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5"/>
  </p:notesMasterIdLst>
  <p:sldIdLst>
    <p:sldId id="318" r:id="rId3"/>
    <p:sldId id="277" r:id="rId4"/>
    <p:sldId id="278" r:id="rId5"/>
    <p:sldId id="300" r:id="rId6"/>
    <p:sldId id="319" r:id="rId7"/>
    <p:sldId id="280" r:id="rId8"/>
    <p:sldId id="317" r:id="rId9"/>
    <p:sldId id="287" r:id="rId10"/>
    <p:sldId id="286" r:id="rId11"/>
    <p:sldId id="285" r:id="rId12"/>
    <p:sldId id="302" r:id="rId13"/>
    <p:sldId id="303" r:id="rId14"/>
    <p:sldId id="304" r:id="rId15"/>
    <p:sldId id="305" r:id="rId16"/>
    <p:sldId id="306" r:id="rId17"/>
    <p:sldId id="307" r:id="rId18"/>
    <p:sldId id="308" r:id="rId19"/>
    <p:sldId id="284" r:id="rId20"/>
    <p:sldId id="288" r:id="rId21"/>
    <p:sldId id="290" r:id="rId22"/>
    <p:sldId id="291" r:id="rId23"/>
    <p:sldId id="294" r:id="rId24"/>
    <p:sldId id="297" r:id="rId25"/>
    <p:sldId id="314" r:id="rId26"/>
    <p:sldId id="298" r:id="rId27"/>
    <p:sldId id="279" r:id="rId28"/>
    <p:sldId id="309" r:id="rId29"/>
    <p:sldId id="310" r:id="rId30"/>
    <p:sldId id="311" r:id="rId31"/>
    <p:sldId id="312" r:id="rId32"/>
    <p:sldId id="313" r:id="rId33"/>
    <p:sldId id="299" r:id="rId34"/>
  </p:sldIdLst>
  <p:sldSz cx="9144000" cy="5143500" type="screen16x9"/>
  <p:notesSz cx="6858000" cy="9144000"/>
  <p:custDataLst>
    <p:tags r:id="rId36"/>
  </p:custDataLst>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120"/>
    <a:srgbClr val="008687"/>
    <a:srgbClr val="416238"/>
    <a:srgbClr val="CDBF97"/>
    <a:srgbClr val="8D7545"/>
    <a:srgbClr val="ECE8E5"/>
    <a:srgbClr val="E4CBCB"/>
    <a:srgbClr val="A88755"/>
    <a:srgbClr val="1F2020"/>
    <a:srgbClr val="263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96" autoAdjust="0"/>
    <p:restoredTop sz="94660"/>
  </p:normalViewPr>
  <p:slideViewPr>
    <p:cSldViewPr snapToGrid="0">
      <p:cViewPr varScale="1">
        <p:scale>
          <a:sx n="84" d="100"/>
          <a:sy n="84" d="100"/>
        </p:scale>
        <p:origin x="704" y="56"/>
      </p:cViewPr>
      <p:guideLst>
        <p:guide orient="horz" pos="1620"/>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1F08F-C991-4D83-A080-E25A39C02408}" type="slidenum">
              <a:rPr lang="en-US" smtClean="0"/>
              <a:pPr/>
              <a:t>‹#›</a:t>
            </a:fld>
            <a:endParaRPr lang="en-US"/>
          </a:p>
        </p:txBody>
      </p:sp>
    </p:spTree>
    <p:extLst>
      <p:ext uri="{BB962C8B-B14F-4D97-AF65-F5344CB8AC3E}">
        <p14:creationId xmlns:p14="http://schemas.microsoft.com/office/powerpoint/2010/main" val="31559537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83C4D8-F447-41CF-A0B4-6EBE3D5AD329}" type="slidenum">
              <a:rPr lang="en-US" smtClean="0"/>
              <a:pPr/>
              <a:t>‹#›</a:t>
            </a:fld>
            <a:endParaRPr lang="en-US"/>
          </a:p>
        </p:txBody>
      </p:sp>
    </p:spTree>
    <p:extLst>
      <p:ext uri="{BB962C8B-B14F-4D97-AF65-F5344CB8AC3E}">
        <p14:creationId xmlns:p14="http://schemas.microsoft.com/office/powerpoint/2010/main" val="37058150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F9695-C075-4D9A-8DCF-E3E4267B980F}" type="slidenum">
              <a:rPr lang="en-US" smtClean="0"/>
              <a:pPr/>
              <a:t>‹#›</a:t>
            </a:fld>
            <a:endParaRPr lang="en-US"/>
          </a:p>
        </p:txBody>
      </p:sp>
    </p:spTree>
    <p:extLst>
      <p:ext uri="{BB962C8B-B14F-4D97-AF65-F5344CB8AC3E}">
        <p14:creationId xmlns:p14="http://schemas.microsoft.com/office/powerpoint/2010/main" val="612275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8F18-A53F-4739-BDE4-66294DB598BF}" type="slidenum">
              <a:rPr lang="en-US" smtClean="0"/>
              <a:pPr/>
              <a:t>‹#›</a:t>
            </a:fld>
            <a:endParaRPr lang="en-US"/>
          </a:p>
        </p:txBody>
      </p:sp>
    </p:spTree>
    <p:extLst>
      <p:ext uri="{BB962C8B-B14F-4D97-AF65-F5344CB8AC3E}">
        <p14:creationId xmlns:p14="http://schemas.microsoft.com/office/powerpoint/2010/main" val="28434518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8F18-A53F-4739-BDE4-66294DB598BF}" type="slidenum">
              <a:rPr lang="en-US" smtClean="0"/>
              <a:pPr/>
              <a:t>‹#›</a:t>
            </a:fld>
            <a:endParaRPr lang="en-US"/>
          </a:p>
        </p:txBody>
      </p:sp>
    </p:spTree>
    <p:extLst>
      <p:ext uri="{BB962C8B-B14F-4D97-AF65-F5344CB8AC3E}">
        <p14:creationId xmlns:p14="http://schemas.microsoft.com/office/powerpoint/2010/main" val="18550092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8F18-A53F-4739-BDE4-66294DB598BF}" type="slidenum">
              <a:rPr lang="en-US" smtClean="0"/>
              <a:pPr/>
              <a:t>‹#›</a:t>
            </a:fld>
            <a:endParaRPr lang="en-US"/>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574842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8F18-A53F-4739-BDE4-66294DB598BF}" type="slidenum">
              <a:rPr lang="en-US" smtClean="0"/>
              <a:pPr/>
              <a:t>‹#›</a:t>
            </a:fld>
            <a:endParaRPr lang="en-US"/>
          </a:p>
        </p:txBody>
      </p:sp>
    </p:spTree>
    <p:extLst>
      <p:ext uri="{BB962C8B-B14F-4D97-AF65-F5344CB8AC3E}">
        <p14:creationId xmlns:p14="http://schemas.microsoft.com/office/powerpoint/2010/main" val="2751932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8D8F18-A53F-4739-BDE4-66294DB598BF}" type="slidenum">
              <a:rPr lang="en-US" smtClean="0"/>
              <a:pPr/>
              <a:t>‹#›</a:t>
            </a:fld>
            <a:endParaRPr lang="en-US"/>
          </a:p>
        </p:txBody>
      </p:sp>
    </p:spTree>
    <p:extLst>
      <p:ext uri="{BB962C8B-B14F-4D97-AF65-F5344CB8AC3E}">
        <p14:creationId xmlns:p14="http://schemas.microsoft.com/office/powerpoint/2010/main" val="5315696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8D8F18-A53F-4739-BDE4-66294DB598BF}" type="slidenum">
              <a:rPr lang="en-US" smtClean="0"/>
              <a:pPr/>
              <a:t>‹#›</a:t>
            </a:fld>
            <a:endParaRPr lang="en-US"/>
          </a:p>
        </p:txBody>
      </p:sp>
    </p:spTree>
    <p:extLst>
      <p:ext uri="{BB962C8B-B14F-4D97-AF65-F5344CB8AC3E}">
        <p14:creationId xmlns:p14="http://schemas.microsoft.com/office/powerpoint/2010/main" val="2612037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A6A5E3-379E-496E-842F-1453D6C39F76}" type="slidenum">
              <a:rPr lang="en-US" smtClean="0"/>
              <a:pPr/>
              <a:t>‹#›</a:t>
            </a:fld>
            <a:endParaRPr lang="en-US"/>
          </a:p>
        </p:txBody>
      </p:sp>
    </p:spTree>
    <p:extLst>
      <p:ext uri="{BB962C8B-B14F-4D97-AF65-F5344CB8AC3E}">
        <p14:creationId xmlns:p14="http://schemas.microsoft.com/office/powerpoint/2010/main" val="38199151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16A16970-F2BB-4303-83C3-6EA735E9A8E0}" type="slidenum">
              <a:rPr lang="en-US"/>
              <a:pPr>
                <a:defRPr/>
              </a:pPr>
              <a:t>‹#›</a:t>
            </a:fld>
            <a:endParaRPr lang="en-US"/>
          </a:p>
        </p:txBody>
      </p:sp>
    </p:spTree>
    <p:extLst>
      <p:ext uri="{BB962C8B-B14F-4D97-AF65-F5344CB8AC3E}">
        <p14:creationId xmlns:p14="http://schemas.microsoft.com/office/powerpoint/2010/main" val="1227139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765AE-78B7-4A40-91BE-0B0C88866518}" type="slidenum">
              <a:rPr lang="en-US" smtClean="0"/>
              <a:pPr/>
              <a:t>‹#›</a:t>
            </a:fld>
            <a:endParaRPr lang="en-US"/>
          </a:p>
        </p:txBody>
      </p:sp>
    </p:spTree>
    <p:extLst>
      <p:ext uri="{BB962C8B-B14F-4D97-AF65-F5344CB8AC3E}">
        <p14:creationId xmlns:p14="http://schemas.microsoft.com/office/powerpoint/2010/main" val="24856046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36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fld id="{97A26888-26BF-4ADD-90D7-47E40FF4938C}" type="slidenum">
              <a:rPr lang="en-US" altLang="vi-VN"/>
              <a:pPr/>
              <a:t>‹#›</a:t>
            </a:fld>
            <a:endParaRPr lang="en-US" altLang="vi-VN"/>
          </a:p>
        </p:txBody>
      </p:sp>
    </p:spTree>
    <p:extLst>
      <p:ext uri="{BB962C8B-B14F-4D97-AF65-F5344CB8AC3E}">
        <p14:creationId xmlns:p14="http://schemas.microsoft.com/office/powerpoint/2010/main" val="42591604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4DCC35-DABE-4B8A-82E5-9E1901497C4F}" type="slidenum">
              <a:rPr lang="en-US" smtClean="0"/>
              <a:pPr/>
              <a:t>‹#›</a:t>
            </a:fld>
            <a:endParaRPr lang="en-US"/>
          </a:p>
        </p:txBody>
      </p:sp>
    </p:spTree>
    <p:extLst>
      <p:ext uri="{BB962C8B-B14F-4D97-AF65-F5344CB8AC3E}">
        <p14:creationId xmlns:p14="http://schemas.microsoft.com/office/powerpoint/2010/main" val="3017105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26066-5C71-4748-A6C4-EC853B38976A}" type="slidenum">
              <a:rPr lang="en-US" smtClean="0"/>
              <a:pPr/>
              <a:t>‹#›</a:t>
            </a:fld>
            <a:endParaRPr lang="en-US"/>
          </a:p>
        </p:txBody>
      </p:sp>
    </p:spTree>
    <p:extLst>
      <p:ext uri="{BB962C8B-B14F-4D97-AF65-F5344CB8AC3E}">
        <p14:creationId xmlns:p14="http://schemas.microsoft.com/office/powerpoint/2010/main" val="135137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253E2-991D-47BF-AE2F-B98789F50C31}" type="slidenum">
              <a:rPr lang="en-US" smtClean="0"/>
              <a:pPr/>
              <a:t>‹#›</a:t>
            </a:fld>
            <a:endParaRPr lang="en-US"/>
          </a:p>
        </p:txBody>
      </p:sp>
    </p:spTree>
    <p:extLst>
      <p:ext uri="{BB962C8B-B14F-4D97-AF65-F5344CB8AC3E}">
        <p14:creationId xmlns:p14="http://schemas.microsoft.com/office/powerpoint/2010/main" val="15558080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803390-C81A-4421-9AB6-DB1834545594}" type="slidenum">
              <a:rPr lang="en-US" smtClean="0"/>
              <a:pPr/>
              <a:t>‹#›</a:t>
            </a:fld>
            <a:endParaRPr lang="en-US"/>
          </a:p>
        </p:txBody>
      </p:sp>
    </p:spTree>
    <p:extLst>
      <p:ext uri="{BB962C8B-B14F-4D97-AF65-F5344CB8AC3E}">
        <p14:creationId xmlns:p14="http://schemas.microsoft.com/office/powerpoint/2010/main" val="3864657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9FA7C2-3D07-4552-A45F-180E569BEAE8}" type="slidenum">
              <a:rPr lang="en-US" smtClean="0"/>
              <a:pPr/>
              <a:t>‹#›</a:t>
            </a:fld>
            <a:endParaRPr lang="en-US"/>
          </a:p>
        </p:txBody>
      </p:sp>
    </p:spTree>
    <p:extLst>
      <p:ext uri="{BB962C8B-B14F-4D97-AF65-F5344CB8AC3E}">
        <p14:creationId xmlns:p14="http://schemas.microsoft.com/office/powerpoint/2010/main" val="3793989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AF8D3A-0130-4779-8EDF-08468C9D33AD}" type="slidenum">
              <a:rPr lang="en-US" smtClean="0"/>
              <a:pPr/>
              <a:t>‹#›</a:t>
            </a:fld>
            <a:endParaRPr lang="en-US"/>
          </a:p>
        </p:txBody>
      </p:sp>
    </p:spTree>
    <p:extLst>
      <p:ext uri="{BB962C8B-B14F-4D97-AF65-F5344CB8AC3E}">
        <p14:creationId xmlns:p14="http://schemas.microsoft.com/office/powerpoint/2010/main" val="897265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3.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endParaRPr lang="en-US"/>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fld id="{F98D8F18-A53F-4739-BDE4-66294DB598BF}" type="slidenum">
              <a:rPr lang="en-US" smtClean="0"/>
              <a:pPr/>
              <a:t>‹#›</a:t>
            </a:fld>
            <a:endParaRPr lang="en-US"/>
          </a:p>
        </p:txBody>
      </p:sp>
    </p:spTree>
    <p:extLst>
      <p:ext uri="{BB962C8B-B14F-4D97-AF65-F5344CB8AC3E}">
        <p14:creationId xmlns:p14="http://schemas.microsoft.com/office/powerpoint/2010/main" val="30495340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A70251B-000E-4CD2-97E2-86B5AC2A20AF}"/>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70A2DA51-0893-4948-9C94-A0A6FC0FD82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0AC4942-890A-44D4-A33C-B13FA6ED9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533E3283-B0FE-4DC2-BA1A-D55556972170}"/>
              </a:ext>
            </a:extLst>
          </p:cNvPr>
          <p:cNvSpPr>
            <a:spLocks noChangeArrowheads="1"/>
          </p:cNvSpPr>
          <p:nvPr/>
        </p:nvSpPr>
        <p:spPr bwMode="auto">
          <a:xfrm>
            <a:off x="1311275" y="544513"/>
            <a:ext cx="6172200" cy="3429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8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8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F0145736-5209-47B2-A5B6-956533121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8313" y="1044575"/>
            <a:ext cx="291465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0BD52F33-DB00-4ED6-B0F4-CF2D082757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0050" y="2700338"/>
            <a:ext cx="5715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A5F0657A-7CA1-4B0B-89FE-D67EAEBE9EE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8075" y="3779838"/>
            <a:ext cx="571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BC5A9521-1A48-482B-80E3-0BA59752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2588" y="2686050"/>
            <a:ext cx="33718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6B98371-8576-477D-BB41-F6791F55F5FE}"/>
              </a:ext>
            </a:extLst>
          </p:cNvPr>
          <p:cNvSpPr/>
          <p:nvPr/>
        </p:nvSpPr>
        <p:spPr>
          <a:xfrm>
            <a:off x="1572419" y="2430939"/>
            <a:ext cx="5786438" cy="219313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56EADED3-38E7-4C85-9C14-63649B4103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1888" y="393700"/>
            <a:ext cx="9826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C4BA43D3-178D-4541-83D0-DF07F3A16208}"/>
              </a:ext>
            </a:extLst>
          </p:cNvPr>
          <p:cNvSpPr/>
          <p:nvPr/>
        </p:nvSpPr>
        <p:spPr>
          <a:xfrm>
            <a:off x="1726863" y="3714353"/>
            <a:ext cx="5690277" cy="623248"/>
          </a:xfrm>
          <a:prstGeom prst="rect">
            <a:avLst/>
          </a:prstGeom>
          <a:noFill/>
        </p:spPr>
        <p:txBody>
          <a:bodyPr wrap="none" lIns="68580" tIns="34290" rIns="68580" bIns="34290">
            <a:spAutoFit/>
          </a:bodyPr>
          <a:lstStyle/>
          <a:p>
            <a:pPr algn="ctr">
              <a:defRPr/>
            </a:pPr>
            <a:r>
              <a:rPr lang="en-US" sz="3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rPr>
              <a:t>MÔN: TẬP ĐỌC – KỂ CHUYỆN</a:t>
            </a:r>
            <a:endParaRPr lang="vi-VN" sz="3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010232D-E992-483E-8FD8-7FF86B49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 y="737886"/>
            <a:ext cx="3366488" cy="4405614"/>
          </a:xfrm>
          <a:prstGeom prst="rect">
            <a:avLst/>
          </a:prstGeom>
        </p:spPr>
      </p:pic>
      <p:sp>
        <p:nvSpPr>
          <p:cNvPr id="6" name="双波形 5">
            <a:extLst>
              <a:ext uri="{FF2B5EF4-FFF2-40B4-BE49-F238E27FC236}">
                <a16:creationId xmlns:a16="http://schemas.microsoft.com/office/drawing/2014/main" id="{44918C01-18BD-4439-B45E-6536BF44F0CF}"/>
              </a:ext>
            </a:extLst>
          </p:cNvPr>
          <p:cNvSpPr/>
          <p:nvPr/>
        </p:nvSpPr>
        <p:spPr>
          <a:xfrm>
            <a:off x="4203309" y="609408"/>
            <a:ext cx="4381891" cy="1025421"/>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7" name="Shape 887">
            <a:extLst>
              <a:ext uri="{FF2B5EF4-FFF2-40B4-BE49-F238E27FC236}">
                <a16:creationId xmlns:a16="http://schemas.microsoft.com/office/drawing/2014/main" id="{4132F075-77A5-4204-B2E4-E3DC63227EF2}"/>
              </a:ext>
            </a:extLst>
          </p:cNvPr>
          <p:cNvSpPr/>
          <p:nvPr/>
        </p:nvSpPr>
        <p:spPr>
          <a:xfrm>
            <a:off x="4961001" y="688569"/>
            <a:ext cx="2117862" cy="63966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a:solidFill>
                  <a:srgbClr val="0000FF"/>
                </a:solidFill>
                <a:latin typeface="Times New Roman" pitchFamily="18" charset="0"/>
                <a:cs typeface="Times New Roman" pitchFamily="18" charset="0"/>
              </a:rPr>
              <a:t>Y-</a:t>
            </a:r>
            <a:r>
              <a:rPr lang="en-US" sz="2800" b="1" dirty="0" err="1">
                <a:solidFill>
                  <a:srgbClr val="0000FF"/>
                </a:solidFill>
                <a:latin typeface="Times New Roman" pitchFamily="18" charset="0"/>
                <a:cs typeface="Times New Roman" pitchFamily="18" charset="0"/>
              </a:rPr>
              <a:t>éc</a:t>
            </a:r>
            <a:r>
              <a:rPr lang="en-US" sz="2800" b="1" dirty="0">
                <a:solidFill>
                  <a:srgbClr val="0000FF"/>
                </a:solidFill>
                <a:latin typeface="Times New Roman" pitchFamily="18" charset="0"/>
                <a:cs typeface="Times New Roman" pitchFamily="18" charset="0"/>
              </a:rPr>
              <a:t>-</a:t>
            </a:r>
            <a:r>
              <a:rPr lang="en-US" sz="2800" b="1" dirty="0" err="1">
                <a:solidFill>
                  <a:srgbClr val="0000FF"/>
                </a:solidFill>
                <a:latin typeface="Times New Roman" pitchFamily="18" charset="0"/>
                <a:cs typeface="Times New Roman" pitchFamily="18" charset="0"/>
              </a:rPr>
              <a:t>xanh</a:t>
            </a:r>
            <a:endParaRPr sz="2800" dirty="0">
              <a:latin typeface="Times New Roman" pitchFamily="18" charset="0"/>
              <a:ea typeface="仓耳玄三M W05" panose="02020400000000000000" pitchFamily="18" charset="-122"/>
              <a:cs typeface="Times New Roman" pitchFamily="18" charset="0"/>
            </a:endParaRPr>
          </a:p>
        </p:txBody>
      </p:sp>
      <p:pic>
        <p:nvPicPr>
          <p:cNvPr id="10" name="图片 9">
            <a:extLst>
              <a:ext uri="{FF2B5EF4-FFF2-40B4-BE49-F238E27FC236}">
                <a16:creationId xmlns:a16="http://schemas.microsoft.com/office/drawing/2014/main" id="{6407C180-65BF-4410-B878-73DA16F4A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682643"/>
            <a:ext cx="651515" cy="651515"/>
          </a:xfrm>
          <a:prstGeom prst="rect">
            <a:avLst/>
          </a:prstGeom>
        </p:spPr>
      </p:pic>
      <p:sp>
        <p:nvSpPr>
          <p:cNvPr id="11" name="双波形 10">
            <a:extLst>
              <a:ext uri="{FF2B5EF4-FFF2-40B4-BE49-F238E27FC236}">
                <a16:creationId xmlns:a16="http://schemas.microsoft.com/office/drawing/2014/main" id="{25C87601-2E1A-4017-92AB-1160D702B598}"/>
              </a:ext>
            </a:extLst>
          </p:cNvPr>
          <p:cNvSpPr/>
          <p:nvPr/>
        </p:nvSpPr>
        <p:spPr>
          <a:xfrm>
            <a:off x="4178987" y="1959454"/>
            <a:ext cx="4406213" cy="1122413"/>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12" name="Shape 887">
            <a:extLst>
              <a:ext uri="{FF2B5EF4-FFF2-40B4-BE49-F238E27FC236}">
                <a16:creationId xmlns:a16="http://schemas.microsoft.com/office/drawing/2014/main" id="{55552BC9-820E-4E50-9948-C8E90A6DF162}"/>
              </a:ext>
            </a:extLst>
          </p:cNvPr>
          <p:cNvSpPr/>
          <p:nvPr/>
        </p:nvSpPr>
        <p:spPr>
          <a:xfrm>
            <a:off x="4876080" y="2212801"/>
            <a:ext cx="4099153" cy="72789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err="1">
                <a:solidFill>
                  <a:srgbClr val="0000FF"/>
                </a:solidFill>
                <a:latin typeface="Times New Roman" pitchFamily="18" charset="0"/>
                <a:cs typeface="Times New Roman" pitchFamily="18" charset="0"/>
              </a:rPr>
              <a:t>Nơi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góc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biển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trời</a:t>
            </a:r>
            <a:endParaRPr sz="2800" dirty="0">
              <a:latin typeface="Times New Roman" pitchFamily="18" charset="0"/>
              <a:ea typeface="仓耳玄三M W05" panose="02020400000000000000" pitchFamily="18" charset="-122"/>
              <a:cs typeface="Times New Roman" pitchFamily="18" charset="0"/>
            </a:endParaRPr>
          </a:p>
        </p:txBody>
      </p:sp>
      <p:pic>
        <p:nvPicPr>
          <p:cNvPr id="14" name="图片 13">
            <a:extLst>
              <a:ext uri="{FF2B5EF4-FFF2-40B4-BE49-F238E27FC236}">
                <a16:creationId xmlns:a16="http://schemas.microsoft.com/office/drawing/2014/main" id="{E89C18E3-333D-46CF-BCA4-DC7C94445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987" y="2052380"/>
            <a:ext cx="651515" cy="651515"/>
          </a:xfrm>
          <a:prstGeom prst="rect">
            <a:avLst/>
          </a:prstGeom>
        </p:spPr>
      </p:pic>
      <p:sp>
        <p:nvSpPr>
          <p:cNvPr id="15" name="双波形 14">
            <a:extLst>
              <a:ext uri="{FF2B5EF4-FFF2-40B4-BE49-F238E27FC236}">
                <a16:creationId xmlns:a16="http://schemas.microsoft.com/office/drawing/2014/main" id="{312E388D-76FF-45B9-B112-6230CB9FE7E3}"/>
              </a:ext>
            </a:extLst>
          </p:cNvPr>
          <p:cNvSpPr/>
          <p:nvPr/>
        </p:nvSpPr>
        <p:spPr>
          <a:xfrm>
            <a:off x="4178988" y="3551137"/>
            <a:ext cx="4406212" cy="105473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16" name="Shape 887">
            <a:extLst>
              <a:ext uri="{FF2B5EF4-FFF2-40B4-BE49-F238E27FC236}">
                <a16:creationId xmlns:a16="http://schemas.microsoft.com/office/drawing/2014/main" id="{94068571-5B5F-4DD2-8081-77034DF1148E}"/>
              </a:ext>
            </a:extLst>
          </p:cNvPr>
          <p:cNvSpPr/>
          <p:nvPr/>
        </p:nvSpPr>
        <p:spPr>
          <a:xfrm>
            <a:off x="4961001" y="3810134"/>
            <a:ext cx="3342503" cy="46935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r>
              <a:rPr lang="en-US" sz="2800" b="1" dirty="0">
                <a:solidFill>
                  <a:srgbClr val="0000FF"/>
                </a:solidFill>
                <a:latin typeface="Times New Roman" pitchFamily="18" charset="0"/>
                <a:cs typeface="Times New Roman" pitchFamily="18" charset="0"/>
              </a:rPr>
              <a:t>Toa </a:t>
            </a:r>
            <a:r>
              <a:rPr lang="en-US" sz="2800" b="1" dirty="0" err="1">
                <a:solidFill>
                  <a:srgbClr val="0000FF"/>
                </a:solidFill>
                <a:latin typeface="Times New Roman" pitchFamily="18" charset="0"/>
                <a:cs typeface="Times New Roman" pitchFamily="18" charset="0"/>
              </a:rPr>
              <a:t>hạng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ba</a:t>
            </a:r>
            <a:endParaRPr lang="en-US" sz="2800" b="1" dirty="0">
              <a:solidFill>
                <a:srgbClr val="0000FF"/>
              </a:solidFill>
              <a:latin typeface="Times New Roman" pitchFamily="18" charset="0"/>
              <a:cs typeface="Times New Roman" pitchFamily="18" charset="0"/>
            </a:endParaRPr>
          </a:p>
        </p:txBody>
      </p:sp>
      <p:pic>
        <p:nvPicPr>
          <p:cNvPr id="18" name="图片 17">
            <a:extLst>
              <a:ext uri="{FF2B5EF4-FFF2-40B4-BE49-F238E27FC236}">
                <a16:creationId xmlns:a16="http://schemas.microsoft.com/office/drawing/2014/main" id="{9B37DC97-743F-4FF7-9DDE-5615A114D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3627978"/>
            <a:ext cx="651515" cy="651515"/>
          </a:xfrm>
          <a:prstGeom prst="rect">
            <a:avLst/>
          </a:prstGeom>
        </p:spPr>
      </p:pic>
    </p:spTree>
    <p:extLst>
      <p:ext uri="{BB962C8B-B14F-4D97-AF65-F5344CB8AC3E}">
        <p14:creationId xmlns:p14="http://schemas.microsoft.com/office/powerpoint/2010/main" val="3891878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0-#ppt_w/2"/>
                                          </p:val>
                                        </p:tav>
                                        <p:tav tm="100000">
                                          <p:val>
                                            <p:strVal val="#ppt_x"/>
                                          </p:val>
                                        </p:tav>
                                      </p:tavLst>
                                    </p:anim>
                                    <p:anim calcmode="lin" valueType="num">
                                      <p:cBhvr additive="base">
                                        <p:cTn id="19" dur="10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0-#ppt_w/2"/>
                                          </p:val>
                                        </p:tav>
                                        <p:tav tm="100000">
                                          <p:val>
                                            <p:strVal val="#ppt_x"/>
                                          </p:val>
                                        </p:tav>
                                      </p:tavLst>
                                    </p:anim>
                                    <p:anim calcmode="lin" valueType="num">
                                      <p:cBhvr additive="base">
                                        <p:cTn id="29" dur="10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010232D-E992-483E-8FD8-7FF86B49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 y="737886"/>
            <a:ext cx="3366488" cy="4405614"/>
          </a:xfrm>
          <a:prstGeom prst="rect">
            <a:avLst/>
          </a:prstGeom>
        </p:spPr>
      </p:pic>
      <p:sp>
        <p:nvSpPr>
          <p:cNvPr id="6" name="双波形 5">
            <a:extLst>
              <a:ext uri="{FF2B5EF4-FFF2-40B4-BE49-F238E27FC236}">
                <a16:creationId xmlns:a16="http://schemas.microsoft.com/office/drawing/2014/main" id="{44918C01-18BD-4439-B45E-6536BF44F0CF}"/>
              </a:ext>
            </a:extLst>
          </p:cNvPr>
          <p:cNvSpPr/>
          <p:nvPr/>
        </p:nvSpPr>
        <p:spPr>
          <a:xfrm>
            <a:off x="4203309" y="609408"/>
            <a:ext cx="4381891" cy="1025421"/>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7" name="Shape 887">
            <a:extLst>
              <a:ext uri="{FF2B5EF4-FFF2-40B4-BE49-F238E27FC236}">
                <a16:creationId xmlns:a16="http://schemas.microsoft.com/office/drawing/2014/main" id="{4132F075-77A5-4204-B2E4-E3DC63227EF2}"/>
              </a:ext>
            </a:extLst>
          </p:cNvPr>
          <p:cNvSpPr/>
          <p:nvPr/>
        </p:nvSpPr>
        <p:spPr>
          <a:xfrm>
            <a:off x="4961001" y="688569"/>
            <a:ext cx="2117862" cy="63966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err="1">
                <a:solidFill>
                  <a:srgbClr val="0000FF"/>
                </a:solidFill>
                <a:latin typeface="Times New Roman" pitchFamily="18" charset="0"/>
                <a:cs typeface="Times New Roman" pitchFamily="18" charset="0"/>
              </a:rPr>
              <a:t>Bí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ẩn</a:t>
            </a:r>
            <a:endParaRPr sz="2800" dirty="0">
              <a:latin typeface="Times New Roman" pitchFamily="18" charset="0"/>
              <a:ea typeface="仓耳玄三M W05" panose="02020400000000000000" pitchFamily="18" charset="-122"/>
              <a:cs typeface="Times New Roman" pitchFamily="18" charset="0"/>
            </a:endParaRPr>
          </a:p>
        </p:txBody>
      </p:sp>
      <p:pic>
        <p:nvPicPr>
          <p:cNvPr id="10" name="图片 9">
            <a:extLst>
              <a:ext uri="{FF2B5EF4-FFF2-40B4-BE49-F238E27FC236}">
                <a16:creationId xmlns:a16="http://schemas.microsoft.com/office/drawing/2014/main" id="{6407C180-65BF-4410-B878-73DA16F4A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682643"/>
            <a:ext cx="651515" cy="651515"/>
          </a:xfrm>
          <a:prstGeom prst="rect">
            <a:avLst/>
          </a:prstGeom>
        </p:spPr>
      </p:pic>
      <p:sp>
        <p:nvSpPr>
          <p:cNvPr id="11" name="双波形 10">
            <a:extLst>
              <a:ext uri="{FF2B5EF4-FFF2-40B4-BE49-F238E27FC236}">
                <a16:creationId xmlns:a16="http://schemas.microsoft.com/office/drawing/2014/main" id="{25C87601-2E1A-4017-92AB-1160D702B598}"/>
              </a:ext>
            </a:extLst>
          </p:cNvPr>
          <p:cNvSpPr/>
          <p:nvPr/>
        </p:nvSpPr>
        <p:spPr>
          <a:xfrm>
            <a:off x="4178987" y="1959454"/>
            <a:ext cx="4406213" cy="1122413"/>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12" name="Shape 887">
            <a:extLst>
              <a:ext uri="{FF2B5EF4-FFF2-40B4-BE49-F238E27FC236}">
                <a16:creationId xmlns:a16="http://schemas.microsoft.com/office/drawing/2014/main" id="{55552BC9-820E-4E50-9948-C8E90A6DF162}"/>
              </a:ext>
            </a:extLst>
          </p:cNvPr>
          <p:cNvSpPr/>
          <p:nvPr/>
        </p:nvSpPr>
        <p:spPr>
          <a:xfrm>
            <a:off x="4876080" y="2256916"/>
            <a:ext cx="4099153" cy="63966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err="1">
                <a:solidFill>
                  <a:srgbClr val="0000FF"/>
                </a:solidFill>
                <a:latin typeface="Times New Roman" pitchFamily="18" charset="0"/>
                <a:cs typeface="Times New Roman" pitchFamily="18" charset="0"/>
              </a:rPr>
              <a:t>Công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endParaRPr sz="2800" dirty="0">
              <a:latin typeface="Times New Roman" pitchFamily="18" charset="0"/>
              <a:ea typeface="仓耳玄三M W05" panose="02020400000000000000" pitchFamily="18" charset="-122"/>
              <a:cs typeface="Times New Roman" pitchFamily="18" charset="0"/>
            </a:endParaRPr>
          </a:p>
        </p:txBody>
      </p:sp>
      <p:pic>
        <p:nvPicPr>
          <p:cNvPr id="14" name="图片 13">
            <a:extLst>
              <a:ext uri="{FF2B5EF4-FFF2-40B4-BE49-F238E27FC236}">
                <a16:creationId xmlns:a16="http://schemas.microsoft.com/office/drawing/2014/main" id="{E89C18E3-333D-46CF-BCA4-DC7C94445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987" y="2052380"/>
            <a:ext cx="651515" cy="651515"/>
          </a:xfrm>
          <a:prstGeom prst="rect">
            <a:avLst/>
          </a:prstGeom>
        </p:spPr>
      </p:pic>
      <p:sp>
        <p:nvSpPr>
          <p:cNvPr id="15" name="双波形 14">
            <a:extLst>
              <a:ext uri="{FF2B5EF4-FFF2-40B4-BE49-F238E27FC236}">
                <a16:creationId xmlns:a16="http://schemas.microsoft.com/office/drawing/2014/main" id="{312E388D-76FF-45B9-B112-6230CB9FE7E3}"/>
              </a:ext>
            </a:extLst>
          </p:cNvPr>
          <p:cNvSpPr/>
          <p:nvPr/>
        </p:nvSpPr>
        <p:spPr>
          <a:xfrm>
            <a:off x="4178988" y="3551137"/>
            <a:ext cx="4406212" cy="105473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16" name="Shape 887">
            <a:extLst>
              <a:ext uri="{FF2B5EF4-FFF2-40B4-BE49-F238E27FC236}">
                <a16:creationId xmlns:a16="http://schemas.microsoft.com/office/drawing/2014/main" id="{94068571-5B5F-4DD2-8081-77034DF1148E}"/>
              </a:ext>
            </a:extLst>
          </p:cNvPr>
          <p:cNvSpPr/>
          <p:nvPr/>
        </p:nvSpPr>
        <p:spPr>
          <a:xfrm>
            <a:off x="4961001" y="3810134"/>
            <a:ext cx="3342503" cy="46935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r>
              <a:rPr lang="en-US" sz="2800" b="1" dirty="0" err="1">
                <a:solidFill>
                  <a:srgbClr val="0000FF"/>
                </a:solidFill>
                <a:latin typeface="Times New Roman" pitchFamily="18" charset="0"/>
                <a:cs typeface="Times New Roman" pitchFamily="18" charset="0"/>
              </a:rPr>
              <a:t>Dịch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hạch</a:t>
            </a:r>
            <a:endParaRPr lang="en-US" sz="2800" b="1" dirty="0">
              <a:solidFill>
                <a:srgbClr val="0000FF"/>
              </a:solidFill>
              <a:latin typeface="Times New Roman" pitchFamily="18" charset="0"/>
              <a:cs typeface="Times New Roman" pitchFamily="18" charset="0"/>
            </a:endParaRPr>
          </a:p>
        </p:txBody>
      </p:sp>
      <p:pic>
        <p:nvPicPr>
          <p:cNvPr id="18" name="图片 17">
            <a:extLst>
              <a:ext uri="{FF2B5EF4-FFF2-40B4-BE49-F238E27FC236}">
                <a16:creationId xmlns:a16="http://schemas.microsoft.com/office/drawing/2014/main" id="{9B37DC97-743F-4FF7-9DDE-5615A114D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3627978"/>
            <a:ext cx="651515" cy="651515"/>
          </a:xfrm>
          <a:prstGeom prst="rect">
            <a:avLst/>
          </a:prstGeom>
        </p:spPr>
      </p:pic>
    </p:spTree>
    <p:extLst>
      <p:ext uri="{BB962C8B-B14F-4D97-AF65-F5344CB8AC3E}">
        <p14:creationId xmlns:p14="http://schemas.microsoft.com/office/powerpoint/2010/main" val="35581877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0-#ppt_w/2"/>
                                          </p:val>
                                        </p:tav>
                                        <p:tav tm="100000">
                                          <p:val>
                                            <p:strVal val="#ppt_x"/>
                                          </p:val>
                                        </p:tav>
                                      </p:tavLst>
                                    </p:anim>
                                    <p:anim calcmode="lin" valueType="num">
                                      <p:cBhvr additive="base">
                                        <p:cTn id="1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0-#ppt_w/2"/>
                                          </p:val>
                                        </p:tav>
                                        <p:tav tm="100000">
                                          <p:val>
                                            <p:strVal val="#ppt_x"/>
                                          </p:val>
                                        </p:tav>
                                      </p:tavLst>
                                    </p:anim>
                                    <p:anim calcmode="lin" valueType="num">
                                      <p:cBhvr additive="base">
                                        <p:cTn id="3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010232D-E992-483E-8FD8-7FF86B49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 y="737886"/>
            <a:ext cx="3366488" cy="4405614"/>
          </a:xfrm>
          <a:prstGeom prst="rect">
            <a:avLst/>
          </a:prstGeom>
        </p:spPr>
      </p:pic>
      <p:sp>
        <p:nvSpPr>
          <p:cNvPr id="6" name="双波形 5">
            <a:extLst>
              <a:ext uri="{FF2B5EF4-FFF2-40B4-BE49-F238E27FC236}">
                <a16:creationId xmlns:a16="http://schemas.microsoft.com/office/drawing/2014/main" id="{44918C01-18BD-4439-B45E-6536BF44F0CF}"/>
              </a:ext>
            </a:extLst>
          </p:cNvPr>
          <p:cNvSpPr/>
          <p:nvPr/>
        </p:nvSpPr>
        <p:spPr>
          <a:xfrm>
            <a:off x="4203309" y="609408"/>
            <a:ext cx="4381891" cy="1025421"/>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7" name="Shape 887">
            <a:extLst>
              <a:ext uri="{FF2B5EF4-FFF2-40B4-BE49-F238E27FC236}">
                <a16:creationId xmlns:a16="http://schemas.microsoft.com/office/drawing/2014/main" id="{4132F075-77A5-4204-B2E4-E3DC63227EF2}"/>
              </a:ext>
            </a:extLst>
          </p:cNvPr>
          <p:cNvSpPr/>
          <p:nvPr/>
        </p:nvSpPr>
        <p:spPr>
          <a:xfrm>
            <a:off x="4961001" y="688569"/>
            <a:ext cx="2117862" cy="63966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err="1">
                <a:solidFill>
                  <a:srgbClr val="0000FF"/>
                </a:solidFill>
                <a:latin typeface="Times New Roman" pitchFamily="18" charset="0"/>
                <a:cs typeface="Times New Roman" pitchFamily="18" charset="0"/>
              </a:rPr>
              <a:t>Ngưỡng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a:t>
            </a:r>
            <a:endParaRPr sz="2800" dirty="0">
              <a:latin typeface="Times New Roman" pitchFamily="18" charset="0"/>
              <a:ea typeface="仓耳玄三M W05" panose="02020400000000000000" pitchFamily="18" charset="-122"/>
              <a:cs typeface="Times New Roman" pitchFamily="18" charset="0"/>
            </a:endParaRPr>
          </a:p>
        </p:txBody>
      </p:sp>
      <p:pic>
        <p:nvPicPr>
          <p:cNvPr id="10" name="图片 9">
            <a:extLst>
              <a:ext uri="{FF2B5EF4-FFF2-40B4-BE49-F238E27FC236}">
                <a16:creationId xmlns:a16="http://schemas.microsoft.com/office/drawing/2014/main" id="{6407C180-65BF-4410-B878-73DA16F4A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682643"/>
            <a:ext cx="651515" cy="651515"/>
          </a:xfrm>
          <a:prstGeom prst="rect">
            <a:avLst/>
          </a:prstGeom>
        </p:spPr>
      </p:pic>
      <p:sp>
        <p:nvSpPr>
          <p:cNvPr id="11" name="双波形 10">
            <a:extLst>
              <a:ext uri="{FF2B5EF4-FFF2-40B4-BE49-F238E27FC236}">
                <a16:creationId xmlns:a16="http://schemas.microsoft.com/office/drawing/2014/main" id="{25C87601-2E1A-4017-92AB-1160D702B598}"/>
              </a:ext>
            </a:extLst>
          </p:cNvPr>
          <p:cNvSpPr/>
          <p:nvPr/>
        </p:nvSpPr>
        <p:spPr>
          <a:xfrm>
            <a:off x="4224565" y="2194902"/>
            <a:ext cx="4406213" cy="1122413"/>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sp>
        <p:nvSpPr>
          <p:cNvPr id="12" name="Shape 887">
            <a:extLst>
              <a:ext uri="{FF2B5EF4-FFF2-40B4-BE49-F238E27FC236}">
                <a16:creationId xmlns:a16="http://schemas.microsoft.com/office/drawing/2014/main" id="{55552BC9-820E-4E50-9948-C8E90A6DF162}"/>
              </a:ext>
            </a:extLst>
          </p:cNvPr>
          <p:cNvSpPr/>
          <p:nvPr/>
        </p:nvSpPr>
        <p:spPr>
          <a:xfrm>
            <a:off x="4876080" y="2256916"/>
            <a:ext cx="4099153" cy="63966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nSpc>
                <a:spcPct val="160000"/>
              </a:lnSpc>
              <a:defRPr sz="2000">
                <a:latin typeface="Slabo 27px"/>
                <a:ea typeface="Slabo 27px"/>
                <a:cs typeface="Slabo 27px"/>
                <a:sym typeface="Slabo 27px"/>
              </a:defRPr>
            </a:pPr>
            <a:r>
              <a:rPr lang="en-US" sz="2800" b="1" dirty="0" err="1">
                <a:solidFill>
                  <a:srgbClr val="0000FF"/>
                </a:solidFill>
                <a:latin typeface="Times New Roman" pitchFamily="18" charset="0"/>
                <a:cs typeface="Times New Roman" pitchFamily="18" charset="0"/>
              </a:rPr>
              <a:t>Nhiệt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đới</a:t>
            </a:r>
            <a:endParaRPr sz="2800" dirty="0">
              <a:latin typeface="Times New Roman" pitchFamily="18" charset="0"/>
              <a:ea typeface="仓耳玄三M W05" panose="02020400000000000000" pitchFamily="18" charset="-122"/>
              <a:cs typeface="Times New Roman" pitchFamily="18" charset="0"/>
            </a:endParaRPr>
          </a:p>
        </p:txBody>
      </p:sp>
      <p:pic>
        <p:nvPicPr>
          <p:cNvPr id="14" name="图片 13">
            <a:extLst>
              <a:ext uri="{FF2B5EF4-FFF2-40B4-BE49-F238E27FC236}">
                <a16:creationId xmlns:a16="http://schemas.microsoft.com/office/drawing/2014/main" id="{E89C18E3-333D-46CF-BCA4-DC7C94445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565" y="2430350"/>
            <a:ext cx="651515" cy="651515"/>
          </a:xfrm>
          <a:prstGeom prst="rect">
            <a:avLst/>
          </a:prstGeom>
        </p:spPr>
      </p:pic>
    </p:spTree>
    <p:extLst>
      <p:ext uri="{BB962C8B-B14F-4D97-AF65-F5344CB8AC3E}">
        <p14:creationId xmlns:p14="http://schemas.microsoft.com/office/powerpoint/2010/main" val="29574716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0-#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4648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4196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00375"/>
            <a:ext cx="45720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743200"/>
            <a:ext cx="43434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1753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n-US"/>
          </a:p>
        </p:txBody>
      </p:sp>
      <p:sp>
        <p:nvSpPr>
          <p:cNvPr id="34819" name="Rectangle 3"/>
          <p:cNvSpPr>
            <a:spLocks noGrp="1" noChangeArrowheads="1"/>
          </p:cNvSpPr>
          <p:nvPr>
            <p:ph type="body" idx="1"/>
          </p:nvPr>
        </p:nvSpPr>
        <p:spPr/>
        <p:txBody>
          <a:bodyPr/>
          <a:lstStyle/>
          <a:p>
            <a:endParaRPr lang="en-US"/>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3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373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n-US"/>
          </a:p>
        </p:txBody>
      </p:sp>
      <p:sp>
        <p:nvSpPr>
          <p:cNvPr id="32771" name="Rectangle 3"/>
          <p:cNvSpPr>
            <a:spLocks noGrp="1" noChangeArrowheads="1"/>
          </p:cNvSpPr>
          <p:nvPr>
            <p:ph type="body" idx="1"/>
          </p:nvPr>
        </p:nvSpPr>
        <p:spPr/>
        <p:txBody>
          <a:bodyPr/>
          <a:lstStyle/>
          <a:p>
            <a:endParaRPr lang="en-US"/>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153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Text Box 5"/>
          <p:cNvSpPr txBox="1">
            <a:spLocks noChangeArrowheads="1"/>
          </p:cNvSpPr>
          <p:nvPr/>
        </p:nvSpPr>
        <p:spPr bwMode="auto">
          <a:xfrm>
            <a:off x="1295400" y="4800600"/>
            <a:ext cx="6248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Tree>
    <p:extLst>
      <p:ext uri="{BB962C8B-B14F-4D97-AF65-F5344CB8AC3E}">
        <p14:creationId xmlns:p14="http://schemas.microsoft.com/office/powerpoint/2010/main" val="3343632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US"/>
          </a:p>
        </p:txBody>
      </p:sp>
      <p:sp>
        <p:nvSpPr>
          <p:cNvPr id="33795" name="Rectangle 3"/>
          <p:cNvSpPr>
            <a:spLocks noGrp="1" noChangeArrowheads="1"/>
          </p:cNvSpPr>
          <p:nvPr>
            <p:ph type="body" idx="1"/>
          </p:nvPr>
        </p:nvSpPr>
        <p:spPr/>
        <p:txBody>
          <a:bodyPr/>
          <a:lstStyle/>
          <a:p>
            <a:endParaRPr lang="en-US"/>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
            <a:ext cx="8915400" cy="499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7039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a:p>
        </p:txBody>
      </p:sp>
      <p:sp>
        <p:nvSpPr>
          <p:cNvPr id="35843" name="Rectangle 3"/>
          <p:cNvSpPr>
            <a:spLocks noGrp="1" noChangeArrowheads="1"/>
          </p:cNvSpPr>
          <p:nvPr>
            <p:ph type="body" idx="1"/>
          </p:nvPr>
        </p:nvSpPr>
        <p:spPr/>
        <p:txBody>
          <a:bodyPr/>
          <a:lstStyle/>
          <a:p>
            <a:endParaRPr lang="en-US"/>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2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0485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E60BDA9-B0EC-4952-93C5-9A5AAC36AA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71" r="32561"/>
          <a:stretch/>
        </p:blipFill>
        <p:spPr>
          <a:xfrm>
            <a:off x="4916347" y="0"/>
            <a:ext cx="4227653" cy="5143500"/>
          </a:xfrm>
          <a:prstGeom prst="rect">
            <a:avLst/>
          </a:prstGeom>
        </p:spPr>
      </p:pic>
      <p:sp>
        <p:nvSpPr>
          <p:cNvPr id="7" name="云形 6">
            <a:extLst>
              <a:ext uri="{FF2B5EF4-FFF2-40B4-BE49-F238E27FC236}">
                <a16:creationId xmlns:a16="http://schemas.microsoft.com/office/drawing/2014/main" id="{F8363789-BC05-45C5-89DF-5163EA602CCC}"/>
              </a:ext>
            </a:extLst>
          </p:cNvPr>
          <p:cNvSpPr/>
          <p:nvPr/>
        </p:nvSpPr>
        <p:spPr>
          <a:xfrm>
            <a:off x="999193" y="1667933"/>
            <a:ext cx="4343274" cy="260561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 name="云形 12">
            <a:extLst>
              <a:ext uri="{FF2B5EF4-FFF2-40B4-BE49-F238E27FC236}">
                <a16:creationId xmlns:a16="http://schemas.microsoft.com/office/drawing/2014/main" id="{87EF4539-6537-47A4-8079-7AAC7E71A62E}"/>
              </a:ext>
            </a:extLst>
          </p:cNvPr>
          <p:cNvSpPr/>
          <p:nvPr/>
        </p:nvSpPr>
        <p:spPr>
          <a:xfrm>
            <a:off x="4255256" y="1137414"/>
            <a:ext cx="737978" cy="40209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TextBox 1"/>
          <p:cNvSpPr txBox="1"/>
          <p:nvPr/>
        </p:nvSpPr>
        <p:spPr>
          <a:xfrm>
            <a:off x="1905000" y="2709333"/>
            <a:ext cx="2933131" cy="523220"/>
          </a:xfrm>
          <a:prstGeom prst="rect">
            <a:avLst/>
          </a:prstGeom>
          <a:noFill/>
        </p:spPr>
        <p:txBody>
          <a:bodyPr wrap="square" rtlCol="0">
            <a:spAutoFit/>
          </a:bodyPr>
          <a:lstStyle/>
          <a:p>
            <a:r>
              <a:rPr lang="en-US" sz="2800" b="1" u="sng" dirty="0">
                <a:solidFill>
                  <a:srgbClr val="FF0000"/>
                </a:solidFill>
                <a:latin typeface="Times New Roman" pitchFamily="18" charset="0"/>
                <a:cs typeface="Times New Roman" pitchFamily="18" charset="0"/>
              </a:rPr>
              <a:t>2.TÌM HIỂU BÀI</a:t>
            </a:r>
          </a:p>
        </p:txBody>
      </p:sp>
    </p:spTree>
    <p:extLst>
      <p:ext uri="{BB962C8B-B14F-4D97-AF65-F5344CB8AC3E}">
        <p14:creationId xmlns:p14="http://schemas.microsoft.com/office/powerpoint/2010/main" val="26862820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0BF4EF4-2E21-420B-8501-0411CF9171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69"/>
          <a:stretch/>
        </p:blipFill>
        <p:spPr>
          <a:xfrm>
            <a:off x="-128606" y="3190461"/>
            <a:ext cx="2081984" cy="1953032"/>
          </a:xfrm>
          <a:prstGeom prst="rect">
            <a:avLst/>
          </a:prstGeom>
        </p:spPr>
      </p:pic>
      <p:sp>
        <p:nvSpPr>
          <p:cNvPr id="3" name="对话气泡: 矩形 2">
            <a:extLst>
              <a:ext uri="{FF2B5EF4-FFF2-40B4-BE49-F238E27FC236}">
                <a16:creationId xmlns:a16="http://schemas.microsoft.com/office/drawing/2014/main" id="{A4AB56E5-43F4-462D-9D4A-3BB7AAF87C5A}"/>
              </a:ext>
            </a:extLst>
          </p:cNvPr>
          <p:cNvSpPr/>
          <p:nvPr/>
        </p:nvSpPr>
        <p:spPr>
          <a:xfrm flipH="1">
            <a:off x="69574" y="178263"/>
            <a:ext cx="8992720" cy="1173459"/>
          </a:xfrm>
          <a:prstGeom prst="wedgeRectCallout">
            <a:avLst>
              <a:gd name="adj1" fmla="val 34616"/>
              <a:gd name="adj2" fmla="val 610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4" name="Group 1261">
            <a:extLst>
              <a:ext uri="{FF2B5EF4-FFF2-40B4-BE49-F238E27FC236}">
                <a16:creationId xmlns:a16="http://schemas.microsoft.com/office/drawing/2014/main" id="{33039074-F5BA-482B-960B-8A68F1AD9E6A}"/>
              </a:ext>
            </a:extLst>
          </p:cNvPr>
          <p:cNvGrpSpPr/>
          <p:nvPr/>
        </p:nvGrpSpPr>
        <p:grpSpPr>
          <a:xfrm>
            <a:off x="4155056" y="430989"/>
            <a:ext cx="350715" cy="317156"/>
            <a:chOff x="0" y="0"/>
            <a:chExt cx="935237" cy="845748"/>
          </a:xfrm>
        </p:grpSpPr>
        <p:sp>
          <p:nvSpPr>
            <p:cNvPr id="5" name="Shape 1259">
              <a:extLst>
                <a:ext uri="{FF2B5EF4-FFF2-40B4-BE49-F238E27FC236}">
                  <a16:creationId xmlns:a16="http://schemas.microsoft.com/office/drawing/2014/main" id="{1E11591D-94A8-47B2-B62C-7640FF5C708F}"/>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6" name="Shape 1260">
              <a:extLst>
                <a:ext uri="{FF2B5EF4-FFF2-40B4-BE49-F238E27FC236}">
                  <a16:creationId xmlns:a16="http://schemas.microsoft.com/office/drawing/2014/main" id="{9C770CC5-E19A-4175-A7FB-61B6A39208C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grpSp>
        <p:nvGrpSpPr>
          <p:cNvPr id="9" name="Group 1261">
            <a:extLst>
              <a:ext uri="{FF2B5EF4-FFF2-40B4-BE49-F238E27FC236}">
                <a16:creationId xmlns:a16="http://schemas.microsoft.com/office/drawing/2014/main" id="{9EBBFC3D-15CF-4112-9911-8EBDBEBFFCEB}"/>
              </a:ext>
            </a:extLst>
          </p:cNvPr>
          <p:cNvGrpSpPr/>
          <p:nvPr/>
        </p:nvGrpSpPr>
        <p:grpSpPr>
          <a:xfrm>
            <a:off x="4330414" y="2408645"/>
            <a:ext cx="350715" cy="317156"/>
            <a:chOff x="0" y="0"/>
            <a:chExt cx="935237" cy="845748"/>
          </a:xfrm>
        </p:grpSpPr>
        <p:sp>
          <p:nvSpPr>
            <p:cNvPr id="10" name="Shape 1259">
              <a:extLst>
                <a:ext uri="{FF2B5EF4-FFF2-40B4-BE49-F238E27FC236}">
                  <a16:creationId xmlns:a16="http://schemas.microsoft.com/office/drawing/2014/main" id="{39377717-342C-4C60-A4A4-635A7BC9DFAD}"/>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1" name="Shape 1260">
              <a:extLst>
                <a:ext uri="{FF2B5EF4-FFF2-40B4-BE49-F238E27FC236}">
                  <a16:creationId xmlns:a16="http://schemas.microsoft.com/office/drawing/2014/main" id="{E8248CC6-5982-4971-A1B7-55B431637DBA}"/>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sp>
        <p:nvSpPr>
          <p:cNvPr id="14" name="TextBox 13"/>
          <p:cNvSpPr txBox="1"/>
          <p:nvPr/>
        </p:nvSpPr>
        <p:spPr>
          <a:xfrm>
            <a:off x="405782" y="178263"/>
            <a:ext cx="7583556" cy="1569660"/>
          </a:xfrm>
          <a:prstGeom prst="rect">
            <a:avLst/>
          </a:prstGeom>
          <a:noFill/>
        </p:spPr>
        <p:txBody>
          <a:bodyPr wrap="square" rtlCol="0">
            <a:spAutoFit/>
          </a:bodyPr>
          <a:lstStyle/>
          <a:p>
            <a:r>
              <a:rPr lang="en-US" sz="3200" b="1" dirty="0">
                <a:latin typeface="Times New Roman" pitchFamily="18" charset="0"/>
                <a:cs typeface="Times New Roman" pitchFamily="18" charset="0"/>
              </a:rPr>
              <a:t>1.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gặp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sĩ</a:t>
            </a:r>
            <a:r>
              <a:rPr lang="en-US" sz="3200" b="1" dirty="0">
                <a:latin typeface="Times New Roman" pitchFamily="18" charset="0"/>
                <a:cs typeface="Times New Roman" pitchFamily="18" charset="0"/>
              </a:rPr>
              <a:t> Y-</a:t>
            </a:r>
            <a:r>
              <a:rPr lang="en-US" sz="3200" b="1" dirty="0" err="1">
                <a:latin typeface="Times New Roman" pitchFamily="18" charset="0"/>
                <a:cs typeface="Times New Roman" pitchFamily="18" charset="0"/>
              </a:rPr>
              <a:t>éc</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a:t>
            </a:r>
          </a:p>
          <a:p>
            <a:endParaRPr lang="en-US" sz="3200" dirty="0"/>
          </a:p>
        </p:txBody>
      </p:sp>
      <p:sp>
        <p:nvSpPr>
          <p:cNvPr id="12" name="云形 5">
            <a:extLst>
              <a:ext uri="{FF2B5EF4-FFF2-40B4-BE49-F238E27FC236}">
                <a16:creationId xmlns:a16="http://schemas.microsoft.com/office/drawing/2014/main" id="{75B8A74A-DD46-46BE-AC44-A9EDBB185238}"/>
              </a:ext>
            </a:extLst>
          </p:cNvPr>
          <p:cNvSpPr/>
          <p:nvPr/>
        </p:nvSpPr>
        <p:spPr>
          <a:xfrm>
            <a:off x="311018" y="1664800"/>
            <a:ext cx="4194753" cy="225892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lnSpc>
                <a:spcPct val="160000"/>
              </a:lnSpc>
              <a:defRPr sz="2000">
                <a:latin typeface="Slabo 27px"/>
                <a:ea typeface="Slabo 27px"/>
                <a:cs typeface="Slabo 27px"/>
                <a:sym typeface="Slabo 27px"/>
              </a:defRPr>
            </a:pPr>
            <a:r>
              <a:rPr lang="vi-VN" sz="2400" dirty="0">
                <a:solidFill>
                  <a:srgbClr val="FF0000"/>
                </a:solidFill>
                <a:latin typeface="Times New Roman" pitchFamily="18" charset="0"/>
                <a:cs typeface="Times New Roman" pitchFamily="18" charset="0"/>
              </a:rPr>
              <a:t>Bà khách ao ước được</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itchFamily="18" charset="0"/>
                <a:cs typeface="Times New Roman" pitchFamily="18" charset="0"/>
              </a:rPr>
              <a:t>gặp bác sĩ </a:t>
            </a:r>
            <a:endParaRPr lang="en-US" sz="2400" dirty="0">
              <a:solidFill>
                <a:srgbClr val="FF0000"/>
              </a:solidFill>
              <a:latin typeface="Times New Roman" pitchFamily="18" charset="0"/>
              <a:cs typeface="Times New Roman" pitchFamily="18" charset="0"/>
            </a:endParaRPr>
          </a:p>
          <a:p>
            <a:pPr algn="just">
              <a:lnSpc>
                <a:spcPct val="160000"/>
              </a:lnSpc>
              <a:defRPr sz="2000">
                <a:latin typeface="Slabo 27px"/>
                <a:ea typeface="Slabo 27px"/>
                <a:cs typeface="Slabo 27px"/>
                <a:sym typeface="Slabo 27px"/>
              </a:defRPr>
            </a:pPr>
            <a:r>
              <a:rPr lang="vi-VN" sz="2400" dirty="0">
                <a:solidFill>
                  <a:srgbClr val="FF0000"/>
                </a:solidFill>
                <a:latin typeface="Times New Roman" pitchFamily="18" charset="0"/>
                <a:cs typeface="Times New Roman" pitchFamily="18" charset="0"/>
              </a:rPr>
              <a:t>Y-éc-xanh vì tò mò</a:t>
            </a:r>
            <a:endParaRPr lang="vi-VN" sz="2400" dirty="0">
              <a:solidFill>
                <a:srgbClr val="FF0000"/>
              </a:solidFill>
              <a:latin typeface="仓耳玄三M W05" panose="02020400000000000000" pitchFamily="18" charset="-122"/>
              <a:ea typeface="仓耳玄三M W05" panose="02020400000000000000" pitchFamily="18" charset="-122"/>
            </a:endParaRPr>
          </a:p>
        </p:txBody>
      </p:sp>
      <p:sp>
        <p:nvSpPr>
          <p:cNvPr id="13" name="云形 8">
            <a:extLst>
              <a:ext uri="{FF2B5EF4-FFF2-40B4-BE49-F238E27FC236}">
                <a16:creationId xmlns:a16="http://schemas.microsoft.com/office/drawing/2014/main" id="{A9636290-FF47-4D89-A1FF-C27734BDD47C}"/>
              </a:ext>
            </a:extLst>
          </p:cNvPr>
          <p:cNvSpPr/>
          <p:nvPr/>
        </p:nvSpPr>
        <p:spPr>
          <a:xfrm>
            <a:off x="4514334" y="1664800"/>
            <a:ext cx="4547960" cy="277706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en-US" sz="2400" dirty="0" err="1">
                <a:solidFill>
                  <a:srgbClr val="FF0000"/>
                </a:solidFill>
                <a:latin typeface="Times New Roman" pitchFamily="18" charset="0"/>
                <a:cs typeface="Times New Roman" pitchFamily="18" charset="0"/>
              </a:rPr>
              <a:t>Bà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muốn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khiến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ông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chọn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cuộc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góc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cứu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những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bệnh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đới</a:t>
            </a:r>
            <a:r>
              <a:rPr lang="en-US" sz="2400" dirty="0">
                <a:solidFill>
                  <a:srgbClr val="FF0000"/>
                </a:solidFill>
                <a:latin typeface="Times New Roman" pitchFamily="18" charset="0"/>
                <a:cs typeface="Times New Roman" pitchFamily="18" charset="0"/>
              </a:rPr>
              <a:t>.</a:t>
            </a:r>
            <a:endParaRPr lang="zh-CN" alt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020461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DC006E0-F557-46A0-A3D9-2300113AF3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806"/>
          <a:stretch/>
        </p:blipFill>
        <p:spPr>
          <a:xfrm>
            <a:off x="0" y="2171"/>
            <a:ext cx="5694744" cy="5143500"/>
          </a:xfrm>
          <a:prstGeom prst="rect">
            <a:avLst/>
          </a:prstGeom>
        </p:spPr>
      </p:pic>
      <p:sp>
        <p:nvSpPr>
          <p:cNvPr id="4" name="波形 3">
            <a:extLst>
              <a:ext uri="{FF2B5EF4-FFF2-40B4-BE49-F238E27FC236}">
                <a16:creationId xmlns:a16="http://schemas.microsoft.com/office/drawing/2014/main" id="{0800922B-D6F3-4EF7-9FEC-3F3CA7C21952}"/>
              </a:ext>
            </a:extLst>
          </p:cNvPr>
          <p:cNvSpPr/>
          <p:nvPr/>
        </p:nvSpPr>
        <p:spPr>
          <a:xfrm rot="21289599">
            <a:off x="4887176" y="937045"/>
            <a:ext cx="4121772" cy="1137540"/>
          </a:xfrm>
          <a:prstGeom prst="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文本框 5">
            <a:extLst>
              <a:ext uri="{FF2B5EF4-FFF2-40B4-BE49-F238E27FC236}">
                <a16:creationId xmlns:a16="http://schemas.microsoft.com/office/drawing/2014/main" id="{CC0D5956-9916-4B3A-8060-23DFEDF5D3F8}"/>
              </a:ext>
            </a:extLst>
          </p:cNvPr>
          <p:cNvSpPr txBox="1"/>
          <p:nvPr/>
        </p:nvSpPr>
        <p:spPr>
          <a:xfrm>
            <a:off x="5694744" y="1224969"/>
            <a:ext cx="3897989" cy="561692"/>
          </a:xfrm>
          <a:prstGeom prst="rect">
            <a:avLst/>
          </a:prstGeom>
          <a:noFill/>
        </p:spPr>
        <p:txBody>
          <a:bodyPr wrap="square" lIns="68580" tIns="34290" rIns="68580" bIns="34290" rtlCol="0">
            <a:spAutoFit/>
          </a:bodyPr>
          <a:lstStyle/>
          <a:p>
            <a:r>
              <a:rPr lang="en-US" altLang="zh-CN" sz="3200" b="1" dirty="0">
                <a:latin typeface="Times New Roman" pitchFamily="18" charset="0"/>
                <a:ea typeface="字魂17号-萌趣果冻体" panose="02000000000000000000" pitchFamily="2" charset="-122"/>
                <a:cs typeface="Times New Roman" pitchFamily="18" charset="0"/>
              </a:rPr>
              <a:t>KHỞI ĐỘNG</a:t>
            </a:r>
            <a:endParaRPr lang="zh-CN" altLang="en-US" sz="3200" b="1" dirty="0">
              <a:latin typeface="Times New Roman" pitchFamily="18" charset="0"/>
              <a:ea typeface="字魂17号-萌趣果冻体" panose="02000000000000000000" pitchFamily="2" charset="-122"/>
              <a:cs typeface="Times New Roman" pitchFamily="18" charset="0"/>
            </a:endParaRPr>
          </a:p>
        </p:txBody>
      </p:sp>
    </p:spTree>
    <p:extLst>
      <p:ext uri="{BB962C8B-B14F-4D97-AF65-F5344CB8AC3E}">
        <p14:creationId xmlns:p14="http://schemas.microsoft.com/office/powerpoint/2010/main" val="5021141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61A7A7-97A2-4681-9047-2A60984DB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364" y="1613906"/>
            <a:ext cx="3740404" cy="3740404"/>
          </a:xfrm>
          <a:prstGeom prst="rect">
            <a:avLst/>
          </a:prstGeom>
        </p:spPr>
      </p:pic>
      <p:pic>
        <p:nvPicPr>
          <p:cNvPr id="4" name="图片 3">
            <a:extLst>
              <a:ext uri="{FF2B5EF4-FFF2-40B4-BE49-F238E27FC236}">
                <a16:creationId xmlns:a16="http://schemas.microsoft.com/office/drawing/2014/main" id="{08BA3410-3C08-4884-BB78-3DD2F1B4827D}"/>
              </a:ext>
            </a:extLst>
          </p:cNvPr>
          <p:cNvPicPr>
            <a:picLocks noChangeAspect="1"/>
          </p:cNvPicPr>
          <p:nvPr/>
        </p:nvPicPr>
        <p:blipFill>
          <a:blip r:embed="rId3"/>
          <a:stretch>
            <a:fillRect/>
          </a:stretch>
        </p:blipFill>
        <p:spPr>
          <a:xfrm rot="281513" flipH="1">
            <a:off x="-66213" y="85781"/>
            <a:ext cx="8278318" cy="2079465"/>
          </a:xfrm>
          <a:prstGeom prst="rect">
            <a:avLst/>
          </a:prstGeom>
        </p:spPr>
      </p:pic>
      <p:sp>
        <p:nvSpPr>
          <p:cNvPr id="5" name="Shape 233">
            <a:extLst>
              <a:ext uri="{FF2B5EF4-FFF2-40B4-BE49-F238E27FC236}">
                <a16:creationId xmlns:a16="http://schemas.microsoft.com/office/drawing/2014/main" id="{40D22BCB-87C3-432F-856F-4E505DDAC635}"/>
              </a:ext>
            </a:extLst>
          </p:cNvPr>
          <p:cNvSpPr/>
          <p:nvPr/>
        </p:nvSpPr>
        <p:spPr>
          <a:xfrm>
            <a:off x="860718" y="503602"/>
            <a:ext cx="6957391" cy="900246"/>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r>
              <a:rPr lang="en-US" sz="2800" b="1" dirty="0">
                <a:latin typeface="Times New Roman" pitchFamily="18" charset="0"/>
                <a:cs typeface="Times New Roman" pitchFamily="18" charset="0"/>
              </a:rPr>
              <a:t>2. Y-</a:t>
            </a:r>
            <a:r>
              <a:rPr lang="en-US" sz="2800" b="1" dirty="0" err="1">
                <a:latin typeface="Times New Roman" pitchFamily="18" charset="0"/>
                <a:cs typeface="Times New Roman" pitchFamily="18" charset="0"/>
              </a:rPr>
              <a:t>éc</a:t>
            </a: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xanh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so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grpSp>
        <p:nvGrpSpPr>
          <p:cNvPr id="6" name="Group 1261">
            <a:extLst>
              <a:ext uri="{FF2B5EF4-FFF2-40B4-BE49-F238E27FC236}">
                <a16:creationId xmlns:a16="http://schemas.microsoft.com/office/drawing/2014/main" id="{41F0EF85-80F2-4E72-B02A-137D26ED4473}"/>
              </a:ext>
            </a:extLst>
          </p:cNvPr>
          <p:cNvGrpSpPr/>
          <p:nvPr/>
        </p:nvGrpSpPr>
        <p:grpSpPr>
          <a:xfrm>
            <a:off x="4458645" y="1158277"/>
            <a:ext cx="350715" cy="317156"/>
            <a:chOff x="0" y="0"/>
            <a:chExt cx="935237" cy="845748"/>
          </a:xfrm>
        </p:grpSpPr>
        <p:sp>
          <p:nvSpPr>
            <p:cNvPr id="7" name="Shape 1259">
              <a:extLst>
                <a:ext uri="{FF2B5EF4-FFF2-40B4-BE49-F238E27FC236}">
                  <a16:creationId xmlns:a16="http://schemas.microsoft.com/office/drawing/2014/main" id="{5EFAC5C0-C945-49F5-8729-231EBA3B4F0E}"/>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8" name="Shape 1260">
              <a:extLst>
                <a:ext uri="{FF2B5EF4-FFF2-40B4-BE49-F238E27FC236}">
                  <a16:creationId xmlns:a16="http://schemas.microsoft.com/office/drawing/2014/main" id="{5703AF66-1116-4F91-9898-9206F420053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grpSp>
        <p:nvGrpSpPr>
          <p:cNvPr id="9" name="Group 1261">
            <a:extLst>
              <a:ext uri="{FF2B5EF4-FFF2-40B4-BE49-F238E27FC236}">
                <a16:creationId xmlns:a16="http://schemas.microsoft.com/office/drawing/2014/main" id="{5D8EE7F1-9A9A-4ACE-88A5-6F4CCCAE09E5}"/>
              </a:ext>
            </a:extLst>
          </p:cNvPr>
          <p:cNvGrpSpPr/>
          <p:nvPr/>
        </p:nvGrpSpPr>
        <p:grpSpPr>
          <a:xfrm>
            <a:off x="6070136" y="3238537"/>
            <a:ext cx="350715" cy="317156"/>
            <a:chOff x="0" y="0"/>
            <a:chExt cx="935237" cy="845748"/>
          </a:xfrm>
        </p:grpSpPr>
        <p:sp>
          <p:nvSpPr>
            <p:cNvPr id="10" name="Shape 1259">
              <a:extLst>
                <a:ext uri="{FF2B5EF4-FFF2-40B4-BE49-F238E27FC236}">
                  <a16:creationId xmlns:a16="http://schemas.microsoft.com/office/drawing/2014/main" id="{C73AAC1B-4297-44F6-9C0B-0CF3BDD3E4D9}"/>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1" name="Shape 1260">
              <a:extLst>
                <a:ext uri="{FF2B5EF4-FFF2-40B4-BE49-F238E27FC236}">
                  <a16:creationId xmlns:a16="http://schemas.microsoft.com/office/drawing/2014/main" id="{C2FA47F9-9068-4EDB-83B4-DD05548A10F3}"/>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sp>
        <p:nvSpPr>
          <p:cNvPr id="13" name="矩形: 折角 2">
            <a:extLst>
              <a:ext uri="{FF2B5EF4-FFF2-40B4-BE49-F238E27FC236}">
                <a16:creationId xmlns:a16="http://schemas.microsoft.com/office/drawing/2014/main" id="{754C55EE-FF63-47DE-961B-708FE7CA127E}"/>
              </a:ext>
            </a:extLst>
          </p:cNvPr>
          <p:cNvSpPr/>
          <p:nvPr/>
        </p:nvSpPr>
        <p:spPr>
          <a:xfrm>
            <a:off x="2092957" y="2616373"/>
            <a:ext cx="6623660" cy="17471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4" name="图片 3" descr="图片包含 座位, 家具, 椅子&#10;&#10;自动生成的说明">
            <a:extLst>
              <a:ext uri="{FF2B5EF4-FFF2-40B4-BE49-F238E27FC236}">
                <a16:creationId xmlns:a16="http://schemas.microsoft.com/office/drawing/2014/main" id="{2FED6EC7-C42E-4B2F-A47D-F607FCC03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204" y="1999284"/>
            <a:ext cx="912052" cy="912052"/>
          </a:xfrm>
          <a:prstGeom prst="rect">
            <a:avLst/>
          </a:prstGeom>
        </p:spPr>
      </p:pic>
      <p:sp>
        <p:nvSpPr>
          <p:cNvPr id="15" name="Shape 750">
            <a:extLst>
              <a:ext uri="{FF2B5EF4-FFF2-40B4-BE49-F238E27FC236}">
                <a16:creationId xmlns:a16="http://schemas.microsoft.com/office/drawing/2014/main" id="{A422DB29-AB2F-4075-ACBE-A9D567271E2D}"/>
              </a:ext>
            </a:extLst>
          </p:cNvPr>
          <p:cNvSpPr txBox="1">
            <a:spLocks/>
          </p:cNvSpPr>
          <p:nvPr/>
        </p:nvSpPr>
        <p:spPr>
          <a:xfrm>
            <a:off x="2092957" y="3341068"/>
            <a:ext cx="6524269" cy="37471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noAutofit/>
          </a:bodyPr>
          <a:lstStyle>
            <a:lvl1pPr marL="0" marR="0" indent="0" algn="r" defTabSz="412750" rtl="0" latinLnBrk="0">
              <a:lnSpc>
                <a:spcPct val="90000"/>
              </a:lnSpc>
              <a:spcBef>
                <a:spcPts val="0"/>
              </a:spcBef>
              <a:spcAft>
                <a:spcPts val="0"/>
              </a:spcAft>
              <a:buClrTx/>
              <a:buSzTx/>
              <a:buFontTx/>
              <a:buNone/>
              <a:tabLst/>
              <a:defRPr sz="3500" b="0" i="0" u="none" strike="noStrike" cap="none" spc="0" baseline="0">
                <a:ln>
                  <a:noFill/>
                </a:ln>
                <a:solidFill>
                  <a:srgbClr val="525252"/>
                </a:solidFill>
                <a:uFillTx/>
                <a:latin typeface="仓耳玄三M W05" panose="02020400000000000000" pitchFamily="18" charset="-122"/>
                <a:ea typeface="仓耳玄三M W05" panose="02020400000000000000" pitchFamily="18" charset="-122"/>
                <a:cs typeface="仓耳玄三M W05" panose="02020400000000000000" pitchFamily="18" charset="-122"/>
                <a:sym typeface="Lato Bold"/>
              </a:defRPr>
            </a:lvl1pPr>
            <a:lvl2pPr marL="0" marR="0" indent="1143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algn="ctr" defTabSz="309563">
              <a:defRPr/>
            </a:pPr>
            <a:r>
              <a:rPr lang="en-US" sz="2400" b="1" dirty="0" err="1">
                <a:solidFill>
                  <a:srgbClr val="FF0000"/>
                </a:solidFill>
                <a:latin typeface="Times New Roman" pitchFamily="18" charset="0"/>
                <a:cs typeface="Times New Roman" pitchFamily="18" charset="0"/>
              </a:rPr>
              <a:t>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mặc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bộ</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sờn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cũ</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ủi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như</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một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tàu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ngồi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toa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đôi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mắt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đầy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chú</a:t>
            </a:r>
            <a:r>
              <a:rPr lang="en-US" sz="2400" b="1" dirty="0">
                <a:solidFill>
                  <a:srgbClr val="FF0000"/>
                </a:solidFill>
                <a:latin typeface="Times New Roman" pitchFamily="18" charset="0"/>
                <a:cs typeface="Times New Roman" pitchFamily="18" charset="0"/>
              </a:rPr>
              <a:t> ý.</a:t>
            </a:r>
            <a:endParaRPr lang="en-US" sz="2400" kern="0" dirty="0">
              <a:solidFill>
                <a:srgbClr val="FF0000"/>
              </a:solidFill>
            </a:endParaRPr>
          </a:p>
        </p:txBody>
      </p:sp>
    </p:spTree>
    <p:extLst>
      <p:ext uri="{BB962C8B-B14F-4D97-AF65-F5344CB8AC3E}">
        <p14:creationId xmlns:p14="http://schemas.microsoft.com/office/powerpoint/2010/main" val="17624580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EA6C71-53C3-4490-B7D5-2602885D7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561" y="2571750"/>
            <a:ext cx="2851770" cy="2851770"/>
          </a:xfrm>
          <a:prstGeom prst="rect">
            <a:avLst/>
          </a:prstGeom>
        </p:spPr>
      </p:pic>
      <p:sp>
        <p:nvSpPr>
          <p:cNvPr id="3" name="流程图: 文档 2">
            <a:extLst>
              <a:ext uri="{FF2B5EF4-FFF2-40B4-BE49-F238E27FC236}">
                <a16:creationId xmlns:a16="http://schemas.microsoft.com/office/drawing/2014/main" id="{C7EFC797-14B9-4BAD-B58B-270AF753B5FE}"/>
              </a:ext>
            </a:extLst>
          </p:cNvPr>
          <p:cNvSpPr/>
          <p:nvPr/>
        </p:nvSpPr>
        <p:spPr>
          <a:xfrm>
            <a:off x="258416" y="554802"/>
            <a:ext cx="8320243" cy="1153903"/>
          </a:xfrm>
          <a:prstGeom prst="flowChartDocumen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5" name="Group 1334">
            <a:extLst>
              <a:ext uri="{FF2B5EF4-FFF2-40B4-BE49-F238E27FC236}">
                <a16:creationId xmlns:a16="http://schemas.microsoft.com/office/drawing/2014/main" id="{DB2FE6DA-A333-438C-BF17-0D2652F12FA8}"/>
              </a:ext>
            </a:extLst>
          </p:cNvPr>
          <p:cNvGrpSpPr/>
          <p:nvPr/>
        </p:nvGrpSpPr>
        <p:grpSpPr>
          <a:xfrm>
            <a:off x="895017" y="3903312"/>
            <a:ext cx="333697" cy="290789"/>
            <a:chOff x="0" y="0"/>
            <a:chExt cx="889857" cy="775435"/>
          </a:xfrm>
        </p:grpSpPr>
        <p:sp>
          <p:nvSpPr>
            <p:cNvPr id="6" name="Shape 1331">
              <a:extLst>
                <a:ext uri="{FF2B5EF4-FFF2-40B4-BE49-F238E27FC236}">
                  <a16:creationId xmlns:a16="http://schemas.microsoft.com/office/drawing/2014/main" id="{0E7654E1-B143-4ACC-BC5B-4D5B62485CBE}"/>
                </a:ext>
              </a:extLst>
            </p:cNvPr>
            <p:cNvSpPr/>
            <p:nvPr/>
          </p:nvSpPr>
          <p:spPr>
            <a:xfrm>
              <a:off x="0" y="0"/>
              <a:ext cx="889858" cy="480369"/>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10800"/>
                  </a:lnTo>
                  <a:lnTo>
                    <a:pt x="10817" y="0"/>
                  </a:lnTo>
                  <a:lnTo>
                    <a:pt x="21600" y="10800"/>
                  </a:lnTo>
                  <a:lnTo>
                    <a:pt x="10817" y="21600"/>
                  </a:lnTo>
                  <a:close/>
                  <a:moveTo>
                    <a:pt x="3010" y="10800"/>
                  </a:moveTo>
                  <a:lnTo>
                    <a:pt x="10817" y="18638"/>
                  </a:lnTo>
                  <a:lnTo>
                    <a:pt x="18590" y="10800"/>
                  </a:lnTo>
                  <a:lnTo>
                    <a:pt x="10817" y="2901"/>
                  </a:lnTo>
                  <a:lnTo>
                    <a:pt x="3010" y="10800"/>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7" name="Shape 1332">
              <a:extLst>
                <a:ext uri="{FF2B5EF4-FFF2-40B4-BE49-F238E27FC236}">
                  <a16:creationId xmlns:a16="http://schemas.microsoft.com/office/drawing/2014/main" id="{DD618F27-D39F-4432-82FD-80A974F25DFD}"/>
                </a:ext>
              </a:extLst>
            </p:cNvPr>
            <p:cNvSpPr/>
            <p:nvPr/>
          </p:nvSpPr>
          <p:spPr>
            <a:xfrm>
              <a:off x="18065" y="355284"/>
              <a:ext cx="853720" cy="263578"/>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4184"/>
                  </a:lnTo>
                  <a:lnTo>
                    <a:pt x="624" y="0"/>
                  </a:lnTo>
                  <a:lnTo>
                    <a:pt x="10817" y="16172"/>
                  </a:lnTo>
                  <a:lnTo>
                    <a:pt x="21011" y="0"/>
                  </a:lnTo>
                  <a:lnTo>
                    <a:pt x="21600" y="4184"/>
                  </a:lnTo>
                  <a:lnTo>
                    <a:pt x="1081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8" name="Shape 1333">
              <a:extLst>
                <a:ext uri="{FF2B5EF4-FFF2-40B4-BE49-F238E27FC236}">
                  <a16:creationId xmlns:a16="http://schemas.microsoft.com/office/drawing/2014/main" id="{EA99D80A-532F-4200-B2BB-66E16BD135E0}"/>
                </a:ext>
              </a:extLst>
            </p:cNvPr>
            <p:cNvSpPr/>
            <p:nvPr/>
          </p:nvSpPr>
          <p:spPr>
            <a:xfrm>
              <a:off x="18065" y="511850"/>
              <a:ext cx="853720" cy="263586"/>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4388"/>
                  </a:lnTo>
                  <a:lnTo>
                    <a:pt x="624" y="0"/>
                  </a:lnTo>
                  <a:lnTo>
                    <a:pt x="10817" y="15975"/>
                  </a:lnTo>
                  <a:lnTo>
                    <a:pt x="21011" y="0"/>
                  </a:lnTo>
                  <a:lnTo>
                    <a:pt x="21600" y="4388"/>
                  </a:lnTo>
                  <a:lnTo>
                    <a:pt x="1081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grpSp>
        <p:nvGrpSpPr>
          <p:cNvPr id="11" name="Group 1354">
            <a:extLst>
              <a:ext uri="{FF2B5EF4-FFF2-40B4-BE49-F238E27FC236}">
                <a16:creationId xmlns:a16="http://schemas.microsoft.com/office/drawing/2014/main" id="{A6E5BBFD-ACF1-4CD9-BEF4-562C80070CF3}"/>
              </a:ext>
            </a:extLst>
          </p:cNvPr>
          <p:cNvGrpSpPr/>
          <p:nvPr/>
        </p:nvGrpSpPr>
        <p:grpSpPr>
          <a:xfrm>
            <a:off x="884185" y="758493"/>
            <a:ext cx="333697" cy="333698"/>
            <a:chOff x="0" y="0"/>
            <a:chExt cx="889857" cy="889857"/>
          </a:xfrm>
        </p:grpSpPr>
        <p:sp>
          <p:nvSpPr>
            <p:cNvPr id="12" name="Shape 1337">
              <a:extLst>
                <a:ext uri="{FF2B5EF4-FFF2-40B4-BE49-F238E27FC236}">
                  <a16:creationId xmlns:a16="http://schemas.microsoft.com/office/drawing/2014/main" id="{BC77352E-4D28-4FCB-8F64-9EAF2C677DCD}"/>
                </a:ext>
              </a:extLst>
            </p:cNvPr>
            <p:cNvSpPr/>
            <p:nvPr/>
          </p:nvSpPr>
          <p:spPr>
            <a:xfrm>
              <a:off x="0" y="834381"/>
              <a:ext cx="889858" cy="5547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3" name="Shape 1338">
              <a:extLst>
                <a:ext uri="{FF2B5EF4-FFF2-40B4-BE49-F238E27FC236}">
                  <a16:creationId xmlns:a16="http://schemas.microsoft.com/office/drawing/2014/main" id="{E09C5616-8517-44EA-906C-84FD2A884181}"/>
                </a:ext>
              </a:extLst>
            </p:cNvPr>
            <p:cNvSpPr/>
            <p:nvPr/>
          </p:nvSpPr>
          <p:spPr>
            <a:xfrm>
              <a:off x="0" y="0"/>
              <a:ext cx="55471" cy="889858"/>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4" name="Shape 1339">
              <a:extLst>
                <a:ext uri="{FF2B5EF4-FFF2-40B4-BE49-F238E27FC236}">
                  <a16:creationId xmlns:a16="http://schemas.microsoft.com/office/drawing/2014/main" id="{3BA730AC-F36A-42DC-916F-AE5397FC4597}"/>
                </a:ext>
              </a:extLst>
            </p:cNvPr>
            <p:cNvSpPr/>
            <p:nvPr/>
          </p:nvSpPr>
          <p:spPr>
            <a:xfrm>
              <a:off x="192985" y="777621"/>
              <a:ext cx="55501"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5" name="Shape 1340">
              <a:extLst>
                <a:ext uri="{FF2B5EF4-FFF2-40B4-BE49-F238E27FC236}">
                  <a16:creationId xmlns:a16="http://schemas.microsoft.com/office/drawing/2014/main" id="{30D85A75-DD25-44B9-BA8B-D44FCB6D24A7}"/>
                </a:ext>
              </a:extLst>
            </p:cNvPr>
            <p:cNvSpPr/>
            <p:nvPr/>
          </p:nvSpPr>
          <p:spPr>
            <a:xfrm>
              <a:off x="306504" y="777621"/>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6" name="Shape 1341">
              <a:extLst>
                <a:ext uri="{FF2B5EF4-FFF2-40B4-BE49-F238E27FC236}">
                  <a16:creationId xmlns:a16="http://schemas.microsoft.com/office/drawing/2014/main" id="{36AFC776-9356-4D53-9A96-1DBC8B9C161B}"/>
                </a:ext>
              </a:extLst>
            </p:cNvPr>
            <p:cNvSpPr/>
            <p:nvPr/>
          </p:nvSpPr>
          <p:spPr>
            <a:xfrm>
              <a:off x="414351" y="777621"/>
              <a:ext cx="55500"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7" name="Shape 1342">
              <a:extLst>
                <a:ext uri="{FF2B5EF4-FFF2-40B4-BE49-F238E27FC236}">
                  <a16:creationId xmlns:a16="http://schemas.microsoft.com/office/drawing/2014/main" id="{A9D01368-E44E-4D6C-B616-C9257B7F52A0}"/>
                </a:ext>
              </a:extLst>
            </p:cNvPr>
            <p:cNvSpPr/>
            <p:nvPr/>
          </p:nvSpPr>
          <p:spPr>
            <a:xfrm>
              <a:off x="527874" y="777621"/>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8" name="Shape 1343">
              <a:extLst>
                <a:ext uri="{FF2B5EF4-FFF2-40B4-BE49-F238E27FC236}">
                  <a16:creationId xmlns:a16="http://schemas.microsoft.com/office/drawing/2014/main" id="{7052503F-7093-4E44-A8EE-2BCF513EA5CB}"/>
                </a:ext>
              </a:extLst>
            </p:cNvPr>
            <p:cNvSpPr/>
            <p:nvPr/>
          </p:nvSpPr>
          <p:spPr>
            <a:xfrm>
              <a:off x="641393" y="777621"/>
              <a:ext cx="55500"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9" name="Shape 1344">
              <a:extLst>
                <a:ext uri="{FF2B5EF4-FFF2-40B4-BE49-F238E27FC236}">
                  <a16:creationId xmlns:a16="http://schemas.microsoft.com/office/drawing/2014/main" id="{71EDD35D-BA85-4585-9BFB-62DE094B9535}"/>
                </a:ext>
              </a:extLst>
            </p:cNvPr>
            <p:cNvSpPr/>
            <p:nvPr/>
          </p:nvSpPr>
          <p:spPr>
            <a:xfrm>
              <a:off x="749238" y="777621"/>
              <a:ext cx="55471"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0" name="Shape 1345">
              <a:extLst>
                <a:ext uri="{FF2B5EF4-FFF2-40B4-BE49-F238E27FC236}">
                  <a16:creationId xmlns:a16="http://schemas.microsoft.com/office/drawing/2014/main" id="{17D8B8A0-4428-47F1-86CA-46DF513B36CB}"/>
                </a:ext>
              </a:extLst>
            </p:cNvPr>
            <p:cNvSpPr/>
            <p:nvPr/>
          </p:nvSpPr>
          <p:spPr>
            <a:xfrm>
              <a:off x="56759" y="664098"/>
              <a:ext cx="55472" cy="55472"/>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1" name="Shape 1346">
              <a:extLst>
                <a:ext uri="{FF2B5EF4-FFF2-40B4-BE49-F238E27FC236}">
                  <a16:creationId xmlns:a16="http://schemas.microsoft.com/office/drawing/2014/main" id="{64071C4F-D97A-4C6C-A29A-2D4240BC282D}"/>
                </a:ext>
              </a:extLst>
            </p:cNvPr>
            <p:cNvSpPr/>
            <p:nvPr/>
          </p:nvSpPr>
          <p:spPr>
            <a:xfrm>
              <a:off x="56759" y="556254"/>
              <a:ext cx="55472" cy="55500"/>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2" name="Shape 1347">
              <a:extLst>
                <a:ext uri="{FF2B5EF4-FFF2-40B4-BE49-F238E27FC236}">
                  <a16:creationId xmlns:a16="http://schemas.microsoft.com/office/drawing/2014/main" id="{5AAC3D19-D087-4EC7-9CE1-CC6676787F50}"/>
                </a:ext>
              </a:extLst>
            </p:cNvPr>
            <p:cNvSpPr/>
            <p:nvPr/>
          </p:nvSpPr>
          <p:spPr>
            <a:xfrm>
              <a:off x="56759" y="442733"/>
              <a:ext cx="55472" cy="55471"/>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3" name="Shape 1348">
              <a:extLst>
                <a:ext uri="{FF2B5EF4-FFF2-40B4-BE49-F238E27FC236}">
                  <a16:creationId xmlns:a16="http://schemas.microsoft.com/office/drawing/2014/main" id="{CDAEF250-DE5D-4400-94DE-4D29CB3ECD91}"/>
                </a:ext>
              </a:extLst>
            </p:cNvPr>
            <p:cNvSpPr/>
            <p:nvPr/>
          </p:nvSpPr>
          <p:spPr>
            <a:xfrm>
              <a:off x="56759" y="329212"/>
              <a:ext cx="55472" cy="55500"/>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4" name="Shape 1349">
              <a:extLst>
                <a:ext uri="{FF2B5EF4-FFF2-40B4-BE49-F238E27FC236}">
                  <a16:creationId xmlns:a16="http://schemas.microsoft.com/office/drawing/2014/main" id="{3B58FDC6-BC32-40DA-AE2E-EC63FE01BA85}"/>
                </a:ext>
              </a:extLst>
            </p:cNvPr>
            <p:cNvSpPr/>
            <p:nvPr/>
          </p:nvSpPr>
          <p:spPr>
            <a:xfrm>
              <a:off x="56759" y="221365"/>
              <a:ext cx="55472" cy="55472"/>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5" name="Shape 1350">
              <a:extLst>
                <a:ext uri="{FF2B5EF4-FFF2-40B4-BE49-F238E27FC236}">
                  <a16:creationId xmlns:a16="http://schemas.microsoft.com/office/drawing/2014/main" id="{CF74E972-3142-46F0-A6B1-D54E8716C2F0}"/>
                </a:ext>
              </a:extLst>
            </p:cNvPr>
            <p:cNvSpPr/>
            <p:nvPr/>
          </p:nvSpPr>
          <p:spPr>
            <a:xfrm>
              <a:off x="56759" y="107844"/>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6" name="Shape 1351">
              <a:extLst>
                <a:ext uri="{FF2B5EF4-FFF2-40B4-BE49-F238E27FC236}">
                  <a16:creationId xmlns:a16="http://schemas.microsoft.com/office/drawing/2014/main" id="{3F18FEED-532B-42A4-A1C8-D8E85AE92561}"/>
                </a:ext>
              </a:extLst>
            </p:cNvPr>
            <p:cNvSpPr/>
            <p:nvPr/>
          </p:nvSpPr>
          <p:spPr>
            <a:xfrm>
              <a:off x="192985" y="329212"/>
              <a:ext cx="168984" cy="3903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8535"/>
                  </a:moveTo>
                  <a:lnTo>
                    <a:pt x="14455" y="18535"/>
                  </a:lnTo>
                  <a:lnTo>
                    <a:pt x="14455" y="3137"/>
                  </a:lnTo>
                  <a:lnTo>
                    <a:pt x="7311" y="3137"/>
                  </a:lnTo>
                  <a:lnTo>
                    <a:pt x="7311" y="18535"/>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7" name="Shape 1352">
              <a:extLst>
                <a:ext uri="{FF2B5EF4-FFF2-40B4-BE49-F238E27FC236}">
                  <a16:creationId xmlns:a16="http://schemas.microsoft.com/office/drawing/2014/main" id="{D88BAAE4-0C9D-4696-AD7A-853DC4BFF4B0}"/>
                </a:ext>
              </a:extLst>
            </p:cNvPr>
            <p:cNvSpPr/>
            <p:nvPr/>
          </p:nvSpPr>
          <p:spPr>
            <a:xfrm>
              <a:off x="414351" y="107844"/>
              <a:ext cx="168983" cy="6117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9649"/>
                  </a:moveTo>
                  <a:lnTo>
                    <a:pt x="14455" y="19649"/>
                  </a:lnTo>
                  <a:lnTo>
                    <a:pt x="14455" y="1997"/>
                  </a:lnTo>
                  <a:lnTo>
                    <a:pt x="7311" y="1997"/>
                  </a:lnTo>
                  <a:lnTo>
                    <a:pt x="7311" y="19649"/>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8" name="Shape 1353">
              <a:extLst>
                <a:ext uri="{FF2B5EF4-FFF2-40B4-BE49-F238E27FC236}">
                  <a16:creationId xmlns:a16="http://schemas.microsoft.com/office/drawing/2014/main" id="{853CD918-BD21-4B98-8CB7-45A312F8B943}"/>
                </a:ext>
              </a:extLst>
            </p:cNvPr>
            <p:cNvSpPr/>
            <p:nvPr/>
          </p:nvSpPr>
          <p:spPr>
            <a:xfrm>
              <a:off x="641393" y="221365"/>
              <a:ext cx="168983" cy="4982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9212"/>
                  </a:moveTo>
                  <a:lnTo>
                    <a:pt x="14455" y="19212"/>
                  </a:lnTo>
                  <a:lnTo>
                    <a:pt x="14455" y="2388"/>
                  </a:lnTo>
                  <a:lnTo>
                    <a:pt x="7311" y="2388"/>
                  </a:lnTo>
                  <a:lnTo>
                    <a:pt x="7311" y="19212"/>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sp>
        <p:nvSpPr>
          <p:cNvPr id="31" name="流程图: 文档 30">
            <a:extLst>
              <a:ext uri="{FF2B5EF4-FFF2-40B4-BE49-F238E27FC236}">
                <a16:creationId xmlns:a16="http://schemas.microsoft.com/office/drawing/2014/main" id="{4FBA3D62-780E-43FC-9970-1E5CA4FA4156}"/>
              </a:ext>
            </a:extLst>
          </p:cNvPr>
          <p:cNvSpPr/>
          <p:nvPr/>
        </p:nvSpPr>
        <p:spPr>
          <a:xfrm>
            <a:off x="363371" y="612015"/>
            <a:ext cx="8110331" cy="960348"/>
          </a:xfrm>
          <a:prstGeom prst="flowChartDocumen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2" name="Text Box 12"/>
          <p:cNvSpPr txBox="1">
            <a:spLocks noChangeArrowheads="1"/>
          </p:cNvSpPr>
          <p:nvPr/>
        </p:nvSpPr>
        <p:spPr bwMode="auto">
          <a:xfrm>
            <a:off x="602256" y="766723"/>
            <a:ext cx="76575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r>
              <a:rPr lang="en-US" sz="2800" b="1" i="0" dirty="0">
                <a:latin typeface="Times New Roman" pitchFamily="18" charset="0"/>
                <a:cs typeface="Times New Roman" pitchFamily="18" charset="0"/>
              </a:rPr>
              <a:t>3. </a:t>
            </a:r>
            <a:r>
              <a:rPr lang="en-US" sz="2800" b="1" i="0" dirty="0" err="1">
                <a:latin typeface="Times New Roman" pitchFamily="18" charset="0"/>
                <a:cs typeface="Times New Roman" pitchFamily="18" charset="0"/>
              </a:rPr>
              <a:t>Vì</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sao</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bà</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nghĩ</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là</a:t>
            </a:r>
            <a:r>
              <a:rPr lang="en-US" sz="2800" b="1" i="0" dirty="0">
                <a:latin typeface="Times New Roman" pitchFamily="18" charset="0"/>
                <a:cs typeface="Times New Roman" pitchFamily="18" charset="0"/>
              </a:rPr>
              <a:t> Y-</a:t>
            </a:r>
            <a:r>
              <a:rPr lang="en-US" sz="2800" b="1" i="0" dirty="0" err="1">
                <a:latin typeface="Times New Roman" pitchFamily="18" charset="0"/>
                <a:cs typeface="Times New Roman" pitchFamily="18" charset="0"/>
              </a:rPr>
              <a:t>éc</a:t>
            </a:r>
            <a:r>
              <a:rPr lang="en-US" sz="2800" b="1" i="0" dirty="0">
                <a:latin typeface="Times New Roman" pitchFamily="18" charset="0"/>
                <a:cs typeface="Times New Roman" pitchFamily="18" charset="0"/>
              </a:rPr>
              <a:t>-</a:t>
            </a:r>
            <a:r>
              <a:rPr lang="en-US" sz="2800" b="1" i="0" dirty="0" err="1">
                <a:latin typeface="Times New Roman" pitchFamily="18" charset="0"/>
                <a:cs typeface="Times New Roman" pitchFamily="18" charset="0"/>
              </a:rPr>
              <a:t>xanh</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quên</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nước</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Pháp</a:t>
            </a:r>
            <a:r>
              <a:rPr lang="en-US" sz="2800" b="1" i="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9" name="云形 5">
            <a:extLst>
              <a:ext uri="{FF2B5EF4-FFF2-40B4-BE49-F238E27FC236}">
                <a16:creationId xmlns:a16="http://schemas.microsoft.com/office/drawing/2014/main" id="{0F195A36-0A1C-4524-9721-9D2536B6C9D1}"/>
              </a:ext>
            </a:extLst>
          </p:cNvPr>
          <p:cNvSpPr/>
          <p:nvPr/>
        </p:nvSpPr>
        <p:spPr>
          <a:xfrm>
            <a:off x="655984" y="2266122"/>
            <a:ext cx="5108712" cy="213623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0" name="Shape 887">
            <a:extLst>
              <a:ext uri="{FF2B5EF4-FFF2-40B4-BE49-F238E27FC236}">
                <a16:creationId xmlns:a16="http://schemas.microsoft.com/office/drawing/2014/main" id="{A6FBBC95-42C1-45D3-AC04-68A4B5B4A385}"/>
              </a:ext>
            </a:extLst>
          </p:cNvPr>
          <p:cNvSpPr/>
          <p:nvPr/>
        </p:nvSpPr>
        <p:spPr>
          <a:xfrm>
            <a:off x="1124708" y="2794809"/>
            <a:ext cx="4397229" cy="900246"/>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thấy</a:t>
            </a:r>
            <a:r>
              <a:rPr lang="en-US" sz="2800" b="1" dirty="0">
                <a:solidFill>
                  <a:srgbClr val="FF0000"/>
                </a:solidFill>
                <a:latin typeface="Times New Roman" pitchFamily="18" charset="0"/>
                <a:cs typeface="Times New Roman" pitchFamily="18" charset="0"/>
              </a:rPr>
              <a:t> Y-</a:t>
            </a:r>
            <a:r>
              <a:rPr lang="en-US" sz="2800" b="1" dirty="0" err="1">
                <a:solidFill>
                  <a:srgbClr val="FF0000"/>
                </a:solidFill>
                <a:latin typeface="Times New Roman" pitchFamily="18" charset="0"/>
                <a:cs typeface="Times New Roman" pitchFamily="18" charset="0"/>
              </a:rPr>
              <a:t>éc</a:t>
            </a:r>
            <a:r>
              <a:rPr lang="en-US" sz="2800" b="1" dirty="0">
                <a:solidFill>
                  <a:srgbClr val="FF0000"/>
                </a:solidFill>
                <a:latin typeface="Times New Roman" pitchFamily="18" charset="0"/>
                <a:cs typeface="Times New Roman" pitchFamily="18" charset="0"/>
              </a:rPr>
              <a:t>-</a:t>
            </a:r>
            <a:r>
              <a:rPr lang="en-US" sz="2800" b="1" dirty="0" err="1">
                <a:solidFill>
                  <a:srgbClr val="FF0000"/>
                </a:solidFill>
                <a:latin typeface="Times New Roman" pitchFamily="18" charset="0"/>
                <a:cs typeface="Times New Roman" pitchFamily="18" charset="0"/>
              </a:rPr>
              <a:t>xanh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p>
          <a:p>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ý </a:t>
            </a:r>
            <a:r>
              <a:rPr lang="en-US" sz="2800" b="1" dirty="0" err="1">
                <a:solidFill>
                  <a:srgbClr val="FF0000"/>
                </a:solidFill>
                <a:latin typeface="Times New Roman" pitchFamily="18" charset="0"/>
                <a:cs typeface="Times New Roman" pitchFamily="18" charset="0"/>
              </a:rPr>
              <a:t>định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trở</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40971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32"/>
                                        </p:tgtEl>
                                        <p:attrNameLst>
                                          <p:attrName>style.visibility</p:attrName>
                                        </p:attrNameLst>
                                      </p:cBhvr>
                                      <p:to>
                                        <p:strVal val="visible"/>
                                      </p:to>
                                    </p:set>
                                    <p:anim calcmode="discrete" valueType="clr">
                                      <p:cBhvr override="childStyle">
                                        <p:cTn id="23"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2"/>
                                        </p:tgtEl>
                                        <p:attrNameLst>
                                          <p:attrName>fillcolor</p:attrName>
                                        </p:attrNameLst>
                                      </p:cBhvr>
                                      <p:tavLst>
                                        <p:tav tm="0">
                                          <p:val>
                                            <p:clrVal>
                                              <a:schemeClr val="accent2"/>
                                            </p:clrVal>
                                          </p:val>
                                        </p:tav>
                                        <p:tav tm="50000">
                                          <p:val>
                                            <p:clrVal>
                                              <a:schemeClr val="hlink"/>
                                            </p:clrVal>
                                          </p:val>
                                        </p:tav>
                                      </p:tavLst>
                                    </p:anim>
                                    <p:set>
                                      <p:cBhvr>
                                        <p:cTn id="25" dur="80"/>
                                        <p:tgtEl>
                                          <p:spTgt spid="3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B57C815-8F4E-4D39-BE9D-739D1EFD51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555" r="-1647" b="24000"/>
          <a:stretch/>
        </p:blipFill>
        <p:spPr>
          <a:xfrm>
            <a:off x="-484073" y="2981739"/>
            <a:ext cx="3591797" cy="2396668"/>
          </a:xfrm>
          <a:prstGeom prst="rect">
            <a:avLst/>
          </a:prstGeom>
        </p:spPr>
      </p:pic>
      <p:pic>
        <p:nvPicPr>
          <p:cNvPr id="5" name="图片 4">
            <a:extLst>
              <a:ext uri="{FF2B5EF4-FFF2-40B4-BE49-F238E27FC236}">
                <a16:creationId xmlns:a16="http://schemas.microsoft.com/office/drawing/2014/main" id="{295837CD-C312-4D7C-AFCF-E348C652F534}"/>
              </a:ext>
            </a:extLst>
          </p:cNvPr>
          <p:cNvPicPr>
            <a:picLocks noChangeAspect="1"/>
          </p:cNvPicPr>
          <p:nvPr/>
        </p:nvPicPr>
        <p:blipFill>
          <a:blip r:embed="rId3"/>
          <a:stretch>
            <a:fillRect/>
          </a:stretch>
        </p:blipFill>
        <p:spPr>
          <a:xfrm flipH="1">
            <a:off x="97225" y="0"/>
            <a:ext cx="7009253" cy="1842273"/>
          </a:xfrm>
          <a:prstGeom prst="rect">
            <a:avLst/>
          </a:prstGeom>
        </p:spPr>
      </p:pic>
      <p:sp>
        <p:nvSpPr>
          <p:cNvPr id="8" name="Text Box 8"/>
          <p:cNvSpPr txBox="1">
            <a:spLocks noChangeArrowheads="1"/>
          </p:cNvSpPr>
          <p:nvPr/>
        </p:nvSpPr>
        <p:spPr bwMode="auto">
          <a:xfrm>
            <a:off x="923185" y="324438"/>
            <a:ext cx="53573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r>
              <a:rPr lang="en-US" sz="2800" b="1" i="0" dirty="0">
                <a:latin typeface="Times New Roman" pitchFamily="18" charset="0"/>
                <a:cs typeface="Times New Roman" pitchFamily="18" charset="0"/>
              </a:rPr>
              <a:t>4. </a:t>
            </a:r>
            <a:r>
              <a:rPr lang="en-US" sz="2800" b="1" i="0" dirty="0" err="1">
                <a:latin typeface="Times New Roman" pitchFamily="18" charset="0"/>
                <a:cs typeface="Times New Roman" pitchFamily="18" charset="0"/>
              </a:rPr>
              <a:t>Những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câu</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nào</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nói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lên</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lòng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yêu</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nước</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của</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bác</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sĩ</a:t>
            </a:r>
            <a:r>
              <a:rPr lang="en-US" sz="2800" b="1" i="0" dirty="0">
                <a:latin typeface="Times New Roman" pitchFamily="18" charset="0"/>
                <a:cs typeface="Times New Roman" pitchFamily="18" charset="0"/>
              </a:rPr>
              <a:t> Y-</a:t>
            </a:r>
            <a:r>
              <a:rPr lang="en-US" sz="2800" b="1" i="0" dirty="0" err="1">
                <a:latin typeface="Times New Roman" pitchFamily="18" charset="0"/>
                <a:cs typeface="Times New Roman" pitchFamily="18" charset="0"/>
              </a:rPr>
              <a:t>éc</a:t>
            </a:r>
            <a:r>
              <a:rPr lang="en-US" sz="2800" b="1" i="0" dirty="0">
                <a:latin typeface="Times New Roman" pitchFamily="18" charset="0"/>
                <a:cs typeface="Times New Roman" pitchFamily="18" charset="0"/>
              </a:rPr>
              <a:t>-</a:t>
            </a:r>
            <a:r>
              <a:rPr lang="en-US" sz="2800" b="1" i="0" dirty="0" err="1">
                <a:latin typeface="Times New Roman" pitchFamily="18" charset="0"/>
                <a:cs typeface="Times New Roman" pitchFamily="18" charset="0"/>
              </a:rPr>
              <a:t>xanh</a:t>
            </a:r>
            <a:r>
              <a:rPr lang="en-US" sz="2800" b="1" i="0" dirty="0">
                <a:latin typeface="Times New Roman" pitchFamily="18" charset="0"/>
                <a:cs typeface="Times New Roman" pitchFamily="18" charset="0"/>
              </a:rPr>
              <a:t>?</a:t>
            </a:r>
          </a:p>
        </p:txBody>
      </p:sp>
      <p:sp>
        <p:nvSpPr>
          <p:cNvPr id="7" name="Text Box 11">
            <a:extLst>
              <a:ext uri="{FF2B5EF4-FFF2-40B4-BE49-F238E27FC236}">
                <a16:creationId xmlns:a16="http://schemas.microsoft.com/office/drawing/2014/main" id="{F9E61860-2CBD-4D9F-8DEF-17A2984F93C9}"/>
              </a:ext>
            </a:extLst>
          </p:cNvPr>
          <p:cNvSpPr txBox="1">
            <a:spLocks noChangeArrowheads="1"/>
          </p:cNvSpPr>
          <p:nvPr/>
        </p:nvSpPr>
        <p:spPr bwMode="auto">
          <a:xfrm>
            <a:off x="516835" y="1940957"/>
            <a:ext cx="827929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r>
              <a:rPr lang="en-US" sz="2800" b="1" i="0" dirty="0">
                <a:solidFill>
                  <a:srgbClr val="FF0000"/>
                </a:solidFill>
                <a:latin typeface="Times New Roman" pitchFamily="18" charset="0"/>
                <a:cs typeface="Times New Roman" pitchFamily="18" charset="0"/>
              </a:rPr>
              <a:t>-</a:t>
            </a:r>
            <a:r>
              <a:rPr lang="en-US" sz="2800" b="1" i="0" dirty="0" err="1">
                <a:solidFill>
                  <a:srgbClr val="FF0000"/>
                </a:solidFill>
                <a:latin typeface="Times New Roman" pitchFamily="18" charset="0"/>
                <a:cs typeface="Times New Roman" pitchFamily="18" charset="0"/>
              </a:rPr>
              <a:t>Tôi</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là</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người</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Pháp</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Mãi</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mãi</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tôi</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là</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công</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dân</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Pháp</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Người</a:t>
            </a:r>
            <a:r>
              <a:rPr lang="en-US" sz="2800" b="1" i="0" dirty="0">
                <a:solidFill>
                  <a:srgbClr val="FF0000"/>
                </a:solidFill>
                <a:latin typeface="Times New Roman" pitchFamily="18" charset="0"/>
                <a:cs typeface="Times New Roman" pitchFamily="18" charset="0"/>
              </a:rPr>
              <a:t> ta </a:t>
            </a:r>
            <a:r>
              <a:rPr lang="en-US" sz="2800" b="1" i="0" dirty="0" err="1">
                <a:solidFill>
                  <a:srgbClr val="FF0000"/>
                </a:solidFill>
                <a:latin typeface="Times New Roman" pitchFamily="18" charset="0"/>
                <a:cs typeface="Times New Roman" pitchFamily="18" charset="0"/>
              </a:rPr>
              <a:t>không</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thể</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nào</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sống</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mà</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không</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có</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Tổ</a:t>
            </a:r>
            <a:r>
              <a:rPr lang="en-US" sz="2800" b="1" i="0" dirty="0">
                <a:solidFill>
                  <a:srgbClr val="FF0000"/>
                </a:solidFill>
                <a:latin typeface="Times New Roman" pitchFamily="18" charset="0"/>
                <a:cs typeface="Times New Roman" pitchFamily="18" charset="0"/>
              </a:rPr>
              <a:t> </a:t>
            </a:r>
            <a:r>
              <a:rPr lang="en-US" sz="2800" b="1" i="0" dirty="0" err="1">
                <a:solidFill>
                  <a:srgbClr val="FF0000"/>
                </a:solidFill>
                <a:latin typeface="Times New Roman" pitchFamily="18" charset="0"/>
                <a:cs typeface="Times New Roman" pitchFamily="18" charset="0"/>
              </a:rPr>
              <a:t>quốc</a:t>
            </a:r>
            <a:r>
              <a:rPr lang="en-US" sz="2800" b="1" i="0"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851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anim calcmode="lin" valueType="num">
                                      <p:cBhvr>
                                        <p:cTn id="20" dur="2000" fill="hold"/>
                                        <p:tgtEl>
                                          <p:spTgt spid="8"/>
                                        </p:tgtEl>
                                        <p:attrNameLst>
                                          <p:attrName>ppt_w</p:attrName>
                                        </p:attrNameLst>
                                      </p:cBhvr>
                                      <p:tavLst>
                                        <p:tav tm="0" fmla="#ppt_w*sin(2.5*pi*$)">
                                          <p:val>
                                            <p:fltVal val="0"/>
                                          </p:val>
                                        </p:tav>
                                        <p:tav tm="100000">
                                          <p:val>
                                            <p:fltVal val="1"/>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云形 11">
            <a:extLst>
              <a:ext uri="{FF2B5EF4-FFF2-40B4-BE49-F238E27FC236}">
                <a16:creationId xmlns:a16="http://schemas.microsoft.com/office/drawing/2014/main" id="{8435BFBC-CF73-4A70-9387-445ED9008FF2}"/>
              </a:ext>
            </a:extLst>
          </p:cNvPr>
          <p:cNvSpPr/>
          <p:nvPr/>
        </p:nvSpPr>
        <p:spPr>
          <a:xfrm>
            <a:off x="6101038" y="912479"/>
            <a:ext cx="737978" cy="40209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Rectangle 1"/>
          <p:cNvSpPr/>
          <p:nvPr/>
        </p:nvSpPr>
        <p:spPr>
          <a:xfrm>
            <a:off x="297950" y="507217"/>
            <a:ext cx="8578922" cy="584775"/>
          </a:xfrm>
          <a:prstGeom prst="rect">
            <a:avLst/>
          </a:prstGeom>
        </p:spPr>
        <p:txBody>
          <a:bodyPr wrap="square">
            <a:spAutoFit/>
          </a:bodyPr>
          <a:lstStyle/>
          <a:p>
            <a:r>
              <a:rPr lang="en-US" sz="3200" b="1" dirty="0">
                <a:latin typeface="Times New Roman" pitchFamily="18" charset="0"/>
                <a:cs typeface="Times New Roman" pitchFamily="18" charset="0"/>
              </a:rPr>
              <a:t>5. Theo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Y-</a:t>
            </a:r>
            <a:r>
              <a:rPr lang="en-US" sz="3200" b="1" dirty="0" err="1">
                <a:latin typeface="Times New Roman" pitchFamily="18" charset="0"/>
                <a:cs typeface="Times New Roman" pitchFamily="18" charset="0"/>
              </a:rPr>
              <a:t>éc</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a:t>
            </a:r>
            <a:r>
              <a:rPr lang="en-US" sz="3200" b="1" dirty="0">
                <a:latin typeface="Times New Roman" pitchFamily="18" charset="0"/>
                <a:cs typeface="Times New Roman" pitchFamily="18" charset="0"/>
              </a:rPr>
              <a:t> Trang?</a:t>
            </a:r>
            <a:endParaRPr lang="en-US" sz="3200" dirty="0">
              <a:latin typeface="Times New Roman" pitchFamily="18" charset="0"/>
              <a:cs typeface="Times New Roman" pitchFamily="18" charset="0"/>
            </a:endParaRPr>
          </a:p>
        </p:txBody>
      </p:sp>
      <p:sp>
        <p:nvSpPr>
          <p:cNvPr id="6" name="双波形 6">
            <a:extLst>
              <a:ext uri="{FF2B5EF4-FFF2-40B4-BE49-F238E27FC236}">
                <a16:creationId xmlns:a16="http://schemas.microsoft.com/office/drawing/2014/main" id="{2C991E96-14A0-45E3-B741-773763F25B73}"/>
              </a:ext>
            </a:extLst>
          </p:cNvPr>
          <p:cNvSpPr/>
          <p:nvPr/>
        </p:nvSpPr>
        <p:spPr>
          <a:xfrm>
            <a:off x="546652" y="1810555"/>
            <a:ext cx="7364895" cy="1835691"/>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200" b="1" dirty="0">
                <a:solidFill>
                  <a:srgbClr val="FF0000"/>
                </a:solidFill>
                <a:latin typeface="Times New Roman" pitchFamily="18" charset="0"/>
                <a:cs typeface="Times New Roman" pitchFamily="18" charset="0"/>
              </a:rPr>
              <a:t>- Y-</a:t>
            </a:r>
            <a:r>
              <a:rPr lang="en-US" sz="3200" b="1" dirty="0" err="1">
                <a:solidFill>
                  <a:srgbClr val="FF0000"/>
                </a:solidFill>
                <a:latin typeface="Times New Roman" pitchFamily="18" charset="0"/>
                <a:cs typeface="Times New Roman" pitchFamily="18" charset="0"/>
              </a:rPr>
              <a:t>éc</a:t>
            </a: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xanh</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chỉ</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 Y-</a:t>
            </a:r>
            <a:r>
              <a:rPr lang="en-US" sz="3200" b="1" dirty="0" err="1">
                <a:solidFill>
                  <a:srgbClr val="FF0000"/>
                </a:solidFill>
                <a:latin typeface="Times New Roman" pitchFamily="18" charset="0"/>
                <a:cs typeface="Times New Roman" pitchFamily="18" charset="0"/>
              </a:rPr>
              <a:t>éc</a:t>
            </a: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xanh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mở</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yên</a:t>
            </a:r>
            <a:endParaRPr lang="zh-CN" altLang="en-US" sz="3200" dirty="0">
              <a:solidFill>
                <a:srgbClr val="FF0000"/>
              </a:solidFill>
            </a:endParaRPr>
          </a:p>
        </p:txBody>
      </p:sp>
    </p:spTree>
    <p:extLst>
      <p:ext uri="{BB962C8B-B14F-4D97-AF65-F5344CB8AC3E}">
        <p14:creationId xmlns:p14="http://schemas.microsoft.com/office/powerpoint/2010/main" val="3569198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0-#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EA6C71-53C3-4490-B7D5-2602885D7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6181" y="3319669"/>
            <a:ext cx="2024264" cy="2024264"/>
          </a:xfrm>
          <a:prstGeom prst="rect">
            <a:avLst/>
          </a:prstGeom>
        </p:spPr>
      </p:pic>
      <p:sp>
        <p:nvSpPr>
          <p:cNvPr id="3" name="流程图: 文档 2">
            <a:extLst>
              <a:ext uri="{FF2B5EF4-FFF2-40B4-BE49-F238E27FC236}">
                <a16:creationId xmlns:a16="http://schemas.microsoft.com/office/drawing/2014/main" id="{C7EFC797-14B9-4BAD-B58B-270AF753B5FE}"/>
              </a:ext>
            </a:extLst>
          </p:cNvPr>
          <p:cNvSpPr/>
          <p:nvPr/>
        </p:nvSpPr>
        <p:spPr>
          <a:xfrm>
            <a:off x="207777" y="516467"/>
            <a:ext cx="8677806" cy="3071560"/>
          </a:xfrm>
          <a:prstGeom prst="flowChartDocumen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5" name="Group 1334">
            <a:extLst>
              <a:ext uri="{FF2B5EF4-FFF2-40B4-BE49-F238E27FC236}">
                <a16:creationId xmlns:a16="http://schemas.microsoft.com/office/drawing/2014/main" id="{DB2FE6DA-A333-438C-BF17-0D2652F12FA8}"/>
              </a:ext>
            </a:extLst>
          </p:cNvPr>
          <p:cNvGrpSpPr/>
          <p:nvPr/>
        </p:nvGrpSpPr>
        <p:grpSpPr>
          <a:xfrm>
            <a:off x="895017" y="3903312"/>
            <a:ext cx="333697" cy="290789"/>
            <a:chOff x="0" y="0"/>
            <a:chExt cx="889857" cy="775435"/>
          </a:xfrm>
        </p:grpSpPr>
        <p:sp>
          <p:nvSpPr>
            <p:cNvPr id="6" name="Shape 1331">
              <a:extLst>
                <a:ext uri="{FF2B5EF4-FFF2-40B4-BE49-F238E27FC236}">
                  <a16:creationId xmlns:a16="http://schemas.microsoft.com/office/drawing/2014/main" id="{0E7654E1-B143-4ACC-BC5B-4D5B62485CBE}"/>
                </a:ext>
              </a:extLst>
            </p:cNvPr>
            <p:cNvSpPr/>
            <p:nvPr/>
          </p:nvSpPr>
          <p:spPr>
            <a:xfrm>
              <a:off x="0" y="0"/>
              <a:ext cx="889858" cy="480369"/>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10800"/>
                  </a:lnTo>
                  <a:lnTo>
                    <a:pt x="10817" y="0"/>
                  </a:lnTo>
                  <a:lnTo>
                    <a:pt x="21600" y="10800"/>
                  </a:lnTo>
                  <a:lnTo>
                    <a:pt x="10817" y="21600"/>
                  </a:lnTo>
                  <a:close/>
                  <a:moveTo>
                    <a:pt x="3010" y="10800"/>
                  </a:moveTo>
                  <a:lnTo>
                    <a:pt x="10817" y="18638"/>
                  </a:lnTo>
                  <a:lnTo>
                    <a:pt x="18590" y="10800"/>
                  </a:lnTo>
                  <a:lnTo>
                    <a:pt x="10817" y="2901"/>
                  </a:lnTo>
                  <a:lnTo>
                    <a:pt x="3010" y="10800"/>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7" name="Shape 1332">
              <a:extLst>
                <a:ext uri="{FF2B5EF4-FFF2-40B4-BE49-F238E27FC236}">
                  <a16:creationId xmlns:a16="http://schemas.microsoft.com/office/drawing/2014/main" id="{DD618F27-D39F-4432-82FD-80A974F25DFD}"/>
                </a:ext>
              </a:extLst>
            </p:cNvPr>
            <p:cNvSpPr/>
            <p:nvPr/>
          </p:nvSpPr>
          <p:spPr>
            <a:xfrm>
              <a:off x="18065" y="355284"/>
              <a:ext cx="853720" cy="263578"/>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4184"/>
                  </a:lnTo>
                  <a:lnTo>
                    <a:pt x="624" y="0"/>
                  </a:lnTo>
                  <a:lnTo>
                    <a:pt x="10817" y="16172"/>
                  </a:lnTo>
                  <a:lnTo>
                    <a:pt x="21011" y="0"/>
                  </a:lnTo>
                  <a:lnTo>
                    <a:pt x="21600" y="4184"/>
                  </a:lnTo>
                  <a:lnTo>
                    <a:pt x="1081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8" name="Shape 1333">
              <a:extLst>
                <a:ext uri="{FF2B5EF4-FFF2-40B4-BE49-F238E27FC236}">
                  <a16:creationId xmlns:a16="http://schemas.microsoft.com/office/drawing/2014/main" id="{EA99D80A-532F-4200-B2BB-66E16BD135E0}"/>
                </a:ext>
              </a:extLst>
            </p:cNvPr>
            <p:cNvSpPr/>
            <p:nvPr/>
          </p:nvSpPr>
          <p:spPr>
            <a:xfrm>
              <a:off x="18065" y="511850"/>
              <a:ext cx="853720" cy="263586"/>
            </a:xfrm>
            <a:custGeom>
              <a:avLst/>
              <a:gdLst/>
              <a:ahLst/>
              <a:cxnLst>
                <a:cxn ang="0">
                  <a:pos x="wd2" y="hd2"/>
                </a:cxn>
                <a:cxn ang="5400000">
                  <a:pos x="wd2" y="hd2"/>
                </a:cxn>
                <a:cxn ang="10800000">
                  <a:pos x="wd2" y="hd2"/>
                </a:cxn>
                <a:cxn ang="16200000">
                  <a:pos x="wd2" y="hd2"/>
                </a:cxn>
              </a:cxnLst>
              <a:rect l="0" t="0" r="r" b="b"/>
              <a:pathLst>
                <a:path w="21600" h="21600" extrusionOk="0">
                  <a:moveTo>
                    <a:pt x="10817" y="21600"/>
                  </a:moveTo>
                  <a:lnTo>
                    <a:pt x="0" y="4388"/>
                  </a:lnTo>
                  <a:lnTo>
                    <a:pt x="624" y="0"/>
                  </a:lnTo>
                  <a:lnTo>
                    <a:pt x="10817" y="15975"/>
                  </a:lnTo>
                  <a:lnTo>
                    <a:pt x="21011" y="0"/>
                  </a:lnTo>
                  <a:lnTo>
                    <a:pt x="21600" y="4388"/>
                  </a:lnTo>
                  <a:lnTo>
                    <a:pt x="10817"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grpSp>
        <p:nvGrpSpPr>
          <p:cNvPr id="11" name="Group 1354">
            <a:extLst>
              <a:ext uri="{FF2B5EF4-FFF2-40B4-BE49-F238E27FC236}">
                <a16:creationId xmlns:a16="http://schemas.microsoft.com/office/drawing/2014/main" id="{A6E5BBFD-ACF1-4CD9-BEF4-562C80070CF3}"/>
              </a:ext>
            </a:extLst>
          </p:cNvPr>
          <p:cNvGrpSpPr/>
          <p:nvPr/>
        </p:nvGrpSpPr>
        <p:grpSpPr>
          <a:xfrm>
            <a:off x="884185" y="758493"/>
            <a:ext cx="333697" cy="333698"/>
            <a:chOff x="0" y="0"/>
            <a:chExt cx="889857" cy="889857"/>
          </a:xfrm>
        </p:grpSpPr>
        <p:sp>
          <p:nvSpPr>
            <p:cNvPr id="12" name="Shape 1337">
              <a:extLst>
                <a:ext uri="{FF2B5EF4-FFF2-40B4-BE49-F238E27FC236}">
                  <a16:creationId xmlns:a16="http://schemas.microsoft.com/office/drawing/2014/main" id="{BC77352E-4D28-4FCB-8F64-9EAF2C677DCD}"/>
                </a:ext>
              </a:extLst>
            </p:cNvPr>
            <p:cNvSpPr/>
            <p:nvPr/>
          </p:nvSpPr>
          <p:spPr>
            <a:xfrm>
              <a:off x="0" y="834381"/>
              <a:ext cx="889858" cy="5547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3" name="Shape 1338">
              <a:extLst>
                <a:ext uri="{FF2B5EF4-FFF2-40B4-BE49-F238E27FC236}">
                  <a16:creationId xmlns:a16="http://schemas.microsoft.com/office/drawing/2014/main" id="{E09C5616-8517-44EA-906C-84FD2A884181}"/>
                </a:ext>
              </a:extLst>
            </p:cNvPr>
            <p:cNvSpPr/>
            <p:nvPr/>
          </p:nvSpPr>
          <p:spPr>
            <a:xfrm>
              <a:off x="0" y="0"/>
              <a:ext cx="55471" cy="889858"/>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4" name="Shape 1339">
              <a:extLst>
                <a:ext uri="{FF2B5EF4-FFF2-40B4-BE49-F238E27FC236}">
                  <a16:creationId xmlns:a16="http://schemas.microsoft.com/office/drawing/2014/main" id="{3BA730AC-F36A-42DC-916F-AE5397FC4597}"/>
                </a:ext>
              </a:extLst>
            </p:cNvPr>
            <p:cNvSpPr/>
            <p:nvPr/>
          </p:nvSpPr>
          <p:spPr>
            <a:xfrm>
              <a:off x="192985" y="777621"/>
              <a:ext cx="55501"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5" name="Shape 1340">
              <a:extLst>
                <a:ext uri="{FF2B5EF4-FFF2-40B4-BE49-F238E27FC236}">
                  <a16:creationId xmlns:a16="http://schemas.microsoft.com/office/drawing/2014/main" id="{30D85A75-DD25-44B9-BA8B-D44FCB6D24A7}"/>
                </a:ext>
              </a:extLst>
            </p:cNvPr>
            <p:cNvSpPr/>
            <p:nvPr/>
          </p:nvSpPr>
          <p:spPr>
            <a:xfrm>
              <a:off x="306504" y="777621"/>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6" name="Shape 1341">
              <a:extLst>
                <a:ext uri="{FF2B5EF4-FFF2-40B4-BE49-F238E27FC236}">
                  <a16:creationId xmlns:a16="http://schemas.microsoft.com/office/drawing/2014/main" id="{36AFC776-9356-4D53-9A96-1DBC8B9C161B}"/>
                </a:ext>
              </a:extLst>
            </p:cNvPr>
            <p:cNvSpPr/>
            <p:nvPr/>
          </p:nvSpPr>
          <p:spPr>
            <a:xfrm>
              <a:off x="414351" y="777621"/>
              <a:ext cx="55500"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7" name="Shape 1342">
              <a:extLst>
                <a:ext uri="{FF2B5EF4-FFF2-40B4-BE49-F238E27FC236}">
                  <a16:creationId xmlns:a16="http://schemas.microsoft.com/office/drawing/2014/main" id="{A9D01368-E44E-4D6C-B616-C9257B7F52A0}"/>
                </a:ext>
              </a:extLst>
            </p:cNvPr>
            <p:cNvSpPr/>
            <p:nvPr/>
          </p:nvSpPr>
          <p:spPr>
            <a:xfrm>
              <a:off x="527874" y="777621"/>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8" name="Shape 1343">
              <a:extLst>
                <a:ext uri="{FF2B5EF4-FFF2-40B4-BE49-F238E27FC236}">
                  <a16:creationId xmlns:a16="http://schemas.microsoft.com/office/drawing/2014/main" id="{7052503F-7093-4E44-A8EE-2BCF513EA5CB}"/>
                </a:ext>
              </a:extLst>
            </p:cNvPr>
            <p:cNvSpPr/>
            <p:nvPr/>
          </p:nvSpPr>
          <p:spPr>
            <a:xfrm>
              <a:off x="641393" y="777621"/>
              <a:ext cx="55500" cy="55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19" name="Shape 1344">
              <a:extLst>
                <a:ext uri="{FF2B5EF4-FFF2-40B4-BE49-F238E27FC236}">
                  <a16:creationId xmlns:a16="http://schemas.microsoft.com/office/drawing/2014/main" id="{71EDD35D-BA85-4585-9BFB-62DE094B9535}"/>
                </a:ext>
              </a:extLst>
            </p:cNvPr>
            <p:cNvSpPr/>
            <p:nvPr/>
          </p:nvSpPr>
          <p:spPr>
            <a:xfrm>
              <a:off x="749238" y="777621"/>
              <a:ext cx="55471" cy="55501"/>
            </a:xfrm>
            <a:custGeom>
              <a:avLst/>
              <a:gdLst/>
              <a:ahLst/>
              <a:cxnLst>
                <a:cxn ang="0">
                  <a:pos x="wd2" y="hd2"/>
                </a:cxn>
                <a:cxn ang="5400000">
                  <a:pos x="wd2" y="hd2"/>
                </a:cxn>
                <a:cxn ang="10800000">
                  <a:pos x="wd2" y="hd2"/>
                </a:cxn>
                <a:cxn ang="16200000">
                  <a:pos x="wd2" y="hd2"/>
                </a:cxn>
              </a:cxnLst>
              <a:rect l="0" t="0" r="r" b="b"/>
              <a:pathLst>
                <a:path w="21600" h="21600" extrusionOk="0">
                  <a:moveTo>
                    <a:pt x="10549" y="21600"/>
                  </a:moveTo>
                  <a:lnTo>
                    <a:pt x="0" y="21600"/>
                  </a:lnTo>
                  <a:lnTo>
                    <a:pt x="0" y="0"/>
                  </a:lnTo>
                  <a:lnTo>
                    <a:pt x="21600" y="0"/>
                  </a:lnTo>
                  <a:lnTo>
                    <a:pt x="21600" y="21600"/>
                  </a:lnTo>
                  <a:lnTo>
                    <a:pt x="10549"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0" name="Shape 1345">
              <a:extLst>
                <a:ext uri="{FF2B5EF4-FFF2-40B4-BE49-F238E27FC236}">
                  <a16:creationId xmlns:a16="http://schemas.microsoft.com/office/drawing/2014/main" id="{17D8B8A0-4428-47F1-86CA-46DF513B36CB}"/>
                </a:ext>
              </a:extLst>
            </p:cNvPr>
            <p:cNvSpPr/>
            <p:nvPr/>
          </p:nvSpPr>
          <p:spPr>
            <a:xfrm>
              <a:off x="56759" y="664098"/>
              <a:ext cx="55472" cy="55472"/>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1" name="Shape 1346">
              <a:extLst>
                <a:ext uri="{FF2B5EF4-FFF2-40B4-BE49-F238E27FC236}">
                  <a16:creationId xmlns:a16="http://schemas.microsoft.com/office/drawing/2014/main" id="{64071C4F-D97A-4C6C-A29A-2D4240BC282D}"/>
                </a:ext>
              </a:extLst>
            </p:cNvPr>
            <p:cNvSpPr/>
            <p:nvPr/>
          </p:nvSpPr>
          <p:spPr>
            <a:xfrm>
              <a:off x="56759" y="556254"/>
              <a:ext cx="55472" cy="55500"/>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2" name="Shape 1347">
              <a:extLst>
                <a:ext uri="{FF2B5EF4-FFF2-40B4-BE49-F238E27FC236}">
                  <a16:creationId xmlns:a16="http://schemas.microsoft.com/office/drawing/2014/main" id="{5AAC3D19-D087-4EC7-9CE1-CC6676787F50}"/>
                </a:ext>
              </a:extLst>
            </p:cNvPr>
            <p:cNvSpPr/>
            <p:nvPr/>
          </p:nvSpPr>
          <p:spPr>
            <a:xfrm>
              <a:off x="56759" y="442733"/>
              <a:ext cx="55472" cy="55471"/>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3" name="Shape 1348">
              <a:extLst>
                <a:ext uri="{FF2B5EF4-FFF2-40B4-BE49-F238E27FC236}">
                  <a16:creationId xmlns:a16="http://schemas.microsoft.com/office/drawing/2014/main" id="{CDAEF250-DE5D-4400-94DE-4D29CB3ECD91}"/>
                </a:ext>
              </a:extLst>
            </p:cNvPr>
            <p:cNvSpPr/>
            <p:nvPr/>
          </p:nvSpPr>
          <p:spPr>
            <a:xfrm>
              <a:off x="56759" y="329212"/>
              <a:ext cx="55472" cy="55500"/>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4" name="Shape 1349">
              <a:extLst>
                <a:ext uri="{FF2B5EF4-FFF2-40B4-BE49-F238E27FC236}">
                  <a16:creationId xmlns:a16="http://schemas.microsoft.com/office/drawing/2014/main" id="{3B58FDC6-BC32-40DA-AE2E-EC63FE01BA85}"/>
                </a:ext>
              </a:extLst>
            </p:cNvPr>
            <p:cNvSpPr/>
            <p:nvPr/>
          </p:nvSpPr>
          <p:spPr>
            <a:xfrm>
              <a:off x="56759" y="221365"/>
              <a:ext cx="55472" cy="55472"/>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5" name="Shape 1350">
              <a:extLst>
                <a:ext uri="{FF2B5EF4-FFF2-40B4-BE49-F238E27FC236}">
                  <a16:creationId xmlns:a16="http://schemas.microsoft.com/office/drawing/2014/main" id="{CF74E972-3142-46F0-A6B1-D54E8716C2F0}"/>
                </a:ext>
              </a:extLst>
            </p:cNvPr>
            <p:cNvSpPr/>
            <p:nvPr/>
          </p:nvSpPr>
          <p:spPr>
            <a:xfrm>
              <a:off x="56759" y="107844"/>
              <a:ext cx="55472" cy="55501"/>
            </a:xfrm>
            <a:custGeom>
              <a:avLst/>
              <a:gdLst/>
              <a:ahLst/>
              <a:cxnLst>
                <a:cxn ang="0">
                  <a:pos x="wd2" y="hd2"/>
                </a:cxn>
                <a:cxn ang="5400000">
                  <a:pos x="wd2" y="hd2"/>
                </a:cxn>
                <a:cxn ang="10800000">
                  <a:pos x="wd2" y="hd2"/>
                </a:cxn>
                <a:cxn ang="16200000">
                  <a:pos x="wd2" y="hd2"/>
                </a:cxn>
              </a:cxnLst>
              <a:rect l="0" t="0" r="r" b="b"/>
              <a:pathLst>
                <a:path w="21600" h="21600" extrusionOk="0">
                  <a:moveTo>
                    <a:pt x="11051" y="21600"/>
                  </a:moveTo>
                  <a:lnTo>
                    <a:pt x="0" y="21600"/>
                  </a:lnTo>
                  <a:lnTo>
                    <a:pt x="0" y="0"/>
                  </a:lnTo>
                  <a:lnTo>
                    <a:pt x="21600" y="0"/>
                  </a:lnTo>
                  <a:lnTo>
                    <a:pt x="21600" y="21600"/>
                  </a:lnTo>
                  <a:lnTo>
                    <a:pt x="11051" y="21600"/>
                  </a:lnTo>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6" name="Shape 1351">
              <a:extLst>
                <a:ext uri="{FF2B5EF4-FFF2-40B4-BE49-F238E27FC236}">
                  <a16:creationId xmlns:a16="http://schemas.microsoft.com/office/drawing/2014/main" id="{3F18FEED-532B-42A4-A1C8-D8E85AE92561}"/>
                </a:ext>
              </a:extLst>
            </p:cNvPr>
            <p:cNvSpPr/>
            <p:nvPr/>
          </p:nvSpPr>
          <p:spPr>
            <a:xfrm>
              <a:off x="192985" y="329212"/>
              <a:ext cx="168984" cy="39036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8535"/>
                  </a:moveTo>
                  <a:lnTo>
                    <a:pt x="14455" y="18535"/>
                  </a:lnTo>
                  <a:lnTo>
                    <a:pt x="14455" y="3137"/>
                  </a:lnTo>
                  <a:lnTo>
                    <a:pt x="7311" y="3137"/>
                  </a:lnTo>
                  <a:lnTo>
                    <a:pt x="7311" y="18535"/>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7" name="Shape 1352">
              <a:extLst>
                <a:ext uri="{FF2B5EF4-FFF2-40B4-BE49-F238E27FC236}">
                  <a16:creationId xmlns:a16="http://schemas.microsoft.com/office/drawing/2014/main" id="{D88BAAE4-0C9D-4696-AD7A-853DC4BFF4B0}"/>
                </a:ext>
              </a:extLst>
            </p:cNvPr>
            <p:cNvSpPr/>
            <p:nvPr/>
          </p:nvSpPr>
          <p:spPr>
            <a:xfrm>
              <a:off x="414351" y="107844"/>
              <a:ext cx="168983" cy="6117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9649"/>
                  </a:moveTo>
                  <a:lnTo>
                    <a:pt x="14455" y="19649"/>
                  </a:lnTo>
                  <a:lnTo>
                    <a:pt x="14455" y="1997"/>
                  </a:lnTo>
                  <a:lnTo>
                    <a:pt x="7311" y="1997"/>
                  </a:lnTo>
                  <a:lnTo>
                    <a:pt x="7311" y="19649"/>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sp>
          <p:nvSpPr>
            <p:cNvPr id="28" name="Shape 1353">
              <a:extLst>
                <a:ext uri="{FF2B5EF4-FFF2-40B4-BE49-F238E27FC236}">
                  <a16:creationId xmlns:a16="http://schemas.microsoft.com/office/drawing/2014/main" id="{853CD918-BD21-4B98-8CB7-45A312F8B943}"/>
                </a:ext>
              </a:extLst>
            </p:cNvPr>
            <p:cNvSpPr/>
            <p:nvPr/>
          </p:nvSpPr>
          <p:spPr>
            <a:xfrm>
              <a:off x="641393" y="221365"/>
              <a:ext cx="168983" cy="4982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lnTo>
                    <a:pt x="21600" y="21600"/>
                  </a:lnTo>
                  <a:close/>
                  <a:moveTo>
                    <a:pt x="7311" y="19212"/>
                  </a:moveTo>
                  <a:lnTo>
                    <a:pt x="14455" y="19212"/>
                  </a:lnTo>
                  <a:lnTo>
                    <a:pt x="14455" y="2388"/>
                  </a:lnTo>
                  <a:lnTo>
                    <a:pt x="7311" y="2388"/>
                  </a:lnTo>
                  <a:lnTo>
                    <a:pt x="7311" y="19212"/>
                  </a:lnTo>
                  <a:close/>
                </a:path>
              </a:pathLst>
            </a:custGeom>
            <a:solidFill>
              <a:srgbClr val="555556"/>
            </a:solidFill>
            <a:ln w="12700" cap="flat">
              <a:noFill/>
              <a:miter lim="400000"/>
            </a:ln>
            <a:effectLst/>
          </p:spPr>
          <p:txBody>
            <a:bodyPr wrap="square" lIns="22860" tIns="22860" rIns="22860" bIns="22860" numCol="1" anchor="ctr">
              <a:noAutofit/>
            </a:bodyPr>
            <a:lstStyle/>
            <a:p>
              <a:pPr defTabSz="171450" hangingPunct="0">
                <a:lnSpc>
                  <a:spcPct val="93000"/>
                </a:lnSpc>
                <a:defRPr sz="1800">
                  <a:latin typeface="Arial"/>
                  <a:ea typeface="Arial"/>
                  <a:cs typeface="Arial"/>
                  <a:sym typeface="Arial"/>
                </a:defRPr>
              </a:pPr>
              <a:endParaRPr sz="700" kern="0">
                <a:solidFill>
                  <a:srgbClr val="000000"/>
                </a:solidFill>
                <a:latin typeface="Arial"/>
                <a:cs typeface="Arial"/>
                <a:sym typeface="Arial"/>
              </a:endParaRPr>
            </a:p>
          </p:txBody>
        </p:sp>
      </p:grpSp>
      <p:sp>
        <p:nvSpPr>
          <p:cNvPr id="31" name="流程图: 文档 30">
            <a:extLst>
              <a:ext uri="{FF2B5EF4-FFF2-40B4-BE49-F238E27FC236}">
                <a16:creationId xmlns:a16="http://schemas.microsoft.com/office/drawing/2014/main" id="{4FBA3D62-780E-43FC-9970-1E5CA4FA4156}"/>
              </a:ext>
            </a:extLst>
          </p:cNvPr>
          <p:cNvSpPr/>
          <p:nvPr/>
        </p:nvSpPr>
        <p:spPr>
          <a:xfrm>
            <a:off x="367748" y="590625"/>
            <a:ext cx="8319051" cy="2688821"/>
          </a:xfrm>
          <a:prstGeom prst="flowChartDocumen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2" name="Text Box 12"/>
          <p:cNvSpPr txBox="1">
            <a:spLocks noChangeArrowheads="1"/>
          </p:cNvSpPr>
          <p:nvPr/>
        </p:nvSpPr>
        <p:spPr bwMode="auto">
          <a:xfrm>
            <a:off x="1237510" y="758493"/>
            <a:ext cx="65230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r>
              <a:rPr lang="en-US" sz="2800" b="1" i="0" dirty="0">
                <a:latin typeface="Times New Roman" pitchFamily="18" charset="0"/>
                <a:cs typeface="Times New Roman" pitchFamily="18" charset="0"/>
              </a:rPr>
              <a:t>Theo </a:t>
            </a:r>
            <a:r>
              <a:rPr lang="en-US" sz="2800" b="1" i="0" dirty="0" err="1">
                <a:latin typeface="Times New Roman" pitchFamily="18" charset="0"/>
                <a:cs typeface="Times New Roman" pitchFamily="18" charset="0"/>
              </a:rPr>
              <a:t>các</a:t>
            </a:r>
            <a:r>
              <a:rPr lang="en-US" sz="2800" b="1" i="0" dirty="0">
                <a:latin typeface="Times New Roman" pitchFamily="18" charset="0"/>
                <a:cs typeface="Times New Roman" pitchFamily="18" charset="0"/>
              </a:rPr>
              <a:t> con, </a:t>
            </a:r>
            <a:r>
              <a:rPr lang="en-US" sz="2800" b="1" i="0" dirty="0" err="1">
                <a:latin typeface="Times New Roman" pitchFamily="18" charset="0"/>
                <a:cs typeface="Times New Roman" pitchFamily="18" charset="0"/>
              </a:rPr>
              <a:t>bài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học</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nói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lên</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điều</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gì</a:t>
            </a:r>
            <a:r>
              <a:rPr lang="en-US" sz="2800" b="1" i="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97DEC1F0-3900-4A25-8657-DBAC3F6CC4F9}"/>
              </a:ext>
            </a:extLst>
          </p:cNvPr>
          <p:cNvSpPr txBox="1"/>
          <p:nvPr/>
        </p:nvSpPr>
        <p:spPr>
          <a:xfrm>
            <a:off x="457201" y="1584046"/>
            <a:ext cx="8389569" cy="1815882"/>
          </a:xfrm>
          <a:prstGeom prst="rect">
            <a:avLst/>
          </a:prstGeom>
          <a:noFill/>
        </p:spPr>
        <p:txBody>
          <a:bodyPr wrap="square" rtlCol="0">
            <a:spAutoFit/>
          </a:bodyPr>
          <a:lstStyle/>
          <a:p>
            <a:r>
              <a:rPr lang="nl-NL" sz="2800" b="1" i="1" dirty="0">
                <a:solidFill>
                  <a:srgbClr val="FF0000"/>
                </a:solidFill>
                <a:latin typeface="Times New Roman" pitchFamily="18" charset="0"/>
                <a:cs typeface="Times New Roman" pitchFamily="18" charset="0"/>
              </a:rPr>
              <a:t>Sự gắn bó của bác sĩ Y – éc – xanh với Nha Trang, và đề cao lẽ sống của ông: Sống để yêu thương, giúp đỡ đồng loại.</a:t>
            </a:r>
            <a:endParaRPr lang="en-US" sz="2800" b="1" i="1" dirty="0">
              <a:solidFill>
                <a:srgbClr val="FF0000"/>
              </a:solidFill>
              <a:latin typeface="Times New Roman" pitchFamily="18" charset="0"/>
              <a:cs typeface="Times New Roman" pitchFamily="18" charset="0"/>
            </a:endParaRPr>
          </a:p>
          <a:p>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413778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32"/>
                                        </p:tgtEl>
                                        <p:attrNameLst>
                                          <p:attrName>style.visibility</p:attrName>
                                        </p:attrNameLst>
                                      </p:cBhvr>
                                      <p:to>
                                        <p:strVal val="visible"/>
                                      </p:to>
                                    </p:set>
                                    <p:anim calcmode="discrete" valueType="clr">
                                      <p:cBhvr override="childStyle">
                                        <p:cTn id="23"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2"/>
                                        </p:tgtEl>
                                        <p:attrNameLst>
                                          <p:attrName>fillcolor</p:attrName>
                                        </p:attrNameLst>
                                      </p:cBhvr>
                                      <p:tavLst>
                                        <p:tav tm="0">
                                          <p:val>
                                            <p:clrVal>
                                              <a:schemeClr val="accent2"/>
                                            </p:clrVal>
                                          </p:val>
                                        </p:tav>
                                        <p:tav tm="50000">
                                          <p:val>
                                            <p:clrVal>
                                              <a:schemeClr val="hlink"/>
                                            </p:clrVal>
                                          </p:val>
                                        </p:tav>
                                      </p:tavLst>
                                    </p:anim>
                                    <p:set>
                                      <p:cBhvr>
                                        <p:cTn id="25" dur="80"/>
                                        <p:tgtEl>
                                          <p:spTgt spid="3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381286-952F-4BC1-BB07-51321D7907C6}"/>
              </a:ext>
            </a:extLst>
          </p:cNvPr>
          <p:cNvPicPr>
            <a:picLocks noChangeAspect="1"/>
          </p:cNvPicPr>
          <p:nvPr/>
        </p:nvPicPr>
        <p:blipFill>
          <a:blip r:embed="rId2"/>
          <a:stretch>
            <a:fillRect/>
          </a:stretch>
        </p:blipFill>
        <p:spPr>
          <a:xfrm rot="6353884" flipV="1">
            <a:off x="1465140" y="-784614"/>
            <a:ext cx="4457079" cy="6939122"/>
          </a:xfrm>
          <a:prstGeom prst="rect">
            <a:avLst/>
          </a:prstGeom>
        </p:spPr>
      </p:pic>
      <p:sp>
        <p:nvSpPr>
          <p:cNvPr id="9" name="云形 8">
            <a:extLst>
              <a:ext uri="{FF2B5EF4-FFF2-40B4-BE49-F238E27FC236}">
                <a16:creationId xmlns:a16="http://schemas.microsoft.com/office/drawing/2014/main" id="{27510111-8349-4E8E-9B85-12122CAD247D}"/>
              </a:ext>
            </a:extLst>
          </p:cNvPr>
          <p:cNvSpPr/>
          <p:nvPr/>
        </p:nvSpPr>
        <p:spPr>
          <a:xfrm>
            <a:off x="6117620" y="700855"/>
            <a:ext cx="737978" cy="40209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0" name="云形 9">
            <a:extLst>
              <a:ext uri="{FF2B5EF4-FFF2-40B4-BE49-F238E27FC236}">
                <a16:creationId xmlns:a16="http://schemas.microsoft.com/office/drawing/2014/main" id="{972AF3FF-FB28-4D17-AAE5-67004C47B0B0}"/>
              </a:ext>
            </a:extLst>
          </p:cNvPr>
          <p:cNvSpPr/>
          <p:nvPr/>
        </p:nvSpPr>
        <p:spPr>
          <a:xfrm>
            <a:off x="7268174" y="1352365"/>
            <a:ext cx="737978" cy="40209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TextBox 1"/>
          <p:cNvSpPr txBox="1"/>
          <p:nvPr/>
        </p:nvSpPr>
        <p:spPr>
          <a:xfrm>
            <a:off x="973924" y="1544118"/>
            <a:ext cx="4810650" cy="2677656"/>
          </a:xfrm>
          <a:prstGeom prst="rect">
            <a:avLst/>
          </a:prstGeom>
          <a:noFill/>
        </p:spPr>
        <p:txBody>
          <a:bodyPr wrap="square" rtlCol="0">
            <a:spAutoFit/>
          </a:bodyPr>
          <a:lstStyle/>
          <a:p>
            <a:r>
              <a:rPr lang="nl-NL" sz="2800" b="1" i="1" dirty="0">
                <a:solidFill>
                  <a:srgbClr val="FF0000"/>
                </a:solidFill>
                <a:latin typeface="Times New Roman" pitchFamily="18" charset="0"/>
                <a:cs typeface="Times New Roman" pitchFamily="18" charset="0"/>
              </a:rPr>
              <a:t>Bài tập đọc cho thấy sự gắn bó của bác sĩ Y – éc – xanh với đất Nha Trang, truyện đã đề cao lẽ sống của ông: Sống để yêu thương, giúp đỡ đồng loại.</a:t>
            </a:r>
            <a:endParaRPr lang="en-US" sz="2800" b="1" i="1" dirty="0">
              <a:solidFill>
                <a:srgbClr val="FF0000"/>
              </a:solidFill>
              <a:latin typeface="Times New Roman" pitchFamily="18" charset="0"/>
              <a:cs typeface="Times New Roman" pitchFamily="18" charset="0"/>
            </a:endParaRPr>
          </a:p>
          <a:p>
            <a:endParaRPr lang="en-US" sz="2800" b="1" i="1" dirty="0">
              <a:solidFill>
                <a:srgbClr val="FF0000"/>
              </a:solidFill>
              <a:latin typeface="Times New Roman" pitchFamily="18" charset="0"/>
              <a:cs typeface="Times New Roman" pitchFamily="18" charset="0"/>
            </a:endParaRPr>
          </a:p>
        </p:txBody>
      </p:sp>
      <p:sp>
        <p:nvSpPr>
          <p:cNvPr id="11" name="TextBox 10"/>
          <p:cNvSpPr txBox="1"/>
          <p:nvPr/>
        </p:nvSpPr>
        <p:spPr>
          <a:xfrm>
            <a:off x="2279110" y="1017704"/>
            <a:ext cx="1834261" cy="461665"/>
          </a:xfrm>
          <a:prstGeom prst="rect">
            <a:avLst/>
          </a:prstGeom>
          <a:noFill/>
        </p:spPr>
        <p:txBody>
          <a:bodyPr wrap="square" rtlCol="0">
            <a:spAutoFit/>
          </a:bodyPr>
          <a:lstStyle/>
          <a:p>
            <a:r>
              <a:rPr lang="en-US" sz="2400" b="1" u="sng" dirty="0">
                <a:latin typeface="Times New Roman" pitchFamily="18" charset="0"/>
                <a:cs typeface="Times New Roman" pitchFamily="18" charset="0"/>
              </a:rPr>
              <a:t>NỘI DUNG</a:t>
            </a:r>
          </a:p>
        </p:txBody>
      </p:sp>
    </p:spTree>
    <p:extLst>
      <p:ext uri="{BB962C8B-B14F-4D97-AF65-F5344CB8AC3E}">
        <p14:creationId xmlns:p14="http://schemas.microsoft.com/office/powerpoint/2010/main" val="33962669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5BCE59B-D36C-4F42-A004-3B57D3D0C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p:blipFill>
        <p:spPr>
          <a:xfrm>
            <a:off x="15" y="7"/>
            <a:ext cx="9143985" cy="5143493"/>
          </a:xfrm>
          <a:prstGeom prst="rect">
            <a:avLst/>
          </a:prstGeom>
        </p:spPr>
      </p:pic>
      <p:pic>
        <p:nvPicPr>
          <p:cNvPr id="5" name="图片 4">
            <a:extLst>
              <a:ext uri="{FF2B5EF4-FFF2-40B4-BE49-F238E27FC236}">
                <a16:creationId xmlns:a16="http://schemas.microsoft.com/office/drawing/2014/main" id="{8859BB8D-A835-4EF0-A4B4-C65CADFBC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70" t="27848" r="5032" b="7510"/>
          <a:stretch/>
        </p:blipFill>
        <p:spPr>
          <a:xfrm>
            <a:off x="-105435" y="402647"/>
            <a:ext cx="9766808" cy="4658392"/>
          </a:xfrm>
          <a:prstGeom prst="rect">
            <a:avLst/>
          </a:prstGeom>
        </p:spPr>
      </p:pic>
      <p:sp>
        <p:nvSpPr>
          <p:cNvPr id="2" name="TextBox 1"/>
          <p:cNvSpPr txBox="1"/>
          <p:nvPr/>
        </p:nvSpPr>
        <p:spPr>
          <a:xfrm>
            <a:off x="2421467" y="2842687"/>
            <a:ext cx="3708400" cy="769441"/>
          </a:xfrm>
          <a:prstGeom prst="rect">
            <a:avLst/>
          </a:prstGeom>
          <a:noFill/>
        </p:spPr>
        <p:txBody>
          <a:bodyPr wrap="square" rtlCol="0">
            <a:spAutoFit/>
          </a:bodyPr>
          <a:lstStyle/>
          <a:p>
            <a:r>
              <a:rPr lang="en-US" sz="4400" dirty="0">
                <a:solidFill>
                  <a:schemeClr val="bg1"/>
                </a:solidFill>
                <a:latin typeface="Times New Roman" pitchFamily="18" charset="0"/>
                <a:cs typeface="Times New Roman" pitchFamily="18" charset="0"/>
              </a:rPr>
              <a:t>KỂ CHUYỆN</a:t>
            </a:r>
          </a:p>
        </p:txBody>
      </p:sp>
    </p:spTree>
    <p:extLst>
      <p:ext uri="{BB962C8B-B14F-4D97-AF65-F5344CB8AC3E}">
        <p14:creationId xmlns:p14="http://schemas.microsoft.com/office/powerpoint/2010/main" val="1422883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4"/>
          <p:cNvSpPr txBox="1">
            <a:spLocks noChangeArrowheads="1"/>
          </p:cNvSpPr>
          <p:nvPr/>
        </p:nvSpPr>
        <p:spPr bwMode="auto">
          <a:xfrm>
            <a:off x="228600" y="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800" b="1" i="0" dirty="0">
                <a:solidFill>
                  <a:srgbClr val="0000FF"/>
                </a:solidFill>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Dựa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vào</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các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tranh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sau</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kể</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lại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câu</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chuyện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Bác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sĩ</a:t>
            </a:r>
            <a:r>
              <a:rPr lang="en-US" altLang="vi-VN" sz="2800" b="1" i="0" dirty="0">
                <a:latin typeface="Times New Roman" pitchFamily="18" charset="0"/>
                <a:cs typeface="Times New Roman" pitchFamily="18" charset="0"/>
              </a:rPr>
              <a:t> Y-</a:t>
            </a:r>
            <a:r>
              <a:rPr lang="en-US" altLang="vi-VN" sz="2800" b="1" i="0" dirty="0" err="1">
                <a:latin typeface="Times New Roman" pitchFamily="18" charset="0"/>
                <a:cs typeface="Times New Roman" pitchFamily="18" charset="0"/>
              </a:rPr>
              <a:t>éc</a:t>
            </a:r>
            <a:r>
              <a:rPr lang="en-US" altLang="vi-VN" sz="2800" b="1" i="0" dirty="0">
                <a:latin typeface="Times New Roman" pitchFamily="18" charset="0"/>
                <a:cs typeface="Times New Roman" pitchFamily="18" charset="0"/>
              </a:rPr>
              <a:t>-</a:t>
            </a:r>
            <a:r>
              <a:rPr lang="en-US" altLang="vi-VN" sz="2800" b="1" i="0" dirty="0" err="1">
                <a:latin typeface="Times New Roman" pitchFamily="18" charset="0"/>
                <a:cs typeface="Times New Roman" pitchFamily="18" charset="0"/>
              </a:rPr>
              <a:t>xanh</a:t>
            </a:r>
            <a:r>
              <a:rPr lang="vi-VN"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bằng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lời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của</a:t>
            </a:r>
            <a:r>
              <a:rPr lang="en-US" altLang="vi-VN" sz="2800" b="1" i="0" dirty="0">
                <a:latin typeface="Times New Roman" pitchFamily="18" charset="0"/>
                <a:cs typeface="Times New Roman" pitchFamily="18" charset="0"/>
              </a:rPr>
              <a:t> </a:t>
            </a:r>
            <a:r>
              <a:rPr lang="vi-VN" altLang="vi-VN" sz="2800" b="1" i="0" dirty="0">
                <a:latin typeface="Times New Roman" pitchFamily="18" charset="0"/>
                <a:cs typeface="Times New Roman" pitchFamily="18" charset="0"/>
              </a:rPr>
              <a:t>b</a:t>
            </a:r>
            <a:r>
              <a:rPr lang="en-US" altLang="vi-VN" sz="2800" b="1" i="0" dirty="0">
                <a:latin typeface="Times New Roman" pitchFamily="18" charset="0"/>
                <a:cs typeface="Times New Roman" pitchFamily="18" charset="0"/>
              </a:rPr>
              <a:t>à </a:t>
            </a:r>
            <a:r>
              <a:rPr lang="en-US" altLang="vi-VN" sz="2800" b="1" i="0" dirty="0" err="1">
                <a:latin typeface="Times New Roman" pitchFamily="18" charset="0"/>
                <a:cs typeface="Times New Roman" pitchFamily="18" charset="0"/>
              </a:rPr>
              <a:t>khách</a:t>
            </a:r>
            <a:r>
              <a:rPr lang="en-US" altLang="vi-VN" sz="2800" b="1" i="0" dirty="0">
                <a:latin typeface="Times New Roman" pitchFamily="18" charset="0"/>
                <a:cs typeface="Times New Roman" pitchFamily="18" charset="0"/>
              </a:rPr>
              <a:t>.</a:t>
            </a:r>
          </a:p>
        </p:txBody>
      </p:sp>
      <p:grpSp>
        <p:nvGrpSpPr>
          <p:cNvPr id="2" name="Group 5"/>
          <p:cNvGrpSpPr>
            <a:grpSpLocks/>
          </p:cNvGrpSpPr>
          <p:nvPr/>
        </p:nvGrpSpPr>
        <p:grpSpPr bwMode="auto">
          <a:xfrm>
            <a:off x="495388" y="954106"/>
            <a:ext cx="4097867" cy="2004071"/>
            <a:chOff x="1056" y="1920"/>
            <a:chExt cx="3456" cy="1824"/>
          </a:xfrm>
        </p:grpSpPr>
        <p:pic>
          <p:nvPicPr>
            <p:cNvPr id="11279" name="Picture 6" descr="TV3"/>
            <p:cNvPicPr>
              <a:picLocks noChangeAspect="1" noChangeArrowheads="1"/>
            </p:cNvPicPr>
            <p:nvPr/>
          </p:nvPicPr>
          <p:blipFill>
            <a:blip r:embed="rId2">
              <a:extLst>
                <a:ext uri="{28A0092B-C50C-407E-A947-70E740481C1C}">
                  <a14:useLocalDpi xmlns:a14="http://schemas.microsoft.com/office/drawing/2010/main" val="0"/>
                </a:ext>
              </a:extLst>
            </a:blip>
            <a:srcRect r="52521" b="52614"/>
            <a:stretch>
              <a:fillRect/>
            </a:stretch>
          </p:blipFill>
          <p:spPr bwMode="auto">
            <a:xfrm>
              <a:off x="1056" y="1920"/>
              <a:ext cx="3456" cy="182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280" name="Oval 7"/>
            <p:cNvSpPr>
              <a:spLocks noChangeArrowheads="1"/>
            </p:cNvSpPr>
            <p:nvPr/>
          </p:nvSpPr>
          <p:spPr bwMode="auto">
            <a:xfrm>
              <a:off x="1113" y="1920"/>
              <a:ext cx="336" cy="288"/>
            </a:xfrm>
            <a:prstGeom prst="ellipse">
              <a:avLst/>
            </a:prstGeom>
            <a:solidFill>
              <a:srgbClr val="00FFFF">
                <a:alpha val="41176"/>
              </a:srgbClr>
            </a:solidFill>
            <a:ln w="28575">
              <a:solidFill>
                <a:srgbClr val="000099"/>
              </a:solidFill>
              <a:round/>
              <a:headEnd/>
              <a:tailEnd/>
            </a:ln>
          </p:spPr>
          <p:txBody>
            <a:bodyPr wrap="none" anchor="ctr"/>
            <a:lstStyle/>
            <a:p>
              <a:pPr algn="ctr" eaLnBrk="1" hangingPunct="1"/>
              <a:r>
                <a:rPr lang="en-US" altLang="vi-VN" sz="3200" b="1" i="0">
                  <a:solidFill>
                    <a:srgbClr val="FF0000"/>
                  </a:solidFill>
                  <a:latin typeface="Times New Roman" pitchFamily="18" charset="0"/>
                </a:rPr>
                <a:t>1</a:t>
              </a:r>
            </a:p>
          </p:txBody>
        </p:sp>
      </p:grpSp>
      <p:grpSp>
        <p:nvGrpSpPr>
          <p:cNvPr id="3" name="Group 8"/>
          <p:cNvGrpSpPr>
            <a:grpSpLocks/>
          </p:cNvGrpSpPr>
          <p:nvPr/>
        </p:nvGrpSpPr>
        <p:grpSpPr bwMode="auto">
          <a:xfrm>
            <a:off x="4852470" y="897672"/>
            <a:ext cx="3766595" cy="1959827"/>
            <a:chOff x="1008" y="1776"/>
            <a:chExt cx="3792" cy="1968"/>
          </a:xfrm>
        </p:grpSpPr>
        <p:pic>
          <p:nvPicPr>
            <p:cNvPr id="11277" name="Picture 9" descr="TV3"/>
            <p:cNvPicPr>
              <a:picLocks noChangeAspect="1" noChangeArrowheads="1"/>
            </p:cNvPicPr>
            <p:nvPr/>
          </p:nvPicPr>
          <p:blipFill>
            <a:blip r:embed="rId2">
              <a:extLst>
                <a:ext uri="{28A0092B-C50C-407E-A947-70E740481C1C}">
                  <a14:useLocalDpi xmlns:a14="http://schemas.microsoft.com/office/drawing/2010/main" val="0"/>
                </a:ext>
              </a:extLst>
            </a:blip>
            <a:srcRect l="50276" r="4262" b="52614"/>
            <a:stretch>
              <a:fillRect/>
            </a:stretch>
          </p:blipFill>
          <p:spPr bwMode="auto">
            <a:xfrm>
              <a:off x="1008" y="1776"/>
              <a:ext cx="3792"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278" name="Oval 10"/>
            <p:cNvSpPr>
              <a:spLocks noChangeArrowheads="1"/>
            </p:cNvSpPr>
            <p:nvPr/>
          </p:nvSpPr>
          <p:spPr bwMode="auto">
            <a:xfrm>
              <a:off x="1056" y="1776"/>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2</a:t>
              </a:r>
            </a:p>
          </p:txBody>
        </p:sp>
      </p:grpSp>
      <p:grpSp>
        <p:nvGrpSpPr>
          <p:cNvPr id="4" name="Group 6"/>
          <p:cNvGrpSpPr>
            <a:grpSpLocks/>
          </p:cNvGrpSpPr>
          <p:nvPr/>
        </p:nvGrpSpPr>
        <p:grpSpPr bwMode="auto">
          <a:xfrm>
            <a:off x="461520" y="3059509"/>
            <a:ext cx="4165601" cy="1998339"/>
            <a:chOff x="672" y="1773"/>
            <a:chExt cx="4224" cy="1971"/>
          </a:xfrm>
        </p:grpSpPr>
        <p:pic>
          <p:nvPicPr>
            <p:cNvPr id="11275" name="Picture 7" descr="TV3"/>
            <p:cNvPicPr>
              <a:picLocks noChangeAspect="1" noChangeArrowheads="1"/>
            </p:cNvPicPr>
            <p:nvPr/>
          </p:nvPicPr>
          <p:blipFill>
            <a:blip r:embed="rId2">
              <a:extLst>
                <a:ext uri="{28A0092B-C50C-407E-A947-70E740481C1C}">
                  <a14:useLocalDpi xmlns:a14="http://schemas.microsoft.com/office/drawing/2010/main" val="0"/>
                </a:ext>
              </a:extLst>
            </a:blip>
            <a:srcRect t="50174" r="54199"/>
            <a:stretch>
              <a:fillRect/>
            </a:stretch>
          </p:blipFill>
          <p:spPr bwMode="auto">
            <a:xfrm>
              <a:off x="672" y="1776"/>
              <a:ext cx="4224"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276" name="Oval 8"/>
            <p:cNvSpPr>
              <a:spLocks noChangeArrowheads="1"/>
            </p:cNvSpPr>
            <p:nvPr/>
          </p:nvSpPr>
          <p:spPr bwMode="auto">
            <a:xfrm>
              <a:off x="732" y="1773"/>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3</a:t>
              </a:r>
            </a:p>
          </p:txBody>
        </p:sp>
      </p:grpSp>
      <p:grpSp>
        <p:nvGrpSpPr>
          <p:cNvPr id="5" name="Group 9"/>
          <p:cNvGrpSpPr>
            <a:grpSpLocks/>
          </p:cNvGrpSpPr>
          <p:nvPr/>
        </p:nvGrpSpPr>
        <p:grpSpPr bwMode="auto">
          <a:xfrm>
            <a:off x="4963127" y="3056467"/>
            <a:ext cx="3843939" cy="2053579"/>
            <a:chOff x="1008" y="1776"/>
            <a:chExt cx="3984" cy="1968"/>
          </a:xfrm>
        </p:grpSpPr>
        <p:pic>
          <p:nvPicPr>
            <p:cNvPr id="11273" name="Picture 10" descr="TV3"/>
            <p:cNvPicPr>
              <a:picLocks noChangeAspect="1" noChangeArrowheads="1"/>
            </p:cNvPicPr>
            <p:nvPr/>
          </p:nvPicPr>
          <p:blipFill>
            <a:blip r:embed="rId2">
              <a:extLst>
                <a:ext uri="{28A0092B-C50C-407E-A947-70E740481C1C}">
                  <a14:useLocalDpi xmlns:a14="http://schemas.microsoft.com/office/drawing/2010/main" val="0"/>
                </a:ext>
              </a:extLst>
            </a:blip>
            <a:srcRect l="50201" t="50174" b="1326"/>
            <a:stretch>
              <a:fillRect/>
            </a:stretch>
          </p:blipFill>
          <p:spPr bwMode="auto">
            <a:xfrm>
              <a:off x="1008" y="1776"/>
              <a:ext cx="3984"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274" name="Oval 11"/>
            <p:cNvSpPr>
              <a:spLocks noChangeArrowheads="1"/>
            </p:cNvSpPr>
            <p:nvPr/>
          </p:nvSpPr>
          <p:spPr bwMode="auto">
            <a:xfrm>
              <a:off x="1104" y="1776"/>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4</a:t>
              </a:r>
            </a:p>
          </p:txBody>
        </p:sp>
      </p:grpSp>
    </p:spTree>
    <p:extLst>
      <p:ext uri="{BB962C8B-B14F-4D97-AF65-F5344CB8AC3E}">
        <p14:creationId xmlns:p14="http://schemas.microsoft.com/office/powerpoint/2010/main" val="28728632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4820"/>
                                        </p:tgtEl>
                                        <p:attrNameLst>
                                          <p:attrName>style.visibility</p:attrName>
                                        </p:attrNameLst>
                                      </p:cBhvr>
                                      <p:to>
                                        <p:strVal val="visible"/>
                                      </p:to>
                                    </p:set>
                                    <p:anim calcmode="discrete" valueType="clr">
                                      <p:cBhvr override="childStyle">
                                        <p:cTn id="7" dur="80"/>
                                        <p:tgtEl>
                                          <p:spTgt spid="3482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20"/>
                                        </p:tgtEl>
                                        <p:attrNameLst>
                                          <p:attrName>fillcolor</p:attrName>
                                        </p:attrNameLst>
                                      </p:cBhvr>
                                      <p:tavLst>
                                        <p:tav tm="0">
                                          <p:val>
                                            <p:clrVal>
                                              <a:schemeClr val="accent2"/>
                                            </p:clrVal>
                                          </p:val>
                                        </p:tav>
                                        <p:tav tm="50000">
                                          <p:val>
                                            <p:clrVal>
                                              <a:schemeClr val="hlink"/>
                                            </p:clrVal>
                                          </p:val>
                                        </p:tav>
                                      </p:tavLst>
                                    </p:anim>
                                    <p:set>
                                      <p:cBhvr>
                                        <p:cTn id="9" dur="80"/>
                                        <p:tgtEl>
                                          <p:spTgt spid="3482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childTnLst>
                          </p:cTn>
                        </p:par>
                        <p:par>
                          <p:cTn id="15" fill="hold" nodeType="afterGroup">
                            <p:stCondLst>
                              <p:cond delay="500"/>
                            </p:stCondLst>
                            <p:childTnLst>
                              <p:par>
                                <p:cTn id="16" presetID="18" presetClass="entr" presetSubtype="1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childTnLst>
                          </p:cTn>
                        </p:par>
                        <p:par>
                          <p:cTn id="19" fill="hold" nodeType="afterGroup">
                            <p:stCondLst>
                              <p:cond delay="1000"/>
                            </p:stCondLst>
                            <p:childTnLst>
                              <p:par>
                                <p:cTn id="20" presetID="2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par>
                          <p:cTn id="23" fill="hold" nodeType="afterGroup">
                            <p:stCondLst>
                              <p:cond delay="3000"/>
                            </p:stCondLst>
                            <p:childTnLst>
                              <p:par>
                                <p:cTn id="24" presetID="2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edge">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5"/>
          <p:cNvGrpSpPr>
            <a:grpSpLocks/>
          </p:cNvGrpSpPr>
          <p:nvPr/>
        </p:nvGrpSpPr>
        <p:grpSpPr bwMode="auto">
          <a:xfrm>
            <a:off x="550333" y="177800"/>
            <a:ext cx="4495800" cy="2264834"/>
            <a:chOff x="1056" y="1920"/>
            <a:chExt cx="3456" cy="1824"/>
          </a:xfrm>
        </p:grpSpPr>
        <p:pic>
          <p:nvPicPr>
            <p:cNvPr id="12295" name="Picture 6" descr="TV3"/>
            <p:cNvPicPr>
              <a:picLocks noChangeAspect="1" noChangeArrowheads="1"/>
            </p:cNvPicPr>
            <p:nvPr/>
          </p:nvPicPr>
          <p:blipFill>
            <a:blip r:embed="rId2">
              <a:extLst>
                <a:ext uri="{28A0092B-C50C-407E-A947-70E740481C1C}">
                  <a14:useLocalDpi xmlns:a14="http://schemas.microsoft.com/office/drawing/2010/main" val="0"/>
                </a:ext>
              </a:extLst>
            </a:blip>
            <a:srcRect r="52521" b="52614"/>
            <a:stretch>
              <a:fillRect/>
            </a:stretch>
          </p:blipFill>
          <p:spPr bwMode="auto">
            <a:xfrm>
              <a:off x="1056" y="1920"/>
              <a:ext cx="3456" cy="182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2296" name="Oval 7"/>
            <p:cNvSpPr>
              <a:spLocks noChangeArrowheads="1"/>
            </p:cNvSpPr>
            <p:nvPr/>
          </p:nvSpPr>
          <p:spPr bwMode="auto">
            <a:xfrm>
              <a:off x="1113" y="1920"/>
              <a:ext cx="336" cy="288"/>
            </a:xfrm>
            <a:prstGeom prst="ellipse">
              <a:avLst/>
            </a:prstGeom>
            <a:solidFill>
              <a:srgbClr val="00FFFF">
                <a:alpha val="41176"/>
              </a:srgbClr>
            </a:solidFill>
            <a:ln w="28575">
              <a:solidFill>
                <a:srgbClr val="000099"/>
              </a:solidFill>
              <a:round/>
              <a:headEnd/>
              <a:tailEnd/>
            </a:ln>
          </p:spPr>
          <p:txBody>
            <a:bodyPr wrap="none" anchor="ctr"/>
            <a:lstStyle/>
            <a:p>
              <a:pPr algn="ctr" eaLnBrk="1" hangingPunct="1"/>
              <a:r>
                <a:rPr lang="en-US" altLang="vi-VN" sz="3200" b="1" i="0">
                  <a:solidFill>
                    <a:srgbClr val="FF0000"/>
                  </a:solidFill>
                  <a:latin typeface="Times New Roman" pitchFamily="18" charset="0"/>
                </a:rPr>
                <a:t>1</a:t>
              </a:r>
            </a:p>
          </p:txBody>
        </p:sp>
      </p:grpSp>
      <p:sp>
        <p:nvSpPr>
          <p:cNvPr id="44043" name="Text Box 11"/>
          <p:cNvSpPr txBox="1">
            <a:spLocks noChangeArrowheads="1"/>
          </p:cNvSpPr>
          <p:nvPr/>
        </p:nvSpPr>
        <p:spPr bwMode="auto">
          <a:xfrm>
            <a:off x="440134" y="2442634"/>
            <a:ext cx="8686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Đoạn</a:t>
            </a:r>
            <a:r>
              <a:rPr lang="en-US" altLang="vi-VN" sz="2800" b="1" dirty="0">
                <a:latin typeface="Times New Roman" pitchFamily="18" charset="0"/>
                <a:cs typeface="Times New Roman" pitchFamily="18" charset="0"/>
              </a:rPr>
              <a:t> 1: </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ước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ao</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được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gặp</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bác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sĩ</a:t>
            </a:r>
            <a:r>
              <a:rPr lang="en-US" altLang="vi-VN" sz="2800" b="1" i="0" dirty="0">
                <a:latin typeface="Times New Roman" pitchFamily="18" charset="0"/>
                <a:cs typeface="Times New Roman" pitchFamily="18" charset="0"/>
              </a:rPr>
              <a:t> Y-</a:t>
            </a:r>
            <a:r>
              <a:rPr lang="en-US" altLang="vi-VN" sz="2800" b="1" i="0" dirty="0" err="1">
                <a:latin typeface="Times New Roman" pitchFamily="18" charset="0"/>
                <a:cs typeface="Times New Roman" pitchFamily="18" charset="0"/>
              </a:rPr>
              <a:t>éc</a:t>
            </a:r>
            <a:r>
              <a:rPr lang="en-US" altLang="vi-VN" sz="2800" b="1" i="0" dirty="0">
                <a:latin typeface="Times New Roman" pitchFamily="18" charset="0"/>
                <a:cs typeface="Times New Roman" pitchFamily="18" charset="0"/>
              </a:rPr>
              <a:t>-</a:t>
            </a:r>
            <a:r>
              <a:rPr lang="en-US" altLang="vi-VN" sz="2800" b="1" i="0" dirty="0" err="1">
                <a:latin typeface="Times New Roman" pitchFamily="18" charset="0"/>
                <a:cs typeface="Times New Roman" pitchFamily="18" charset="0"/>
              </a:rPr>
              <a:t>xanh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phần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vì</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ngưỡng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mộ</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người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đã</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tìm</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ra</a:t>
            </a:r>
            <a:r>
              <a:rPr lang="en-US" altLang="vi-VN" sz="2800" b="1" i="0" dirty="0">
                <a:latin typeface="Times New Roman" pitchFamily="18" charset="0"/>
                <a:cs typeface="Times New Roman" pitchFamily="18" charset="0"/>
              </a:rPr>
              <a:t> vi </a:t>
            </a:r>
            <a:r>
              <a:rPr lang="en-US" altLang="vi-VN" sz="2800" b="1" i="0" dirty="0" err="1">
                <a:latin typeface="Times New Roman" pitchFamily="18" charset="0"/>
                <a:cs typeface="Times New Roman" pitchFamily="18" charset="0"/>
              </a:rPr>
              <a:t>trùng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dịch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hạch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phần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vì</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tò</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mò</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muốn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biết</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điều</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gì</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khiến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ông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chọn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cuộc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sống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nơi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góc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biển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chân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trời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này</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để</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nghiên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cứu</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những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bệnh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nhiệt</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đới</a:t>
            </a:r>
            <a:r>
              <a:rPr lang="en-US" altLang="vi-VN" sz="2800" b="1" i="0" dirty="0">
                <a:latin typeface="Times New Roman" pitchFamily="18" charset="0"/>
                <a:cs typeface="Times New Roman" pitchFamily="18" charset="0"/>
              </a:rPr>
              <a:t>.</a:t>
            </a:r>
            <a:endParaRPr lang="en-US"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7301662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43"/>
                                        </p:tgtEl>
                                        <p:attrNameLst>
                                          <p:attrName>style.visibility</p:attrName>
                                        </p:attrNameLst>
                                      </p:cBhvr>
                                      <p:to>
                                        <p:strVal val="visible"/>
                                      </p:to>
                                    </p:set>
                                    <p:anim calcmode="discrete" valueType="clr">
                                      <p:cBhvr override="childStyle">
                                        <p:cTn id="7" dur="80"/>
                                        <p:tgtEl>
                                          <p:spTgt spid="440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43"/>
                                        </p:tgtEl>
                                        <p:attrNameLst>
                                          <p:attrName>fillcolor</p:attrName>
                                        </p:attrNameLst>
                                      </p:cBhvr>
                                      <p:tavLst>
                                        <p:tav tm="0">
                                          <p:val>
                                            <p:clrVal>
                                              <a:schemeClr val="accent2"/>
                                            </p:clrVal>
                                          </p:val>
                                        </p:tav>
                                        <p:tav tm="50000">
                                          <p:val>
                                            <p:clrVal>
                                              <a:schemeClr val="hlink"/>
                                            </p:clrVal>
                                          </p:val>
                                        </p:tav>
                                      </p:tavLst>
                                    </p:anim>
                                    <p:set>
                                      <p:cBhvr>
                                        <p:cTn id="9" dur="80"/>
                                        <p:tgtEl>
                                          <p:spTgt spid="44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8"/>
          <p:cNvGrpSpPr>
            <a:grpSpLocks/>
          </p:cNvGrpSpPr>
          <p:nvPr/>
        </p:nvGrpSpPr>
        <p:grpSpPr bwMode="auto">
          <a:xfrm>
            <a:off x="4648201" y="2379133"/>
            <a:ext cx="3132666" cy="2733675"/>
            <a:chOff x="1008" y="1776"/>
            <a:chExt cx="3792" cy="1968"/>
          </a:xfrm>
        </p:grpSpPr>
        <p:pic>
          <p:nvPicPr>
            <p:cNvPr id="13319" name="Picture 9" descr="TV3"/>
            <p:cNvPicPr>
              <a:picLocks noChangeAspect="1" noChangeArrowheads="1"/>
            </p:cNvPicPr>
            <p:nvPr/>
          </p:nvPicPr>
          <p:blipFill>
            <a:blip r:embed="rId2">
              <a:extLst>
                <a:ext uri="{28A0092B-C50C-407E-A947-70E740481C1C}">
                  <a14:useLocalDpi xmlns:a14="http://schemas.microsoft.com/office/drawing/2010/main" val="0"/>
                </a:ext>
              </a:extLst>
            </a:blip>
            <a:srcRect l="50276" r="4262" b="52614"/>
            <a:stretch>
              <a:fillRect/>
            </a:stretch>
          </p:blipFill>
          <p:spPr bwMode="auto">
            <a:xfrm>
              <a:off x="1008" y="1776"/>
              <a:ext cx="3792"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3320" name="Oval 10"/>
            <p:cNvSpPr>
              <a:spLocks noChangeArrowheads="1"/>
            </p:cNvSpPr>
            <p:nvPr/>
          </p:nvSpPr>
          <p:spPr bwMode="auto">
            <a:xfrm>
              <a:off x="1056" y="1776"/>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2</a:t>
              </a:r>
            </a:p>
          </p:txBody>
        </p:sp>
      </p:grpSp>
      <p:sp>
        <p:nvSpPr>
          <p:cNvPr id="45067" name="Text Box 11"/>
          <p:cNvSpPr txBox="1">
            <a:spLocks noChangeArrowheads="1"/>
          </p:cNvSpPr>
          <p:nvPr/>
        </p:nvSpPr>
        <p:spPr bwMode="auto">
          <a:xfrm>
            <a:off x="575734" y="0"/>
            <a:ext cx="6705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Đoạn</a:t>
            </a:r>
            <a:r>
              <a:rPr lang="en-US" altLang="vi-VN" sz="2800" b="1" dirty="0">
                <a:latin typeface="Times New Roman" pitchFamily="18" charset="0"/>
                <a:cs typeface="Times New Roman" pitchFamily="18" charset="0"/>
              </a:rPr>
              <a:t> 2: </a:t>
            </a:r>
            <a:r>
              <a:rPr lang="en-US" altLang="vi-VN" sz="2800" b="1" i="0" dirty="0">
                <a:latin typeface="Times New Roman" pitchFamily="18" charset="0"/>
                <a:cs typeface="Times New Roman" pitchFamily="18" charset="0"/>
              </a:rPr>
              <a:t>Y-</a:t>
            </a:r>
            <a:r>
              <a:rPr lang="en-US" altLang="vi-VN" sz="2800" b="1" i="0" dirty="0" err="1">
                <a:latin typeface="Times New Roman" pitchFamily="18" charset="0"/>
                <a:cs typeface="Times New Roman" pitchFamily="18" charset="0"/>
              </a:rPr>
              <a:t>éc</a:t>
            </a:r>
            <a:r>
              <a:rPr lang="en-US" altLang="vi-VN" sz="2800" b="1" i="0" dirty="0">
                <a:latin typeface="Times New Roman" pitchFamily="18" charset="0"/>
                <a:cs typeface="Times New Roman" pitchFamily="18" charset="0"/>
              </a:rPr>
              <a:t>-</a:t>
            </a:r>
            <a:r>
              <a:rPr lang="en-US" altLang="vi-VN" sz="2800" b="1" i="0" dirty="0" err="1">
                <a:latin typeface="Times New Roman" pitchFamily="18" charset="0"/>
                <a:cs typeface="Times New Roman" pitchFamily="18" charset="0"/>
              </a:rPr>
              <a:t>xanh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quả</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thật</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khác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xa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với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nhà</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bác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học</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trong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trí</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tưởng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tượng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của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Trong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bộ</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quần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áo</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sờn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cũ</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không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là</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ủi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trông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ông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như</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một</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khách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tàu</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ngồi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toa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hạng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Chỉ</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có</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mắt</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đầy</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bí</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ẩn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của</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ông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làm</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chú</a:t>
            </a:r>
            <a:r>
              <a:rPr lang="en-US" altLang="vi-VN" sz="2800" b="1" i="0" dirty="0">
                <a:latin typeface="Times New Roman" pitchFamily="18" charset="0"/>
                <a:cs typeface="Times New Roman" pitchFamily="18" charset="0"/>
              </a:rPr>
              <a:t> ý.</a:t>
            </a:r>
            <a:endParaRPr lang="en-US"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064579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5067"/>
                                        </p:tgtEl>
                                        <p:attrNameLst>
                                          <p:attrName>style.visibility</p:attrName>
                                        </p:attrNameLst>
                                      </p:cBhvr>
                                      <p:to>
                                        <p:strVal val="visible"/>
                                      </p:to>
                                    </p:set>
                                    <p:anim calcmode="discrete" valueType="clr">
                                      <p:cBhvr override="childStyle">
                                        <p:cTn id="7" dur="80"/>
                                        <p:tgtEl>
                                          <p:spTgt spid="450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5067"/>
                                        </p:tgtEl>
                                        <p:attrNameLst>
                                          <p:attrName>fillcolor</p:attrName>
                                        </p:attrNameLst>
                                      </p:cBhvr>
                                      <p:tavLst>
                                        <p:tav tm="0">
                                          <p:val>
                                            <p:clrVal>
                                              <a:schemeClr val="accent2"/>
                                            </p:clrVal>
                                          </p:val>
                                        </p:tav>
                                        <p:tav tm="50000">
                                          <p:val>
                                            <p:clrVal>
                                              <a:schemeClr val="hlink"/>
                                            </p:clrVal>
                                          </p:val>
                                        </p:tav>
                                      </p:tavLst>
                                    </p:anim>
                                    <p:set>
                                      <p:cBhvr>
                                        <p:cTn id="9" dur="80"/>
                                        <p:tgtEl>
                                          <p:spTgt spid="450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30997FE-03D7-463B-9F80-68970B6AF4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94"/>
          <a:stretch/>
        </p:blipFill>
        <p:spPr>
          <a:xfrm>
            <a:off x="1" y="1376443"/>
            <a:ext cx="9143999" cy="3738052"/>
          </a:xfrm>
          <a:prstGeom prst="rect">
            <a:avLst/>
          </a:prstGeom>
        </p:spPr>
      </p:pic>
      <p:sp>
        <p:nvSpPr>
          <p:cNvPr id="2" name="Rectangle 1"/>
          <p:cNvSpPr/>
          <p:nvPr/>
        </p:nvSpPr>
        <p:spPr>
          <a:xfrm>
            <a:off x="1019259" y="1011801"/>
            <a:ext cx="7532831" cy="584775"/>
          </a:xfrm>
          <a:prstGeom prst="rect">
            <a:avLst/>
          </a:prstGeom>
        </p:spPr>
        <p:txBody>
          <a:bodyPr wrap="none">
            <a:spAutoFit/>
          </a:bodyPr>
          <a:lstStyle/>
          <a:p>
            <a:pPr>
              <a:spcBef>
                <a:spcPct val="50000"/>
              </a:spcBef>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185003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 6"/>
          <p:cNvGrpSpPr>
            <a:grpSpLocks/>
          </p:cNvGrpSpPr>
          <p:nvPr/>
        </p:nvGrpSpPr>
        <p:grpSpPr bwMode="auto">
          <a:xfrm>
            <a:off x="6722533" y="2353734"/>
            <a:ext cx="2362200" cy="2171700"/>
            <a:chOff x="672" y="1773"/>
            <a:chExt cx="4224" cy="1971"/>
          </a:xfrm>
        </p:grpSpPr>
        <p:pic>
          <p:nvPicPr>
            <p:cNvPr id="14344" name="Picture 7" descr="TV3"/>
            <p:cNvPicPr>
              <a:picLocks noChangeAspect="1" noChangeArrowheads="1"/>
            </p:cNvPicPr>
            <p:nvPr/>
          </p:nvPicPr>
          <p:blipFill>
            <a:blip r:embed="rId2">
              <a:extLst>
                <a:ext uri="{28A0092B-C50C-407E-A947-70E740481C1C}">
                  <a14:useLocalDpi xmlns:a14="http://schemas.microsoft.com/office/drawing/2010/main" val="0"/>
                </a:ext>
              </a:extLst>
            </a:blip>
            <a:srcRect t="50174" r="54199"/>
            <a:stretch>
              <a:fillRect/>
            </a:stretch>
          </p:blipFill>
          <p:spPr bwMode="auto">
            <a:xfrm>
              <a:off x="672" y="1776"/>
              <a:ext cx="4224"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4345" name="Oval 8"/>
            <p:cNvSpPr>
              <a:spLocks noChangeArrowheads="1"/>
            </p:cNvSpPr>
            <p:nvPr/>
          </p:nvSpPr>
          <p:spPr bwMode="auto">
            <a:xfrm>
              <a:off x="732" y="1773"/>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3</a:t>
              </a:r>
            </a:p>
          </p:txBody>
        </p:sp>
      </p:grpSp>
      <p:sp>
        <p:nvSpPr>
          <p:cNvPr id="19460" name="Text Box 4"/>
          <p:cNvSpPr txBox="1">
            <a:spLocks noChangeArrowheads="1"/>
          </p:cNvSpPr>
          <p:nvPr/>
        </p:nvSpPr>
        <p:spPr bwMode="auto">
          <a:xfrm>
            <a:off x="0" y="13847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Đoạn</a:t>
            </a:r>
            <a:r>
              <a:rPr lang="en-US" altLang="vi-VN" sz="2400" b="1" i="0" dirty="0">
                <a:latin typeface="Times New Roman" pitchFamily="18" charset="0"/>
                <a:cs typeface="Times New Roman" pitchFamily="18" charset="0"/>
              </a:rPr>
              <a:t> 3: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thổ</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lộ</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nỗi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băn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khoăn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của</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mình</a:t>
            </a:r>
            <a:r>
              <a:rPr lang="en-US" altLang="vi-VN" sz="2400" b="1" i="0" dirty="0">
                <a:latin typeface="Times New Roman" pitchFamily="18" charset="0"/>
                <a:cs typeface="Times New Roman" pitchFamily="18" charset="0"/>
              </a:rPr>
              <a:t>:                                      - Y-</a:t>
            </a:r>
            <a:r>
              <a:rPr lang="en-US" altLang="vi-VN" sz="2400" b="1" i="0" dirty="0" err="1">
                <a:latin typeface="Times New Roman" pitchFamily="18" charset="0"/>
                <a:cs typeface="Times New Roman" pitchFamily="18" charset="0"/>
              </a:rPr>
              <a:t>éc</a:t>
            </a:r>
            <a:r>
              <a:rPr lang="en-US" altLang="vi-VN" sz="2400" b="1" i="0" dirty="0">
                <a:latin typeface="Times New Roman" pitchFamily="18" charset="0"/>
                <a:cs typeface="Times New Roman" pitchFamily="18" charset="0"/>
              </a:rPr>
              <a:t>-</a:t>
            </a:r>
            <a:r>
              <a:rPr lang="en-US" altLang="vi-VN" sz="2400" b="1" i="0" dirty="0" err="1">
                <a:latin typeface="Times New Roman" pitchFamily="18" charset="0"/>
                <a:cs typeface="Times New Roman" pitchFamily="18" charset="0"/>
              </a:rPr>
              <a:t>xanh</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kính</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mến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quên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nước</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Pháp</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rồi</a:t>
            </a:r>
            <a:r>
              <a:rPr lang="en-US" altLang="vi-VN" sz="2400" b="1" i="0" dirty="0">
                <a:latin typeface="Times New Roman" pitchFamily="18" charset="0"/>
                <a:cs typeface="Times New Roman" pitchFamily="18" charset="0"/>
              </a:rPr>
              <a:t> ư? </a:t>
            </a:r>
            <a:r>
              <a:rPr lang="en-US" altLang="vi-VN" sz="2400" b="1" i="0" dirty="0" err="1">
                <a:latin typeface="Times New Roman" pitchFamily="18" charset="0"/>
                <a:cs typeface="Times New Roman" pitchFamily="18" charset="0"/>
              </a:rPr>
              <a:t>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định</a:t>
            </a:r>
            <a:r>
              <a:rPr lang="en-US" altLang="vi-VN" sz="2400" b="1" i="0" dirty="0">
                <a:latin typeface="Times New Roman" pitchFamily="18" charset="0"/>
                <a:cs typeface="Times New Roman" pitchFamily="18" charset="0"/>
              </a:rPr>
              <a:t> ở </a:t>
            </a:r>
            <a:r>
              <a:rPr lang="en-US" altLang="vi-VN" sz="2400" b="1" i="0" dirty="0" err="1">
                <a:latin typeface="Times New Roman" pitchFamily="18" charset="0"/>
                <a:cs typeface="Times New Roman" pitchFamily="18" charset="0"/>
              </a:rPr>
              <a:t>đây</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suốt</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đời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sao</a:t>
            </a:r>
            <a:r>
              <a:rPr lang="en-US" altLang="vi-VN" sz="2400" b="1" i="0" dirty="0">
                <a:latin typeface="Times New Roman" pitchFamily="18" charset="0"/>
                <a:cs typeface="Times New Roman" pitchFamily="18" charset="0"/>
              </a:rPr>
              <a:t>?                                                                                                                 Y-</a:t>
            </a:r>
            <a:r>
              <a:rPr lang="en-US" altLang="vi-VN" sz="2400" b="1" i="0" dirty="0" err="1">
                <a:latin typeface="Times New Roman" pitchFamily="18" charset="0"/>
                <a:cs typeface="Times New Roman" pitchFamily="18" charset="0"/>
              </a:rPr>
              <a:t>éc</a:t>
            </a:r>
            <a:r>
              <a:rPr lang="en-US" altLang="vi-VN" sz="2400" b="1" i="0" dirty="0">
                <a:latin typeface="Times New Roman" pitchFamily="18" charset="0"/>
                <a:cs typeface="Times New Roman" pitchFamily="18" charset="0"/>
              </a:rPr>
              <a:t>-</a:t>
            </a:r>
            <a:r>
              <a:rPr lang="en-US" altLang="vi-VN" sz="2400" b="1" i="0" dirty="0" err="1">
                <a:latin typeface="Times New Roman" pitchFamily="18" charset="0"/>
                <a:cs typeface="Times New Roman" pitchFamily="18" charset="0"/>
              </a:rPr>
              <a:t>xanh</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lặng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yên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nhìn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người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Pháp</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Mãi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mãi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dân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Pháp</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Người</a:t>
            </a:r>
            <a:r>
              <a:rPr lang="en-US" altLang="vi-VN" sz="2400" b="1" i="0" dirty="0">
                <a:latin typeface="Times New Roman" pitchFamily="18" charset="0"/>
                <a:cs typeface="Times New Roman" pitchFamily="18" charset="0"/>
              </a:rPr>
              <a:t> ta </a:t>
            </a:r>
            <a:r>
              <a:rPr lang="en-US" altLang="vi-VN" sz="2400" b="1" i="0" dirty="0" err="1">
                <a:latin typeface="Times New Roman" pitchFamily="18" charset="0"/>
                <a:cs typeface="Times New Roman" pitchFamily="18" charset="0"/>
              </a:rPr>
              <a:t>không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thể</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nào</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sống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không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có</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Tổ</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quốc</a:t>
            </a:r>
            <a:r>
              <a:rPr lang="en-US" altLang="vi-VN" sz="2400" b="1" i="0" dirty="0">
                <a:latin typeface="Times New Roman" pitchFamily="18" charset="0"/>
                <a:cs typeface="Times New Roman" pitchFamily="18" charset="0"/>
              </a:rPr>
              <a:t>. </a:t>
            </a:r>
          </a:p>
        </p:txBody>
      </p:sp>
      <p:sp>
        <p:nvSpPr>
          <p:cNvPr id="46092" name="Text Box 12"/>
          <p:cNvSpPr txBox="1">
            <a:spLocks noChangeArrowheads="1"/>
          </p:cNvSpPr>
          <p:nvPr/>
        </p:nvSpPr>
        <p:spPr bwMode="auto">
          <a:xfrm>
            <a:off x="93133" y="2465844"/>
            <a:ext cx="6629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400" b="1" i="0" dirty="0">
                <a:latin typeface="Times New Roman" pitchFamily="18" charset="0"/>
                <a:cs typeface="Times New Roman" pitchFamily="18" charset="0"/>
              </a:rPr>
              <a:t>-</a:t>
            </a:r>
            <a:r>
              <a:rPr lang="en-US" altLang="vi-VN" sz="2400" b="1" i="0" dirty="0" err="1">
                <a:latin typeface="Times New Roman" pitchFamily="18" charset="0"/>
                <a:cs typeface="Times New Roman" pitchFamily="18" charset="0"/>
              </a:rPr>
              <a:t>Tuy</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nhiên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chúng</a:t>
            </a:r>
            <a:r>
              <a:rPr lang="en-US" altLang="vi-VN" sz="2400" b="1" i="0" dirty="0">
                <a:latin typeface="Times New Roman" pitchFamily="18" charset="0"/>
                <a:cs typeface="Times New Roman" pitchFamily="18" charset="0"/>
              </a:rPr>
              <a:t> ta </a:t>
            </a:r>
            <a:r>
              <a:rPr lang="en-US" altLang="vi-VN" sz="2400" b="1" i="0" dirty="0" err="1">
                <a:latin typeface="Times New Roman" pitchFamily="18" charset="0"/>
                <a:cs typeface="Times New Roman" pitchFamily="18" charset="0"/>
              </a:rPr>
              <a:t>đang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sống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chung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trong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một</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ngôi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nhà</a:t>
            </a:r>
            <a:r>
              <a:rPr lang="en-US" altLang="vi-VN" sz="2400" b="1" i="0" dirty="0">
                <a:latin typeface="Times New Roman" pitchFamily="18" charset="0"/>
                <a:cs typeface="Times New Roman" pitchFamily="18" charset="0"/>
              </a:rPr>
              <a:t> : </a:t>
            </a:r>
            <a:r>
              <a:rPr lang="en-US" altLang="vi-VN" sz="2400" b="1" i="0" dirty="0" err="1">
                <a:latin typeface="Times New Roman" pitchFamily="18" charset="0"/>
                <a:cs typeface="Times New Roman" pitchFamily="18" charset="0"/>
              </a:rPr>
              <a:t>Trái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đất</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Trái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đất</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đích</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thực</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ngôi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của</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chúng</a:t>
            </a:r>
            <a:r>
              <a:rPr lang="en-US" altLang="vi-VN" sz="2400" b="1" i="0" dirty="0">
                <a:latin typeface="Times New Roman" pitchFamily="18" charset="0"/>
                <a:cs typeface="Times New Roman" pitchFamily="18" charset="0"/>
              </a:rPr>
              <a:t> ta. </a:t>
            </a:r>
            <a:r>
              <a:rPr lang="en-US" altLang="vi-VN" sz="2400" b="1" i="0" dirty="0" err="1">
                <a:latin typeface="Times New Roman" pitchFamily="18" charset="0"/>
                <a:cs typeface="Times New Roman" pitchFamily="18" charset="0"/>
              </a:rPr>
              <a:t>Những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đứa</a:t>
            </a:r>
            <a:r>
              <a:rPr lang="en-US" altLang="vi-VN" sz="2400" b="1" i="0" dirty="0">
                <a:latin typeface="Times New Roman" pitchFamily="18" charset="0"/>
                <a:cs typeface="Times New Roman" pitchFamily="18" charset="0"/>
              </a:rPr>
              <a:t> con </a:t>
            </a:r>
            <a:r>
              <a:rPr lang="en-US" altLang="vi-VN" sz="2400" b="1" i="0" dirty="0" err="1">
                <a:latin typeface="Times New Roman" pitchFamily="18" charset="0"/>
                <a:cs typeface="Times New Roman" pitchFamily="18" charset="0"/>
              </a:rPr>
              <a:t>trong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phải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thương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yêu</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và</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có</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bổn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phận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giúp</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đỡ</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lẫn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nhau</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không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thể</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rời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khỏi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Nha</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Trang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này</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để</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sống</a:t>
            </a:r>
            <a:r>
              <a:rPr lang="en-US" altLang="vi-VN" sz="2400" b="1" i="0" dirty="0">
                <a:latin typeface="Times New Roman" pitchFamily="18" charset="0"/>
                <a:cs typeface="Times New Roman" pitchFamily="18" charset="0"/>
              </a:rPr>
              <a:t> ở </a:t>
            </a:r>
            <a:r>
              <a:rPr lang="en-US" altLang="vi-VN" sz="2400" b="1" i="0" dirty="0" err="1">
                <a:latin typeface="Times New Roman" pitchFamily="18" charset="0"/>
                <a:cs typeface="Times New Roman" pitchFamily="18" charset="0"/>
              </a:rPr>
              <a:t>nơi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nào</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khác</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Chỉ</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có</a:t>
            </a:r>
            <a:r>
              <a:rPr lang="en-US" altLang="vi-VN" sz="2400" b="1" i="0" dirty="0">
                <a:latin typeface="Times New Roman" pitchFamily="18" charset="0"/>
                <a:cs typeface="Times New Roman" pitchFamily="18" charset="0"/>
              </a:rPr>
              <a:t> ở </a:t>
            </a:r>
            <a:r>
              <a:rPr lang="en-US" altLang="vi-VN" sz="2400" b="1" i="0" dirty="0" err="1">
                <a:latin typeface="Times New Roman" pitchFamily="18" charset="0"/>
                <a:cs typeface="Times New Roman" pitchFamily="18" charset="0"/>
              </a:rPr>
              <a:t>đây</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tâm</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hồn</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tôi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mới</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được</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rộng</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mở</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bình</a:t>
            </a:r>
            <a:r>
              <a:rPr lang="en-US" altLang="vi-VN" sz="2400" b="1" i="0" dirty="0">
                <a:latin typeface="Times New Roman" pitchFamily="18" charset="0"/>
                <a:cs typeface="Times New Roman" pitchFamily="18" charset="0"/>
              </a:rPr>
              <a:t> </a:t>
            </a:r>
            <a:r>
              <a:rPr lang="en-US" altLang="vi-VN" sz="2400" b="1" i="0" dirty="0" err="1">
                <a:latin typeface="Times New Roman" pitchFamily="18" charset="0"/>
                <a:cs typeface="Times New Roman" pitchFamily="18" charset="0"/>
              </a:rPr>
              <a:t>yên</a:t>
            </a:r>
            <a:r>
              <a:rPr lang="en-US" altLang="vi-VN" sz="2400" b="1" i="0" dirty="0">
                <a:latin typeface="Times New Roman" pitchFamily="18" charset="0"/>
                <a:cs typeface="Times New Roman" pitchFamily="18" charset="0"/>
              </a:rPr>
              <a:t>.</a:t>
            </a:r>
            <a:endParaRPr lang="en-US" alt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7160120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0"/>
                                        </p:tgtEl>
                                        <p:attrNameLst>
                                          <p:attrName>style.visibility</p:attrName>
                                        </p:attrNameLst>
                                      </p:cBhvr>
                                      <p:to>
                                        <p:strVal val="visible"/>
                                      </p:to>
                                    </p:set>
                                    <p:anim calcmode="discrete" valueType="clr">
                                      <p:cBhvr override="childStyle">
                                        <p:cTn id="7" dur="80"/>
                                        <p:tgtEl>
                                          <p:spTgt spid="194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0"/>
                                        </p:tgtEl>
                                        <p:attrNameLst>
                                          <p:attrName>fillcolor</p:attrName>
                                        </p:attrNameLst>
                                      </p:cBhvr>
                                      <p:tavLst>
                                        <p:tav tm="0">
                                          <p:val>
                                            <p:clrVal>
                                              <a:schemeClr val="accent2"/>
                                            </p:clrVal>
                                          </p:val>
                                        </p:tav>
                                        <p:tav tm="50000">
                                          <p:val>
                                            <p:clrVal>
                                              <a:schemeClr val="hlink"/>
                                            </p:clrVal>
                                          </p:val>
                                        </p:tav>
                                      </p:tavLst>
                                    </p:anim>
                                    <p:set>
                                      <p:cBhvr>
                                        <p:cTn id="9" dur="80"/>
                                        <p:tgtEl>
                                          <p:spTgt spid="1946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6092"/>
                                        </p:tgtEl>
                                        <p:attrNameLst>
                                          <p:attrName>style.visibility</p:attrName>
                                        </p:attrNameLst>
                                      </p:cBhvr>
                                      <p:to>
                                        <p:strVal val="visible"/>
                                      </p:to>
                                    </p:set>
                                    <p:anim calcmode="discrete" valueType="clr">
                                      <p:cBhvr override="childStyle">
                                        <p:cTn id="14" dur="80"/>
                                        <p:tgtEl>
                                          <p:spTgt spid="4609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6092"/>
                                        </p:tgtEl>
                                        <p:attrNameLst>
                                          <p:attrName>fillcolor</p:attrName>
                                        </p:attrNameLst>
                                      </p:cBhvr>
                                      <p:tavLst>
                                        <p:tav tm="0">
                                          <p:val>
                                            <p:clrVal>
                                              <a:schemeClr val="accent2"/>
                                            </p:clrVal>
                                          </p:val>
                                        </p:tav>
                                        <p:tav tm="50000">
                                          <p:val>
                                            <p:clrVal>
                                              <a:schemeClr val="hlink"/>
                                            </p:clrVal>
                                          </p:val>
                                        </p:tav>
                                      </p:tavLst>
                                    </p:anim>
                                    <p:set>
                                      <p:cBhvr>
                                        <p:cTn id="16" dur="80"/>
                                        <p:tgtEl>
                                          <p:spTgt spid="460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460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9"/>
          <p:cNvGrpSpPr>
            <a:grpSpLocks/>
          </p:cNvGrpSpPr>
          <p:nvPr/>
        </p:nvGrpSpPr>
        <p:grpSpPr bwMode="auto">
          <a:xfrm>
            <a:off x="2650066" y="1543050"/>
            <a:ext cx="4411134" cy="3422650"/>
            <a:chOff x="1008" y="1776"/>
            <a:chExt cx="3984" cy="1968"/>
          </a:xfrm>
        </p:grpSpPr>
        <p:pic>
          <p:nvPicPr>
            <p:cNvPr id="15367" name="Picture 10" descr="TV3"/>
            <p:cNvPicPr>
              <a:picLocks noChangeAspect="1" noChangeArrowheads="1"/>
            </p:cNvPicPr>
            <p:nvPr/>
          </p:nvPicPr>
          <p:blipFill>
            <a:blip r:embed="rId2">
              <a:extLst>
                <a:ext uri="{28A0092B-C50C-407E-A947-70E740481C1C}">
                  <a14:useLocalDpi xmlns:a14="http://schemas.microsoft.com/office/drawing/2010/main" val="0"/>
                </a:ext>
              </a:extLst>
            </a:blip>
            <a:srcRect l="50201" t="50174" b="1326"/>
            <a:stretch>
              <a:fillRect/>
            </a:stretch>
          </p:blipFill>
          <p:spPr bwMode="auto">
            <a:xfrm>
              <a:off x="1008" y="1776"/>
              <a:ext cx="3984" cy="196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5368" name="Oval 11"/>
            <p:cNvSpPr>
              <a:spLocks noChangeArrowheads="1"/>
            </p:cNvSpPr>
            <p:nvPr/>
          </p:nvSpPr>
          <p:spPr bwMode="auto">
            <a:xfrm>
              <a:off x="1104" y="1776"/>
              <a:ext cx="336" cy="288"/>
            </a:xfrm>
            <a:prstGeom prst="ellipse">
              <a:avLst/>
            </a:prstGeom>
            <a:solidFill>
              <a:srgbClr val="00FFFF">
                <a:alpha val="41176"/>
              </a:srgbClr>
            </a:solidFill>
            <a:ln w="9525">
              <a:solidFill>
                <a:srgbClr val="0000FF"/>
              </a:solidFill>
              <a:round/>
              <a:headEnd/>
              <a:tailEnd/>
            </a:ln>
          </p:spPr>
          <p:txBody>
            <a:bodyPr wrap="none" anchor="ctr"/>
            <a:lstStyle/>
            <a:p>
              <a:pPr algn="ctr" eaLnBrk="1" hangingPunct="1"/>
              <a:r>
                <a:rPr lang="en-US" altLang="vi-VN" sz="3200" b="1" i="0">
                  <a:solidFill>
                    <a:srgbClr val="FF0000"/>
                  </a:solidFill>
                  <a:latin typeface="Times New Roman" pitchFamily="18" charset="0"/>
                </a:rPr>
                <a:t>4</a:t>
              </a:r>
            </a:p>
          </p:txBody>
        </p:sp>
      </p:grpSp>
      <p:sp>
        <p:nvSpPr>
          <p:cNvPr id="47115" name="Text Box 11"/>
          <p:cNvSpPr txBox="1">
            <a:spLocks noChangeArrowheads="1"/>
          </p:cNvSpPr>
          <p:nvPr/>
        </p:nvSpPr>
        <p:spPr bwMode="auto">
          <a:xfrm>
            <a:off x="186267" y="158055"/>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vi-VN" sz="2800" b="1" i="0" dirty="0">
                <a:latin typeface="Times New Roman" pitchFamily="18" charset="0"/>
                <a:cs typeface="Times New Roman" pitchFamily="18" charset="0"/>
              </a:rPr>
              <a:t>   * </a:t>
            </a:r>
            <a:r>
              <a:rPr lang="en-US" altLang="vi-VN" sz="2800" b="1" i="0" dirty="0" err="1">
                <a:latin typeface="Times New Roman" pitchFamily="18" charset="0"/>
                <a:cs typeface="Times New Roman" pitchFamily="18" charset="0"/>
              </a:rPr>
              <a:t>Đoạn</a:t>
            </a:r>
            <a:r>
              <a:rPr lang="en-US" altLang="vi-VN" sz="2800" b="1" i="0" dirty="0">
                <a:latin typeface="Times New Roman" pitchFamily="18" charset="0"/>
                <a:cs typeface="Times New Roman" pitchFamily="18" charset="0"/>
              </a:rPr>
              <a:t> 4:  </a:t>
            </a:r>
            <a:r>
              <a:rPr lang="en-US" altLang="vi-VN" sz="2800" b="1" i="0" dirty="0" err="1">
                <a:latin typeface="Times New Roman" pitchFamily="18" charset="0"/>
                <a:cs typeface="Times New Roman" pitchFamily="18" charset="0"/>
              </a:rPr>
              <a:t>Cả</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hai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chúng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cùng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im</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lặng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Chúng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tôi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nghe</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rõ</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tiếng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biển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thở</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dài</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đổ</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nhẹ</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những</a:t>
            </a:r>
            <a:r>
              <a:rPr lang="en-US" altLang="vi-VN" sz="2800" b="1" i="0" dirty="0">
                <a:latin typeface="Times New Roman" pitchFamily="18" charset="0"/>
                <a:cs typeface="Times New Roman" pitchFamily="18" charset="0"/>
              </a:rPr>
              <a:t> con </a:t>
            </a:r>
            <a:r>
              <a:rPr lang="en-US" altLang="vi-VN" sz="2800" b="1" i="0" dirty="0" err="1">
                <a:latin typeface="Times New Roman" pitchFamily="18" charset="0"/>
                <a:cs typeface="Times New Roman" pitchFamily="18" charset="0"/>
              </a:rPr>
              <a:t>sóng</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thủy</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tinh</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vỡ</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vụn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lên</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bờ</a:t>
            </a:r>
            <a:r>
              <a:rPr lang="en-US" altLang="vi-VN" sz="2800" b="1" i="0" dirty="0">
                <a:latin typeface="Times New Roman" pitchFamily="18" charset="0"/>
                <a:cs typeface="Times New Roman" pitchFamily="18" charset="0"/>
              </a:rPr>
              <a:t> </a:t>
            </a:r>
            <a:r>
              <a:rPr lang="en-US" altLang="vi-VN" sz="2800" b="1" i="0" dirty="0" err="1">
                <a:latin typeface="Times New Roman" pitchFamily="18" charset="0"/>
                <a:cs typeface="Times New Roman" pitchFamily="18" charset="0"/>
              </a:rPr>
              <a:t>cát</a:t>
            </a:r>
            <a:r>
              <a:rPr lang="en-US" altLang="vi-VN" sz="2800" b="1" i="0" dirty="0">
                <a:latin typeface="Times New Roman" pitchFamily="18" charset="0"/>
                <a:cs typeface="Times New Roman" pitchFamily="18" charset="0"/>
              </a:rPr>
              <a:t>. </a:t>
            </a:r>
          </a:p>
        </p:txBody>
      </p:sp>
    </p:spTree>
    <p:extLst>
      <p:ext uri="{BB962C8B-B14F-4D97-AF65-F5344CB8AC3E}">
        <p14:creationId xmlns:p14="http://schemas.microsoft.com/office/powerpoint/2010/main" val="13589395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7115"/>
                                        </p:tgtEl>
                                        <p:attrNameLst>
                                          <p:attrName>style.visibility</p:attrName>
                                        </p:attrNameLst>
                                      </p:cBhvr>
                                      <p:to>
                                        <p:strVal val="visible"/>
                                      </p:to>
                                    </p:set>
                                    <p:anim calcmode="discrete" valueType="clr">
                                      <p:cBhvr override="childStyle">
                                        <p:cTn id="7" dur="80"/>
                                        <p:tgtEl>
                                          <p:spTgt spid="471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7115"/>
                                        </p:tgtEl>
                                        <p:attrNameLst>
                                          <p:attrName>fillcolor</p:attrName>
                                        </p:attrNameLst>
                                      </p:cBhvr>
                                      <p:tavLst>
                                        <p:tav tm="0">
                                          <p:val>
                                            <p:clrVal>
                                              <a:schemeClr val="accent2"/>
                                            </p:clrVal>
                                          </p:val>
                                        </p:tav>
                                        <p:tav tm="50000">
                                          <p:val>
                                            <p:clrVal>
                                              <a:schemeClr val="hlink"/>
                                            </p:clrVal>
                                          </p:val>
                                        </p:tav>
                                      </p:tavLst>
                                    </p:anim>
                                    <p:set>
                                      <p:cBhvr>
                                        <p:cTn id="9" dur="80"/>
                                        <p:tgtEl>
                                          <p:spTgt spid="471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12F950-D632-4A8D-A7BE-5CC40C32D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30" y="685800"/>
            <a:ext cx="3129703" cy="3129703"/>
          </a:xfrm>
          <a:prstGeom prst="rect">
            <a:avLst/>
          </a:prstGeom>
        </p:spPr>
      </p:pic>
      <p:pic>
        <p:nvPicPr>
          <p:cNvPr id="8" name="图片 7">
            <a:extLst>
              <a:ext uri="{FF2B5EF4-FFF2-40B4-BE49-F238E27FC236}">
                <a16:creationId xmlns:a16="http://schemas.microsoft.com/office/drawing/2014/main" id="{B91928F0-5E99-4CCF-A8B0-EC156E20A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790" y="1825365"/>
            <a:ext cx="3318135" cy="3318135"/>
          </a:xfrm>
          <a:prstGeom prst="rect">
            <a:avLst/>
          </a:prstGeom>
        </p:spPr>
      </p:pic>
      <p:pic>
        <p:nvPicPr>
          <p:cNvPr id="11" name="图片 10">
            <a:extLst>
              <a:ext uri="{FF2B5EF4-FFF2-40B4-BE49-F238E27FC236}">
                <a16:creationId xmlns:a16="http://schemas.microsoft.com/office/drawing/2014/main" id="{E02F09B1-02C4-426E-A14D-4F8F60B2B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95461"/>
            <a:ext cx="3200400" cy="3200400"/>
          </a:xfrm>
          <a:prstGeom prst="rect">
            <a:avLst/>
          </a:prstGeom>
        </p:spPr>
      </p:pic>
      <p:sp>
        <p:nvSpPr>
          <p:cNvPr id="2" name="TextBox 1"/>
          <p:cNvSpPr txBox="1"/>
          <p:nvPr/>
        </p:nvSpPr>
        <p:spPr>
          <a:xfrm>
            <a:off x="1266190" y="2099994"/>
            <a:ext cx="1879600" cy="646331"/>
          </a:xfrm>
          <a:prstGeom prst="rect">
            <a:avLst/>
          </a:prstGeom>
          <a:noFill/>
        </p:spPr>
        <p:txBody>
          <a:bodyPr wrap="square" rtlCol="0">
            <a:spAutoFit/>
          </a:bodyPr>
          <a:lstStyle/>
          <a:p>
            <a:r>
              <a:rPr lang="en-US" sz="3600" dirty="0">
                <a:latin typeface="Times New Roman" pitchFamily="18" charset="0"/>
                <a:cs typeface="Times New Roman" pitchFamily="18" charset="0"/>
              </a:rPr>
              <a:t>HỌC</a:t>
            </a:r>
          </a:p>
        </p:txBody>
      </p:sp>
      <p:sp>
        <p:nvSpPr>
          <p:cNvPr id="14" name="TextBox 13"/>
          <p:cNvSpPr txBox="1"/>
          <p:nvPr/>
        </p:nvSpPr>
        <p:spPr>
          <a:xfrm>
            <a:off x="3598333" y="3223469"/>
            <a:ext cx="2751666" cy="584775"/>
          </a:xfrm>
          <a:prstGeom prst="rect">
            <a:avLst/>
          </a:prstGeom>
          <a:noFill/>
        </p:spPr>
        <p:txBody>
          <a:bodyPr wrap="square" rtlCol="0">
            <a:spAutoFit/>
          </a:bodyPr>
          <a:lstStyle/>
          <a:p>
            <a:r>
              <a:rPr lang="en-US" sz="3200" dirty="0">
                <a:latin typeface="Times New Roman" pitchFamily="18" charset="0"/>
                <a:cs typeface="Times New Roman" pitchFamily="18" charset="0"/>
              </a:rPr>
              <a:t>HỌC NỮA</a:t>
            </a:r>
          </a:p>
        </p:txBody>
      </p:sp>
      <p:sp>
        <p:nvSpPr>
          <p:cNvPr id="15" name="TextBox 14"/>
          <p:cNvSpPr txBox="1"/>
          <p:nvPr/>
        </p:nvSpPr>
        <p:spPr>
          <a:xfrm>
            <a:off x="6477000" y="1665876"/>
            <a:ext cx="2667000" cy="584775"/>
          </a:xfrm>
          <a:prstGeom prst="rect">
            <a:avLst/>
          </a:prstGeom>
          <a:noFill/>
        </p:spPr>
        <p:txBody>
          <a:bodyPr wrap="square" rtlCol="0">
            <a:spAutoFit/>
          </a:bodyPr>
          <a:lstStyle/>
          <a:p>
            <a:r>
              <a:rPr lang="en-US" sz="3200" dirty="0">
                <a:latin typeface="Times New Roman" pitchFamily="18" charset="0"/>
                <a:cs typeface="Times New Roman" pitchFamily="18" charset="0"/>
              </a:rPr>
              <a:t>HỌC MÃI</a:t>
            </a:r>
          </a:p>
        </p:txBody>
      </p:sp>
    </p:spTree>
    <p:extLst>
      <p:ext uri="{BB962C8B-B14F-4D97-AF65-F5344CB8AC3E}">
        <p14:creationId xmlns:p14="http://schemas.microsoft.com/office/powerpoint/2010/main" val="10523422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6000" b="-6000"/>
          </a:stretch>
        </a:blipFill>
        <a:effectLst/>
      </p:bgPr>
    </p:bg>
    <p:spTree>
      <p:nvGrpSpPr>
        <p:cNvPr id="1" name=""/>
        <p:cNvGrpSpPr/>
        <p:nvPr/>
      </p:nvGrpSpPr>
      <p:grpSpPr>
        <a:xfrm>
          <a:off x="0" y="0"/>
          <a:ext cx="0" cy="0"/>
          <a:chOff x="0" y="0"/>
          <a:chExt cx="0" cy="0"/>
        </a:xfrm>
      </p:grpSpPr>
      <p:pic>
        <p:nvPicPr>
          <p:cNvPr id="614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9208"/>
            <a:ext cx="3505200" cy="28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Text Box 18"/>
          <p:cNvSpPr txBox="1">
            <a:spLocks noChangeArrowheads="1"/>
          </p:cNvSpPr>
          <p:nvPr/>
        </p:nvSpPr>
        <p:spPr bwMode="auto">
          <a:xfrm>
            <a:off x="5756744" y="2949863"/>
            <a:ext cx="39708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algn="ctr" eaLnBrk="1" hangingPunct="1">
              <a:spcBef>
                <a:spcPct val="50000"/>
              </a:spcBef>
            </a:pPr>
            <a:r>
              <a:rPr lang="en-US" b="1" i="0" dirty="0">
                <a:latin typeface="Times New Roman" panose="02020603050405020304" pitchFamily="18" charset="0"/>
                <a:cs typeface="Times New Roman" panose="02020603050405020304" pitchFamily="18" charset="0"/>
              </a:rPr>
              <a:t>Y-</a:t>
            </a:r>
            <a:r>
              <a:rPr lang="en-US" b="1" i="0" dirty="0" err="1">
                <a:latin typeface="Times New Roman" panose="02020603050405020304" pitchFamily="18" charset="0"/>
                <a:cs typeface="Times New Roman" panose="02020603050405020304" pitchFamily="18" charset="0"/>
              </a:rPr>
              <a:t>éc</a:t>
            </a:r>
            <a:r>
              <a:rPr lang="en-US" b="1" i="0" dirty="0">
                <a:latin typeface="Times New Roman" panose="02020603050405020304" pitchFamily="18" charset="0"/>
                <a:cs typeface="Times New Roman" panose="02020603050405020304" pitchFamily="18" charset="0"/>
              </a:rPr>
              <a:t>-</a:t>
            </a:r>
            <a:r>
              <a:rPr lang="en-US" b="1" i="0" dirty="0" err="1">
                <a:latin typeface="Times New Roman" panose="02020603050405020304" pitchFamily="18" charset="0"/>
                <a:cs typeface="Times New Roman" panose="02020603050405020304" pitchFamily="18" charset="0"/>
              </a:rPr>
              <a:t>xanh</a:t>
            </a:r>
            <a:endParaRPr lang="en-US" b="1" i="0" dirty="0">
              <a:latin typeface="Times New Roman" panose="02020603050405020304" pitchFamily="18" charset="0"/>
              <a:cs typeface="Times New Roman" panose="02020603050405020304" pitchFamily="18" charset="0"/>
            </a:endParaRPr>
          </a:p>
          <a:p>
            <a:pPr algn="ctr" eaLnBrk="1" hangingPunct="1">
              <a:spcBef>
                <a:spcPct val="50000"/>
              </a:spcBef>
            </a:pPr>
            <a:r>
              <a:rPr lang="en-US" b="1" i="0" dirty="0">
                <a:latin typeface="Times New Roman" panose="02020603050405020304" pitchFamily="18" charset="0"/>
                <a:cs typeface="Times New Roman" panose="02020603050405020304" pitchFamily="18" charset="0"/>
              </a:rPr>
              <a:t>(1863 – 1943)</a:t>
            </a:r>
          </a:p>
        </p:txBody>
      </p:sp>
      <p:sp>
        <p:nvSpPr>
          <p:cNvPr id="2" name="Rectangle 1">
            <a:extLst>
              <a:ext uri="{FF2B5EF4-FFF2-40B4-BE49-F238E27FC236}">
                <a16:creationId xmlns:a16="http://schemas.microsoft.com/office/drawing/2014/main" id="{0F479DE8-F5D2-421D-81E0-33DC3EB4C6B6}"/>
              </a:ext>
            </a:extLst>
          </p:cNvPr>
          <p:cNvSpPr/>
          <p:nvPr/>
        </p:nvSpPr>
        <p:spPr>
          <a:xfrm>
            <a:off x="-29817" y="4499"/>
            <a:ext cx="5961454" cy="5262979"/>
          </a:xfrm>
          <a:prstGeom prst="rect">
            <a:avLst/>
          </a:prstGeom>
        </p:spPr>
        <p:txBody>
          <a:bodyPr wrap="square">
            <a:spAutoFit/>
          </a:bodyPr>
          <a:lstStyle/>
          <a:p>
            <a:r>
              <a:rPr lang="vi-VN" sz="2400" dirty="0">
                <a:solidFill>
                  <a:srgbClr val="333333"/>
                </a:solidFill>
                <a:latin typeface="+mj-lt"/>
              </a:rPr>
              <a:t> Bác sỹ Y-ÉC-XANH  (1863-1943). Ông là một nhà khoa học lớn của thế giới nhưng ít ai biết rằng ông còn là một người rao truyền Phúc Âm tại Việt Nam. Theo cuốn sách </a:t>
            </a:r>
            <a:r>
              <a:rPr lang="vi-VN" sz="2400" b="1" i="1" dirty="0">
                <a:solidFill>
                  <a:srgbClr val="333333"/>
                </a:solidFill>
                <a:latin typeface="+mj-lt"/>
              </a:rPr>
              <a:t>Những Người Tin Lành Đầu Tiên Đến Việt Nam </a:t>
            </a:r>
            <a:r>
              <a:rPr lang="vi-VN" sz="2400" dirty="0">
                <a:solidFill>
                  <a:srgbClr val="333333"/>
                </a:solidFill>
                <a:latin typeface="+mj-lt"/>
              </a:rPr>
              <a:t>xuất bản vào năm 2011, mục đích của ông đến với Việt Nam không chỉ đơn thuần làm công tác khám chữa bệnh mà còn để rao truyền tình yêu thương của Chúa cứu thế Jesus cho dân tộc Việt Nam. Cả cuộc đời ông tận hiến cho Chúa và cho nhân dân Việt Nam. Để biết ơn những đóng góp của ông cho Việt Nam, nhà nước đã lấy tên ông đặt cho nhiều tuyến phố và viện khoa học trên khắp đất nước.</a:t>
            </a:r>
            <a:endParaRPr lang="vi-VN" sz="2400" dirty="0">
              <a:latin typeface="+mj-lt"/>
            </a:endParaRPr>
          </a:p>
        </p:txBody>
      </p:sp>
    </p:spTree>
    <p:extLst>
      <p:ext uri="{BB962C8B-B14F-4D97-AF65-F5344CB8AC3E}">
        <p14:creationId xmlns:p14="http://schemas.microsoft.com/office/powerpoint/2010/main" val="3334525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anim calcmode="lin" valueType="num">
                                      <p:cBhvr>
                                        <p:cTn id="8" dur="2000" fill="hold"/>
                                        <p:tgtEl>
                                          <p:spTgt spid="6148"/>
                                        </p:tgtEl>
                                        <p:attrNameLst>
                                          <p:attrName>ppt_x</p:attrName>
                                        </p:attrNameLst>
                                      </p:cBhvr>
                                      <p:tavLst>
                                        <p:tav tm="0">
                                          <p:val>
                                            <p:strVal val="#ppt_x"/>
                                          </p:val>
                                        </p:tav>
                                        <p:tav tm="100000">
                                          <p:val>
                                            <p:strVal val="#ppt_x"/>
                                          </p:val>
                                        </p:tav>
                                      </p:tavLst>
                                    </p:anim>
                                    <p:anim calcmode="lin" valueType="num">
                                      <p:cBhvr>
                                        <p:cTn id="9" dur="2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6162"/>
                                        </p:tgtEl>
                                        <p:attrNameLst>
                                          <p:attrName>style.visibility</p:attrName>
                                        </p:attrNameLst>
                                      </p:cBhvr>
                                      <p:to>
                                        <p:strVal val="visible"/>
                                      </p:to>
                                    </p:set>
                                    <p:animEffect transition="in" filter="fade">
                                      <p:cBhvr>
                                        <p:cTn id="14" dur="1600" decel="100000"/>
                                        <p:tgtEl>
                                          <p:spTgt spid="6162"/>
                                        </p:tgtEl>
                                      </p:cBhvr>
                                    </p:animEffect>
                                    <p:anim calcmode="lin" valueType="num">
                                      <p:cBhvr>
                                        <p:cTn id="15" dur="1600" decel="100000" fill="hold"/>
                                        <p:tgtEl>
                                          <p:spTgt spid="6162"/>
                                        </p:tgtEl>
                                        <p:attrNameLst>
                                          <p:attrName>style.rotation</p:attrName>
                                        </p:attrNameLst>
                                      </p:cBhvr>
                                      <p:tavLst>
                                        <p:tav tm="0">
                                          <p:val>
                                            <p:fltVal val="-90"/>
                                          </p:val>
                                        </p:tav>
                                        <p:tav tm="100000">
                                          <p:val>
                                            <p:fltVal val="0"/>
                                          </p:val>
                                        </p:tav>
                                      </p:tavLst>
                                    </p:anim>
                                    <p:anim calcmode="lin" valueType="num">
                                      <p:cBhvr>
                                        <p:cTn id="16" dur="1600" decel="100000" fill="hold"/>
                                        <p:tgtEl>
                                          <p:spTgt spid="6162"/>
                                        </p:tgtEl>
                                        <p:attrNameLst>
                                          <p:attrName>ppt_x</p:attrName>
                                        </p:attrNameLst>
                                      </p:cBhvr>
                                      <p:tavLst>
                                        <p:tav tm="0">
                                          <p:val>
                                            <p:strVal val="#ppt_x+0.4"/>
                                          </p:val>
                                        </p:tav>
                                        <p:tav tm="100000">
                                          <p:val>
                                            <p:strVal val="#ppt_x-0.05"/>
                                          </p:val>
                                        </p:tav>
                                      </p:tavLst>
                                    </p:anim>
                                    <p:anim calcmode="lin" valueType="num">
                                      <p:cBhvr>
                                        <p:cTn id="17" dur="1600" decel="100000" fill="hold"/>
                                        <p:tgtEl>
                                          <p:spTgt spid="6162"/>
                                        </p:tgtEl>
                                        <p:attrNameLst>
                                          <p:attrName>ppt_y</p:attrName>
                                        </p:attrNameLst>
                                      </p:cBhvr>
                                      <p:tavLst>
                                        <p:tav tm="0">
                                          <p:val>
                                            <p:strVal val="#ppt_y-0.4"/>
                                          </p:val>
                                        </p:tav>
                                        <p:tav tm="100000">
                                          <p:val>
                                            <p:strVal val="#ppt_y+0.1"/>
                                          </p:val>
                                        </p:tav>
                                      </p:tavLst>
                                    </p:anim>
                                    <p:anim calcmode="lin" valueType="num">
                                      <p:cBhvr>
                                        <p:cTn id="18" dur="400" accel="100000" fill="hold">
                                          <p:stCondLst>
                                            <p:cond delay="1600"/>
                                          </p:stCondLst>
                                        </p:cTn>
                                        <p:tgtEl>
                                          <p:spTgt spid="6162"/>
                                        </p:tgtEl>
                                        <p:attrNameLst>
                                          <p:attrName>ppt_x</p:attrName>
                                        </p:attrNameLst>
                                      </p:cBhvr>
                                      <p:tavLst>
                                        <p:tav tm="0">
                                          <p:val>
                                            <p:strVal val="#ppt_x-0.05"/>
                                          </p:val>
                                        </p:tav>
                                        <p:tav tm="100000">
                                          <p:val>
                                            <p:strVal val="#ppt_x"/>
                                          </p:val>
                                        </p:tav>
                                      </p:tavLst>
                                    </p:anim>
                                    <p:anim calcmode="lin" valueType="num">
                                      <p:cBhvr>
                                        <p:cTn id="19" dur="400" accel="100000" fill="hold">
                                          <p:stCondLst>
                                            <p:cond delay="1600"/>
                                          </p:stCondLst>
                                        </p:cTn>
                                        <p:tgtEl>
                                          <p:spTgt spid="616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1">
            <a:extLst>
              <a:ext uri="{FF2B5EF4-FFF2-40B4-BE49-F238E27FC236}">
                <a16:creationId xmlns:a16="http://schemas.microsoft.com/office/drawing/2014/main" id="{6EC1D193-A786-4C4F-9664-C79F65205D5A}"/>
              </a:ext>
            </a:extLst>
          </p:cNvPr>
          <p:cNvSpPr>
            <a:spLocks noGrp="1"/>
          </p:cNvSpPr>
          <p:nvPr>
            <p:ph/>
          </p:nvPr>
        </p:nvSpPr>
        <p:spPr/>
        <p:txBody>
          <a:bodyPr/>
          <a:lstStyle/>
          <a:p>
            <a:endParaRPr lang="en-US"/>
          </a:p>
        </p:txBody>
      </p:sp>
    </p:spTree>
    <p:extLst>
      <p:ext uri="{BB962C8B-B14F-4D97-AF65-F5344CB8AC3E}">
        <p14:creationId xmlns:p14="http://schemas.microsoft.com/office/powerpoint/2010/main" val="18865105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F88535-8512-4B03-87BE-763077196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230145" cy="5143500"/>
          </a:xfrm>
          <a:prstGeom prst="rect">
            <a:avLst/>
          </a:prstGeom>
        </p:spPr>
      </p:pic>
      <p:sp>
        <p:nvSpPr>
          <p:cNvPr id="4" name="卷形: 垂直 3">
            <a:extLst>
              <a:ext uri="{FF2B5EF4-FFF2-40B4-BE49-F238E27FC236}">
                <a16:creationId xmlns:a16="http://schemas.microsoft.com/office/drawing/2014/main" id="{D46B7F83-667B-4579-A157-4CA1E3C00AE3}"/>
              </a:ext>
            </a:extLst>
          </p:cNvPr>
          <p:cNvSpPr/>
          <p:nvPr/>
        </p:nvSpPr>
        <p:spPr>
          <a:xfrm rot="16200000">
            <a:off x="3271457" y="386143"/>
            <a:ext cx="4091325" cy="4707573"/>
          </a:xfrm>
          <a:prstGeom prst="vertic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2800">
              <a:latin typeface="Times New Roman" pitchFamily="18" charset="0"/>
              <a:cs typeface="Times New Roman" pitchFamily="18" charset="0"/>
            </a:endParaRPr>
          </a:p>
        </p:txBody>
      </p:sp>
      <p:pic>
        <p:nvPicPr>
          <p:cNvPr id="7" name="图片 6">
            <a:extLst>
              <a:ext uri="{FF2B5EF4-FFF2-40B4-BE49-F238E27FC236}">
                <a16:creationId xmlns:a16="http://schemas.microsoft.com/office/drawing/2014/main" id="{A2D653AA-D2DA-4D83-AD5D-88367EBD6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280" y="2707651"/>
            <a:ext cx="2033752" cy="2256896"/>
          </a:xfrm>
          <a:prstGeom prst="rect">
            <a:avLst/>
          </a:prstGeom>
        </p:spPr>
      </p:pic>
      <p:pic>
        <p:nvPicPr>
          <p:cNvPr id="12" name="图片 11">
            <a:extLst>
              <a:ext uri="{FF2B5EF4-FFF2-40B4-BE49-F238E27FC236}">
                <a16:creationId xmlns:a16="http://schemas.microsoft.com/office/drawing/2014/main" id="{0F69363F-E5E5-4E0A-8C08-1229C079E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8009" y="3539927"/>
            <a:ext cx="1088564" cy="1208002"/>
          </a:xfrm>
          <a:prstGeom prst="rect">
            <a:avLst/>
          </a:prstGeom>
        </p:spPr>
      </p:pic>
      <p:sp>
        <p:nvSpPr>
          <p:cNvPr id="2" name="TextBox 1"/>
          <p:cNvSpPr txBox="1"/>
          <p:nvPr/>
        </p:nvSpPr>
        <p:spPr>
          <a:xfrm>
            <a:off x="5774266" y="1778857"/>
            <a:ext cx="130386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vụn</a:t>
            </a:r>
            <a:endParaRPr lang="en-US" sz="2800" dirty="0">
              <a:latin typeface="Times New Roman" pitchFamily="18" charset="0"/>
              <a:cs typeface="Times New Roman" pitchFamily="18" charset="0"/>
            </a:endParaRPr>
          </a:p>
        </p:txBody>
      </p:sp>
      <p:sp>
        <p:nvSpPr>
          <p:cNvPr id="14" name="TextBox 13"/>
          <p:cNvSpPr txBox="1"/>
          <p:nvPr/>
        </p:nvSpPr>
        <p:spPr>
          <a:xfrm>
            <a:off x="3602565" y="2302077"/>
            <a:ext cx="188806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băn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khoăn</a:t>
            </a:r>
            <a:endParaRPr lang="en-US" sz="2800" dirty="0">
              <a:latin typeface="Times New Roman" pitchFamily="18" charset="0"/>
              <a:cs typeface="Times New Roman" pitchFamily="18" charset="0"/>
            </a:endParaRPr>
          </a:p>
        </p:txBody>
      </p:sp>
      <p:sp>
        <p:nvSpPr>
          <p:cNvPr id="15" name="TextBox 14"/>
          <p:cNvSpPr txBox="1"/>
          <p:nvPr/>
        </p:nvSpPr>
        <p:spPr>
          <a:xfrm>
            <a:off x="3644951" y="2825297"/>
            <a:ext cx="130386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thổ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lộ</a:t>
            </a:r>
            <a:endParaRPr lang="en-US" sz="2800" dirty="0">
              <a:latin typeface="Times New Roman" pitchFamily="18" charset="0"/>
              <a:cs typeface="Times New Roman" pitchFamily="18" charset="0"/>
            </a:endParaRPr>
          </a:p>
        </p:txBody>
      </p:sp>
      <p:sp>
        <p:nvSpPr>
          <p:cNvPr id="16" name="TextBox 15"/>
          <p:cNvSpPr txBox="1"/>
          <p:nvPr/>
        </p:nvSpPr>
        <p:spPr>
          <a:xfrm>
            <a:off x="3644950" y="3348517"/>
            <a:ext cx="130386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sờn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a:t>
            </a:r>
            <a:endParaRPr lang="en-US" sz="2800" dirty="0">
              <a:latin typeface="Times New Roman" pitchFamily="18" charset="0"/>
              <a:cs typeface="Times New Roman" pitchFamily="18" charset="0"/>
            </a:endParaRPr>
          </a:p>
        </p:txBody>
      </p:sp>
      <p:sp>
        <p:nvSpPr>
          <p:cNvPr id="17" name="TextBox 16"/>
          <p:cNvSpPr txBox="1"/>
          <p:nvPr/>
        </p:nvSpPr>
        <p:spPr>
          <a:xfrm>
            <a:off x="5613558" y="2301274"/>
            <a:ext cx="2006548"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bổn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phận</a:t>
            </a:r>
            <a:endParaRPr lang="en-US" sz="2800" dirty="0">
              <a:latin typeface="Times New Roman" pitchFamily="18" charset="0"/>
              <a:cs typeface="Times New Roman" pitchFamily="18" charset="0"/>
            </a:endParaRPr>
          </a:p>
        </p:txBody>
      </p:sp>
      <p:sp>
        <p:nvSpPr>
          <p:cNvPr id="18" name="TextBox 17"/>
          <p:cNvSpPr txBox="1"/>
          <p:nvPr/>
        </p:nvSpPr>
        <p:spPr>
          <a:xfrm>
            <a:off x="3539065" y="1795790"/>
            <a:ext cx="2658587"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ngưỡng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a:t>
            </a:r>
            <a:endParaRPr lang="en-US" sz="2800" dirty="0">
              <a:latin typeface="Times New Roman" pitchFamily="18" charset="0"/>
              <a:cs typeface="Times New Roman" pitchFamily="18" charset="0"/>
            </a:endParaRPr>
          </a:p>
        </p:txBody>
      </p:sp>
      <p:sp>
        <p:nvSpPr>
          <p:cNvPr id="19" name="TextBox 18"/>
          <p:cNvSpPr txBox="1"/>
          <p:nvPr/>
        </p:nvSpPr>
        <p:spPr>
          <a:xfrm>
            <a:off x="5490632" y="2787357"/>
            <a:ext cx="2133548" cy="523220"/>
          </a:xfrm>
          <a:prstGeom prst="rect">
            <a:avLst/>
          </a:prstGeom>
          <a:noFill/>
        </p:spPr>
        <p:txBody>
          <a:bodyPr wrap="square" rtlCol="0">
            <a:spAutoFit/>
          </a:bodyPr>
          <a:lstStyle/>
          <a:p>
            <a:r>
              <a:rPr lang="en-US" sz="2800" dirty="0">
                <a:latin typeface="Times New Roman" pitchFamily="18" charset="0"/>
                <a:cs typeface="Times New Roman" pitchFamily="18" charset="0"/>
              </a:rPr>
              <a:t>Y-</a:t>
            </a:r>
            <a:r>
              <a:rPr lang="en-US" sz="2800" dirty="0" err="1">
                <a:latin typeface="Times New Roman" pitchFamily="18" charset="0"/>
                <a:cs typeface="Times New Roman" pitchFamily="18" charset="0"/>
              </a:rPr>
              <a:t>éc</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xanh</a:t>
            </a:r>
            <a:endParaRPr lang="en-US" sz="2800" dirty="0">
              <a:latin typeface="Times New Roman" pitchFamily="18" charset="0"/>
              <a:cs typeface="Times New Roman" pitchFamily="18" charset="0"/>
            </a:endParaRPr>
          </a:p>
        </p:txBody>
      </p:sp>
      <p:sp>
        <p:nvSpPr>
          <p:cNvPr id="21" name="TextBox 20"/>
          <p:cNvSpPr txBox="1"/>
          <p:nvPr/>
        </p:nvSpPr>
        <p:spPr>
          <a:xfrm>
            <a:off x="3831164" y="1145495"/>
            <a:ext cx="3318936"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Luyện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230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A3332-9FF3-4763-9E4C-3B8D3C555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7" y="0"/>
            <a:ext cx="7404652" cy="5143500"/>
          </a:xfrm>
          <a:prstGeom prst="rect">
            <a:avLst/>
          </a:prstGeom>
        </p:spPr>
      </p:pic>
    </p:spTree>
    <p:extLst>
      <p:ext uri="{BB962C8B-B14F-4D97-AF65-F5344CB8AC3E}">
        <p14:creationId xmlns:p14="http://schemas.microsoft.com/office/powerpoint/2010/main" val="35973689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2">
            <a:extLst>
              <a:ext uri="{FF2B5EF4-FFF2-40B4-BE49-F238E27FC236}">
                <a16:creationId xmlns:a16="http://schemas.microsoft.com/office/drawing/2014/main" id="{BDFB3270-562B-4246-AC9C-55DAA1DC12C6}"/>
              </a:ext>
            </a:extLst>
          </p:cNvPr>
          <p:cNvSpPr/>
          <p:nvPr/>
        </p:nvSpPr>
        <p:spPr>
          <a:xfrm rot="20961124">
            <a:off x="-83441" y="357146"/>
            <a:ext cx="8493405" cy="451082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2" name="图片 1">
            <a:extLst>
              <a:ext uri="{FF2B5EF4-FFF2-40B4-BE49-F238E27FC236}">
                <a16:creationId xmlns:a16="http://schemas.microsoft.com/office/drawing/2014/main" id="{73284B52-75C8-46AC-ABEB-F2384E845E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2"/>
          <a:stretch/>
        </p:blipFill>
        <p:spPr>
          <a:xfrm>
            <a:off x="6198112" y="1448656"/>
            <a:ext cx="4579954" cy="3694844"/>
          </a:xfrm>
          <a:prstGeom prst="rect">
            <a:avLst/>
          </a:prstGeom>
        </p:spPr>
      </p:pic>
      <p:sp>
        <p:nvSpPr>
          <p:cNvPr id="12" name="Text Box 9"/>
          <p:cNvSpPr txBox="1">
            <a:spLocks noChangeArrowheads="1"/>
          </p:cNvSpPr>
          <p:nvPr/>
        </p:nvSpPr>
        <p:spPr bwMode="auto">
          <a:xfrm>
            <a:off x="826353" y="1646950"/>
            <a:ext cx="693063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i="1">
                <a:solidFill>
                  <a:schemeClr val="tx1"/>
                </a:solidFill>
                <a:latin typeface="Arial" charset="0"/>
              </a:defRPr>
            </a:lvl1pPr>
            <a:lvl2pPr marL="742950" indent="-285750" eaLnBrk="0" hangingPunct="0">
              <a:defRPr sz="2400" i="1">
                <a:solidFill>
                  <a:schemeClr val="tx1"/>
                </a:solidFill>
                <a:latin typeface="Arial" charset="0"/>
              </a:defRPr>
            </a:lvl2pPr>
            <a:lvl3pPr marL="1143000" indent="-228600" eaLnBrk="0" hangingPunct="0">
              <a:defRPr sz="2400" i="1">
                <a:solidFill>
                  <a:schemeClr val="tx1"/>
                </a:solidFill>
                <a:latin typeface="Arial" charset="0"/>
              </a:defRPr>
            </a:lvl3pPr>
            <a:lvl4pPr marL="1600200" indent="-228600" eaLnBrk="0" hangingPunct="0">
              <a:defRPr sz="2400" i="1">
                <a:solidFill>
                  <a:schemeClr val="tx1"/>
                </a:solidFill>
                <a:latin typeface="Arial" charset="0"/>
              </a:defRPr>
            </a:lvl4pPr>
            <a:lvl5pPr marL="2057400" indent="-228600" eaLnBrk="0" hangingPunct="0">
              <a:defRPr sz="2400" i="1">
                <a:solidFill>
                  <a:schemeClr val="tx1"/>
                </a:solidFill>
                <a:latin typeface="Arial" charset="0"/>
              </a:defRPr>
            </a:lvl5pPr>
            <a:lvl6pPr marL="2514600" indent="-228600" eaLnBrk="0" fontAlgn="base" hangingPunct="0">
              <a:spcBef>
                <a:spcPct val="0"/>
              </a:spcBef>
              <a:spcAft>
                <a:spcPct val="0"/>
              </a:spcAft>
              <a:defRPr sz="2400" i="1">
                <a:solidFill>
                  <a:schemeClr val="tx1"/>
                </a:solidFill>
                <a:latin typeface="Arial" charset="0"/>
              </a:defRPr>
            </a:lvl6pPr>
            <a:lvl7pPr marL="2971800" indent="-228600" eaLnBrk="0" fontAlgn="base" hangingPunct="0">
              <a:spcBef>
                <a:spcPct val="0"/>
              </a:spcBef>
              <a:spcAft>
                <a:spcPct val="0"/>
              </a:spcAft>
              <a:defRPr sz="2400" i="1">
                <a:solidFill>
                  <a:schemeClr val="tx1"/>
                </a:solidFill>
                <a:latin typeface="Arial" charset="0"/>
              </a:defRPr>
            </a:lvl7pPr>
            <a:lvl8pPr marL="3429000" indent="-228600" eaLnBrk="0" fontAlgn="base" hangingPunct="0">
              <a:spcBef>
                <a:spcPct val="0"/>
              </a:spcBef>
              <a:spcAft>
                <a:spcPct val="0"/>
              </a:spcAft>
              <a:defRPr sz="2400" i="1">
                <a:solidFill>
                  <a:schemeClr val="tx1"/>
                </a:solidFill>
                <a:latin typeface="Arial" charset="0"/>
              </a:defRPr>
            </a:lvl8pPr>
            <a:lvl9pPr marL="3886200" indent="-228600" eaLnBrk="0" fontAlgn="base" hangingPunct="0">
              <a:spcBef>
                <a:spcPct val="0"/>
              </a:spcBef>
              <a:spcAft>
                <a:spcPct val="0"/>
              </a:spcAft>
              <a:defRPr sz="2400" i="1">
                <a:solidFill>
                  <a:schemeClr val="tx1"/>
                </a:solidFill>
                <a:latin typeface="Arial" charset="0"/>
              </a:defRPr>
            </a:lvl9pPr>
          </a:lstStyle>
          <a:p>
            <a:pPr eaLnBrk="1" hangingPunct="1">
              <a:spcBef>
                <a:spcPct val="50000"/>
              </a:spcBef>
            </a:pP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Tôi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là</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người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Pháp</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Mãi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mãi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tôi</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là</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công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dân</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Pháp</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Người</a:t>
            </a:r>
            <a:r>
              <a:rPr lang="en-US" sz="2800" b="1" i="0" dirty="0">
                <a:latin typeface="Times New Roman" pitchFamily="18" charset="0"/>
                <a:cs typeface="Times New Roman" pitchFamily="18" charset="0"/>
              </a:rPr>
              <a:t> ta </a:t>
            </a:r>
            <a:r>
              <a:rPr lang="en-US" sz="2800" b="1" i="0" dirty="0" err="1">
                <a:latin typeface="Times New Roman" pitchFamily="18" charset="0"/>
                <a:cs typeface="Times New Roman" pitchFamily="18" charset="0"/>
              </a:rPr>
              <a:t>không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thể</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nào</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sống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mà</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không</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có</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Tổ</a:t>
            </a:r>
            <a:r>
              <a:rPr lang="en-US" sz="2800" b="1" i="0" dirty="0">
                <a:latin typeface="Times New Roman" pitchFamily="18" charset="0"/>
                <a:cs typeface="Times New Roman" pitchFamily="18" charset="0"/>
              </a:rPr>
              <a:t> </a:t>
            </a:r>
            <a:r>
              <a:rPr lang="en-US" sz="2800" b="1" i="0" dirty="0" err="1">
                <a:latin typeface="Times New Roman" pitchFamily="18" charset="0"/>
                <a:cs typeface="Times New Roman" pitchFamily="18" charset="0"/>
              </a:rPr>
              <a:t>quốc</a:t>
            </a:r>
            <a:r>
              <a:rPr lang="en-US" sz="2800" b="1" i="0" dirty="0">
                <a:latin typeface="Times New Roman" pitchFamily="18" charset="0"/>
                <a:cs typeface="Times New Roman" pitchFamily="18" charset="0"/>
              </a:rPr>
              <a:t>.//</a:t>
            </a:r>
            <a:r>
              <a:rPr lang="en-US" sz="2800" b="1" dirty="0">
                <a:latin typeface="Times New Roman" pitchFamily="18" charset="0"/>
                <a:cs typeface="Times New Roman" pitchFamily="18" charset="0"/>
              </a:rPr>
              <a:t> </a:t>
            </a:r>
          </a:p>
        </p:txBody>
      </p:sp>
      <p:sp>
        <p:nvSpPr>
          <p:cNvPr id="13" name="TextBox 12"/>
          <p:cNvSpPr txBox="1"/>
          <p:nvPr/>
        </p:nvSpPr>
        <p:spPr>
          <a:xfrm>
            <a:off x="3253301" y="655175"/>
            <a:ext cx="3705643" cy="646331"/>
          </a:xfrm>
          <a:prstGeom prst="rect">
            <a:avLst/>
          </a:prstGeom>
          <a:noFill/>
        </p:spPr>
        <p:txBody>
          <a:bodyPr wrap="square" rtlCol="0">
            <a:spAutoFit/>
          </a:bodyPr>
          <a:lstStyle/>
          <a:p>
            <a:r>
              <a:rPr lang="en-US" sz="3600" u="sng" dirty="0" err="1">
                <a:solidFill>
                  <a:srgbClr val="FF0000"/>
                </a:solidFill>
                <a:latin typeface="Times New Roman" pitchFamily="18" charset="0"/>
                <a:cs typeface="Times New Roman" pitchFamily="18" charset="0"/>
              </a:rPr>
              <a:t>Luyện</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đọc</a:t>
            </a:r>
            <a:r>
              <a:rPr lang="en-US" sz="3600" u="sng" dirty="0">
                <a:solidFill>
                  <a:srgbClr val="FF0000"/>
                </a:solidFill>
                <a:latin typeface="Times New Roman" pitchFamily="18" charset="0"/>
                <a:cs typeface="Times New Roman" pitchFamily="18" charset="0"/>
              </a:rPr>
              <a:t> </a:t>
            </a:r>
            <a:r>
              <a:rPr lang="en-US" sz="3600" u="sng" dirty="0" err="1">
                <a:solidFill>
                  <a:srgbClr val="FF0000"/>
                </a:solidFill>
                <a:latin typeface="Times New Roman" pitchFamily="18" charset="0"/>
                <a:cs typeface="Times New Roman" pitchFamily="18" charset="0"/>
              </a:rPr>
              <a:t>câu</a:t>
            </a:r>
            <a:r>
              <a:rPr lang="en-US" sz="3600" u="sng"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601809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A170788-D313-4288-B0FB-BAA2C70A3CE2}"/>
              </a:ext>
            </a:extLst>
          </p:cNvPr>
          <p:cNvPicPr>
            <a:picLocks noChangeAspect="1"/>
          </p:cNvPicPr>
          <p:nvPr/>
        </p:nvPicPr>
        <p:blipFill rotWithShape="1">
          <a:blip r:embed="rId2">
            <a:extLst>
              <a:ext uri="{28A0092B-C50C-407E-A947-70E740481C1C}">
                <a14:useLocalDpi xmlns:a14="http://schemas.microsoft.com/office/drawing/2010/main" val="0"/>
              </a:ext>
            </a:extLst>
          </a:blip>
          <a:srcRect t="40222" r="59001" b="41333"/>
          <a:stretch/>
        </p:blipFill>
        <p:spPr>
          <a:xfrm>
            <a:off x="321199" y="212398"/>
            <a:ext cx="5596904" cy="3777206"/>
          </a:xfrm>
          <a:prstGeom prst="rect">
            <a:avLst/>
          </a:prstGeom>
        </p:spPr>
      </p:pic>
      <p:sp>
        <p:nvSpPr>
          <p:cNvPr id="3" name="思想气泡: 云 2">
            <a:extLst>
              <a:ext uri="{FF2B5EF4-FFF2-40B4-BE49-F238E27FC236}">
                <a16:creationId xmlns:a16="http://schemas.microsoft.com/office/drawing/2014/main" id="{6D022BD0-878F-441F-8384-F5845EE49939}"/>
              </a:ext>
            </a:extLst>
          </p:cNvPr>
          <p:cNvSpPr/>
          <p:nvPr/>
        </p:nvSpPr>
        <p:spPr>
          <a:xfrm rot="9752009" flipH="1">
            <a:off x="3522300" y="1883224"/>
            <a:ext cx="5248570" cy="253095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 name="TextBox 4"/>
          <p:cNvSpPr txBox="1"/>
          <p:nvPr/>
        </p:nvSpPr>
        <p:spPr>
          <a:xfrm>
            <a:off x="4897869" y="2692400"/>
            <a:ext cx="2040467" cy="646331"/>
          </a:xfrm>
          <a:prstGeom prst="rect">
            <a:avLst/>
          </a:prstGeom>
          <a:noFill/>
        </p:spPr>
        <p:txBody>
          <a:bodyPr wrap="square" rtlCol="0">
            <a:spAutoFit/>
          </a:bodyPr>
          <a:lstStyle/>
          <a:p>
            <a:r>
              <a:rPr lang="en-US" sz="3600" u="sng" dirty="0" err="1">
                <a:latin typeface="Times New Roman" pitchFamily="18" charset="0"/>
                <a:cs typeface="Times New Roman" pitchFamily="18" charset="0"/>
              </a:rPr>
              <a:t>Từ</a:t>
            </a:r>
            <a:r>
              <a:rPr lang="en-US" sz="3600" u="sng" dirty="0">
                <a:latin typeface="Times New Roman" pitchFamily="18" charset="0"/>
                <a:cs typeface="Times New Roman" pitchFamily="18" charset="0"/>
              </a:rPr>
              <a:t> </a:t>
            </a:r>
            <a:r>
              <a:rPr lang="en-US" sz="3600" u="sng" dirty="0" err="1">
                <a:latin typeface="Times New Roman" pitchFamily="18" charset="0"/>
                <a:cs typeface="Times New Roman" pitchFamily="18" charset="0"/>
              </a:rPr>
              <a:t>ngữ</a:t>
            </a:r>
            <a:r>
              <a:rPr lang="en-US" sz="3600" u="sng" dirty="0">
                <a:latin typeface="Times New Roman" pitchFamily="18" charset="0"/>
                <a:cs typeface="Times New Roman" pitchFamily="18" charset="0"/>
              </a:rPr>
              <a:t>:</a:t>
            </a:r>
          </a:p>
        </p:txBody>
      </p:sp>
    </p:spTree>
    <p:extLst>
      <p:ext uri="{BB962C8B-B14F-4D97-AF65-F5344CB8AC3E}">
        <p14:creationId xmlns:p14="http://schemas.microsoft.com/office/powerpoint/2010/main" val="2406118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873</Words>
  <Application>Microsoft Office PowerPoint</Application>
  <PresentationFormat>Trình chiếu Trên màn hình (16:9)</PresentationFormat>
  <Paragraphs>65</Paragraphs>
  <Slides>32</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32</vt:i4>
      </vt:variant>
    </vt:vector>
  </HeadingPairs>
  <TitlesOfParts>
    <vt:vector size="41" baseType="lpstr">
      <vt:lpstr>等线</vt:lpstr>
      <vt:lpstr>Arial</vt:lpstr>
      <vt:lpstr>Calibri</vt:lpstr>
      <vt:lpstr>Calibri Light</vt:lpstr>
      <vt:lpstr>Times New Roman</vt:lpstr>
      <vt:lpstr>Tw Cen MT</vt:lpstr>
      <vt:lpstr>仓耳玄三M W05</vt:lpstr>
      <vt:lpstr>Office Theme</vt:lpstr>
      <vt:lpstr>Droplet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Hà Nguyễn Thị Thu</cp:lastModifiedBy>
  <cp:revision>150</cp:revision>
  <dcterms:created xsi:type="dcterms:W3CDTF">2019-04-22T08:21:40Z</dcterms:created>
  <dcterms:modified xsi:type="dcterms:W3CDTF">2022-04-23T23:22:27Z</dcterms:modified>
</cp:coreProperties>
</file>