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media/image14.jp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708" r:id="rId6"/>
    <p:sldMasterId id="2147483721" r:id="rId7"/>
    <p:sldMasterId id="2147483733" r:id="rId8"/>
    <p:sldMasterId id="2147483764" r:id="rId9"/>
    <p:sldMasterId id="2147483784" r:id="rId10"/>
    <p:sldMasterId id="2147483796" r:id="rId11"/>
    <p:sldMasterId id="2147483804" r:id="rId12"/>
    <p:sldMasterId id="2147483816" r:id="rId13"/>
    <p:sldMasterId id="2147483828" r:id="rId14"/>
    <p:sldMasterId id="2147483852" r:id="rId15"/>
    <p:sldMasterId id="2147483864" r:id="rId16"/>
    <p:sldMasterId id="2147483872" r:id="rId17"/>
    <p:sldMasterId id="2147483877" r:id="rId18"/>
  </p:sldMasterIdLst>
  <p:notesMasterIdLst>
    <p:notesMasterId r:id="rId53"/>
  </p:notesMasterIdLst>
  <p:sldIdLst>
    <p:sldId id="293" r:id="rId19"/>
    <p:sldId id="258" r:id="rId20"/>
    <p:sldId id="2903" r:id="rId21"/>
    <p:sldId id="338" r:id="rId22"/>
    <p:sldId id="406" r:id="rId23"/>
    <p:sldId id="467" r:id="rId24"/>
    <p:sldId id="2906" r:id="rId25"/>
    <p:sldId id="764" r:id="rId26"/>
    <p:sldId id="470" r:id="rId27"/>
    <p:sldId id="469" r:id="rId28"/>
    <p:sldId id="763" r:id="rId29"/>
    <p:sldId id="746" r:id="rId30"/>
    <p:sldId id="2905" r:id="rId31"/>
    <p:sldId id="3188" r:id="rId32"/>
    <p:sldId id="747" r:id="rId33"/>
    <p:sldId id="256" r:id="rId34"/>
    <p:sldId id="275" r:id="rId35"/>
    <p:sldId id="3205" r:id="rId36"/>
    <p:sldId id="524" r:id="rId37"/>
    <p:sldId id="3168" r:id="rId38"/>
    <p:sldId id="273" r:id="rId39"/>
    <p:sldId id="3185" r:id="rId40"/>
    <p:sldId id="3181" r:id="rId41"/>
    <p:sldId id="3209" r:id="rId42"/>
    <p:sldId id="3210" r:id="rId43"/>
    <p:sldId id="3187" r:id="rId44"/>
    <p:sldId id="731" r:id="rId45"/>
    <p:sldId id="760" r:id="rId46"/>
    <p:sldId id="761" r:id="rId47"/>
    <p:sldId id="762" r:id="rId48"/>
    <p:sldId id="3203" r:id="rId49"/>
    <p:sldId id="2904" r:id="rId50"/>
    <p:sldId id="758" r:id="rId51"/>
    <p:sldId id="28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ông Nguyễn" initials="TC" lastIdx="5" clrIdx="0">
    <p:extLst>
      <p:ext uri="{19B8F6BF-5375-455C-9EA6-DF929625EA0E}">
        <p15:presenceInfo xmlns:p15="http://schemas.microsoft.com/office/powerpoint/2012/main" userId="Công Nguyễ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2D"/>
    <a:srgbClr val="DB722C"/>
    <a:srgbClr val="7264F6"/>
    <a:srgbClr val="D1CCFC"/>
    <a:srgbClr val="B0A8FA"/>
    <a:srgbClr val="4472C4"/>
    <a:srgbClr val="A399FA"/>
    <a:srgbClr val="2E75B6"/>
    <a:srgbClr val="3FB1FF"/>
    <a:srgbClr val="FF19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CF397C-C98C-4E9F-B219-8A2BFD7D5B62}" v="1401" dt="2021-10-16T04:43:09.2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49" autoAdjust="0"/>
    <p:restoredTop sz="94660"/>
  </p:normalViewPr>
  <p:slideViewPr>
    <p:cSldViewPr snapToGrid="0" showGuides="1">
      <p:cViewPr varScale="1">
        <p:scale>
          <a:sx n="59" d="100"/>
          <a:sy n="59" d="100"/>
        </p:scale>
        <p:origin x="780"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1.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3.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microsoft.com/office/2015/10/relationships/revisionInfo" Target="revisionInfo.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553E43-092E-45D7-82B1-0825DF048695}" type="datetimeFigureOut">
              <a:rPr lang="en-US" smtClean="0"/>
              <a:t>2/18/2022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42AD6-B672-4D5F-B54C-BD6FBEFF3A53}" type="slidenum">
              <a:rPr lang="en-US" smtClean="0"/>
              <a:t>‹#›</a:t>
            </a:fld>
            <a:endParaRPr lang="en-US"/>
          </a:p>
        </p:txBody>
      </p:sp>
    </p:spTree>
    <p:extLst>
      <p:ext uri="{BB962C8B-B14F-4D97-AF65-F5344CB8AC3E}">
        <p14:creationId xmlns:p14="http://schemas.microsoft.com/office/powerpoint/2010/main" val="3295425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6c8887c4e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6c8887c4e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D80847-0050-46C2-A011-B8E2B048413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168031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D80847-0050-46C2-A011-B8E2B048413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269670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04102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5746C-31EA-48E5-B634-4104731ADD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D4EEA4-F743-4965-A596-1269857C7F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480F5C-50B8-43FA-AC53-223F02ECEE20}"/>
              </a:ext>
            </a:extLst>
          </p:cNvPr>
          <p:cNvSpPr>
            <a:spLocks noGrp="1"/>
          </p:cNvSpPr>
          <p:nvPr>
            <p:ph type="dt" sz="half" idx="10"/>
          </p:nvPr>
        </p:nvSpPr>
        <p:spPr/>
        <p:txBody>
          <a:bodyPr/>
          <a:lstStyle/>
          <a:p>
            <a:fld id="{197D97B6-F3D4-4828-8331-3A697524A176}" type="datetimeFigureOut">
              <a:rPr lang="en-US" smtClean="0"/>
              <a:t>2/18/2022</a:t>
            </a:fld>
            <a:endParaRPr lang="en-US"/>
          </a:p>
        </p:txBody>
      </p:sp>
      <p:sp>
        <p:nvSpPr>
          <p:cNvPr id="5" name="Footer Placeholder 4">
            <a:extLst>
              <a:ext uri="{FF2B5EF4-FFF2-40B4-BE49-F238E27FC236}">
                <a16:creationId xmlns:a16="http://schemas.microsoft.com/office/drawing/2014/main" id="{9C3539CD-F4E1-4670-8FC9-4489F0ABF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282DDC-67C6-4A14-9894-8D3ED356DD77}"/>
              </a:ext>
            </a:extLst>
          </p:cNvPr>
          <p:cNvSpPr>
            <a:spLocks noGrp="1"/>
          </p:cNvSpPr>
          <p:nvPr>
            <p:ph type="sldNum" sz="quarter" idx="12"/>
          </p:nvPr>
        </p:nvSpPr>
        <p:spPr/>
        <p:txBody>
          <a:bodyPr/>
          <a:lstStyle/>
          <a:p>
            <a:fld id="{29061E2B-6088-46C5-871F-21F1B14BF202}" type="slidenum">
              <a:rPr lang="en-US" smtClean="0"/>
              <a:t>‹#›</a:t>
            </a:fld>
            <a:endParaRPr lang="en-US"/>
          </a:p>
        </p:txBody>
      </p:sp>
    </p:spTree>
    <p:extLst>
      <p:ext uri="{BB962C8B-B14F-4D97-AF65-F5344CB8AC3E}">
        <p14:creationId xmlns:p14="http://schemas.microsoft.com/office/powerpoint/2010/main" val="1264244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AC0CE-E18F-4854-A074-89A26B4BB4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943497-C2B5-4295-B9E5-8495859A3A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5FD36-871B-4A47-A160-716A50B038C3}"/>
              </a:ext>
            </a:extLst>
          </p:cNvPr>
          <p:cNvSpPr>
            <a:spLocks noGrp="1"/>
          </p:cNvSpPr>
          <p:nvPr>
            <p:ph type="dt" sz="half" idx="10"/>
          </p:nvPr>
        </p:nvSpPr>
        <p:spPr/>
        <p:txBody>
          <a:bodyPr/>
          <a:lstStyle/>
          <a:p>
            <a:fld id="{197D97B6-F3D4-4828-8331-3A697524A176}" type="datetimeFigureOut">
              <a:rPr lang="en-US" smtClean="0"/>
              <a:t>2/18/2022</a:t>
            </a:fld>
            <a:endParaRPr lang="en-US"/>
          </a:p>
        </p:txBody>
      </p:sp>
      <p:sp>
        <p:nvSpPr>
          <p:cNvPr id="5" name="Footer Placeholder 4">
            <a:extLst>
              <a:ext uri="{FF2B5EF4-FFF2-40B4-BE49-F238E27FC236}">
                <a16:creationId xmlns:a16="http://schemas.microsoft.com/office/drawing/2014/main" id="{D6730A73-FF00-4A57-9A95-9734FF44FA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33F090-0E37-4A13-A055-E3E9AD091870}"/>
              </a:ext>
            </a:extLst>
          </p:cNvPr>
          <p:cNvSpPr>
            <a:spLocks noGrp="1"/>
          </p:cNvSpPr>
          <p:nvPr>
            <p:ph type="sldNum" sz="quarter" idx="12"/>
          </p:nvPr>
        </p:nvSpPr>
        <p:spPr/>
        <p:txBody>
          <a:bodyPr/>
          <a:lstStyle/>
          <a:p>
            <a:fld id="{29061E2B-6088-46C5-871F-21F1B14BF202}" type="slidenum">
              <a:rPr lang="en-US" smtClean="0"/>
              <a:t>‹#›</a:t>
            </a:fld>
            <a:endParaRPr lang="en-US"/>
          </a:p>
        </p:txBody>
      </p:sp>
    </p:spTree>
    <p:extLst>
      <p:ext uri="{BB962C8B-B14F-4D97-AF65-F5344CB8AC3E}">
        <p14:creationId xmlns:p14="http://schemas.microsoft.com/office/powerpoint/2010/main" val="12163366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43DF8E-BD6E-46D6-982C-6098918C6877}"/>
              </a:ext>
            </a:extLst>
          </p:cNvPr>
          <p:cNvSpPr>
            <a:spLocks noGrp="1"/>
          </p:cNvSpPr>
          <p:nvPr>
            <p:ph type="dt" sz="half" idx="10"/>
          </p:nvPr>
        </p:nvSpPr>
        <p:spPr/>
        <p:txBody>
          <a:bodyPr/>
          <a:lstStyle>
            <a:lvl1pPr eaLnBrk="0" fontAlgn="base" hangingPunct="0">
              <a:spcBef>
                <a:spcPct val="0"/>
              </a:spcBef>
              <a:spcAft>
                <a:spcPct val="0"/>
              </a:spcAft>
              <a:defRPr>
                <a:latin typeface=".VnVogue" pitchFamily="34" charset="0"/>
              </a:defRPr>
            </a:lvl1pPr>
          </a:lstStyle>
          <a:p>
            <a:pPr>
              <a:defRPr/>
            </a:pPr>
            <a:fld id="{7EC4FBAC-DC2F-4119-93E4-CE572B0ECC3C}" type="datetimeFigureOut">
              <a:rPr lang="vi-VN"/>
              <a:pPr>
                <a:defRPr/>
              </a:pPr>
              <a:t>18/02/2022</a:t>
            </a:fld>
            <a:endParaRPr lang="vi-VN"/>
          </a:p>
        </p:txBody>
      </p:sp>
      <p:sp>
        <p:nvSpPr>
          <p:cNvPr id="5" name="Footer Placeholder 4">
            <a:extLst>
              <a:ext uri="{FF2B5EF4-FFF2-40B4-BE49-F238E27FC236}">
                <a16:creationId xmlns:a16="http://schemas.microsoft.com/office/drawing/2014/main" id="{54C835E9-19A7-4271-9E05-72114CFA839D}"/>
              </a:ext>
            </a:extLst>
          </p:cNvPr>
          <p:cNvSpPr>
            <a:spLocks noGrp="1"/>
          </p:cNvSpPr>
          <p:nvPr>
            <p:ph type="ftr" sz="quarter" idx="11"/>
          </p:nvPr>
        </p:nvSpPr>
        <p:spPr/>
        <p:txBody>
          <a:bodyPr/>
          <a:lstStyle>
            <a:lvl1pPr eaLnBrk="0" fontAlgn="base" hangingPunct="0">
              <a:spcBef>
                <a:spcPct val="0"/>
              </a:spcBef>
              <a:spcAft>
                <a:spcPct val="0"/>
              </a:spcAft>
              <a:defRPr>
                <a:latin typeface=".VnVogue" pitchFamily="34" charset="0"/>
              </a:defRPr>
            </a:lvl1pPr>
          </a:lstStyle>
          <a:p>
            <a:pPr>
              <a:defRPr/>
            </a:pPr>
            <a:endParaRPr lang="vi-VN"/>
          </a:p>
        </p:txBody>
      </p:sp>
      <p:sp>
        <p:nvSpPr>
          <p:cNvPr id="6" name="Slide Number Placeholder 5">
            <a:extLst>
              <a:ext uri="{FF2B5EF4-FFF2-40B4-BE49-F238E27FC236}">
                <a16:creationId xmlns:a16="http://schemas.microsoft.com/office/drawing/2014/main" id="{9E8E59E9-A166-4D94-8F5F-DA30BC34587E}"/>
              </a:ext>
            </a:extLst>
          </p:cNvPr>
          <p:cNvSpPr>
            <a:spLocks noGrp="1"/>
          </p:cNvSpPr>
          <p:nvPr>
            <p:ph type="sldNum" sz="quarter" idx="12"/>
          </p:nvPr>
        </p:nvSpPr>
        <p:spPr/>
        <p:txBody>
          <a:bodyPr/>
          <a:lstStyle>
            <a:lvl1pPr eaLnBrk="0" hangingPunct="0">
              <a:defRPr>
                <a:latin typeface=".VnVogue" pitchFamily="34" charset="0"/>
              </a:defRPr>
            </a:lvl1pPr>
          </a:lstStyle>
          <a:p>
            <a:pPr>
              <a:defRPr/>
            </a:pPr>
            <a:fld id="{0814CFB4-E173-48F4-96E6-8CD7A9B77F6D}" type="slidenum">
              <a:rPr lang="vi-VN" altLang="vi-VN"/>
              <a:pPr>
                <a:defRPr/>
              </a:pPr>
              <a:t>‹#›</a:t>
            </a:fld>
            <a:endParaRPr lang="vi-VN" altLang="vi-VN"/>
          </a:p>
        </p:txBody>
      </p:sp>
    </p:spTree>
    <p:extLst>
      <p:ext uri="{BB962C8B-B14F-4D97-AF65-F5344CB8AC3E}">
        <p14:creationId xmlns:p14="http://schemas.microsoft.com/office/powerpoint/2010/main" val="41970465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4F6A736-DC21-4479-83B3-30D7CA5586B9}"/>
              </a:ext>
            </a:extLst>
          </p:cNvPr>
          <p:cNvSpPr>
            <a:spLocks noGrp="1"/>
          </p:cNvSpPr>
          <p:nvPr>
            <p:ph type="dt" sz="half" idx="10"/>
          </p:nvPr>
        </p:nvSpPr>
        <p:spPr/>
        <p:txBody>
          <a:bodyPr/>
          <a:lstStyle>
            <a:lvl1pPr eaLnBrk="0" fontAlgn="base" hangingPunct="0">
              <a:spcBef>
                <a:spcPct val="0"/>
              </a:spcBef>
              <a:spcAft>
                <a:spcPct val="0"/>
              </a:spcAft>
              <a:defRPr>
                <a:latin typeface=".VnVogue" pitchFamily="34" charset="0"/>
              </a:defRPr>
            </a:lvl1pPr>
          </a:lstStyle>
          <a:p>
            <a:pPr>
              <a:defRPr/>
            </a:pPr>
            <a:fld id="{B8297EF7-7F33-41EB-9B47-5D5F70CCF13A}" type="datetimeFigureOut">
              <a:rPr lang="vi-VN"/>
              <a:pPr>
                <a:defRPr/>
              </a:pPr>
              <a:t>18/02/2022</a:t>
            </a:fld>
            <a:endParaRPr lang="vi-VN"/>
          </a:p>
        </p:txBody>
      </p:sp>
      <p:sp>
        <p:nvSpPr>
          <p:cNvPr id="6" name="Footer Placeholder 5">
            <a:extLst>
              <a:ext uri="{FF2B5EF4-FFF2-40B4-BE49-F238E27FC236}">
                <a16:creationId xmlns:a16="http://schemas.microsoft.com/office/drawing/2014/main" id="{4FAA282B-9745-43A0-8A04-474A0CC97A5C}"/>
              </a:ext>
            </a:extLst>
          </p:cNvPr>
          <p:cNvSpPr>
            <a:spLocks noGrp="1"/>
          </p:cNvSpPr>
          <p:nvPr>
            <p:ph type="ftr" sz="quarter" idx="11"/>
          </p:nvPr>
        </p:nvSpPr>
        <p:spPr/>
        <p:txBody>
          <a:bodyPr/>
          <a:lstStyle>
            <a:lvl1pPr eaLnBrk="0" fontAlgn="base" hangingPunct="0">
              <a:spcBef>
                <a:spcPct val="0"/>
              </a:spcBef>
              <a:spcAft>
                <a:spcPct val="0"/>
              </a:spcAft>
              <a:defRPr>
                <a:latin typeface=".VnVogue" pitchFamily="34" charset="0"/>
              </a:defRPr>
            </a:lvl1pPr>
          </a:lstStyle>
          <a:p>
            <a:pPr>
              <a:defRPr/>
            </a:pPr>
            <a:endParaRPr lang="vi-VN"/>
          </a:p>
        </p:txBody>
      </p:sp>
      <p:sp>
        <p:nvSpPr>
          <p:cNvPr id="7" name="Slide Number Placeholder 6">
            <a:extLst>
              <a:ext uri="{FF2B5EF4-FFF2-40B4-BE49-F238E27FC236}">
                <a16:creationId xmlns:a16="http://schemas.microsoft.com/office/drawing/2014/main" id="{8BC58973-C2CA-4FC8-B00C-BA62E64F2B1E}"/>
              </a:ext>
            </a:extLst>
          </p:cNvPr>
          <p:cNvSpPr>
            <a:spLocks noGrp="1"/>
          </p:cNvSpPr>
          <p:nvPr>
            <p:ph type="sldNum" sz="quarter" idx="12"/>
          </p:nvPr>
        </p:nvSpPr>
        <p:spPr/>
        <p:txBody>
          <a:bodyPr/>
          <a:lstStyle>
            <a:lvl1pPr eaLnBrk="0" hangingPunct="0">
              <a:defRPr>
                <a:latin typeface=".VnVogue" pitchFamily="34" charset="0"/>
              </a:defRPr>
            </a:lvl1pPr>
          </a:lstStyle>
          <a:p>
            <a:pPr>
              <a:defRPr/>
            </a:pPr>
            <a:fld id="{E5B15894-39BF-4788-88AC-AE2FF875040A}" type="slidenum">
              <a:rPr lang="vi-VN" altLang="vi-VN"/>
              <a:pPr>
                <a:defRPr/>
              </a:pPr>
              <a:t>‹#›</a:t>
            </a:fld>
            <a:endParaRPr lang="vi-VN" altLang="vi-VN"/>
          </a:p>
        </p:txBody>
      </p:sp>
    </p:spTree>
    <p:extLst>
      <p:ext uri="{BB962C8B-B14F-4D97-AF65-F5344CB8AC3E}">
        <p14:creationId xmlns:p14="http://schemas.microsoft.com/office/powerpoint/2010/main" val="6416083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D1CAABF-3B71-4603-A9D3-5D67856420EC}"/>
              </a:ext>
            </a:extLst>
          </p:cNvPr>
          <p:cNvSpPr>
            <a:spLocks noGrp="1"/>
          </p:cNvSpPr>
          <p:nvPr>
            <p:ph type="dt" sz="half" idx="10"/>
          </p:nvPr>
        </p:nvSpPr>
        <p:spPr/>
        <p:txBody>
          <a:bodyPr/>
          <a:lstStyle>
            <a:lvl1pPr eaLnBrk="0" fontAlgn="base" hangingPunct="0">
              <a:spcBef>
                <a:spcPct val="0"/>
              </a:spcBef>
              <a:spcAft>
                <a:spcPct val="0"/>
              </a:spcAft>
              <a:defRPr>
                <a:latin typeface=".VnVogue" pitchFamily="34" charset="0"/>
              </a:defRPr>
            </a:lvl1pPr>
          </a:lstStyle>
          <a:p>
            <a:pPr>
              <a:defRPr/>
            </a:pPr>
            <a:fld id="{0F280875-FF74-4607-A67C-9AFF2345EA69}" type="datetimeFigureOut">
              <a:rPr lang="vi-VN"/>
              <a:pPr>
                <a:defRPr/>
              </a:pPr>
              <a:t>18/02/2022</a:t>
            </a:fld>
            <a:endParaRPr lang="vi-VN"/>
          </a:p>
        </p:txBody>
      </p:sp>
      <p:sp>
        <p:nvSpPr>
          <p:cNvPr id="8" name="Footer Placeholder 7">
            <a:extLst>
              <a:ext uri="{FF2B5EF4-FFF2-40B4-BE49-F238E27FC236}">
                <a16:creationId xmlns:a16="http://schemas.microsoft.com/office/drawing/2014/main" id="{EF8245BE-A79A-464A-8100-7DE6DF470825}"/>
              </a:ext>
            </a:extLst>
          </p:cNvPr>
          <p:cNvSpPr>
            <a:spLocks noGrp="1"/>
          </p:cNvSpPr>
          <p:nvPr>
            <p:ph type="ftr" sz="quarter" idx="11"/>
          </p:nvPr>
        </p:nvSpPr>
        <p:spPr/>
        <p:txBody>
          <a:bodyPr/>
          <a:lstStyle>
            <a:lvl1pPr eaLnBrk="0" fontAlgn="base" hangingPunct="0">
              <a:spcBef>
                <a:spcPct val="0"/>
              </a:spcBef>
              <a:spcAft>
                <a:spcPct val="0"/>
              </a:spcAft>
              <a:defRPr>
                <a:latin typeface=".VnVogue" pitchFamily="34" charset="0"/>
              </a:defRPr>
            </a:lvl1pPr>
          </a:lstStyle>
          <a:p>
            <a:pPr>
              <a:defRPr/>
            </a:pPr>
            <a:endParaRPr lang="vi-VN"/>
          </a:p>
        </p:txBody>
      </p:sp>
      <p:sp>
        <p:nvSpPr>
          <p:cNvPr id="9" name="Slide Number Placeholder 8">
            <a:extLst>
              <a:ext uri="{FF2B5EF4-FFF2-40B4-BE49-F238E27FC236}">
                <a16:creationId xmlns:a16="http://schemas.microsoft.com/office/drawing/2014/main" id="{E6085145-A613-4583-B068-C782F4C66749}"/>
              </a:ext>
            </a:extLst>
          </p:cNvPr>
          <p:cNvSpPr>
            <a:spLocks noGrp="1"/>
          </p:cNvSpPr>
          <p:nvPr>
            <p:ph type="sldNum" sz="quarter" idx="12"/>
          </p:nvPr>
        </p:nvSpPr>
        <p:spPr/>
        <p:txBody>
          <a:bodyPr/>
          <a:lstStyle>
            <a:lvl1pPr eaLnBrk="0" hangingPunct="0">
              <a:defRPr>
                <a:latin typeface=".VnVogue" pitchFamily="34" charset="0"/>
              </a:defRPr>
            </a:lvl1pPr>
          </a:lstStyle>
          <a:p>
            <a:pPr>
              <a:defRPr/>
            </a:pPr>
            <a:fld id="{94EA6FF4-1958-4773-885D-487F1EBB2254}" type="slidenum">
              <a:rPr lang="vi-VN" altLang="vi-VN"/>
              <a:pPr>
                <a:defRPr/>
              </a:pPr>
              <a:t>‹#›</a:t>
            </a:fld>
            <a:endParaRPr lang="vi-VN" altLang="vi-VN"/>
          </a:p>
        </p:txBody>
      </p:sp>
    </p:spTree>
    <p:extLst>
      <p:ext uri="{BB962C8B-B14F-4D97-AF65-F5344CB8AC3E}">
        <p14:creationId xmlns:p14="http://schemas.microsoft.com/office/powerpoint/2010/main" val="36040136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C888AF9D-118C-4263-A641-7380FEFF0D8C}"/>
              </a:ext>
            </a:extLst>
          </p:cNvPr>
          <p:cNvSpPr>
            <a:spLocks noGrp="1"/>
          </p:cNvSpPr>
          <p:nvPr>
            <p:ph type="dt" sz="half" idx="10"/>
          </p:nvPr>
        </p:nvSpPr>
        <p:spPr/>
        <p:txBody>
          <a:bodyPr/>
          <a:lstStyle>
            <a:lvl1pPr eaLnBrk="0" fontAlgn="base" hangingPunct="0">
              <a:spcBef>
                <a:spcPct val="0"/>
              </a:spcBef>
              <a:spcAft>
                <a:spcPct val="0"/>
              </a:spcAft>
              <a:defRPr>
                <a:latin typeface=".VnVogue" pitchFamily="34" charset="0"/>
              </a:defRPr>
            </a:lvl1pPr>
          </a:lstStyle>
          <a:p>
            <a:pPr>
              <a:defRPr/>
            </a:pPr>
            <a:fld id="{B941DA44-0180-465A-96BA-2470805B08CC}" type="datetimeFigureOut">
              <a:rPr lang="vi-VN"/>
              <a:pPr>
                <a:defRPr/>
              </a:pPr>
              <a:t>18/02/2022</a:t>
            </a:fld>
            <a:endParaRPr lang="vi-VN"/>
          </a:p>
        </p:txBody>
      </p:sp>
      <p:sp>
        <p:nvSpPr>
          <p:cNvPr id="4" name="Footer Placeholder 3">
            <a:extLst>
              <a:ext uri="{FF2B5EF4-FFF2-40B4-BE49-F238E27FC236}">
                <a16:creationId xmlns:a16="http://schemas.microsoft.com/office/drawing/2014/main" id="{E8343771-DC6A-41EE-AEE6-429A3AA04EC9}"/>
              </a:ext>
            </a:extLst>
          </p:cNvPr>
          <p:cNvSpPr>
            <a:spLocks noGrp="1"/>
          </p:cNvSpPr>
          <p:nvPr>
            <p:ph type="ftr" sz="quarter" idx="11"/>
          </p:nvPr>
        </p:nvSpPr>
        <p:spPr/>
        <p:txBody>
          <a:bodyPr/>
          <a:lstStyle>
            <a:lvl1pPr eaLnBrk="0" fontAlgn="base" hangingPunct="0">
              <a:spcBef>
                <a:spcPct val="0"/>
              </a:spcBef>
              <a:spcAft>
                <a:spcPct val="0"/>
              </a:spcAft>
              <a:defRPr>
                <a:latin typeface=".VnVogue" pitchFamily="34" charset="0"/>
              </a:defRPr>
            </a:lvl1pPr>
          </a:lstStyle>
          <a:p>
            <a:pPr>
              <a:defRPr/>
            </a:pPr>
            <a:endParaRPr lang="vi-VN"/>
          </a:p>
        </p:txBody>
      </p:sp>
      <p:sp>
        <p:nvSpPr>
          <p:cNvPr id="5" name="Slide Number Placeholder 4">
            <a:extLst>
              <a:ext uri="{FF2B5EF4-FFF2-40B4-BE49-F238E27FC236}">
                <a16:creationId xmlns:a16="http://schemas.microsoft.com/office/drawing/2014/main" id="{FFDA00C5-C384-4B02-A82C-BCCAFD799006}"/>
              </a:ext>
            </a:extLst>
          </p:cNvPr>
          <p:cNvSpPr>
            <a:spLocks noGrp="1"/>
          </p:cNvSpPr>
          <p:nvPr>
            <p:ph type="sldNum" sz="quarter" idx="12"/>
          </p:nvPr>
        </p:nvSpPr>
        <p:spPr/>
        <p:txBody>
          <a:bodyPr/>
          <a:lstStyle>
            <a:lvl1pPr eaLnBrk="0" hangingPunct="0">
              <a:defRPr>
                <a:latin typeface=".VnVogue" pitchFamily="34" charset="0"/>
              </a:defRPr>
            </a:lvl1pPr>
          </a:lstStyle>
          <a:p>
            <a:pPr>
              <a:defRPr/>
            </a:pPr>
            <a:fld id="{F4797C79-0BCB-4A97-B8AA-0EC00FF2F2B0}" type="slidenum">
              <a:rPr lang="vi-VN" altLang="vi-VN"/>
              <a:pPr>
                <a:defRPr/>
              </a:pPr>
              <a:t>‹#›</a:t>
            </a:fld>
            <a:endParaRPr lang="vi-VN" altLang="vi-VN"/>
          </a:p>
        </p:txBody>
      </p:sp>
    </p:spTree>
    <p:extLst>
      <p:ext uri="{BB962C8B-B14F-4D97-AF65-F5344CB8AC3E}">
        <p14:creationId xmlns:p14="http://schemas.microsoft.com/office/powerpoint/2010/main" val="25740317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395999-9B28-485F-AAE9-F557AD28A6CF}"/>
              </a:ext>
            </a:extLst>
          </p:cNvPr>
          <p:cNvSpPr>
            <a:spLocks noGrp="1"/>
          </p:cNvSpPr>
          <p:nvPr>
            <p:ph type="dt" sz="half" idx="10"/>
          </p:nvPr>
        </p:nvSpPr>
        <p:spPr/>
        <p:txBody>
          <a:bodyPr/>
          <a:lstStyle>
            <a:lvl1pPr eaLnBrk="0" fontAlgn="base" hangingPunct="0">
              <a:spcBef>
                <a:spcPct val="0"/>
              </a:spcBef>
              <a:spcAft>
                <a:spcPct val="0"/>
              </a:spcAft>
              <a:defRPr>
                <a:latin typeface=".VnVogue" pitchFamily="34" charset="0"/>
              </a:defRPr>
            </a:lvl1pPr>
          </a:lstStyle>
          <a:p>
            <a:pPr>
              <a:defRPr/>
            </a:pPr>
            <a:fld id="{1E93CE07-4592-4B63-B04F-CE482F3DF846}" type="datetimeFigureOut">
              <a:rPr lang="vi-VN"/>
              <a:pPr>
                <a:defRPr/>
              </a:pPr>
              <a:t>18/02/2022</a:t>
            </a:fld>
            <a:endParaRPr lang="vi-VN"/>
          </a:p>
        </p:txBody>
      </p:sp>
      <p:sp>
        <p:nvSpPr>
          <p:cNvPr id="3" name="Footer Placeholder 2">
            <a:extLst>
              <a:ext uri="{FF2B5EF4-FFF2-40B4-BE49-F238E27FC236}">
                <a16:creationId xmlns:a16="http://schemas.microsoft.com/office/drawing/2014/main" id="{7F3EF275-B520-42AE-9AFD-F1BCEF432992}"/>
              </a:ext>
            </a:extLst>
          </p:cNvPr>
          <p:cNvSpPr>
            <a:spLocks noGrp="1"/>
          </p:cNvSpPr>
          <p:nvPr>
            <p:ph type="ftr" sz="quarter" idx="11"/>
          </p:nvPr>
        </p:nvSpPr>
        <p:spPr/>
        <p:txBody>
          <a:bodyPr/>
          <a:lstStyle>
            <a:lvl1pPr eaLnBrk="0" fontAlgn="base" hangingPunct="0">
              <a:spcBef>
                <a:spcPct val="0"/>
              </a:spcBef>
              <a:spcAft>
                <a:spcPct val="0"/>
              </a:spcAft>
              <a:defRPr>
                <a:latin typeface=".VnVogue" pitchFamily="34" charset="0"/>
              </a:defRPr>
            </a:lvl1pPr>
          </a:lstStyle>
          <a:p>
            <a:pPr>
              <a:defRPr/>
            </a:pPr>
            <a:endParaRPr lang="vi-VN"/>
          </a:p>
        </p:txBody>
      </p:sp>
      <p:sp>
        <p:nvSpPr>
          <p:cNvPr id="4" name="Slide Number Placeholder 3">
            <a:extLst>
              <a:ext uri="{FF2B5EF4-FFF2-40B4-BE49-F238E27FC236}">
                <a16:creationId xmlns:a16="http://schemas.microsoft.com/office/drawing/2014/main" id="{83D20DCB-769B-4BC8-A654-6326079CC57C}"/>
              </a:ext>
            </a:extLst>
          </p:cNvPr>
          <p:cNvSpPr>
            <a:spLocks noGrp="1"/>
          </p:cNvSpPr>
          <p:nvPr>
            <p:ph type="sldNum" sz="quarter" idx="12"/>
          </p:nvPr>
        </p:nvSpPr>
        <p:spPr/>
        <p:txBody>
          <a:bodyPr/>
          <a:lstStyle>
            <a:lvl1pPr eaLnBrk="0" hangingPunct="0">
              <a:defRPr>
                <a:latin typeface=".VnVogue" pitchFamily="34" charset="0"/>
              </a:defRPr>
            </a:lvl1pPr>
          </a:lstStyle>
          <a:p>
            <a:pPr>
              <a:defRPr/>
            </a:pPr>
            <a:fld id="{7114C334-2AAE-4E3F-B039-91206D480A30}" type="slidenum">
              <a:rPr lang="vi-VN" altLang="vi-VN"/>
              <a:pPr>
                <a:defRPr/>
              </a:pPr>
              <a:t>‹#›</a:t>
            </a:fld>
            <a:endParaRPr lang="vi-VN" altLang="vi-VN"/>
          </a:p>
        </p:txBody>
      </p:sp>
    </p:spTree>
    <p:extLst>
      <p:ext uri="{BB962C8B-B14F-4D97-AF65-F5344CB8AC3E}">
        <p14:creationId xmlns:p14="http://schemas.microsoft.com/office/powerpoint/2010/main" val="33048966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2BF11FD-2817-44FC-A404-A129B8F40D7D}"/>
              </a:ext>
            </a:extLst>
          </p:cNvPr>
          <p:cNvSpPr>
            <a:spLocks noGrp="1"/>
          </p:cNvSpPr>
          <p:nvPr>
            <p:ph type="dt" sz="half" idx="10"/>
          </p:nvPr>
        </p:nvSpPr>
        <p:spPr/>
        <p:txBody>
          <a:bodyPr/>
          <a:lstStyle>
            <a:lvl1pPr eaLnBrk="0" fontAlgn="base" hangingPunct="0">
              <a:spcBef>
                <a:spcPct val="0"/>
              </a:spcBef>
              <a:spcAft>
                <a:spcPct val="0"/>
              </a:spcAft>
              <a:defRPr>
                <a:latin typeface=".VnVogue" pitchFamily="34" charset="0"/>
              </a:defRPr>
            </a:lvl1pPr>
          </a:lstStyle>
          <a:p>
            <a:pPr>
              <a:defRPr/>
            </a:pPr>
            <a:fld id="{153BE689-C5B2-47F0-B094-CA09D3C50210}" type="datetimeFigureOut">
              <a:rPr lang="vi-VN"/>
              <a:pPr>
                <a:defRPr/>
              </a:pPr>
              <a:t>18/02/2022</a:t>
            </a:fld>
            <a:endParaRPr lang="vi-VN"/>
          </a:p>
        </p:txBody>
      </p:sp>
      <p:sp>
        <p:nvSpPr>
          <p:cNvPr id="6" name="Footer Placeholder 5">
            <a:extLst>
              <a:ext uri="{FF2B5EF4-FFF2-40B4-BE49-F238E27FC236}">
                <a16:creationId xmlns:a16="http://schemas.microsoft.com/office/drawing/2014/main" id="{C74F9B5E-FD9C-4566-B885-7282948AFBE9}"/>
              </a:ext>
            </a:extLst>
          </p:cNvPr>
          <p:cNvSpPr>
            <a:spLocks noGrp="1"/>
          </p:cNvSpPr>
          <p:nvPr>
            <p:ph type="ftr" sz="quarter" idx="11"/>
          </p:nvPr>
        </p:nvSpPr>
        <p:spPr/>
        <p:txBody>
          <a:bodyPr/>
          <a:lstStyle>
            <a:lvl1pPr eaLnBrk="0" fontAlgn="base" hangingPunct="0">
              <a:spcBef>
                <a:spcPct val="0"/>
              </a:spcBef>
              <a:spcAft>
                <a:spcPct val="0"/>
              </a:spcAft>
              <a:defRPr>
                <a:latin typeface=".VnVogue" pitchFamily="34" charset="0"/>
              </a:defRPr>
            </a:lvl1pPr>
          </a:lstStyle>
          <a:p>
            <a:pPr>
              <a:defRPr/>
            </a:pPr>
            <a:endParaRPr lang="vi-VN"/>
          </a:p>
        </p:txBody>
      </p:sp>
      <p:sp>
        <p:nvSpPr>
          <p:cNvPr id="7" name="Slide Number Placeholder 6">
            <a:extLst>
              <a:ext uri="{FF2B5EF4-FFF2-40B4-BE49-F238E27FC236}">
                <a16:creationId xmlns:a16="http://schemas.microsoft.com/office/drawing/2014/main" id="{A360A678-3D34-46DD-BA76-C3F290497F1D}"/>
              </a:ext>
            </a:extLst>
          </p:cNvPr>
          <p:cNvSpPr>
            <a:spLocks noGrp="1"/>
          </p:cNvSpPr>
          <p:nvPr>
            <p:ph type="sldNum" sz="quarter" idx="12"/>
          </p:nvPr>
        </p:nvSpPr>
        <p:spPr/>
        <p:txBody>
          <a:bodyPr/>
          <a:lstStyle>
            <a:lvl1pPr eaLnBrk="0" hangingPunct="0">
              <a:defRPr>
                <a:latin typeface=".VnVogue" pitchFamily="34" charset="0"/>
              </a:defRPr>
            </a:lvl1pPr>
          </a:lstStyle>
          <a:p>
            <a:pPr>
              <a:defRPr/>
            </a:pPr>
            <a:fld id="{EF24D3AE-1262-4E6E-B3B2-150C62167049}" type="slidenum">
              <a:rPr lang="vi-VN" altLang="vi-VN"/>
              <a:pPr>
                <a:defRPr/>
              </a:pPr>
              <a:t>‹#›</a:t>
            </a:fld>
            <a:endParaRPr lang="vi-VN" altLang="vi-VN"/>
          </a:p>
        </p:txBody>
      </p:sp>
    </p:spTree>
    <p:extLst>
      <p:ext uri="{BB962C8B-B14F-4D97-AF65-F5344CB8AC3E}">
        <p14:creationId xmlns:p14="http://schemas.microsoft.com/office/powerpoint/2010/main" val="10807629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3DF3123-6898-4015-B797-B081EB7D9BCA}"/>
              </a:ext>
            </a:extLst>
          </p:cNvPr>
          <p:cNvSpPr>
            <a:spLocks noGrp="1"/>
          </p:cNvSpPr>
          <p:nvPr>
            <p:ph type="dt" sz="half" idx="10"/>
          </p:nvPr>
        </p:nvSpPr>
        <p:spPr/>
        <p:txBody>
          <a:bodyPr/>
          <a:lstStyle>
            <a:lvl1pPr eaLnBrk="0" fontAlgn="base" hangingPunct="0">
              <a:spcBef>
                <a:spcPct val="0"/>
              </a:spcBef>
              <a:spcAft>
                <a:spcPct val="0"/>
              </a:spcAft>
              <a:defRPr>
                <a:latin typeface=".VnVogue" pitchFamily="34" charset="0"/>
              </a:defRPr>
            </a:lvl1pPr>
          </a:lstStyle>
          <a:p>
            <a:pPr>
              <a:defRPr/>
            </a:pPr>
            <a:fld id="{0EFCB1E8-F3B9-4881-813C-6157DDE3BE1F}" type="datetimeFigureOut">
              <a:rPr lang="vi-VN"/>
              <a:pPr>
                <a:defRPr/>
              </a:pPr>
              <a:t>18/02/2022</a:t>
            </a:fld>
            <a:endParaRPr lang="vi-VN"/>
          </a:p>
        </p:txBody>
      </p:sp>
      <p:sp>
        <p:nvSpPr>
          <p:cNvPr id="6" name="Footer Placeholder 5">
            <a:extLst>
              <a:ext uri="{FF2B5EF4-FFF2-40B4-BE49-F238E27FC236}">
                <a16:creationId xmlns:a16="http://schemas.microsoft.com/office/drawing/2014/main" id="{200E2437-D0BA-451F-A685-85D712E1B019}"/>
              </a:ext>
            </a:extLst>
          </p:cNvPr>
          <p:cNvSpPr>
            <a:spLocks noGrp="1"/>
          </p:cNvSpPr>
          <p:nvPr>
            <p:ph type="ftr" sz="quarter" idx="11"/>
          </p:nvPr>
        </p:nvSpPr>
        <p:spPr/>
        <p:txBody>
          <a:bodyPr/>
          <a:lstStyle>
            <a:lvl1pPr eaLnBrk="0" fontAlgn="base" hangingPunct="0">
              <a:spcBef>
                <a:spcPct val="0"/>
              </a:spcBef>
              <a:spcAft>
                <a:spcPct val="0"/>
              </a:spcAft>
              <a:defRPr>
                <a:latin typeface=".VnVogue" pitchFamily="34" charset="0"/>
              </a:defRPr>
            </a:lvl1pPr>
          </a:lstStyle>
          <a:p>
            <a:pPr>
              <a:defRPr/>
            </a:pPr>
            <a:endParaRPr lang="vi-VN"/>
          </a:p>
        </p:txBody>
      </p:sp>
      <p:sp>
        <p:nvSpPr>
          <p:cNvPr id="7" name="Slide Number Placeholder 6">
            <a:extLst>
              <a:ext uri="{FF2B5EF4-FFF2-40B4-BE49-F238E27FC236}">
                <a16:creationId xmlns:a16="http://schemas.microsoft.com/office/drawing/2014/main" id="{70AE3F1F-8E42-430E-B792-71C6920DB043}"/>
              </a:ext>
            </a:extLst>
          </p:cNvPr>
          <p:cNvSpPr>
            <a:spLocks noGrp="1"/>
          </p:cNvSpPr>
          <p:nvPr>
            <p:ph type="sldNum" sz="quarter" idx="12"/>
          </p:nvPr>
        </p:nvSpPr>
        <p:spPr/>
        <p:txBody>
          <a:bodyPr/>
          <a:lstStyle>
            <a:lvl1pPr eaLnBrk="0" hangingPunct="0">
              <a:defRPr>
                <a:latin typeface=".VnVogue" pitchFamily="34" charset="0"/>
              </a:defRPr>
            </a:lvl1pPr>
          </a:lstStyle>
          <a:p>
            <a:pPr>
              <a:defRPr/>
            </a:pPr>
            <a:fld id="{B368667D-2480-4E2D-A666-00EFA6C752DB}" type="slidenum">
              <a:rPr lang="vi-VN" altLang="vi-VN"/>
              <a:pPr>
                <a:defRPr/>
              </a:pPr>
              <a:t>‹#›</a:t>
            </a:fld>
            <a:endParaRPr lang="vi-VN" altLang="vi-VN"/>
          </a:p>
        </p:txBody>
      </p:sp>
    </p:spTree>
    <p:extLst>
      <p:ext uri="{BB962C8B-B14F-4D97-AF65-F5344CB8AC3E}">
        <p14:creationId xmlns:p14="http://schemas.microsoft.com/office/powerpoint/2010/main" val="18093895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709EE2D-C840-4BE6-879B-D72A613E9564}"/>
              </a:ext>
            </a:extLst>
          </p:cNvPr>
          <p:cNvSpPr>
            <a:spLocks noGrp="1"/>
          </p:cNvSpPr>
          <p:nvPr>
            <p:ph type="dt" sz="half" idx="10"/>
          </p:nvPr>
        </p:nvSpPr>
        <p:spPr/>
        <p:txBody>
          <a:bodyPr/>
          <a:lstStyle>
            <a:lvl1pPr eaLnBrk="0" fontAlgn="base" hangingPunct="0">
              <a:spcBef>
                <a:spcPct val="0"/>
              </a:spcBef>
              <a:spcAft>
                <a:spcPct val="0"/>
              </a:spcAft>
              <a:defRPr>
                <a:latin typeface=".VnVogue" pitchFamily="34" charset="0"/>
              </a:defRPr>
            </a:lvl1pPr>
          </a:lstStyle>
          <a:p>
            <a:pPr>
              <a:defRPr/>
            </a:pPr>
            <a:fld id="{D5BA10CD-9029-49DD-AF4F-908E857FE790}" type="datetimeFigureOut">
              <a:rPr lang="vi-VN"/>
              <a:pPr>
                <a:defRPr/>
              </a:pPr>
              <a:t>18/02/2022</a:t>
            </a:fld>
            <a:endParaRPr lang="vi-VN"/>
          </a:p>
        </p:txBody>
      </p:sp>
      <p:sp>
        <p:nvSpPr>
          <p:cNvPr id="5" name="Footer Placeholder 4">
            <a:extLst>
              <a:ext uri="{FF2B5EF4-FFF2-40B4-BE49-F238E27FC236}">
                <a16:creationId xmlns:a16="http://schemas.microsoft.com/office/drawing/2014/main" id="{28D61012-8D5C-4F58-A1DD-B1C0FF8957F8}"/>
              </a:ext>
            </a:extLst>
          </p:cNvPr>
          <p:cNvSpPr>
            <a:spLocks noGrp="1"/>
          </p:cNvSpPr>
          <p:nvPr>
            <p:ph type="ftr" sz="quarter" idx="11"/>
          </p:nvPr>
        </p:nvSpPr>
        <p:spPr/>
        <p:txBody>
          <a:bodyPr/>
          <a:lstStyle>
            <a:lvl1pPr eaLnBrk="0" fontAlgn="base" hangingPunct="0">
              <a:spcBef>
                <a:spcPct val="0"/>
              </a:spcBef>
              <a:spcAft>
                <a:spcPct val="0"/>
              </a:spcAft>
              <a:defRPr>
                <a:latin typeface=".VnVogue" pitchFamily="34" charset="0"/>
              </a:defRPr>
            </a:lvl1pPr>
          </a:lstStyle>
          <a:p>
            <a:pPr>
              <a:defRPr/>
            </a:pPr>
            <a:endParaRPr lang="vi-VN"/>
          </a:p>
        </p:txBody>
      </p:sp>
      <p:sp>
        <p:nvSpPr>
          <p:cNvPr id="6" name="Slide Number Placeholder 5">
            <a:extLst>
              <a:ext uri="{FF2B5EF4-FFF2-40B4-BE49-F238E27FC236}">
                <a16:creationId xmlns:a16="http://schemas.microsoft.com/office/drawing/2014/main" id="{56E7A049-8B02-40D4-A20C-D7AC587134DF}"/>
              </a:ext>
            </a:extLst>
          </p:cNvPr>
          <p:cNvSpPr>
            <a:spLocks noGrp="1"/>
          </p:cNvSpPr>
          <p:nvPr>
            <p:ph type="sldNum" sz="quarter" idx="12"/>
          </p:nvPr>
        </p:nvSpPr>
        <p:spPr/>
        <p:txBody>
          <a:bodyPr/>
          <a:lstStyle>
            <a:lvl1pPr eaLnBrk="0" hangingPunct="0">
              <a:defRPr>
                <a:latin typeface=".VnVogue" pitchFamily="34" charset="0"/>
              </a:defRPr>
            </a:lvl1pPr>
          </a:lstStyle>
          <a:p>
            <a:pPr>
              <a:defRPr/>
            </a:pPr>
            <a:fld id="{B8A6D296-6A91-4AD1-9E6F-9A4F0B30D54B}" type="slidenum">
              <a:rPr lang="vi-VN" altLang="vi-VN"/>
              <a:pPr>
                <a:defRPr/>
              </a:pPr>
              <a:t>‹#›</a:t>
            </a:fld>
            <a:endParaRPr lang="vi-VN" altLang="vi-VN"/>
          </a:p>
        </p:txBody>
      </p:sp>
    </p:spTree>
    <p:extLst>
      <p:ext uri="{BB962C8B-B14F-4D97-AF65-F5344CB8AC3E}">
        <p14:creationId xmlns:p14="http://schemas.microsoft.com/office/powerpoint/2010/main" val="27553481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A26A71A-B922-4298-BBB5-C224292BE9F5}"/>
              </a:ext>
            </a:extLst>
          </p:cNvPr>
          <p:cNvSpPr>
            <a:spLocks noGrp="1"/>
          </p:cNvSpPr>
          <p:nvPr>
            <p:ph type="dt" sz="half" idx="10"/>
          </p:nvPr>
        </p:nvSpPr>
        <p:spPr/>
        <p:txBody>
          <a:bodyPr/>
          <a:lstStyle>
            <a:lvl1pPr eaLnBrk="0" fontAlgn="base" hangingPunct="0">
              <a:spcBef>
                <a:spcPct val="0"/>
              </a:spcBef>
              <a:spcAft>
                <a:spcPct val="0"/>
              </a:spcAft>
              <a:defRPr>
                <a:latin typeface=".VnVogue" pitchFamily="34" charset="0"/>
              </a:defRPr>
            </a:lvl1pPr>
          </a:lstStyle>
          <a:p>
            <a:pPr>
              <a:defRPr/>
            </a:pPr>
            <a:fld id="{4510B5F3-8CDA-4FBC-8DFB-91EFE42CEF17}" type="datetimeFigureOut">
              <a:rPr lang="vi-VN"/>
              <a:pPr>
                <a:defRPr/>
              </a:pPr>
              <a:t>18/02/2022</a:t>
            </a:fld>
            <a:endParaRPr lang="vi-VN"/>
          </a:p>
        </p:txBody>
      </p:sp>
      <p:sp>
        <p:nvSpPr>
          <p:cNvPr id="5" name="Footer Placeholder 4">
            <a:extLst>
              <a:ext uri="{FF2B5EF4-FFF2-40B4-BE49-F238E27FC236}">
                <a16:creationId xmlns:a16="http://schemas.microsoft.com/office/drawing/2014/main" id="{ECE369BB-527B-4F29-AD57-713B8B9EAF9B}"/>
              </a:ext>
            </a:extLst>
          </p:cNvPr>
          <p:cNvSpPr>
            <a:spLocks noGrp="1"/>
          </p:cNvSpPr>
          <p:nvPr>
            <p:ph type="ftr" sz="quarter" idx="11"/>
          </p:nvPr>
        </p:nvSpPr>
        <p:spPr/>
        <p:txBody>
          <a:bodyPr/>
          <a:lstStyle>
            <a:lvl1pPr eaLnBrk="0" fontAlgn="base" hangingPunct="0">
              <a:spcBef>
                <a:spcPct val="0"/>
              </a:spcBef>
              <a:spcAft>
                <a:spcPct val="0"/>
              </a:spcAft>
              <a:defRPr>
                <a:latin typeface=".VnVogue" pitchFamily="34" charset="0"/>
              </a:defRPr>
            </a:lvl1pPr>
          </a:lstStyle>
          <a:p>
            <a:pPr>
              <a:defRPr/>
            </a:pPr>
            <a:endParaRPr lang="vi-VN"/>
          </a:p>
        </p:txBody>
      </p:sp>
      <p:sp>
        <p:nvSpPr>
          <p:cNvPr id="6" name="Slide Number Placeholder 5">
            <a:extLst>
              <a:ext uri="{FF2B5EF4-FFF2-40B4-BE49-F238E27FC236}">
                <a16:creationId xmlns:a16="http://schemas.microsoft.com/office/drawing/2014/main" id="{A07A4CE4-B775-42CA-B5A7-AE6A51658E23}"/>
              </a:ext>
            </a:extLst>
          </p:cNvPr>
          <p:cNvSpPr>
            <a:spLocks noGrp="1"/>
          </p:cNvSpPr>
          <p:nvPr>
            <p:ph type="sldNum" sz="quarter" idx="12"/>
          </p:nvPr>
        </p:nvSpPr>
        <p:spPr/>
        <p:txBody>
          <a:bodyPr/>
          <a:lstStyle>
            <a:lvl1pPr eaLnBrk="0" hangingPunct="0">
              <a:defRPr>
                <a:latin typeface=".VnVogue" pitchFamily="34" charset="0"/>
              </a:defRPr>
            </a:lvl1pPr>
          </a:lstStyle>
          <a:p>
            <a:pPr>
              <a:defRPr/>
            </a:pPr>
            <a:fld id="{9C3EEBE6-B339-4D23-B494-7D92FD859D9D}" type="slidenum">
              <a:rPr lang="vi-VN" altLang="vi-VN"/>
              <a:pPr>
                <a:defRPr/>
              </a:pPr>
              <a:t>‹#›</a:t>
            </a:fld>
            <a:endParaRPr lang="vi-VN" altLang="vi-VN"/>
          </a:p>
        </p:txBody>
      </p:sp>
    </p:spTree>
    <p:extLst>
      <p:ext uri="{BB962C8B-B14F-4D97-AF65-F5344CB8AC3E}">
        <p14:creationId xmlns:p14="http://schemas.microsoft.com/office/powerpoint/2010/main" val="23295667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0FC62103-BB95-49AC-8999-0ED8D4458462}"/>
              </a:ext>
            </a:extLst>
          </p:cNvPr>
          <p:cNvSpPr>
            <a:spLocks/>
          </p:cNvSpPr>
          <p:nvPr/>
        </p:nvSpPr>
        <p:spPr bwMode="blackWhite">
          <a:xfrm>
            <a:off x="27517" y="12701"/>
            <a:ext cx="11861800" cy="6780213"/>
          </a:xfrm>
          <a:custGeom>
            <a:avLst/>
            <a:gdLst/>
            <a:ahLst/>
            <a:cxnLst>
              <a:cxn ang="0">
                <a:pos x="2822" y="0"/>
              </a:cxn>
              <a:cxn ang="0">
                <a:pos x="0" y="975"/>
              </a:cxn>
              <a:cxn ang="0">
                <a:pos x="2169" y="3619"/>
              </a:cxn>
              <a:cxn ang="0">
                <a:pos x="3985" y="1125"/>
              </a:cxn>
              <a:cxn ang="0">
                <a:pos x="2822" y="0"/>
              </a:cxn>
              <a:cxn ang="0">
                <a:pos x="2822" y="0"/>
              </a:cxn>
            </a:cxnLst>
            <a:rect l="0" t="0" r="r" b="b"/>
            <a:pathLst>
              <a:path w="3985" h="3619">
                <a:moveTo>
                  <a:pt x="2822" y="0"/>
                </a:moveTo>
                <a:lnTo>
                  <a:pt x="0" y="975"/>
                </a:lnTo>
                <a:lnTo>
                  <a:pt x="2169" y="3619"/>
                </a:lnTo>
                <a:lnTo>
                  <a:pt x="3985" y="1125"/>
                </a:lnTo>
                <a:lnTo>
                  <a:pt x="2822" y="0"/>
                </a:lnTo>
                <a:lnTo>
                  <a:pt x="2822" y="0"/>
                </a:lnTo>
                <a:close/>
              </a:path>
            </a:pathLst>
          </a:custGeom>
          <a:solidFill>
            <a:schemeClr val="accent1"/>
          </a:solidFill>
          <a:ln w="9525">
            <a:noFill/>
            <a:round/>
            <a:headEnd/>
            <a:tailEnd/>
          </a:ln>
        </p:spPr>
        <p:txBody>
          <a:bodyPr/>
          <a:lstStyle/>
          <a:p>
            <a:pPr>
              <a:defRPr/>
            </a:pPr>
            <a:endParaRPr lang="en-US" sz="1800"/>
          </a:p>
        </p:txBody>
      </p:sp>
      <p:grpSp>
        <p:nvGrpSpPr>
          <p:cNvPr id="5" name="Group 8">
            <a:extLst>
              <a:ext uri="{FF2B5EF4-FFF2-40B4-BE49-F238E27FC236}">
                <a16:creationId xmlns:a16="http://schemas.microsoft.com/office/drawing/2014/main" id="{625ADE62-F3D2-4549-9B3B-288C4113B553}"/>
              </a:ext>
            </a:extLst>
          </p:cNvPr>
          <p:cNvGrpSpPr>
            <a:grpSpLocks/>
          </p:cNvGrpSpPr>
          <p:nvPr/>
        </p:nvGrpSpPr>
        <p:grpSpPr bwMode="auto">
          <a:xfrm>
            <a:off x="260351" y="234950"/>
            <a:ext cx="5050367" cy="1778000"/>
            <a:chOff x="123" y="148"/>
            <a:chExt cx="2386" cy="1120"/>
          </a:xfrm>
        </p:grpSpPr>
        <p:sp>
          <p:nvSpPr>
            <p:cNvPr id="6" name="Freeform 9">
              <a:extLst>
                <a:ext uri="{FF2B5EF4-FFF2-40B4-BE49-F238E27FC236}">
                  <a16:creationId xmlns:a16="http://schemas.microsoft.com/office/drawing/2014/main" id="{64A54610-14EC-445B-93FC-C45100199DC8}"/>
                </a:ext>
              </a:extLst>
            </p:cNvPr>
            <p:cNvSpPr>
              <a:spLocks/>
            </p:cNvSpPr>
            <p:nvPr userDrawn="1"/>
          </p:nvSpPr>
          <p:spPr bwMode="auto">
            <a:xfrm>
              <a:off x="177" y="177"/>
              <a:ext cx="2250" cy="1017"/>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lstStyle/>
            <a:p>
              <a:pPr>
                <a:defRPr/>
              </a:pPr>
              <a:endParaRPr lang="en-US" sz="1800"/>
            </a:p>
          </p:txBody>
        </p:sp>
        <p:sp>
          <p:nvSpPr>
            <p:cNvPr id="7" name="Freeform 10">
              <a:extLst>
                <a:ext uri="{FF2B5EF4-FFF2-40B4-BE49-F238E27FC236}">
                  <a16:creationId xmlns:a16="http://schemas.microsoft.com/office/drawing/2014/main" id="{1724123B-C745-4C5B-864E-F3BB36F05BEA}"/>
                </a:ext>
              </a:extLst>
            </p:cNvPr>
            <p:cNvSpPr>
              <a:spLocks/>
            </p:cNvSpPr>
            <p:nvPr userDrawn="1"/>
          </p:nvSpPr>
          <p:spPr bwMode="auto">
            <a:xfrm>
              <a:off x="166" y="261"/>
              <a:ext cx="2244" cy="1007"/>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lstStyle/>
            <a:p>
              <a:pPr>
                <a:defRPr/>
              </a:pPr>
              <a:endParaRPr lang="en-US" sz="1800"/>
            </a:p>
          </p:txBody>
        </p:sp>
        <p:sp>
          <p:nvSpPr>
            <p:cNvPr id="8" name="Freeform 11">
              <a:extLst>
                <a:ext uri="{FF2B5EF4-FFF2-40B4-BE49-F238E27FC236}">
                  <a16:creationId xmlns:a16="http://schemas.microsoft.com/office/drawing/2014/main" id="{94F86BAC-7391-4D29-A62E-A4E3D3C800AC}"/>
                </a:ext>
              </a:extLst>
            </p:cNvPr>
            <p:cNvSpPr>
              <a:spLocks/>
            </p:cNvSpPr>
            <p:nvPr userDrawn="1"/>
          </p:nvSpPr>
          <p:spPr bwMode="auto">
            <a:xfrm>
              <a:off x="474" y="344"/>
              <a:ext cx="1488" cy="919"/>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pPr>
                <a:defRPr/>
              </a:pPr>
              <a:endParaRPr lang="en-US" sz="1800"/>
            </a:p>
          </p:txBody>
        </p:sp>
        <p:grpSp>
          <p:nvGrpSpPr>
            <p:cNvPr id="9" name="Group 12">
              <a:extLst>
                <a:ext uri="{FF2B5EF4-FFF2-40B4-BE49-F238E27FC236}">
                  <a16:creationId xmlns:a16="http://schemas.microsoft.com/office/drawing/2014/main" id="{F3C15B3E-C19D-4F1E-B4D3-BB974F11B751}"/>
                </a:ext>
              </a:extLst>
            </p:cNvPr>
            <p:cNvGrpSpPr>
              <a:grpSpLocks/>
            </p:cNvGrpSpPr>
            <p:nvPr userDrawn="1"/>
          </p:nvGrpSpPr>
          <p:grpSpPr bwMode="auto">
            <a:xfrm>
              <a:off x="123" y="148"/>
              <a:ext cx="2386" cy="1081"/>
              <a:chOff x="123" y="148"/>
              <a:chExt cx="2386" cy="1081"/>
            </a:xfrm>
          </p:grpSpPr>
          <p:sp>
            <p:nvSpPr>
              <p:cNvPr id="10" name="Freeform 13">
                <a:extLst>
                  <a:ext uri="{FF2B5EF4-FFF2-40B4-BE49-F238E27FC236}">
                    <a16:creationId xmlns:a16="http://schemas.microsoft.com/office/drawing/2014/main" id="{5B5A231D-7EDD-4370-A564-457D7905874A}"/>
                  </a:ext>
                </a:extLst>
              </p:cNvPr>
              <p:cNvSpPr>
                <a:spLocks/>
              </p:cNvSpPr>
              <p:nvPr userDrawn="1"/>
            </p:nvSpPr>
            <p:spPr bwMode="auto">
              <a:xfrm>
                <a:off x="2005" y="934"/>
                <a:ext cx="212" cy="214"/>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pPr>
                  <a:defRPr/>
                </a:pPr>
                <a:endParaRPr lang="en-US" sz="1800"/>
              </a:p>
            </p:txBody>
          </p:sp>
          <p:sp>
            <p:nvSpPr>
              <p:cNvPr id="11" name="Freeform 14">
                <a:extLst>
                  <a:ext uri="{FF2B5EF4-FFF2-40B4-BE49-F238E27FC236}">
                    <a16:creationId xmlns:a16="http://schemas.microsoft.com/office/drawing/2014/main" id="{A8B06AF5-DCAD-446B-B447-BC29749A9EBE}"/>
                  </a:ext>
                </a:extLst>
              </p:cNvPr>
              <p:cNvSpPr>
                <a:spLocks/>
              </p:cNvSpPr>
              <p:nvPr userDrawn="1"/>
            </p:nvSpPr>
            <p:spPr bwMode="auto">
              <a:xfrm>
                <a:off x="123" y="148"/>
                <a:ext cx="2386" cy="108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pPr>
                  <a:defRPr/>
                </a:pPr>
                <a:endParaRPr lang="en-US" sz="1800"/>
              </a:p>
            </p:txBody>
          </p:sp>
          <p:sp>
            <p:nvSpPr>
              <p:cNvPr id="12" name="Freeform 15">
                <a:extLst>
                  <a:ext uri="{FF2B5EF4-FFF2-40B4-BE49-F238E27FC236}">
                    <a16:creationId xmlns:a16="http://schemas.microsoft.com/office/drawing/2014/main" id="{5149A8F2-7AF8-460F-9DCB-294B99EC99F0}"/>
                  </a:ext>
                </a:extLst>
              </p:cNvPr>
              <p:cNvSpPr>
                <a:spLocks/>
              </p:cNvSpPr>
              <p:nvPr userDrawn="1"/>
            </p:nvSpPr>
            <p:spPr bwMode="auto">
              <a:xfrm>
                <a:off x="324" y="158"/>
                <a:ext cx="1686" cy="614"/>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pPr>
                  <a:defRPr/>
                </a:pPr>
                <a:endParaRPr lang="en-US" sz="1800"/>
              </a:p>
            </p:txBody>
          </p:sp>
          <p:sp>
            <p:nvSpPr>
              <p:cNvPr id="13" name="Freeform 16">
                <a:extLst>
                  <a:ext uri="{FF2B5EF4-FFF2-40B4-BE49-F238E27FC236}">
                    <a16:creationId xmlns:a16="http://schemas.microsoft.com/office/drawing/2014/main" id="{E27A875D-9F3A-489D-ADCF-AF05EDF8FE7D}"/>
                  </a:ext>
                </a:extLst>
              </p:cNvPr>
              <p:cNvSpPr>
                <a:spLocks/>
              </p:cNvSpPr>
              <p:nvPr userDrawn="1"/>
            </p:nvSpPr>
            <p:spPr bwMode="auto">
              <a:xfrm>
                <a:off x="409" y="251"/>
                <a:ext cx="227" cy="410"/>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pPr>
                  <a:defRPr/>
                </a:pPr>
                <a:endParaRPr lang="en-US" sz="1800"/>
              </a:p>
            </p:txBody>
          </p:sp>
          <p:sp>
            <p:nvSpPr>
              <p:cNvPr id="14" name="Freeform 17">
                <a:extLst>
                  <a:ext uri="{FF2B5EF4-FFF2-40B4-BE49-F238E27FC236}">
                    <a16:creationId xmlns:a16="http://schemas.microsoft.com/office/drawing/2014/main" id="{836A7DF0-885C-4D17-9BE3-3D043CB5C709}"/>
                  </a:ext>
                </a:extLst>
              </p:cNvPr>
              <p:cNvSpPr>
                <a:spLocks/>
              </p:cNvSpPr>
              <p:nvPr userDrawn="1"/>
            </p:nvSpPr>
            <p:spPr bwMode="auto">
              <a:xfrm>
                <a:off x="846" y="536"/>
                <a:ext cx="691" cy="36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pPr>
                  <a:defRPr/>
                </a:pPr>
                <a:endParaRPr lang="en-US" sz="1800"/>
              </a:p>
            </p:txBody>
          </p:sp>
        </p:grpSp>
      </p:grpSp>
      <p:grpSp>
        <p:nvGrpSpPr>
          <p:cNvPr id="15" name="Group 18">
            <a:extLst>
              <a:ext uri="{FF2B5EF4-FFF2-40B4-BE49-F238E27FC236}">
                <a16:creationId xmlns:a16="http://schemas.microsoft.com/office/drawing/2014/main" id="{AEE969CE-A2C7-443D-8D17-99F47A348A2C}"/>
              </a:ext>
            </a:extLst>
          </p:cNvPr>
          <p:cNvGrpSpPr>
            <a:grpSpLocks/>
          </p:cNvGrpSpPr>
          <p:nvPr/>
        </p:nvGrpSpPr>
        <p:grpSpPr bwMode="auto">
          <a:xfrm>
            <a:off x="10553700" y="4368801"/>
            <a:ext cx="990600" cy="1058863"/>
            <a:chOff x="4986" y="2752"/>
            <a:chExt cx="468" cy="667"/>
          </a:xfrm>
        </p:grpSpPr>
        <p:sp>
          <p:nvSpPr>
            <p:cNvPr id="16" name="Freeform 19">
              <a:extLst>
                <a:ext uri="{FF2B5EF4-FFF2-40B4-BE49-F238E27FC236}">
                  <a16:creationId xmlns:a16="http://schemas.microsoft.com/office/drawing/2014/main" id="{1235EC2A-E5EB-4861-A8D2-B69E503E7B8A}"/>
                </a:ext>
              </a:extLst>
            </p:cNvPr>
            <p:cNvSpPr>
              <a:spLocks/>
            </p:cNvSpPr>
            <p:nvPr userDrawn="1"/>
          </p:nvSpPr>
          <p:spPr bwMode="auto">
            <a:xfrm rot="7320404">
              <a:off x="4909" y="2936"/>
              <a:ext cx="629" cy="293"/>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lstStyle/>
            <a:p>
              <a:pPr>
                <a:defRPr/>
              </a:pPr>
              <a:endParaRPr lang="en-US" sz="1800"/>
            </a:p>
          </p:txBody>
        </p:sp>
        <p:sp>
          <p:nvSpPr>
            <p:cNvPr id="17" name="Freeform 20">
              <a:extLst>
                <a:ext uri="{FF2B5EF4-FFF2-40B4-BE49-F238E27FC236}">
                  <a16:creationId xmlns:a16="http://schemas.microsoft.com/office/drawing/2014/main" id="{B90D0101-FC86-424A-A1E0-B6E9EBD13C2B}"/>
                </a:ext>
              </a:extLst>
            </p:cNvPr>
            <p:cNvSpPr>
              <a:spLocks/>
            </p:cNvSpPr>
            <p:nvPr userDrawn="1"/>
          </p:nvSpPr>
          <p:spPr bwMode="auto">
            <a:xfrm rot="7320404">
              <a:off x="4893" y="2923"/>
              <a:ext cx="627" cy="29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w="9525">
              <a:noFill/>
              <a:round/>
              <a:headEnd/>
              <a:tailEnd/>
            </a:ln>
          </p:spPr>
          <p:txBody>
            <a:bodyPr/>
            <a:lstStyle/>
            <a:p>
              <a:pPr>
                <a:defRPr/>
              </a:pPr>
              <a:endParaRPr lang="en-US" sz="1800"/>
            </a:p>
          </p:txBody>
        </p:sp>
        <p:sp>
          <p:nvSpPr>
            <p:cNvPr id="18" name="Freeform 21">
              <a:extLst>
                <a:ext uri="{FF2B5EF4-FFF2-40B4-BE49-F238E27FC236}">
                  <a16:creationId xmlns:a16="http://schemas.microsoft.com/office/drawing/2014/main" id="{127DD212-28C5-478D-BE3E-7283B6599F8A}"/>
                </a:ext>
              </a:extLst>
            </p:cNvPr>
            <p:cNvSpPr>
              <a:spLocks/>
            </p:cNvSpPr>
            <p:nvPr userDrawn="1"/>
          </p:nvSpPr>
          <p:spPr bwMode="auto">
            <a:xfrm rot="7320404">
              <a:off x="5000" y="2913"/>
              <a:ext cx="416" cy="265"/>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pPr>
                <a:defRPr/>
              </a:pPr>
              <a:endParaRPr lang="en-US" sz="1800"/>
            </a:p>
          </p:txBody>
        </p:sp>
        <p:grpSp>
          <p:nvGrpSpPr>
            <p:cNvPr id="19" name="Group 22">
              <a:extLst>
                <a:ext uri="{FF2B5EF4-FFF2-40B4-BE49-F238E27FC236}">
                  <a16:creationId xmlns:a16="http://schemas.microsoft.com/office/drawing/2014/main" id="{5316BE32-A9BD-4ADF-8F77-8D0BAA1DA901}"/>
                </a:ext>
              </a:extLst>
            </p:cNvPr>
            <p:cNvGrpSpPr>
              <a:grpSpLocks/>
            </p:cNvGrpSpPr>
            <p:nvPr userDrawn="1"/>
          </p:nvGrpSpPr>
          <p:grpSpPr bwMode="auto">
            <a:xfrm>
              <a:off x="4986" y="2752"/>
              <a:ext cx="469" cy="667"/>
              <a:chOff x="4986" y="2752"/>
              <a:chExt cx="469" cy="667"/>
            </a:xfrm>
          </p:grpSpPr>
          <p:sp>
            <p:nvSpPr>
              <p:cNvPr id="20" name="Freeform 23">
                <a:extLst>
                  <a:ext uri="{FF2B5EF4-FFF2-40B4-BE49-F238E27FC236}">
                    <a16:creationId xmlns:a16="http://schemas.microsoft.com/office/drawing/2014/main" id="{E74A6421-1DD1-4F3E-B568-9A7D6AFDF989}"/>
                  </a:ext>
                </a:extLst>
              </p:cNvPr>
              <p:cNvSpPr>
                <a:spLocks/>
              </p:cNvSpPr>
              <p:nvPr userDrawn="1"/>
            </p:nvSpPr>
            <p:spPr bwMode="auto">
              <a:xfrm rot="7320404">
                <a:off x="4987" y="3190"/>
                <a:ext cx="59" cy="61"/>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pPr>
                  <a:defRPr/>
                </a:pPr>
                <a:endParaRPr lang="en-US" sz="1800"/>
              </a:p>
            </p:txBody>
          </p:sp>
          <p:sp>
            <p:nvSpPr>
              <p:cNvPr id="21" name="Freeform 24">
                <a:extLst>
                  <a:ext uri="{FF2B5EF4-FFF2-40B4-BE49-F238E27FC236}">
                    <a16:creationId xmlns:a16="http://schemas.microsoft.com/office/drawing/2014/main" id="{7614DB6E-B8B0-4F3C-94A1-B9FCEF23264C}"/>
                  </a:ext>
                </a:extLst>
              </p:cNvPr>
              <p:cNvSpPr>
                <a:spLocks/>
              </p:cNvSpPr>
              <p:nvPr userDrawn="1"/>
            </p:nvSpPr>
            <p:spPr bwMode="auto">
              <a:xfrm rot="7320404">
                <a:off x="4887" y="2930"/>
                <a:ext cx="667" cy="31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pPr>
                  <a:defRPr/>
                </a:pPr>
                <a:endParaRPr lang="en-US" sz="1800"/>
              </a:p>
            </p:txBody>
          </p:sp>
          <p:sp>
            <p:nvSpPr>
              <p:cNvPr id="22" name="Freeform 25">
                <a:extLst>
                  <a:ext uri="{FF2B5EF4-FFF2-40B4-BE49-F238E27FC236}">
                    <a16:creationId xmlns:a16="http://schemas.microsoft.com/office/drawing/2014/main" id="{909A093D-F790-4E3F-A068-002C9375ADF3}"/>
                  </a:ext>
                </a:extLst>
              </p:cNvPr>
              <p:cNvSpPr>
                <a:spLocks/>
              </p:cNvSpPr>
              <p:nvPr userDrawn="1"/>
            </p:nvSpPr>
            <p:spPr bwMode="auto">
              <a:xfrm rot="7320404">
                <a:off x="5062" y="2997"/>
                <a:ext cx="472" cy="176"/>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pPr>
                  <a:defRPr/>
                </a:pPr>
                <a:endParaRPr lang="en-US" sz="1800"/>
              </a:p>
            </p:txBody>
          </p:sp>
          <p:sp>
            <p:nvSpPr>
              <p:cNvPr id="23" name="Freeform 26">
                <a:extLst>
                  <a:ext uri="{FF2B5EF4-FFF2-40B4-BE49-F238E27FC236}">
                    <a16:creationId xmlns:a16="http://schemas.microsoft.com/office/drawing/2014/main" id="{412A9744-F428-4DDE-85E7-5E0010A32CBD}"/>
                  </a:ext>
                </a:extLst>
              </p:cNvPr>
              <p:cNvSpPr>
                <a:spLocks/>
              </p:cNvSpPr>
              <p:nvPr userDrawn="1"/>
            </p:nvSpPr>
            <p:spPr bwMode="auto">
              <a:xfrm rot="7320404">
                <a:off x="5364" y="2873"/>
                <a:ext cx="63" cy="118"/>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pPr>
                  <a:defRPr/>
                </a:pPr>
                <a:endParaRPr lang="en-US" sz="1800"/>
              </a:p>
            </p:txBody>
          </p:sp>
          <p:sp>
            <p:nvSpPr>
              <p:cNvPr id="24" name="Freeform 27">
                <a:extLst>
                  <a:ext uri="{FF2B5EF4-FFF2-40B4-BE49-F238E27FC236}">
                    <a16:creationId xmlns:a16="http://schemas.microsoft.com/office/drawing/2014/main" id="{2664FB8A-2951-4DCE-BB6D-86CF13D5D379}"/>
                  </a:ext>
                </a:extLst>
              </p:cNvPr>
              <p:cNvSpPr>
                <a:spLocks/>
              </p:cNvSpPr>
              <p:nvPr userDrawn="1"/>
            </p:nvSpPr>
            <p:spPr bwMode="auto">
              <a:xfrm rot="7320404">
                <a:off x="5137" y="3000"/>
                <a:ext cx="193" cy="10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pPr>
                  <a:defRPr/>
                </a:pPr>
                <a:endParaRPr lang="en-US" sz="1800"/>
              </a:p>
            </p:txBody>
          </p:sp>
        </p:grpSp>
      </p:grpSp>
      <p:sp>
        <p:nvSpPr>
          <p:cNvPr id="25" name="Freeform 28">
            <a:extLst>
              <a:ext uri="{FF2B5EF4-FFF2-40B4-BE49-F238E27FC236}">
                <a16:creationId xmlns:a16="http://schemas.microsoft.com/office/drawing/2014/main" id="{D809A55E-4C4C-401B-9A6D-920B04C74BC7}"/>
              </a:ext>
            </a:extLst>
          </p:cNvPr>
          <p:cNvSpPr>
            <a:spLocks/>
          </p:cNvSpPr>
          <p:nvPr/>
        </p:nvSpPr>
        <p:spPr bwMode="auto">
          <a:xfrm>
            <a:off x="1202267" y="5054601"/>
            <a:ext cx="9076267" cy="728663"/>
          </a:xfrm>
          <a:custGeom>
            <a:avLst/>
            <a:gdLst/>
            <a:ahLst/>
            <a:cxnLst>
              <a:cxn ang="0">
                <a:pos x="0" y="0"/>
              </a:cxn>
              <a:cxn ang="0">
                <a:pos x="816" y="256"/>
              </a:cxn>
              <a:cxn ang="0">
                <a:pos x="1560" y="144"/>
              </a:cxn>
              <a:cxn ang="0">
                <a:pos x="1856" y="376"/>
              </a:cxn>
              <a:cxn ang="0">
                <a:pos x="2344" y="152"/>
              </a:cxn>
              <a:cxn ang="0">
                <a:pos x="3536" y="456"/>
              </a:cxn>
              <a:cxn ang="0">
                <a:pos x="4288" y="136"/>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p:spPr>
        <p:txBody>
          <a:bodyPr/>
          <a:lstStyle/>
          <a:p>
            <a:pPr>
              <a:defRPr/>
            </a:pPr>
            <a:endParaRPr lang="en-US" sz="1800"/>
          </a:p>
        </p:txBody>
      </p:sp>
      <p:sp>
        <p:nvSpPr>
          <p:cNvPr id="26" name="Freeform 29">
            <a:extLst>
              <a:ext uri="{FF2B5EF4-FFF2-40B4-BE49-F238E27FC236}">
                <a16:creationId xmlns:a16="http://schemas.microsoft.com/office/drawing/2014/main" id="{D0265DB2-9B8A-4E90-A922-7D5B5F15F4F7}"/>
              </a:ext>
            </a:extLst>
          </p:cNvPr>
          <p:cNvSpPr>
            <a:spLocks/>
          </p:cNvSpPr>
          <p:nvPr/>
        </p:nvSpPr>
        <p:spPr bwMode="auto">
          <a:xfrm>
            <a:off x="5435600" y="1930400"/>
            <a:ext cx="1185333" cy="381000"/>
          </a:xfrm>
          <a:custGeom>
            <a:avLst/>
            <a:gdLst/>
            <a:ahLst/>
            <a:cxnLst>
              <a:cxn ang="0">
                <a:pos x="0" y="32"/>
              </a:cxn>
              <a:cxn ang="0">
                <a:pos x="280" y="144"/>
              </a:cxn>
              <a:cxn ang="0">
                <a:pos x="448" y="16"/>
              </a:cxn>
              <a:cxn ang="0">
                <a:pos x="560" y="240"/>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p:spPr>
        <p:txBody>
          <a:bodyPr/>
          <a:lstStyle/>
          <a:p>
            <a:pPr>
              <a:defRPr/>
            </a:pPr>
            <a:endParaRPr lang="en-US" sz="1800"/>
          </a:p>
        </p:txBody>
      </p:sp>
      <p:sp>
        <p:nvSpPr>
          <p:cNvPr id="104451" name="Rectangle 3"/>
          <p:cNvSpPr>
            <a:spLocks noGrp="1" noChangeArrowheads="1"/>
          </p:cNvSpPr>
          <p:nvPr>
            <p:ph type="ctrTitle"/>
          </p:nvPr>
        </p:nvSpPr>
        <p:spPr>
          <a:xfrm>
            <a:off x="1828800" y="1511300"/>
            <a:ext cx="8534400" cy="2273300"/>
          </a:xfrm>
          <a:effectLst>
            <a:outerShdw dist="45791" dir="2021404" algn="ctr" rotWithShape="0">
              <a:schemeClr val="bg2"/>
            </a:outerShdw>
          </a:effectLst>
        </p:spPr>
        <p:txBody>
          <a:bodyPr/>
          <a:lstStyle>
            <a:lvl1pPr>
              <a:defRPr>
                <a:solidFill>
                  <a:schemeClr val="tx2"/>
                </a:solidFill>
                <a:effectLst>
                  <a:outerShdw blurRad="38100" dist="38100" dir="2700000" algn="tl">
                    <a:srgbClr val="C0C0C0"/>
                  </a:outerShdw>
                </a:effectLst>
              </a:defRPr>
            </a:lvl1pPr>
          </a:lstStyle>
          <a:p>
            <a:r>
              <a:rPr lang="en-US"/>
              <a:t>Click to edit Master title style</a:t>
            </a:r>
          </a:p>
        </p:txBody>
      </p:sp>
      <p:sp>
        <p:nvSpPr>
          <p:cNvPr id="104452" name="Rectangle 4"/>
          <p:cNvSpPr>
            <a:spLocks noGrp="1" noChangeArrowheads="1"/>
          </p:cNvSpPr>
          <p:nvPr>
            <p:ph type="subTitle" idx="1"/>
          </p:nvPr>
        </p:nvSpPr>
        <p:spPr>
          <a:xfrm>
            <a:off x="2065867" y="4051300"/>
            <a:ext cx="8043333" cy="1003300"/>
          </a:xfrm>
        </p:spPr>
        <p:txBody>
          <a:bodyPr/>
          <a:lstStyle>
            <a:lvl1pPr marL="0" indent="0" algn="ctr">
              <a:buFontTx/>
              <a:buNone/>
              <a:defRPr sz="2800">
                <a:effectLst>
                  <a:outerShdw blurRad="38100" dist="38100" dir="2700000" algn="tl">
                    <a:srgbClr val="C0C0C0"/>
                  </a:outerShdw>
                </a:effectLst>
              </a:defRPr>
            </a:lvl1pPr>
          </a:lstStyle>
          <a:p>
            <a:r>
              <a:rPr lang="en-US"/>
              <a:t>Click to edit Master subtitle style</a:t>
            </a:r>
          </a:p>
        </p:txBody>
      </p:sp>
      <p:sp>
        <p:nvSpPr>
          <p:cNvPr id="27" name="Rectangle 5">
            <a:extLst>
              <a:ext uri="{FF2B5EF4-FFF2-40B4-BE49-F238E27FC236}">
                <a16:creationId xmlns:a16="http://schemas.microsoft.com/office/drawing/2014/main" id="{F9637E91-9EBC-4184-A333-6A9FFE23EE9D}"/>
              </a:ext>
            </a:extLst>
          </p:cNvPr>
          <p:cNvSpPr>
            <a:spLocks noGrp="1" noChangeArrowheads="1"/>
          </p:cNvSpPr>
          <p:nvPr>
            <p:ph type="dt" sz="half" idx="10"/>
          </p:nvPr>
        </p:nvSpPr>
        <p:spPr>
          <a:xfrm>
            <a:off x="914400" y="6248400"/>
            <a:ext cx="2540000" cy="457200"/>
          </a:xfrm>
        </p:spPr>
        <p:txBody>
          <a:bodyPr/>
          <a:lstStyle>
            <a:lvl1pPr>
              <a:defRPr/>
            </a:lvl1pPr>
          </a:lstStyle>
          <a:p>
            <a:pPr>
              <a:defRPr/>
            </a:pPr>
            <a:endParaRPr lang="en-US"/>
          </a:p>
        </p:txBody>
      </p:sp>
      <p:sp>
        <p:nvSpPr>
          <p:cNvPr id="28" name="Rectangle 6">
            <a:extLst>
              <a:ext uri="{FF2B5EF4-FFF2-40B4-BE49-F238E27FC236}">
                <a16:creationId xmlns:a16="http://schemas.microsoft.com/office/drawing/2014/main" id="{BEB5261C-2698-485A-9DF4-70C17AC28291}"/>
              </a:ext>
            </a:extLst>
          </p:cNvPr>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29" name="Rectangle 7">
            <a:extLst>
              <a:ext uri="{FF2B5EF4-FFF2-40B4-BE49-F238E27FC236}">
                <a16:creationId xmlns:a16="http://schemas.microsoft.com/office/drawing/2014/main" id="{8F013423-1445-4CB7-8D1B-51CA1D7F8C12}"/>
              </a:ext>
            </a:extLst>
          </p:cNvPr>
          <p:cNvSpPr>
            <a:spLocks noGrp="1" noChangeArrowheads="1"/>
          </p:cNvSpPr>
          <p:nvPr>
            <p:ph type="sldNum" sz="quarter" idx="12"/>
          </p:nvPr>
        </p:nvSpPr>
        <p:spPr>
          <a:xfrm>
            <a:off x="8737600" y="6248400"/>
            <a:ext cx="2540000" cy="457200"/>
          </a:xfrm>
        </p:spPr>
        <p:txBody>
          <a:bodyPr/>
          <a:lstStyle>
            <a:lvl1pPr>
              <a:defRPr/>
            </a:lvl1pPr>
          </a:lstStyle>
          <a:p>
            <a:fld id="{0F3B00F2-2485-4C37-9A4A-16A4B6933B7B}" type="slidenum">
              <a:rPr lang="en-US" altLang="en-US"/>
              <a:pPr/>
              <a:t>‹#›</a:t>
            </a:fld>
            <a:endParaRPr lang="en-US" altLang="en-US"/>
          </a:p>
        </p:txBody>
      </p:sp>
    </p:spTree>
    <p:extLst>
      <p:ext uri="{BB962C8B-B14F-4D97-AF65-F5344CB8AC3E}">
        <p14:creationId xmlns:p14="http://schemas.microsoft.com/office/powerpoint/2010/main" val="3166694741"/>
      </p:ext>
    </p:extLst>
  </p:cSld>
  <p:clrMapOvr>
    <a:masterClrMapping/>
  </p:clrMapOvr>
  <p:transition spd="med">
    <p:wipe dir="r"/>
    <p:sndAc>
      <p:stSnd>
        <p:snd r:embed="rId1" name="camera.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BAC54A-D038-45C1-9407-9707F97DDF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916BF8-EEC2-4C44-9E42-2979CA5940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5692B-DA54-4A87-8AED-9BEC7C6A323C}"/>
              </a:ext>
            </a:extLst>
          </p:cNvPr>
          <p:cNvSpPr>
            <a:spLocks noGrp="1"/>
          </p:cNvSpPr>
          <p:nvPr>
            <p:ph type="dt" sz="half" idx="10"/>
          </p:nvPr>
        </p:nvSpPr>
        <p:spPr/>
        <p:txBody>
          <a:bodyPr/>
          <a:lstStyle/>
          <a:p>
            <a:fld id="{197D97B6-F3D4-4828-8331-3A697524A176}" type="datetimeFigureOut">
              <a:rPr lang="en-US" smtClean="0"/>
              <a:t>2/18/2022</a:t>
            </a:fld>
            <a:endParaRPr lang="en-US"/>
          </a:p>
        </p:txBody>
      </p:sp>
      <p:sp>
        <p:nvSpPr>
          <p:cNvPr id="5" name="Footer Placeholder 4">
            <a:extLst>
              <a:ext uri="{FF2B5EF4-FFF2-40B4-BE49-F238E27FC236}">
                <a16:creationId xmlns:a16="http://schemas.microsoft.com/office/drawing/2014/main" id="{536C661B-10D2-482C-A422-BB1B3AFAFF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A58E2-A0B0-4AFE-BDBC-10AF67F1347A}"/>
              </a:ext>
            </a:extLst>
          </p:cNvPr>
          <p:cNvSpPr>
            <a:spLocks noGrp="1"/>
          </p:cNvSpPr>
          <p:nvPr>
            <p:ph type="sldNum" sz="quarter" idx="12"/>
          </p:nvPr>
        </p:nvSpPr>
        <p:spPr/>
        <p:txBody>
          <a:bodyPr/>
          <a:lstStyle/>
          <a:p>
            <a:fld id="{29061E2B-6088-46C5-871F-21F1B14BF202}" type="slidenum">
              <a:rPr lang="en-US" smtClean="0"/>
              <a:t>‹#›</a:t>
            </a:fld>
            <a:endParaRPr lang="en-US"/>
          </a:p>
        </p:txBody>
      </p:sp>
    </p:spTree>
    <p:extLst>
      <p:ext uri="{BB962C8B-B14F-4D97-AF65-F5344CB8AC3E}">
        <p14:creationId xmlns:p14="http://schemas.microsoft.com/office/powerpoint/2010/main" val="5192599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BA997A1-7074-4498-8C83-6E7AE00A25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7A99E9D-7688-45FF-BF11-B843E96321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4BEA0D89-95BD-4CDE-9C93-1B7840D76F10}"/>
              </a:ext>
            </a:extLst>
          </p:cNvPr>
          <p:cNvSpPr>
            <a:spLocks noGrp="1" noChangeArrowheads="1"/>
          </p:cNvSpPr>
          <p:nvPr>
            <p:ph type="sldNum" sz="quarter" idx="12"/>
          </p:nvPr>
        </p:nvSpPr>
        <p:spPr>
          <a:ln/>
        </p:spPr>
        <p:txBody>
          <a:bodyPr/>
          <a:lstStyle>
            <a:lvl1pPr>
              <a:defRPr/>
            </a:lvl1pPr>
          </a:lstStyle>
          <a:p>
            <a:fld id="{3DF560F9-4A3E-4BC4-9C94-7BF733E3C7C3}" type="slidenum">
              <a:rPr lang="en-US" altLang="en-US"/>
              <a:pPr/>
              <a:t>‹#›</a:t>
            </a:fld>
            <a:endParaRPr lang="en-US" altLang="en-US"/>
          </a:p>
        </p:txBody>
      </p:sp>
    </p:spTree>
    <p:extLst>
      <p:ext uri="{BB962C8B-B14F-4D97-AF65-F5344CB8AC3E}">
        <p14:creationId xmlns:p14="http://schemas.microsoft.com/office/powerpoint/2010/main" val="1736067644"/>
      </p:ext>
    </p:extLst>
  </p:cSld>
  <p:clrMapOvr>
    <a:masterClrMapping/>
  </p:clrMapOvr>
  <p:transition spd="med">
    <p:wipe dir="r"/>
    <p:sndAc>
      <p:stSnd>
        <p:snd r:embed="rId1" name="camera.wav"/>
      </p:stSnd>
    </p:sndAc>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C2094A1D-5EF4-4134-A613-95B6E5248F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58BC98A-B593-44B3-8C03-A6055B4035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F6ABFA2-3655-4EE3-8A8B-5BEC872898A1}"/>
              </a:ext>
            </a:extLst>
          </p:cNvPr>
          <p:cNvSpPr>
            <a:spLocks noGrp="1" noChangeArrowheads="1"/>
          </p:cNvSpPr>
          <p:nvPr>
            <p:ph type="sldNum" sz="quarter" idx="12"/>
          </p:nvPr>
        </p:nvSpPr>
        <p:spPr>
          <a:ln/>
        </p:spPr>
        <p:txBody>
          <a:bodyPr/>
          <a:lstStyle>
            <a:lvl1pPr>
              <a:defRPr/>
            </a:lvl1pPr>
          </a:lstStyle>
          <a:p>
            <a:fld id="{CECF5021-9FC3-4ADE-B382-531B036DDFFF}" type="slidenum">
              <a:rPr lang="en-US" altLang="en-US"/>
              <a:pPr/>
              <a:t>‹#›</a:t>
            </a:fld>
            <a:endParaRPr lang="en-US" altLang="en-US"/>
          </a:p>
        </p:txBody>
      </p:sp>
    </p:spTree>
    <p:extLst>
      <p:ext uri="{BB962C8B-B14F-4D97-AF65-F5344CB8AC3E}">
        <p14:creationId xmlns:p14="http://schemas.microsoft.com/office/powerpoint/2010/main" val="3899354033"/>
      </p:ext>
    </p:extLst>
  </p:cSld>
  <p:clrMapOvr>
    <a:masterClrMapping/>
  </p:clrMapOvr>
  <p:transition spd="med">
    <p:wipe dir="r"/>
    <p:sndAc>
      <p:stSnd>
        <p:snd r:embed="rId1" name="camera.wav"/>
      </p:stSnd>
    </p:sndAc>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28800"/>
            <a:ext cx="50292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828800"/>
            <a:ext cx="50292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1006D77A-F687-4EBE-AF15-19B096BA426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EB80B7A-1163-4A09-8ACD-0402F7BF6A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EE82F5ED-1F74-4A07-A5B3-642F2D717CA1}"/>
              </a:ext>
            </a:extLst>
          </p:cNvPr>
          <p:cNvSpPr>
            <a:spLocks noGrp="1" noChangeArrowheads="1"/>
          </p:cNvSpPr>
          <p:nvPr>
            <p:ph type="sldNum" sz="quarter" idx="12"/>
          </p:nvPr>
        </p:nvSpPr>
        <p:spPr>
          <a:ln/>
        </p:spPr>
        <p:txBody>
          <a:bodyPr/>
          <a:lstStyle>
            <a:lvl1pPr>
              <a:defRPr/>
            </a:lvl1pPr>
          </a:lstStyle>
          <a:p>
            <a:fld id="{6C8A2706-BE05-4216-9F7C-FADE1CAD6FCB}" type="slidenum">
              <a:rPr lang="en-US" altLang="en-US"/>
              <a:pPr/>
              <a:t>‹#›</a:t>
            </a:fld>
            <a:endParaRPr lang="en-US" altLang="en-US"/>
          </a:p>
        </p:txBody>
      </p:sp>
    </p:spTree>
    <p:extLst>
      <p:ext uri="{BB962C8B-B14F-4D97-AF65-F5344CB8AC3E}">
        <p14:creationId xmlns:p14="http://schemas.microsoft.com/office/powerpoint/2010/main" val="2271261088"/>
      </p:ext>
    </p:extLst>
  </p:cSld>
  <p:clrMapOvr>
    <a:masterClrMapping/>
  </p:clrMapOvr>
  <p:transition spd="med">
    <p:wipe dir="r"/>
    <p:sndAc>
      <p:stSnd>
        <p:snd r:embed="rId1" name="camera.wav"/>
      </p:stSnd>
    </p:sndAc>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7DAF19CF-B630-42BC-B658-36967802CB4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F8261B89-4CC1-4691-BA5D-E53464130D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C2261547-6E08-45F2-92F9-FB4EBB0F839A}"/>
              </a:ext>
            </a:extLst>
          </p:cNvPr>
          <p:cNvSpPr>
            <a:spLocks noGrp="1" noChangeArrowheads="1"/>
          </p:cNvSpPr>
          <p:nvPr>
            <p:ph type="sldNum" sz="quarter" idx="12"/>
          </p:nvPr>
        </p:nvSpPr>
        <p:spPr>
          <a:ln/>
        </p:spPr>
        <p:txBody>
          <a:bodyPr/>
          <a:lstStyle>
            <a:lvl1pPr>
              <a:defRPr/>
            </a:lvl1pPr>
          </a:lstStyle>
          <a:p>
            <a:fld id="{C654DE15-0E62-4C99-81FC-41DA24CEB0D0}" type="slidenum">
              <a:rPr lang="en-US" altLang="en-US"/>
              <a:pPr/>
              <a:t>‹#›</a:t>
            </a:fld>
            <a:endParaRPr lang="en-US" altLang="en-US"/>
          </a:p>
        </p:txBody>
      </p:sp>
    </p:spTree>
    <p:extLst>
      <p:ext uri="{BB962C8B-B14F-4D97-AF65-F5344CB8AC3E}">
        <p14:creationId xmlns:p14="http://schemas.microsoft.com/office/powerpoint/2010/main" val="1268461142"/>
      </p:ext>
    </p:extLst>
  </p:cSld>
  <p:clrMapOvr>
    <a:masterClrMapping/>
  </p:clrMapOvr>
  <p:transition spd="med">
    <p:wipe dir="r"/>
    <p:sndAc>
      <p:stSnd>
        <p:snd r:embed="rId1" name="camera.wav"/>
      </p:stSnd>
    </p:sndAc>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3A59ED0A-EF94-4B97-8EA4-893A01FF5FD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AE28066-245B-4A4C-A353-0480F04998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98C9B977-C918-4433-BAFE-A3296DEA9D73}"/>
              </a:ext>
            </a:extLst>
          </p:cNvPr>
          <p:cNvSpPr>
            <a:spLocks noGrp="1" noChangeArrowheads="1"/>
          </p:cNvSpPr>
          <p:nvPr>
            <p:ph type="sldNum" sz="quarter" idx="12"/>
          </p:nvPr>
        </p:nvSpPr>
        <p:spPr>
          <a:ln/>
        </p:spPr>
        <p:txBody>
          <a:bodyPr/>
          <a:lstStyle>
            <a:lvl1pPr>
              <a:defRPr/>
            </a:lvl1pPr>
          </a:lstStyle>
          <a:p>
            <a:fld id="{F3FAC2ED-6843-45E1-BC56-3D5DA3C0C24A}" type="slidenum">
              <a:rPr lang="en-US" altLang="en-US"/>
              <a:pPr/>
              <a:t>‹#›</a:t>
            </a:fld>
            <a:endParaRPr lang="en-US" altLang="en-US"/>
          </a:p>
        </p:txBody>
      </p:sp>
    </p:spTree>
    <p:extLst>
      <p:ext uri="{BB962C8B-B14F-4D97-AF65-F5344CB8AC3E}">
        <p14:creationId xmlns:p14="http://schemas.microsoft.com/office/powerpoint/2010/main" val="2147172302"/>
      </p:ext>
    </p:extLst>
  </p:cSld>
  <p:clrMapOvr>
    <a:masterClrMapping/>
  </p:clrMapOvr>
  <p:transition spd="med">
    <p:wipe dir="r"/>
    <p:sndAc>
      <p:stSnd>
        <p:snd r:embed="rId1" name="camera.wav"/>
      </p:stSnd>
    </p:sndAc>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F2D23EE3-0AF6-4E26-BEB8-AAD6ECBFDF1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1152D5F8-4A99-4F0C-A392-F35E250D53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7E9F8004-5B45-40F0-9440-144E97F394D4}"/>
              </a:ext>
            </a:extLst>
          </p:cNvPr>
          <p:cNvSpPr>
            <a:spLocks noGrp="1" noChangeArrowheads="1"/>
          </p:cNvSpPr>
          <p:nvPr>
            <p:ph type="sldNum" sz="quarter" idx="12"/>
          </p:nvPr>
        </p:nvSpPr>
        <p:spPr>
          <a:ln/>
        </p:spPr>
        <p:txBody>
          <a:bodyPr/>
          <a:lstStyle>
            <a:lvl1pPr>
              <a:defRPr/>
            </a:lvl1pPr>
          </a:lstStyle>
          <a:p>
            <a:fld id="{D63CDEF2-7E0A-4B24-B8E4-B036896D0154}" type="slidenum">
              <a:rPr lang="en-US" altLang="en-US"/>
              <a:pPr/>
              <a:t>‹#›</a:t>
            </a:fld>
            <a:endParaRPr lang="en-US" altLang="en-US"/>
          </a:p>
        </p:txBody>
      </p:sp>
    </p:spTree>
    <p:extLst>
      <p:ext uri="{BB962C8B-B14F-4D97-AF65-F5344CB8AC3E}">
        <p14:creationId xmlns:p14="http://schemas.microsoft.com/office/powerpoint/2010/main" val="3098083748"/>
      </p:ext>
    </p:extLst>
  </p:cSld>
  <p:clrMapOvr>
    <a:masterClrMapping/>
  </p:clrMapOvr>
  <p:transition spd="med">
    <p:wipe dir="r"/>
    <p:sndAc>
      <p:stSnd>
        <p:snd r:embed="rId1" name="camera.wav"/>
      </p:stSnd>
    </p:sndAc>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5FE60FAB-A9EE-4F88-91AA-BA22F26BFC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9064E3-1641-4E4F-9B9E-5235A98FBD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0688E8F2-E0D9-47D4-91FC-FED48DA07EB3}"/>
              </a:ext>
            </a:extLst>
          </p:cNvPr>
          <p:cNvSpPr>
            <a:spLocks noGrp="1" noChangeArrowheads="1"/>
          </p:cNvSpPr>
          <p:nvPr>
            <p:ph type="sldNum" sz="quarter" idx="12"/>
          </p:nvPr>
        </p:nvSpPr>
        <p:spPr>
          <a:ln/>
        </p:spPr>
        <p:txBody>
          <a:bodyPr/>
          <a:lstStyle>
            <a:lvl1pPr>
              <a:defRPr/>
            </a:lvl1pPr>
          </a:lstStyle>
          <a:p>
            <a:fld id="{2C128910-3042-4CA3-9685-0AB1460CC8FF}" type="slidenum">
              <a:rPr lang="en-US" altLang="en-US"/>
              <a:pPr/>
              <a:t>‹#›</a:t>
            </a:fld>
            <a:endParaRPr lang="en-US" altLang="en-US"/>
          </a:p>
        </p:txBody>
      </p:sp>
    </p:spTree>
    <p:extLst>
      <p:ext uri="{BB962C8B-B14F-4D97-AF65-F5344CB8AC3E}">
        <p14:creationId xmlns:p14="http://schemas.microsoft.com/office/powerpoint/2010/main" val="1510476133"/>
      </p:ext>
    </p:extLst>
  </p:cSld>
  <p:clrMapOvr>
    <a:masterClrMapping/>
  </p:clrMapOvr>
  <p:transition spd="med">
    <p:wipe dir="r"/>
    <p:sndAc>
      <p:stSnd>
        <p:snd r:embed="rId1" name="camera.wav"/>
      </p:stSnd>
    </p:sndAc>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95D3D092-6D0F-43BA-B678-F2A6EAD333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261F0D-9184-485D-A57D-041E5F84F3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2D5EA167-E452-4CD6-AD44-469508782988}"/>
              </a:ext>
            </a:extLst>
          </p:cNvPr>
          <p:cNvSpPr>
            <a:spLocks noGrp="1" noChangeArrowheads="1"/>
          </p:cNvSpPr>
          <p:nvPr>
            <p:ph type="sldNum" sz="quarter" idx="12"/>
          </p:nvPr>
        </p:nvSpPr>
        <p:spPr>
          <a:ln/>
        </p:spPr>
        <p:txBody>
          <a:bodyPr/>
          <a:lstStyle>
            <a:lvl1pPr>
              <a:defRPr/>
            </a:lvl1pPr>
          </a:lstStyle>
          <a:p>
            <a:fld id="{671CA232-1206-41A7-88C2-E536C147FC0A}" type="slidenum">
              <a:rPr lang="en-US" altLang="en-US"/>
              <a:pPr/>
              <a:t>‹#›</a:t>
            </a:fld>
            <a:endParaRPr lang="en-US" altLang="en-US"/>
          </a:p>
        </p:txBody>
      </p:sp>
    </p:spTree>
    <p:extLst>
      <p:ext uri="{BB962C8B-B14F-4D97-AF65-F5344CB8AC3E}">
        <p14:creationId xmlns:p14="http://schemas.microsoft.com/office/powerpoint/2010/main" val="2090874868"/>
      </p:ext>
    </p:extLst>
  </p:cSld>
  <p:clrMapOvr>
    <a:masterClrMapping/>
  </p:clrMapOvr>
  <p:transition spd="med">
    <p:wipe dir="r"/>
    <p:sndAc>
      <p:stSnd>
        <p:snd r:embed="rId1" name="camera.wav"/>
      </p:stSnd>
    </p:sndAc>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815F36E-BD9F-4983-A856-6E3BEF473A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F728185-C74D-465F-9AAA-6E82F67457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D640CFCD-AF1F-4207-BE00-E016603A4D04}"/>
              </a:ext>
            </a:extLst>
          </p:cNvPr>
          <p:cNvSpPr>
            <a:spLocks noGrp="1" noChangeArrowheads="1"/>
          </p:cNvSpPr>
          <p:nvPr>
            <p:ph type="sldNum" sz="quarter" idx="12"/>
          </p:nvPr>
        </p:nvSpPr>
        <p:spPr>
          <a:ln/>
        </p:spPr>
        <p:txBody>
          <a:bodyPr/>
          <a:lstStyle>
            <a:lvl1pPr>
              <a:defRPr/>
            </a:lvl1pPr>
          </a:lstStyle>
          <a:p>
            <a:fld id="{D03BBED7-F2CB-4151-9EC3-A2ECFF707F68}" type="slidenum">
              <a:rPr lang="en-US" altLang="en-US"/>
              <a:pPr/>
              <a:t>‹#›</a:t>
            </a:fld>
            <a:endParaRPr lang="en-US" altLang="en-US"/>
          </a:p>
        </p:txBody>
      </p:sp>
    </p:spTree>
    <p:extLst>
      <p:ext uri="{BB962C8B-B14F-4D97-AF65-F5344CB8AC3E}">
        <p14:creationId xmlns:p14="http://schemas.microsoft.com/office/powerpoint/2010/main" val="373276777"/>
      </p:ext>
    </p:extLst>
  </p:cSld>
  <p:clrMapOvr>
    <a:masterClrMapping/>
  </p:clrMapOvr>
  <p:transition spd="med">
    <p:wipe dir="r"/>
    <p:sndAc>
      <p:stSnd>
        <p:snd r:embed="rId1" name="camera.wav"/>
      </p:stSnd>
    </p:sndAc>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0600" y="152400"/>
            <a:ext cx="25654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52400"/>
            <a:ext cx="74930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1E99380D-0544-4591-B0B9-51C2AD8C67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CEACD36-8CDE-4143-AF49-2713D129E4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3800BC1F-1333-418D-95C6-8BB57D6A2CB1}"/>
              </a:ext>
            </a:extLst>
          </p:cNvPr>
          <p:cNvSpPr>
            <a:spLocks noGrp="1" noChangeArrowheads="1"/>
          </p:cNvSpPr>
          <p:nvPr>
            <p:ph type="sldNum" sz="quarter" idx="12"/>
          </p:nvPr>
        </p:nvSpPr>
        <p:spPr>
          <a:ln/>
        </p:spPr>
        <p:txBody>
          <a:bodyPr/>
          <a:lstStyle>
            <a:lvl1pPr>
              <a:defRPr/>
            </a:lvl1pPr>
          </a:lstStyle>
          <a:p>
            <a:fld id="{A41E3A0F-CC97-4825-98EC-84E5D08109BB}" type="slidenum">
              <a:rPr lang="en-US" altLang="en-US"/>
              <a:pPr/>
              <a:t>‹#›</a:t>
            </a:fld>
            <a:endParaRPr lang="en-US" altLang="en-US"/>
          </a:p>
        </p:txBody>
      </p:sp>
    </p:spTree>
    <p:extLst>
      <p:ext uri="{BB962C8B-B14F-4D97-AF65-F5344CB8AC3E}">
        <p14:creationId xmlns:p14="http://schemas.microsoft.com/office/powerpoint/2010/main" val="221000696"/>
      </p:ext>
    </p:extLst>
  </p:cSld>
  <p:clrMapOvr>
    <a:masterClrMapping/>
  </p:clrMapOvr>
  <p:transition spd="med">
    <p:wipe dir="r"/>
    <p:sndAc>
      <p:stSnd>
        <p:snd r:embed="rId1" name="camera.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E41BD-6966-4A9E-91C5-F26B4F65C9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4AD77632-A718-46E0-8191-85BF7C7E31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E61B088-EA59-43E1-9DF8-8D9BF5D0B4D6}"/>
              </a:ext>
            </a:extLst>
          </p:cNvPr>
          <p:cNvSpPr>
            <a:spLocks noGrp="1"/>
          </p:cNvSpPr>
          <p:nvPr>
            <p:ph type="dt" sz="half" idx="10"/>
          </p:nvPr>
        </p:nvSpPr>
        <p:spPr/>
        <p:txBody>
          <a:bodyPr/>
          <a:lstStyle/>
          <a:p>
            <a:fld id="{200D4E24-E09D-4EF6-8D04-EC9F10E28FBC}" type="datetimeFigureOut">
              <a:rPr lang="vi-VN" smtClean="0"/>
              <a:t>18/02/2022</a:t>
            </a:fld>
            <a:endParaRPr lang="vi-VN"/>
          </a:p>
        </p:txBody>
      </p:sp>
      <p:sp>
        <p:nvSpPr>
          <p:cNvPr id="5" name="Footer Placeholder 4">
            <a:extLst>
              <a:ext uri="{FF2B5EF4-FFF2-40B4-BE49-F238E27FC236}">
                <a16:creationId xmlns:a16="http://schemas.microsoft.com/office/drawing/2014/main" id="{866C9CE2-EB0E-4790-8FE5-D5C1CD5FE3C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0EFF69-413C-4497-BF94-29D288F816B0}"/>
              </a:ext>
            </a:extLst>
          </p:cNvPr>
          <p:cNvSpPr>
            <a:spLocks noGrp="1"/>
          </p:cNvSpPr>
          <p:nvPr>
            <p:ph type="sldNum" sz="quarter" idx="12"/>
          </p:nvPr>
        </p:nvSpPr>
        <p:spPr/>
        <p:txBody>
          <a:bodyPr/>
          <a:lstStyle/>
          <a:p>
            <a:fld id="{F6090C44-FD1E-47DD-9535-81B284745AD0}" type="slidenum">
              <a:rPr lang="vi-VN" smtClean="0"/>
              <a:t>‹#›</a:t>
            </a:fld>
            <a:endParaRPr lang="vi-VN"/>
          </a:p>
        </p:txBody>
      </p:sp>
    </p:spTree>
    <p:extLst>
      <p:ext uri="{BB962C8B-B14F-4D97-AF65-F5344CB8AC3E}">
        <p14:creationId xmlns:p14="http://schemas.microsoft.com/office/powerpoint/2010/main" val="16397376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B28E0-B479-437C-BF88-D5C1327022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04AEA4-3F93-4992-B5A4-DEAA17E8CA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1E6DE9-E420-43F1-B857-BC227622F1B8}"/>
              </a:ext>
            </a:extLst>
          </p:cNvPr>
          <p:cNvSpPr>
            <a:spLocks noGrp="1"/>
          </p:cNvSpPr>
          <p:nvPr>
            <p:ph type="dt" sz="half" idx="10"/>
          </p:nvPr>
        </p:nvSpPr>
        <p:spPr/>
        <p:txBody>
          <a:bodyPr/>
          <a:lstStyle/>
          <a:p>
            <a:fld id="{5395B306-6A58-4C68-81F2-A12799B58222}" type="datetimeFigureOut">
              <a:rPr lang="en-US" smtClean="0"/>
              <a:t>2/18/2022</a:t>
            </a:fld>
            <a:endParaRPr lang="en-US"/>
          </a:p>
        </p:txBody>
      </p:sp>
      <p:sp>
        <p:nvSpPr>
          <p:cNvPr id="5" name="Footer Placeholder 4">
            <a:extLst>
              <a:ext uri="{FF2B5EF4-FFF2-40B4-BE49-F238E27FC236}">
                <a16:creationId xmlns:a16="http://schemas.microsoft.com/office/drawing/2014/main" id="{04278129-A3AA-4C83-948C-EB16F4E318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149CD-A199-4D13-81E1-24989ED893E8}"/>
              </a:ext>
            </a:extLst>
          </p:cNvPr>
          <p:cNvSpPr>
            <a:spLocks noGrp="1"/>
          </p:cNvSpPr>
          <p:nvPr>
            <p:ph type="sldNum" sz="quarter" idx="12"/>
          </p:nvPr>
        </p:nvSpPr>
        <p:spPr/>
        <p:txBody>
          <a:bodyPr/>
          <a:lstStyle/>
          <a:p>
            <a:fld id="{EF0C8214-FE81-4CEC-A059-6E2356F515F2}" type="slidenum">
              <a:rPr lang="en-US" smtClean="0"/>
              <a:t>‹#›</a:t>
            </a:fld>
            <a:endParaRPr lang="en-US"/>
          </a:p>
        </p:txBody>
      </p:sp>
    </p:spTree>
    <p:extLst>
      <p:ext uri="{BB962C8B-B14F-4D97-AF65-F5344CB8AC3E}">
        <p14:creationId xmlns:p14="http://schemas.microsoft.com/office/powerpoint/2010/main" val="37294012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BC3F0-3387-423A-B670-D9E4C41C79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F39799-FA27-402E-9C28-B8DD6E197E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8E97C-D19C-48C0-A315-4EE271FF4F92}"/>
              </a:ext>
            </a:extLst>
          </p:cNvPr>
          <p:cNvSpPr>
            <a:spLocks noGrp="1"/>
          </p:cNvSpPr>
          <p:nvPr>
            <p:ph type="dt" sz="half" idx="10"/>
          </p:nvPr>
        </p:nvSpPr>
        <p:spPr/>
        <p:txBody>
          <a:bodyPr/>
          <a:lstStyle/>
          <a:p>
            <a:fld id="{5395B306-6A58-4C68-81F2-A12799B58222}" type="datetimeFigureOut">
              <a:rPr lang="en-US" smtClean="0"/>
              <a:t>2/18/2022</a:t>
            </a:fld>
            <a:endParaRPr lang="en-US"/>
          </a:p>
        </p:txBody>
      </p:sp>
      <p:sp>
        <p:nvSpPr>
          <p:cNvPr id="5" name="Footer Placeholder 4">
            <a:extLst>
              <a:ext uri="{FF2B5EF4-FFF2-40B4-BE49-F238E27FC236}">
                <a16:creationId xmlns:a16="http://schemas.microsoft.com/office/drawing/2014/main" id="{5900BE42-44C5-4A4F-8163-ED129288C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ABE05-08AE-4C3C-8AB6-3C84C6F2B077}"/>
              </a:ext>
            </a:extLst>
          </p:cNvPr>
          <p:cNvSpPr>
            <a:spLocks noGrp="1"/>
          </p:cNvSpPr>
          <p:nvPr>
            <p:ph type="sldNum" sz="quarter" idx="12"/>
          </p:nvPr>
        </p:nvSpPr>
        <p:spPr/>
        <p:txBody>
          <a:bodyPr/>
          <a:lstStyle/>
          <a:p>
            <a:fld id="{EF0C8214-FE81-4CEC-A059-6E2356F515F2}" type="slidenum">
              <a:rPr lang="en-US" smtClean="0"/>
              <a:t>‹#›</a:t>
            </a:fld>
            <a:endParaRPr lang="en-US"/>
          </a:p>
        </p:txBody>
      </p:sp>
    </p:spTree>
    <p:extLst>
      <p:ext uri="{BB962C8B-B14F-4D97-AF65-F5344CB8AC3E}">
        <p14:creationId xmlns:p14="http://schemas.microsoft.com/office/powerpoint/2010/main" val="4777182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3050B-A62D-4751-8E9B-B6C0451880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2075C7-0281-4352-B3D2-DAC34ED2BE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ACD7CA-5CED-4519-B593-91D325EEF188}"/>
              </a:ext>
            </a:extLst>
          </p:cNvPr>
          <p:cNvSpPr>
            <a:spLocks noGrp="1"/>
          </p:cNvSpPr>
          <p:nvPr>
            <p:ph type="dt" sz="half" idx="10"/>
          </p:nvPr>
        </p:nvSpPr>
        <p:spPr/>
        <p:txBody>
          <a:bodyPr/>
          <a:lstStyle/>
          <a:p>
            <a:fld id="{5395B306-6A58-4C68-81F2-A12799B58222}" type="datetimeFigureOut">
              <a:rPr lang="en-US" smtClean="0"/>
              <a:t>2/18/2022</a:t>
            </a:fld>
            <a:endParaRPr lang="en-US"/>
          </a:p>
        </p:txBody>
      </p:sp>
      <p:sp>
        <p:nvSpPr>
          <p:cNvPr id="5" name="Footer Placeholder 4">
            <a:extLst>
              <a:ext uri="{FF2B5EF4-FFF2-40B4-BE49-F238E27FC236}">
                <a16:creationId xmlns:a16="http://schemas.microsoft.com/office/drawing/2014/main" id="{D881C753-7BC5-4DCC-ABE6-3BB590611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28341E-BA7A-43D1-8F68-F47BA3141EC0}"/>
              </a:ext>
            </a:extLst>
          </p:cNvPr>
          <p:cNvSpPr>
            <a:spLocks noGrp="1"/>
          </p:cNvSpPr>
          <p:nvPr>
            <p:ph type="sldNum" sz="quarter" idx="12"/>
          </p:nvPr>
        </p:nvSpPr>
        <p:spPr/>
        <p:txBody>
          <a:bodyPr/>
          <a:lstStyle/>
          <a:p>
            <a:fld id="{EF0C8214-FE81-4CEC-A059-6E2356F515F2}" type="slidenum">
              <a:rPr lang="en-US" smtClean="0"/>
              <a:t>‹#›</a:t>
            </a:fld>
            <a:endParaRPr lang="en-US"/>
          </a:p>
        </p:txBody>
      </p:sp>
    </p:spTree>
    <p:extLst>
      <p:ext uri="{BB962C8B-B14F-4D97-AF65-F5344CB8AC3E}">
        <p14:creationId xmlns:p14="http://schemas.microsoft.com/office/powerpoint/2010/main" val="7669927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12A4-E22B-431D-B54E-9039A1CD7A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C35ACA-A32C-46CA-B7AD-484ACB6D15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DDABB9-08D1-42A5-BC68-148B1FED2D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84B7A6-42B7-457A-A1D7-16858903BDB4}"/>
              </a:ext>
            </a:extLst>
          </p:cNvPr>
          <p:cNvSpPr>
            <a:spLocks noGrp="1"/>
          </p:cNvSpPr>
          <p:nvPr>
            <p:ph type="dt" sz="half" idx="10"/>
          </p:nvPr>
        </p:nvSpPr>
        <p:spPr/>
        <p:txBody>
          <a:bodyPr/>
          <a:lstStyle/>
          <a:p>
            <a:fld id="{5395B306-6A58-4C68-81F2-A12799B58222}" type="datetimeFigureOut">
              <a:rPr lang="en-US" smtClean="0"/>
              <a:t>2/18/2022</a:t>
            </a:fld>
            <a:endParaRPr lang="en-US"/>
          </a:p>
        </p:txBody>
      </p:sp>
      <p:sp>
        <p:nvSpPr>
          <p:cNvPr id="6" name="Footer Placeholder 5">
            <a:extLst>
              <a:ext uri="{FF2B5EF4-FFF2-40B4-BE49-F238E27FC236}">
                <a16:creationId xmlns:a16="http://schemas.microsoft.com/office/drawing/2014/main" id="{68886C26-47C9-44CC-B1B1-EF77869477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0EDCF5-85A3-4370-A04F-892B67FCEA29}"/>
              </a:ext>
            </a:extLst>
          </p:cNvPr>
          <p:cNvSpPr>
            <a:spLocks noGrp="1"/>
          </p:cNvSpPr>
          <p:nvPr>
            <p:ph type="sldNum" sz="quarter" idx="12"/>
          </p:nvPr>
        </p:nvSpPr>
        <p:spPr/>
        <p:txBody>
          <a:bodyPr/>
          <a:lstStyle/>
          <a:p>
            <a:fld id="{EF0C8214-FE81-4CEC-A059-6E2356F515F2}" type="slidenum">
              <a:rPr lang="en-US" smtClean="0"/>
              <a:t>‹#›</a:t>
            </a:fld>
            <a:endParaRPr lang="en-US"/>
          </a:p>
        </p:txBody>
      </p:sp>
    </p:spTree>
    <p:extLst>
      <p:ext uri="{BB962C8B-B14F-4D97-AF65-F5344CB8AC3E}">
        <p14:creationId xmlns:p14="http://schemas.microsoft.com/office/powerpoint/2010/main" val="29221129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34B1-0C1B-46E4-BA49-B4AC409C56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F97755-D8BF-4D08-A02B-3B85896C53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D58D0C-65C1-43D8-B7A8-7A5548BE50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38D83E-9A84-4D5C-80C1-4797B106F4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10C98C-75F9-4D9E-867A-60BE0A7A35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2D233-4608-4594-803B-CF4F295284AF}"/>
              </a:ext>
            </a:extLst>
          </p:cNvPr>
          <p:cNvSpPr>
            <a:spLocks noGrp="1"/>
          </p:cNvSpPr>
          <p:nvPr>
            <p:ph type="dt" sz="half" idx="10"/>
          </p:nvPr>
        </p:nvSpPr>
        <p:spPr/>
        <p:txBody>
          <a:bodyPr/>
          <a:lstStyle/>
          <a:p>
            <a:fld id="{5395B306-6A58-4C68-81F2-A12799B58222}" type="datetimeFigureOut">
              <a:rPr lang="en-US" smtClean="0"/>
              <a:t>2/18/2022</a:t>
            </a:fld>
            <a:endParaRPr lang="en-US"/>
          </a:p>
        </p:txBody>
      </p:sp>
      <p:sp>
        <p:nvSpPr>
          <p:cNvPr id="8" name="Footer Placeholder 7">
            <a:extLst>
              <a:ext uri="{FF2B5EF4-FFF2-40B4-BE49-F238E27FC236}">
                <a16:creationId xmlns:a16="http://schemas.microsoft.com/office/drawing/2014/main" id="{952E52AF-7380-4630-A982-026B175E18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4B3546-4E93-40D9-823D-0FEB46A192EC}"/>
              </a:ext>
            </a:extLst>
          </p:cNvPr>
          <p:cNvSpPr>
            <a:spLocks noGrp="1"/>
          </p:cNvSpPr>
          <p:nvPr>
            <p:ph type="sldNum" sz="quarter" idx="12"/>
          </p:nvPr>
        </p:nvSpPr>
        <p:spPr/>
        <p:txBody>
          <a:bodyPr/>
          <a:lstStyle/>
          <a:p>
            <a:fld id="{EF0C8214-FE81-4CEC-A059-6E2356F515F2}" type="slidenum">
              <a:rPr lang="en-US" smtClean="0"/>
              <a:t>‹#›</a:t>
            </a:fld>
            <a:endParaRPr lang="en-US"/>
          </a:p>
        </p:txBody>
      </p:sp>
    </p:spTree>
    <p:extLst>
      <p:ext uri="{BB962C8B-B14F-4D97-AF65-F5344CB8AC3E}">
        <p14:creationId xmlns:p14="http://schemas.microsoft.com/office/powerpoint/2010/main" val="14677648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02F45-A8DF-4CBA-9227-65CFA42F9B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425768-7F33-491D-9F1B-5FC45EFBE3DD}"/>
              </a:ext>
            </a:extLst>
          </p:cNvPr>
          <p:cNvSpPr>
            <a:spLocks noGrp="1"/>
          </p:cNvSpPr>
          <p:nvPr>
            <p:ph type="dt" sz="half" idx="10"/>
          </p:nvPr>
        </p:nvSpPr>
        <p:spPr/>
        <p:txBody>
          <a:bodyPr/>
          <a:lstStyle/>
          <a:p>
            <a:fld id="{5395B306-6A58-4C68-81F2-A12799B58222}" type="datetimeFigureOut">
              <a:rPr lang="en-US" smtClean="0"/>
              <a:t>2/18/2022</a:t>
            </a:fld>
            <a:endParaRPr lang="en-US"/>
          </a:p>
        </p:txBody>
      </p:sp>
      <p:sp>
        <p:nvSpPr>
          <p:cNvPr id="4" name="Footer Placeholder 3">
            <a:extLst>
              <a:ext uri="{FF2B5EF4-FFF2-40B4-BE49-F238E27FC236}">
                <a16:creationId xmlns:a16="http://schemas.microsoft.com/office/drawing/2014/main" id="{B41D2290-C6D0-4437-8DAE-942826AFD8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E7D130-3F4C-425D-BF55-1A90B7D154F5}"/>
              </a:ext>
            </a:extLst>
          </p:cNvPr>
          <p:cNvSpPr>
            <a:spLocks noGrp="1"/>
          </p:cNvSpPr>
          <p:nvPr>
            <p:ph type="sldNum" sz="quarter" idx="12"/>
          </p:nvPr>
        </p:nvSpPr>
        <p:spPr/>
        <p:txBody>
          <a:bodyPr/>
          <a:lstStyle/>
          <a:p>
            <a:fld id="{EF0C8214-FE81-4CEC-A059-6E2356F515F2}" type="slidenum">
              <a:rPr lang="en-US" smtClean="0"/>
              <a:t>‹#›</a:t>
            </a:fld>
            <a:endParaRPr lang="en-US"/>
          </a:p>
        </p:txBody>
      </p:sp>
    </p:spTree>
    <p:extLst>
      <p:ext uri="{BB962C8B-B14F-4D97-AF65-F5344CB8AC3E}">
        <p14:creationId xmlns:p14="http://schemas.microsoft.com/office/powerpoint/2010/main" val="31266147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245500-25AE-40BF-BD29-CE52428A57BE}"/>
              </a:ext>
            </a:extLst>
          </p:cNvPr>
          <p:cNvSpPr>
            <a:spLocks noGrp="1"/>
          </p:cNvSpPr>
          <p:nvPr>
            <p:ph type="dt" sz="half" idx="10"/>
          </p:nvPr>
        </p:nvSpPr>
        <p:spPr/>
        <p:txBody>
          <a:bodyPr/>
          <a:lstStyle/>
          <a:p>
            <a:fld id="{5395B306-6A58-4C68-81F2-A12799B58222}" type="datetimeFigureOut">
              <a:rPr lang="en-US" smtClean="0"/>
              <a:t>2/18/2022</a:t>
            </a:fld>
            <a:endParaRPr lang="en-US"/>
          </a:p>
        </p:txBody>
      </p:sp>
      <p:sp>
        <p:nvSpPr>
          <p:cNvPr id="3" name="Footer Placeholder 2">
            <a:extLst>
              <a:ext uri="{FF2B5EF4-FFF2-40B4-BE49-F238E27FC236}">
                <a16:creationId xmlns:a16="http://schemas.microsoft.com/office/drawing/2014/main" id="{02416AFC-4B2A-4DB4-ACB7-147A48CCAA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51546F-1CF3-42CE-A224-8841A6C2A30D}"/>
              </a:ext>
            </a:extLst>
          </p:cNvPr>
          <p:cNvSpPr>
            <a:spLocks noGrp="1"/>
          </p:cNvSpPr>
          <p:nvPr>
            <p:ph type="sldNum" sz="quarter" idx="12"/>
          </p:nvPr>
        </p:nvSpPr>
        <p:spPr/>
        <p:txBody>
          <a:bodyPr/>
          <a:lstStyle/>
          <a:p>
            <a:fld id="{EF0C8214-FE81-4CEC-A059-6E2356F515F2}" type="slidenum">
              <a:rPr lang="en-US" smtClean="0"/>
              <a:t>‹#›</a:t>
            </a:fld>
            <a:endParaRPr lang="en-US"/>
          </a:p>
        </p:txBody>
      </p:sp>
    </p:spTree>
    <p:extLst>
      <p:ext uri="{BB962C8B-B14F-4D97-AF65-F5344CB8AC3E}">
        <p14:creationId xmlns:p14="http://schemas.microsoft.com/office/powerpoint/2010/main" val="24240417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4A4EC-5863-496D-904D-8D6A2AF353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24B503-B3EC-42D5-B45D-EEB1EBC729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1F2A06-F99C-4BD1-A0F1-8D45961620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F37437-3675-42D3-9EE7-32C979BC9AF0}"/>
              </a:ext>
            </a:extLst>
          </p:cNvPr>
          <p:cNvSpPr>
            <a:spLocks noGrp="1"/>
          </p:cNvSpPr>
          <p:nvPr>
            <p:ph type="dt" sz="half" idx="10"/>
          </p:nvPr>
        </p:nvSpPr>
        <p:spPr/>
        <p:txBody>
          <a:bodyPr/>
          <a:lstStyle/>
          <a:p>
            <a:fld id="{5395B306-6A58-4C68-81F2-A12799B58222}" type="datetimeFigureOut">
              <a:rPr lang="en-US" smtClean="0"/>
              <a:t>2/18/2022</a:t>
            </a:fld>
            <a:endParaRPr lang="en-US"/>
          </a:p>
        </p:txBody>
      </p:sp>
      <p:sp>
        <p:nvSpPr>
          <p:cNvPr id="6" name="Footer Placeholder 5">
            <a:extLst>
              <a:ext uri="{FF2B5EF4-FFF2-40B4-BE49-F238E27FC236}">
                <a16:creationId xmlns:a16="http://schemas.microsoft.com/office/drawing/2014/main" id="{3F3B3271-408A-4A37-BBE1-DA4654CFFC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69746E-AE1E-4281-840F-B70E477452E5}"/>
              </a:ext>
            </a:extLst>
          </p:cNvPr>
          <p:cNvSpPr>
            <a:spLocks noGrp="1"/>
          </p:cNvSpPr>
          <p:nvPr>
            <p:ph type="sldNum" sz="quarter" idx="12"/>
          </p:nvPr>
        </p:nvSpPr>
        <p:spPr/>
        <p:txBody>
          <a:bodyPr/>
          <a:lstStyle/>
          <a:p>
            <a:fld id="{EF0C8214-FE81-4CEC-A059-6E2356F515F2}" type="slidenum">
              <a:rPr lang="en-US" smtClean="0"/>
              <a:t>‹#›</a:t>
            </a:fld>
            <a:endParaRPr lang="en-US"/>
          </a:p>
        </p:txBody>
      </p:sp>
    </p:spTree>
    <p:extLst>
      <p:ext uri="{BB962C8B-B14F-4D97-AF65-F5344CB8AC3E}">
        <p14:creationId xmlns:p14="http://schemas.microsoft.com/office/powerpoint/2010/main" val="20969147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C879-4404-4ADE-A09A-384C8ADEBF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3EBA14-0F70-4257-A91F-FBE754F92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090D32-B016-4ED0-9A81-9DD8965565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FAAB49-C07D-4287-AA94-040F28716A95}"/>
              </a:ext>
            </a:extLst>
          </p:cNvPr>
          <p:cNvSpPr>
            <a:spLocks noGrp="1"/>
          </p:cNvSpPr>
          <p:nvPr>
            <p:ph type="dt" sz="half" idx="10"/>
          </p:nvPr>
        </p:nvSpPr>
        <p:spPr/>
        <p:txBody>
          <a:bodyPr/>
          <a:lstStyle/>
          <a:p>
            <a:fld id="{5395B306-6A58-4C68-81F2-A12799B58222}" type="datetimeFigureOut">
              <a:rPr lang="en-US" smtClean="0"/>
              <a:t>2/18/2022</a:t>
            </a:fld>
            <a:endParaRPr lang="en-US"/>
          </a:p>
        </p:txBody>
      </p:sp>
      <p:sp>
        <p:nvSpPr>
          <p:cNvPr id="6" name="Footer Placeholder 5">
            <a:extLst>
              <a:ext uri="{FF2B5EF4-FFF2-40B4-BE49-F238E27FC236}">
                <a16:creationId xmlns:a16="http://schemas.microsoft.com/office/drawing/2014/main" id="{C38DB289-8FD5-47C1-A8E4-A2EA360D41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6BD032-5693-4BD2-99A0-7DD5CAAADDC5}"/>
              </a:ext>
            </a:extLst>
          </p:cNvPr>
          <p:cNvSpPr>
            <a:spLocks noGrp="1"/>
          </p:cNvSpPr>
          <p:nvPr>
            <p:ph type="sldNum" sz="quarter" idx="12"/>
          </p:nvPr>
        </p:nvSpPr>
        <p:spPr/>
        <p:txBody>
          <a:bodyPr/>
          <a:lstStyle/>
          <a:p>
            <a:fld id="{EF0C8214-FE81-4CEC-A059-6E2356F515F2}" type="slidenum">
              <a:rPr lang="en-US" smtClean="0"/>
              <a:t>‹#›</a:t>
            </a:fld>
            <a:endParaRPr lang="en-US"/>
          </a:p>
        </p:txBody>
      </p:sp>
    </p:spTree>
    <p:extLst>
      <p:ext uri="{BB962C8B-B14F-4D97-AF65-F5344CB8AC3E}">
        <p14:creationId xmlns:p14="http://schemas.microsoft.com/office/powerpoint/2010/main" val="10810508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68A97-5CC6-4342-BF19-4FE9B81DBD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371078-47D3-4A50-BCF7-E53E1BF10B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FAB690-C1B0-43A9-B96E-7DA0968DD8AD}"/>
              </a:ext>
            </a:extLst>
          </p:cNvPr>
          <p:cNvSpPr>
            <a:spLocks noGrp="1"/>
          </p:cNvSpPr>
          <p:nvPr>
            <p:ph type="dt" sz="half" idx="10"/>
          </p:nvPr>
        </p:nvSpPr>
        <p:spPr/>
        <p:txBody>
          <a:bodyPr/>
          <a:lstStyle/>
          <a:p>
            <a:fld id="{5395B306-6A58-4C68-81F2-A12799B58222}" type="datetimeFigureOut">
              <a:rPr lang="en-US" smtClean="0"/>
              <a:t>2/18/2022</a:t>
            </a:fld>
            <a:endParaRPr lang="en-US"/>
          </a:p>
        </p:txBody>
      </p:sp>
      <p:sp>
        <p:nvSpPr>
          <p:cNvPr id="5" name="Footer Placeholder 4">
            <a:extLst>
              <a:ext uri="{FF2B5EF4-FFF2-40B4-BE49-F238E27FC236}">
                <a16:creationId xmlns:a16="http://schemas.microsoft.com/office/drawing/2014/main" id="{4EDF1B82-9F9C-4CEC-AE0C-87803599E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F0597B-8481-4836-B57A-BD582C4AEFD2}"/>
              </a:ext>
            </a:extLst>
          </p:cNvPr>
          <p:cNvSpPr>
            <a:spLocks noGrp="1"/>
          </p:cNvSpPr>
          <p:nvPr>
            <p:ph type="sldNum" sz="quarter" idx="12"/>
          </p:nvPr>
        </p:nvSpPr>
        <p:spPr/>
        <p:txBody>
          <a:bodyPr/>
          <a:lstStyle/>
          <a:p>
            <a:fld id="{EF0C8214-FE81-4CEC-A059-6E2356F515F2}" type="slidenum">
              <a:rPr lang="en-US" smtClean="0"/>
              <a:t>‹#›</a:t>
            </a:fld>
            <a:endParaRPr lang="en-US"/>
          </a:p>
        </p:txBody>
      </p:sp>
    </p:spTree>
    <p:extLst>
      <p:ext uri="{BB962C8B-B14F-4D97-AF65-F5344CB8AC3E}">
        <p14:creationId xmlns:p14="http://schemas.microsoft.com/office/powerpoint/2010/main" val="3922284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1F419-1178-4582-8CC4-6B9F16F0CFB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E733104-0285-4CDF-BDF5-6CC875E4FA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9A6ED68-F2E0-4CA5-B07E-155E5B3B32EC}"/>
              </a:ext>
            </a:extLst>
          </p:cNvPr>
          <p:cNvSpPr>
            <a:spLocks noGrp="1"/>
          </p:cNvSpPr>
          <p:nvPr>
            <p:ph type="dt" sz="half" idx="10"/>
          </p:nvPr>
        </p:nvSpPr>
        <p:spPr/>
        <p:txBody>
          <a:bodyPr/>
          <a:lstStyle/>
          <a:p>
            <a:fld id="{200D4E24-E09D-4EF6-8D04-EC9F10E28FBC}" type="datetimeFigureOut">
              <a:rPr lang="vi-VN" smtClean="0"/>
              <a:t>18/02/2022</a:t>
            </a:fld>
            <a:endParaRPr lang="vi-VN"/>
          </a:p>
        </p:txBody>
      </p:sp>
      <p:sp>
        <p:nvSpPr>
          <p:cNvPr id="5" name="Footer Placeholder 4">
            <a:extLst>
              <a:ext uri="{FF2B5EF4-FFF2-40B4-BE49-F238E27FC236}">
                <a16:creationId xmlns:a16="http://schemas.microsoft.com/office/drawing/2014/main" id="{DED18BF0-3C82-4259-B9DA-D503D2C7367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EEF4095-A57F-47E2-BCD4-E2358936881E}"/>
              </a:ext>
            </a:extLst>
          </p:cNvPr>
          <p:cNvSpPr>
            <a:spLocks noGrp="1"/>
          </p:cNvSpPr>
          <p:nvPr>
            <p:ph type="sldNum" sz="quarter" idx="12"/>
          </p:nvPr>
        </p:nvSpPr>
        <p:spPr/>
        <p:txBody>
          <a:bodyPr/>
          <a:lstStyle/>
          <a:p>
            <a:fld id="{F6090C44-FD1E-47DD-9535-81B284745AD0}" type="slidenum">
              <a:rPr lang="vi-VN" smtClean="0"/>
              <a:t>‹#›</a:t>
            </a:fld>
            <a:endParaRPr lang="vi-VN"/>
          </a:p>
        </p:txBody>
      </p:sp>
    </p:spTree>
    <p:extLst>
      <p:ext uri="{BB962C8B-B14F-4D97-AF65-F5344CB8AC3E}">
        <p14:creationId xmlns:p14="http://schemas.microsoft.com/office/powerpoint/2010/main" val="32269956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DB7663-C466-44EB-BA91-FB13537D7F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3B9C1-4DC0-45C0-9A79-FEF6E7AC8C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1C9B0E-B805-4F21-9E2A-A7F2BF0D972B}"/>
              </a:ext>
            </a:extLst>
          </p:cNvPr>
          <p:cNvSpPr>
            <a:spLocks noGrp="1"/>
          </p:cNvSpPr>
          <p:nvPr>
            <p:ph type="dt" sz="half" idx="10"/>
          </p:nvPr>
        </p:nvSpPr>
        <p:spPr/>
        <p:txBody>
          <a:bodyPr/>
          <a:lstStyle/>
          <a:p>
            <a:fld id="{5395B306-6A58-4C68-81F2-A12799B58222}" type="datetimeFigureOut">
              <a:rPr lang="en-US" smtClean="0"/>
              <a:t>2/18/2022</a:t>
            </a:fld>
            <a:endParaRPr lang="en-US"/>
          </a:p>
        </p:txBody>
      </p:sp>
      <p:sp>
        <p:nvSpPr>
          <p:cNvPr id="5" name="Footer Placeholder 4">
            <a:extLst>
              <a:ext uri="{FF2B5EF4-FFF2-40B4-BE49-F238E27FC236}">
                <a16:creationId xmlns:a16="http://schemas.microsoft.com/office/drawing/2014/main" id="{5D245D14-3118-433E-93B8-57AB1F81A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E61089-B78F-4DD8-ACCE-83DA606AE206}"/>
              </a:ext>
            </a:extLst>
          </p:cNvPr>
          <p:cNvSpPr>
            <a:spLocks noGrp="1"/>
          </p:cNvSpPr>
          <p:nvPr>
            <p:ph type="sldNum" sz="quarter" idx="12"/>
          </p:nvPr>
        </p:nvSpPr>
        <p:spPr/>
        <p:txBody>
          <a:bodyPr/>
          <a:lstStyle/>
          <a:p>
            <a:fld id="{EF0C8214-FE81-4CEC-A059-6E2356F515F2}" type="slidenum">
              <a:rPr lang="en-US" smtClean="0"/>
              <a:t>‹#›</a:t>
            </a:fld>
            <a:endParaRPr lang="en-US"/>
          </a:p>
        </p:txBody>
      </p:sp>
    </p:spTree>
    <p:extLst>
      <p:ext uri="{BB962C8B-B14F-4D97-AF65-F5344CB8AC3E}">
        <p14:creationId xmlns:p14="http://schemas.microsoft.com/office/powerpoint/2010/main" val="14157201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2022/2/18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8" name="图片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866" y="13280"/>
            <a:ext cx="983167" cy="1094269"/>
          </a:xfrm>
          <a:prstGeom prst="rect">
            <a:avLst/>
          </a:prstGeom>
        </p:spPr>
      </p:pic>
    </p:spTree>
    <p:extLst>
      <p:ext uri="{BB962C8B-B14F-4D97-AF65-F5344CB8AC3E}">
        <p14:creationId xmlns:p14="http://schemas.microsoft.com/office/powerpoint/2010/main" val="3000020199"/>
      </p:ext>
    </p:extLst>
  </p:cSld>
  <p:clrMapOvr>
    <a:masterClrMapping/>
  </p:clrMapOvr>
  <p:transition spd="slow" advClick="0" advTm="3000">
    <p:push dir="u"/>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98693" y="3355031"/>
            <a:ext cx="3158724" cy="3515669"/>
          </a:xfrm>
          <a:prstGeom prst="rect">
            <a:avLst/>
          </a:prstGeom>
        </p:spPr>
      </p:pic>
      <p:pic>
        <p:nvPicPr>
          <p:cNvPr id="11" name="图片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flipH="1">
            <a:off x="-18829" y="4316614"/>
            <a:ext cx="12192000" cy="2538420"/>
          </a:xfrm>
          <a:prstGeom prst="rect">
            <a:avLst/>
          </a:prstGeom>
        </p:spPr>
      </p:pic>
      <p:grpSp>
        <p:nvGrpSpPr>
          <p:cNvPr id="20" name="组合 19"/>
          <p:cNvGrpSpPr/>
          <p:nvPr userDrawn="1"/>
        </p:nvGrpSpPr>
        <p:grpSpPr>
          <a:xfrm>
            <a:off x="-32520" y="-2966"/>
            <a:ext cx="12238210" cy="6873666"/>
            <a:chOff x="-34298" y="-3128"/>
            <a:chExt cx="12907487" cy="7249172"/>
          </a:xfrm>
        </p:grpSpPr>
        <p:grpSp>
          <p:nvGrpSpPr>
            <p:cNvPr id="16" name="组合 15"/>
            <p:cNvGrpSpPr/>
            <p:nvPr userDrawn="1"/>
          </p:nvGrpSpPr>
          <p:grpSpPr>
            <a:xfrm>
              <a:off x="-34298" y="0"/>
              <a:ext cx="1868891" cy="7232650"/>
              <a:chOff x="-34298" y="0"/>
              <a:chExt cx="1868891" cy="7232650"/>
            </a:xfrm>
          </p:grpSpPr>
          <p:pic>
            <p:nvPicPr>
              <p:cNvPr id="8" name="图片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a:fillRect/>
              </a:stretch>
            </p:blipFill>
            <p:spPr>
              <a:xfrm>
                <a:off x="0" y="0"/>
                <a:ext cx="1834593" cy="7232650"/>
              </a:xfrm>
              <a:prstGeom prst="rect">
                <a:avLst/>
              </a:prstGeom>
            </p:spPr>
          </p:pic>
          <p:pic>
            <p:nvPicPr>
              <p:cNvPr id="15" name="图片 1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298" y="2379697"/>
                <a:ext cx="1268232" cy="4849825"/>
              </a:xfrm>
              <a:prstGeom prst="rect">
                <a:avLst/>
              </a:prstGeom>
            </p:spPr>
          </p:pic>
        </p:grpSp>
        <p:grpSp>
          <p:nvGrpSpPr>
            <p:cNvPr id="19" name="组合 18"/>
            <p:cNvGrpSpPr/>
            <p:nvPr userDrawn="1"/>
          </p:nvGrpSpPr>
          <p:grpSpPr>
            <a:xfrm>
              <a:off x="11022313" y="-3128"/>
              <a:ext cx="1850876" cy="7249172"/>
              <a:chOff x="11022313" y="-3128"/>
              <a:chExt cx="1850876" cy="7249172"/>
            </a:xfrm>
          </p:grpSpPr>
          <p:pic>
            <p:nvPicPr>
              <p:cNvPr id="9" name="图片 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a:fillRect/>
              </a:stretch>
            </p:blipFill>
            <p:spPr>
              <a:xfrm flipH="1">
                <a:off x="11022313" y="-3128"/>
                <a:ext cx="1834593" cy="7232650"/>
              </a:xfrm>
              <a:prstGeom prst="rect">
                <a:avLst/>
              </a:prstGeom>
            </p:spPr>
          </p:pic>
          <p:pic>
            <p:nvPicPr>
              <p:cNvPr id="18" name="图片 1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434918" y="2693615"/>
                <a:ext cx="1438271" cy="4552429"/>
              </a:xfrm>
              <a:prstGeom prst="rect">
                <a:avLst/>
              </a:prstGeom>
            </p:spPr>
          </p:pic>
        </p:grpSp>
      </p:grpSp>
    </p:spTree>
    <p:extLst>
      <p:ext uri="{BB962C8B-B14F-4D97-AF65-F5344CB8AC3E}">
        <p14:creationId xmlns:p14="http://schemas.microsoft.com/office/powerpoint/2010/main" val="1635033451"/>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866" y="13280"/>
            <a:ext cx="983167" cy="1094269"/>
          </a:xfrm>
          <a:prstGeom prst="rect">
            <a:avLst/>
          </a:prstGeom>
        </p:spPr>
      </p:pic>
      <p:pic>
        <p:nvPicPr>
          <p:cNvPr id="8" name="图片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flipH="1">
            <a:off x="-12943" y="5771517"/>
            <a:ext cx="12192000" cy="1545915"/>
          </a:xfrm>
          <a:prstGeom prst="rect">
            <a:avLst/>
          </a:prstGeom>
        </p:spPr>
      </p:pic>
    </p:spTree>
    <p:extLst>
      <p:ext uri="{BB962C8B-B14F-4D97-AF65-F5344CB8AC3E}">
        <p14:creationId xmlns:p14="http://schemas.microsoft.com/office/powerpoint/2010/main" val="3222198082"/>
      </p:ext>
    </p:extLst>
  </p:cSld>
  <p:clrMapOvr>
    <a:masterClrMapping/>
  </p:clrMapOvr>
  <p:transition spd="slow" advClick="0" advTm="3000">
    <p:push dir="u"/>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2BF82D2-7A68-459D-A996-9BDDA2518FA4}" type="datetimeFigureOut">
              <a:rPr lang="zh-CN" altLang="en-US" smtClean="0"/>
              <a:t>2022/2/18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95757837"/>
      </p:ext>
    </p:extLst>
  </p:cSld>
  <p:clrMapOvr>
    <a:masterClrMapping/>
  </p:clrMapOvr>
  <p:transition spd="slow" advClick="0" advTm="3000">
    <p:push dir="u"/>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2BF82D2-7A68-459D-A996-9BDDA2518FA4}" type="datetimeFigureOut">
              <a:rPr lang="zh-CN" altLang="en-US" smtClean="0"/>
              <a:t>2022/2/18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
        <p:nvSpPr>
          <p:cNvPr id="7" name="矩形 6"/>
          <p:cNvSpPr/>
          <p:nvPr userDrawn="1"/>
        </p:nvSpPr>
        <p:spPr>
          <a:xfrm>
            <a:off x="9090186" y="6438528"/>
            <a:ext cx="966254" cy="230832"/>
          </a:xfrm>
          <a:prstGeom prst="rect">
            <a:avLst/>
          </a:prstGeom>
        </p:spPr>
        <p:txBody>
          <a:bodyPr wrap="square">
            <a:spAutoFit/>
          </a:bodyPr>
          <a:lstStyle/>
          <a:p>
            <a:pPr fontAlgn="auto">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fontAlgn="auto">
              <a:spcBef>
                <a:spcPts val="0"/>
              </a:spcBef>
              <a:spcAft>
                <a:spcPts val="0"/>
              </a:spcAft>
            </a:pPr>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fontAlgn="auto">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fontAlgn="auto">
              <a:spcBef>
                <a:spcPts val="0"/>
              </a:spcBef>
              <a:spcAft>
                <a:spcPts val="0"/>
              </a:spcAft>
            </a:pPr>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fontAlgn="auto">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fontAlgn="auto">
              <a:spcBef>
                <a:spcPts val="0"/>
              </a:spcBef>
              <a:spcAft>
                <a:spcPts val="0"/>
              </a:spcAft>
            </a:pPr>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fontAlgn="auto">
              <a:spcBef>
                <a:spcPts val="0"/>
              </a:spcBef>
              <a:spcAft>
                <a:spcPts val="0"/>
              </a:spcAft>
            </a:pPr>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fontAlgn="auto">
              <a:spcBef>
                <a:spcPts val="0"/>
              </a:spcBef>
              <a:spcAft>
                <a:spcPts val="0"/>
              </a:spcAft>
            </a:pPr>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fontAlgn="auto">
              <a:spcBef>
                <a:spcPts val="0"/>
              </a:spcBef>
              <a:spcAft>
                <a:spcPts val="0"/>
              </a:spcAft>
            </a:pPr>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1590786138"/>
      </p:ext>
    </p:extLst>
  </p:cSld>
  <p:clrMapOvr>
    <a:masterClrMapping/>
  </p:clrMapOvr>
  <p:transition spd="slow" advClick="0" advTm="3000">
    <p:push dir="u"/>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633779" flipH="1">
            <a:off x="5659015" y="-1033201"/>
            <a:ext cx="11073285" cy="9446084"/>
            <a:chOff x="-2828475" y="-1908869"/>
            <a:chExt cx="10698766" cy="9126600"/>
          </a:xfrm>
        </p:grpSpPr>
        <p:sp>
          <p:nvSpPr>
            <p:cNvPr id="10" name="Google Shape;10;p2"/>
            <p:cNvSpPr/>
            <p:nvPr/>
          </p:nvSpPr>
          <p:spPr>
            <a:xfrm rot="-1549136">
              <a:off x="-1412480" y="-1181175"/>
              <a:ext cx="5100009" cy="76712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rot="2046408">
              <a:off x="817421" y="352777"/>
              <a:ext cx="6310031" cy="4585110"/>
            </a:xfrm>
            <a:custGeom>
              <a:avLst/>
              <a:gdLst/>
              <a:ahLst/>
              <a:cxnLst/>
              <a:rect l="l" t="t" r="r" b="b"/>
              <a:pathLst>
                <a:path w="109046" h="79237" extrusionOk="0">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rot="2046432">
              <a:off x="6376545" y="3765665"/>
              <a:ext cx="84073" cy="84073"/>
            </a:xfrm>
            <a:custGeom>
              <a:avLst/>
              <a:gdLst/>
              <a:ahLst/>
              <a:cxnLst/>
              <a:rect l="l" t="t" r="r" b="b"/>
              <a:pathLst>
                <a:path w="1109" h="1109" extrusionOk="0">
                  <a:moveTo>
                    <a:pt x="554" y="1"/>
                  </a:moveTo>
                  <a:cubicBezTo>
                    <a:pt x="248" y="1"/>
                    <a:pt x="0" y="249"/>
                    <a:pt x="0" y="555"/>
                  </a:cubicBezTo>
                  <a:cubicBezTo>
                    <a:pt x="0" y="861"/>
                    <a:pt x="248" y="1109"/>
                    <a:pt x="554" y="1109"/>
                  </a:cubicBezTo>
                  <a:cubicBezTo>
                    <a:pt x="860" y="1109"/>
                    <a:pt x="1108" y="861"/>
                    <a:pt x="1108" y="555"/>
                  </a:cubicBezTo>
                  <a:cubicBezTo>
                    <a:pt x="1108" y="249"/>
                    <a:pt x="860" y="1"/>
                    <a:pt x="5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rot="2046432">
              <a:off x="6767407" y="4039991"/>
              <a:ext cx="337961" cy="337961"/>
            </a:xfrm>
            <a:custGeom>
              <a:avLst/>
              <a:gdLst/>
              <a:ahLst/>
              <a:cxnLst/>
              <a:rect l="l" t="t" r="r" b="b"/>
              <a:pathLst>
                <a:path w="4458" h="4458" extrusionOk="0">
                  <a:moveTo>
                    <a:pt x="2231" y="1"/>
                  </a:moveTo>
                  <a:cubicBezTo>
                    <a:pt x="1000" y="1"/>
                    <a:pt x="1" y="1000"/>
                    <a:pt x="1" y="2231"/>
                  </a:cubicBezTo>
                  <a:cubicBezTo>
                    <a:pt x="1" y="3462"/>
                    <a:pt x="1000" y="4457"/>
                    <a:pt x="2231" y="4457"/>
                  </a:cubicBezTo>
                  <a:cubicBezTo>
                    <a:pt x="3461" y="4457"/>
                    <a:pt x="4457" y="3462"/>
                    <a:pt x="4457" y="2231"/>
                  </a:cubicBezTo>
                  <a:cubicBezTo>
                    <a:pt x="4457" y="1000"/>
                    <a:pt x="3461" y="1"/>
                    <a:pt x="2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2046432">
              <a:off x="4576657" y="268727"/>
              <a:ext cx="430753" cy="430450"/>
            </a:xfrm>
            <a:custGeom>
              <a:avLst/>
              <a:gdLst/>
              <a:ahLst/>
              <a:cxnLst/>
              <a:rect l="l" t="t" r="r" b="b"/>
              <a:pathLst>
                <a:path w="5682" h="5678" extrusionOk="0">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rot="2046432">
              <a:off x="4080448" y="471002"/>
              <a:ext cx="141310" cy="141386"/>
            </a:xfrm>
            <a:custGeom>
              <a:avLst/>
              <a:gdLst/>
              <a:ahLst/>
              <a:cxnLst/>
              <a:rect l="l" t="t" r="r" b="b"/>
              <a:pathLst>
                <a:path w="1864" h="1865" extrusionOk="0">
                  <a:moveTo>
                    <a:pt x="931" y="1"/>
                  </a:moveTo>
                  <a:cubicBezTo>
                    <a:pt x="415" y="1"/>
                    <a:pt x="0" y="416"/>
                    <a:pt x="0" y="933"/>
                  </a:cubicBezTo>
                  <a:cubicBezTo>
                    <a:pt x="0" y="1446"/>
                    <a:pt x="415" y="1864"/>
                    <a:pt x="931" y="1864"/>
                  </a:cubicBezTo>
                  <a:cubicBezTo>
                    <a:pt x="1445" y="1864"/>
                    <a:pt x="1863" y="1446"/>
                    <a:pt x="1863" y="933"/>
                  </a:cubicBezTo>
                  <a:cubicBezTo>
                    <a:pt x="1863" y="416"/>
                    <a:pt x="1445" y="1"/>
                    <a:pt x="9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 name="Google Shape;16;p2"/>
          <p:cNvGrpSpPr/>
          <p:nvPr/>
        </p:nvGrpSpPr>
        <p:grpSpPr>
          <a:xfrm>
            <a:off x="2323757" y="-46672"/>
            <a:ext cx="4038123" cy="5754704"/>
            <a:chOff x="3079418" y="2910538"/>
            <a:chExt cx="1180737" cy="1682662"/>
          </a:xfrm>
        </p:grpSpPr>
        <p:sp>
          <p:nvSpPr>
            <p:cNvPr id="17" name="Google Shape;17;p2"/>
            <p:cNvSpPr/>
            <p:nvPr/>
          </p:nvSpPr>
          <p:spPr>
            <a:xfrm>
              <a:off x="3079418" y="2910538"/>
              <a:ext cx="1180737" cy="609347"/>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768650" y="4075375"/>
              <a:ext cx="92375" cy="93375"/>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551950" y="4502500"/>
              <a:ext cx="93975" cy="90700"/>
            </a:xfrm>
            <a:custGeom>
              <a:avLst/>
              <a:gdLst/>
              <a:ahLst/>
              <a:cxnLst/>
              <a:rect l="l" t="t" r="r" b="b"/>
              <a:pathLst>
                <a:path w="3759" h="3628" extrusionOk="0">
                  <a:moveTo>
                    <a:pt x="2944" y="0"/>
                  </a:moveTo>
                  <a:lnTo>
                    <a:pt x="1811" y="661"/>
                  </a:lnTo>
                  <a:lnTo>
                    <a:pt x="622" y="104"/>
                  </a:lnTo>
                  <a:lnTo>
                    <a:pt x="899" y="1386"/>
                  </a:lnTo>
                  <a:lnTo>
                    <a:pt x="1" y="2345"/>
                  </a:lnTo>
                  <a:lnTo>
                    <a:pt x="1307" y="2476"/>
                  </a:lnTo>
                  <a:lnTo>
                    <a:pt x="1942" y="3628"/>
                  </a:lnTo>
                  <a:lnTo>
                    <a:pt x="2469" y="2425"/>
                  </a:lnTo>
                  <a:lnTo>
                    <a:pt x="3759" y="2178"/>
                  </a:lnTo>
                  <a:lnTo>
                    <a:pt x="2780" y="1303"/>
                  </a:lnTo>
                  <a:lnTo>
                    <a:pt x="29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 name="Google Shape;20;p2"/>
          <p:cNvGrpSpPr/>
          <p:nvPr/>
        </p:nvGrpSpPr>
        <p:grpSpPr>
          <a:xfrm>
            <a:off x="-365268" y="2692692"/>
            <a:ext cx="12971891" cy="5167523"/>
            <a:chOff x="4853275" y="3998575"/>
            <a:chExt cx="2673000" cy="1065000"/>
          </a:xfrm>
        </p:grpSpPr>
        <p:sp>
          <p:nvSpPr>
            <p:cNvPr id="21" name="Google Shape;21;p2"/>
            <p:cNvSpPr/>
            <p:nvPr/>
          </p:nvSpPr>
          <p:spPr>
            <a:xfrm>
              <a:off x="4853275" y="3998575"/>
              <a:ext cx="2673000" cy="1065000"/>
            </a:xfrm>
            <a:custGeom>
              <a:avLst/>
              <a:gdLst/>
              <a:ahLst/>
              <a:cxnLst/>
              <a:rect l="l" t="t" r="r" b="b"/>
              <a:pathLst>
                <a:path w="106920" h="42600" extrusionOk="0">
                  <a:moveTo>
                    <a:pt x="50639" y="1"/>
                  </a:moveTo>
                  <a:cubicBezTo>
                    <a:pt x="50453" y="1"/>
                    <a:pt x="50266" y="1"/>
                    <a:pt x="50079" y="2"/>
                  </a:cubicBezTo>
                  <a:cubicBezTo>
                    <a:pt x="17720" y="223"/>
                    <a:pt x="2966" y="23557"/>
                    <a:pt x="408" y="28083"/>
                  </a:cubicBezTo>
                  <a:cubicBezTo>
                    <a:pt x="130" y="28568"/>
                    <a:pt x="0" y="28839"/>
                    <a:pt x="0" y="28839"/>
                  </a:cubicBezTo>
                  <a:lnTo>
                    <a:pt x="361" y="30903"/>
                  </a:lnTo>
                  <a:lnTo>
                    <a:pt x="1183" y="35536"/>
                  </a:lnTo>
                  <a:lnTo>
                    <a:pt x="1844" y="39270"/>
                  </a:lnTo>
                  <a:lnTo>
                    <a:pt x="2432" y="42600"/>
                  </a:lnTo>
                  <a:cubicBezTo>
                    <a:pt x="2432" y="42600"/>
                    <a:pt x="17028" y="19399"/>
                    <a:pt x="47765" y="18234"/>
                  </a:cubicBezTo>
                  <a:cubicBezTo>
                    <a:pt x="48697" y="18198"/>
                    <a:pt x="49615" y="18181"/>
                    <a:pt x="50518" y="18181"/>
                  </a:cubicBezTo>
                  <a:cubicBezTo>
                    <a:pt x="79377" y="18181"/>
                    <a:pt x="93208" y="35705"/>
                    <a:pt x="93208" y="35705"/>
                  </a:cubicBezTo>
                  <a:cubicBezTo>
                    <a:pt x="93208" y="35705"/>
                    <a:pt x="94818" y="36123"/>
                    <a:pt x="96929" y="36467"/>
                  </a:cubicBezTo>
                  <a:cubicBezTo>
                    <a:pt x="97641" y="36581"/>
                    <a:pt x="98409" y="36687"/>
                    <a:pt x="99194" y="36768"/>
                  </a:cubicBezTo>
                  <a:cubicBezTo>
                    <a:pt x="100030" y="36850"/>
                    <a:pt x="100881" y="36904"/>
                    <a:pt x="101697" y="36904"/>
                  </a:cubicBezTo>
                  <a:cubicBezTo>
                    <a:pt x="102071" y="36904"/>
                    <a:pt x="102437" y="36893"/>
                    <a:pt x="102791" y="36868"/>
                  </a:cubicBezTo>
                  <a:cubicBezTo>
                    <a:pt x="105112" y="36718"/>
                    <a:pt x="106920" y="35996"/>
                    <a:pt x="106843" y="34102"/>
                  </a:cubicBezTo>
                  <a:cubicBezTo>
                    <a:pt x="106826" y="33454"/>
                    <a:pt x="106579" y="32676"/>
                    <a:pt x="106068" y="31737"/>
                  </a:cubicBezTo>
                  <a:cubicBezTo>
                    <a:pt x="101456" y="23298"/>
                    <a:pt x="86068" y="1"/>
                    <a:pt x="506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853275" y="4084425"/>
              <a:ext cx="2673000" cy="979150"/>
            </a:xfrm>
            <a:custGeom>
              <a:avLst/>
              <a:gdLst/>
              <a:ahLst/>
              <a:cxnLst/>
              <a:rect l="l" t="t" r="r" b="b"/>
              <a:pathLst>
                <a:path w="106920" h="39166" extrusionOk="0">
                  <a:moveTo>
                    <a:pt x="50657" y="0"/>
                  </a:moveTo>
                  <a:cubicBezTo>
                    <a:pt x="23883" y="0"/>
                    <a:pt x="6394" y="17540"/>
                    <a:pt x="408" y="24649"/>
                  </a:cubicBezTo>
                  <a:cubicBezTo>
                    <a:pt x="130" y="25134"/>
                    <a:pt x="0" y="25405"/>
                    <a:pt x="0" y="25405"/>
                  </a:cubicBezTo>
                  <a:lnTo>
                    <a:pt x="361" y="27469"/>
                  </a:lnTo>
                  <a:lnTo>
                    <a:pt x="1183" y="32102"/>
                  </a:lnTo>
                  <a:lnTo>
                    <a:pt x="1844" y="35836"/>
                  </a:lnTo>
                  <a:lnTo>
                    <a:pt x="2432" y="39166"/>
                  </a:lnTo>
                  <a:cubicBezTo>
                    <a:pt x="2432" y="39166"/>
                    <a:pt x="17028" y="15965"/>
                    <a:pt x="47765" y="14800"/>
                  </a:cubicBezTo>
                  <a:cubicBezTo>
                    <a:pt x="48697" y="14764"/>
                    <a:pt x="49615" y="14747"/>
                    <a:pt x="50518" y="14747"/>
                  </a:cubicBezTo>
                  <a:cubicBezTo>
                    <a:pt x="79377" y="14747"/>
                    <a:pt x="93208" y="32271"/>
                    <a:pt x="93208" y="32271"/>
                  </a:cubicBezTo>
                  <a:cubicBezTo>
                    <a:pt x="93208" y="32271"/>
                    <a:pt x="94818" y="32689"/>
                    <a:pt x="96929" y="33033"/>
                  </a:cubicBezTo>
                  <a:cubicBezTo>
                    <a:pt x="97641" y="33147"/>
                    <a:pt x="98409" y="33253"/>
                    <a:pt x="99194" y="33334"/>
                  </a:cubicBezTo>
                  <a:cubicBezTo>
                    <a:pt x="100030" y="33416"/>
                    <a:pt x="100881" y="33470"/>
                    <a:pt x="101697" y="33470"/>
                  </a:cubicBezTo>
                  <a:cubicBezTo>
                    <a:pt x="102071" y="33470"/>
                    <a:pt x="102437" y="33459"/>
                    <a:pt x="102791" y="33434"/>
                  </a:cubicBezTo>
                  <a:cubicBezTo>
                    <a:pt x="105112" y="33284"/>
                    <a:pt x="106920" y="32562"/>
                    <a:pt x="106843" y="30668"/>
                  </a:cubicBezTo>
                  <a:cubicBezTo>
                    <a:pt x="99869" y="21784"/>
                    <a:pt x="80819" y="1224"/>
                    <a:pt x="53273" y="56"/>
                  </a:cubicBezTo>
                  <a:cubicBezTo>
                    <a:pt x="52391" y="18"/>
                    <a:pt x="51520" y="0"/>
                    <a:pt x="50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862300" y="4163500"/>
              <a:ext cx="2560775" cy="900075"/>
            </a:xfrm>
            <a:custGeom>
              <a:avLst/>
              <a:gdLst/>
              <a:ahLst/>
              <a:cxnLst/>
              <a:rect l="l" t="t" r="r" b="b"/>
              <a:pathLst>
                <a:path w="102431" h="36003" extrusionOk="0">
                  <a:moveTo>
                    <a:pt x="52078" y="1"/>
                  </a:moveTo>
                  <a:cubicBezTo>
                    <a:pt x="22329" y="1"/>
                    <a:pt x="5689" y="17107"/>
                    <a:pt x="0" y="24306"/>
                  </a:cubicBezTo>
                  <a:lnTo>
                    <a:pt x="822" y="28939"/>
                  </a:lnTo>
                  <a:lnTo>
                    <a:pt x="1483" y="32673"/>
                  </a:lnTo>
                  <a:lnTo>
                    <a:pt x="2071" y="36003"/>
                  </a:lnTo>
                  <a:cubicBezTo>
                    <a:pt x="2071" y="36003"/>
                    <a:pt x="16667" y="12802"/>
                    <a:pt x="47404" y="11637"/>
                  </a:cubicBezTo>
                  <a:cubicBezTo>
                    <a:pt x="48336" y="11601"/>
                    <a:pt x="49254" y="11584"/>
                    <a:pt x="50157" y="11584"/>
                  </a:cubicBezTo>
                  <a:cubicBezTo>
                    <a:pt x="79016" y="11584"/>
                    <a:pt x="92847" y="29108"/>
                    <a:pt x="92847" y="29108"/>
                  </a:cubicBezTo>
                  <a:cubicBezTo>
                    <a:pt x="92847" y="29108"/>
                    <a:pt x="94457" y="29526"/>
                    <a:pt x="96568" y="29870"/>
                  </a:cubicBezTo>
                  <a:cubicBezTo>
                    <a:pt x="97280" y="29984"/>
                    <a:pt x="98048" y="30090"/>
                    <a:pt x="98833" y="30171"/>
                  </a:cubicBezTo>
                  <a:cubicBezTo>
                    <a:pt x="99669" y="30253"/>
                    <a:pt x="100520" y="30307"/>
                    <a:pt x="101336" y="30307"/>
                  </a:cubicBezTo>
                  <a:cubicBezTo>
                    <a:pt x="101710" y="30307"/>
                    <a:pt x="102076" y="30296"/>
                    <a:pt x="102430" y="30271"/>
                  </a:cubicBezTo>
                  <a:cubicBezTo>
                    <a:pt x="95663" y="19272"/>
                    <a:pt x="80068" y="289"/>
                    <a:pt x="52912" y="5"/>
                  </a:cubicBezTo>
                  <a:cubicBezTo>
                    <a:pt x="52633" y="2"/>
                    <a:pt x="52355" y="1"/>
                    <a:pt x="520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882825" y="4270425"/>
              <a:ext cx="2450300" cy="793150"/>
            </a:xfrm>
            <a:custGeom>
              <a:avLst/>
              <a:gdLst/>
              <a:ahLst/>
              <a:cxnLst/>
              <a:rect l="l" t="t" r="r" b="b"/>
              <a:pathLst>
                <a:path w="98012" h="31726" extrusionOk="0">
                  <a:moveTo>
                    <a:pt x="50675" y="0"/>
                  </a:moveTo>
                  <a:cubicBezTo>
                    <a:pt x="50614" y="0"/>
                    <a:pt x="50554" y="0"/>
                    <a:pt x="50494" y="0"/>
                  </a:cubicBezTo>
                  <a:cubicBezTo>
                    <a:pt x="20436" y="74"/>
                    <a:pt x="4302" y="18816"/>
                    <a:pt x="1" y="24662"/>
                  </a:cubicBezTo>
                  <a:lnTo>
                    <a:pt x="662" y="28396"/>
                  </a:lnTo>
                  <a:lnTo>
                    <a:pt x="1250" y="31726"/>
                  </a:lnTo>
                  <a:cubicBezTo>
                    <a:pt x="1250" y="31726"/>
                    <a:pt x="15846" y="8525"/>
                    <a:pt x="46583" y="7360"/>
                  </a:cubicBezTo>
                  <a:cubicBezTo>
                    <a:pt x="47515" y="7324"/>
                    <a:pt x="48433" y="7307"/>
                    <a:pt x="49336" y="7307"/>
                  </a:cubicBezTo>
                  <a:cubicBezTo>
                    <a:pt x="78195" y="7307"/>
                    <a:pt x="92026" y="24831"/>
                    <a:pt x="92026" y="24831"/>
                  </a:cubicBezTo>
                  <a:cubicBezTo>
                    <a:pt x="92026" y="24831"/>
                    <a:pt x="93636" y="25249"/>
                    <a:pt x="95747" y="25593"/>
                  </a:cubicBezTo>
                  <a:cubicBezTo>
                    <a:pt x="96459" y="25707"/>
                    <a:pt x="97227" y="25813"/>
                    <a:pt x="98012" y="25894"/>
                  </a:cubicBezTo>
                  <a:cubicBezTo>
                    <a:pt x="94894" y="20364"/>
                    <a:pt x="81334" y="0"/>
                    <a:pt x="50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899375" y="4377875"/>
              <a:ext cx="2377125" cy="685700"/>
            </a:xfrm>
            <a:custGeom>
              <a:avLst/>
              <a:gdLst/>
              <a:ahLst/>
              <a:cxnLst/>
              <a:rect l="l" t="t" r="r" b="b"/>
              <a:pathLst>
                <a:path w="95085" h="27428" extrusionOk="0">
                  <a:moveTo>
                    <a:pt x="49625" y="1"/>
                  </a:moveTo>
                  <a:cubicBezTo>
                    <a:pt x="19628" y="1"/>
                    <a:pt x="4618" y="17463"/>
                    <a:pt x="0" y="24098"/>
                  </a:cubicBezTo>
                  <a:lnTo>
                    <a:pt x="588" y="27428"/>
                  </a:lnTo>
                  <a:cubicBezTo>
                    <a:pt x="588" y="27428"/>
                    <a:pt x="15184" y="4227"/>
                    <a:pt x="45921" y="3062"/>
                  </a:cubicBezTo>
                  <a:cubicBezTo>
                    <a:pt x="46853" y="3026"/>
                    <a:pt x="47771" y="3009"/>
                    <a:pt x="48674" y="3009"/>
                  </a:cubicBezTo>
                  <a:cubicBezTo>
                    <a:pt x="77533" y="3009"/>
                    <a:pt x="91364" y="20533"/>
                    <a:pt x="91364" y="20533"/>
                  </a:cubicBezTo>
                  <a:cubicBezTo>
                    <a:pt x="91364" y="20533"/>
                    <a:pt x="92974" y="20951"/>
                    <a:pt x="95085" y="21295"/>
                  </a:cubicBezTo>
                  <a:cubicBezTo>
                    <a:pt x="88257" y="12277"/>
                    <a:pt x="74907" y="560"/>
                    <a:pt x="51429" y="22"/>
                  </a:cubicBezTo>
                  <a:cubicBezTo>
                    <a:pt x="50822" y="8"/>
                    <a:pt x="50220" y="1"/>
                    <a:pt x="49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2"/>
          <p:cNvSpPr txBox="1">
            <a:spLocks noGrp="1"/>
          </p:cNvSpPr>
          <p:nvPr>
            <p:ph type="ctrTitle"/>
          </p:nvPr>
        </p:nvSpPr>
        <p:spPr>
          <a:xfrm>
            <a:off x="2747943" y="1544300"/>
            <a:ext cx="6736400" cy="29356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41294A"/>
              </a:buClr>
              <a:buSzPts val="5200"/>
              <a:buNone/>
              <a:defRPr sz="6400">
                <a:latin typeface="Titan One"/>
                <a:ea typeface="Titan One"/>
                <a:cs typeface="Titan One"/>
                <a:sym typeface="Titan On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7" name="Google Shape;27;p2"/>
          <p:cNvSpPr txBox="1">
            <a:spLocks noGrp="1"/>
          </p:cNvSpPr>
          <p:nvPr>
            <p:ph type="subTitle" idx="1"/>
          </p:nvPr>
        </p:nvSpPr>
        <p:spPr>
          <a:xfrm>
            <a:off x="3089933" y="777400"/>
            <a:ext cx="6012000" cy="61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4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883590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2"/>
        <p:cNvGrpSpPr/>
        <p:nvPr/>
      </p:nvGrpSpPr>
      <p:grpSpPr>
        <a:xfrm>
          <a:off x="0" y="0"/>
          <a:ext cx="0" cy="0"/>
          <a:chOff x="0" y="0"/>
          <a:chExt cx="0" cy="0"/>
        </a:xfrm>
      </p:grpSpPr>
      <p:sp>
        <p:nvSpPr>
          <p:cNvPr id="63" name="Google Shape;63;p8"/>
          <p:cNvSpPr txBox="1">
            <a:spLocks noGrp="1"/>
          </p:cNvSpPr>
          <p:nvPr>
            <p:ph type="subTitle" idx="1"/>
          </p:nvPr>
        </p:nvSpPr>
        <p:spPr>
          <a:xfrm>
            <a:off x="4166500" y="3163251"/>
            <a:ext cx="7070400" cy="1082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2400"/>
            </a:lvl1pPr>
            <a:lvl2pPr lvl="1" algn="r" rtl="0">
              <a:lnSpc>
                <a:spcPct val="100000"/>
              </a:lnSpc>
              <a:spcBef>
                <a:spcPts val="2133"/>
              </a:spcBef>
              <a:spcAft>
                <a:spcPts val="0"/>
              </a:spcAft>
              <a:buNone/>
              <a:defRPr sz="2400"/>
            </a:lvl2pPr>
            <a:lvl3pPr lvl="2" algn="r" rtl="0">
              <a:lnSpc>
                <a:spcPct val="100000"/>
              </a:lnSpc>
              <a:spcBef>
                <a:spcPts val="2133"/>
              </a:spcBef>
              <a:spcAft>
                <a:spcPts val="0"/>
              </a:spcAft>
              <a:buNone/>
              <a:defRPr sz="2400"/>
            </a:lvl3pPr>
            <a:lvl4pPr lvl="3" algn="r" rtl="0">
              <a:lnSpc>
                <a:spcPct val="100000"/>
              </a:lnSpc>
              <a:spcBef>
                <a:spcPts val="2133"/>
              </a:spcBef>
              <a:spcAft>
                <a:spcPts val="0"/>
              </a:spcAft>
              <a:buNone/>
              <a:defRPr sz="2400"/>
            </a:lvl4pPr>
            <a:lvl5pPr lvl="4" algn="r" rtl="0">
              <a:lnSpc>
                <a:spcPct val="100000"/>
              </a:lnSpc>
              <a:spcBef>
                <a:spcPts val="2133"/>
              </a:spcBef>
              <a:spcAft>
                <a:spcPts val="0"/>
              </a:spcAft>
              <a:buNone/>
              <a:defRPr sz="2400"/>
            </a:lvl5pPr>
            <a:lvl6pPr lvl="5" algn="r" rtl="0">
              <a:lnSpc>
                <a:spcPct val="100000"/>
              </a:lnSpc>
              <a:spcBef>
                <a:spcPts val="2133"/>
              </a:spcBef>
              <a:spcAft>
                <a:spcPts val="0"/>
              </a:spcAft>
              <a:buNone/>
              <a:defRPr sz="2400"/>
            </a:lvl6pPr>
            <a:lvl7pPr lvl="6" algn="r" rtl="0">
              <a:lnSpc>
                <a:spcPct val="100000"/>
              </a:lnSpc>
              <a:spcBef>
                <a:spcPts val="2133"/>
              </a:spcBef>
              <a:spcAft>
                <a:spcPts val="0"/>
              </a:spcAft>
              <a:buNone/>
              <a:defRPr sz="2400"/>
            </a:lvl7pPr>
            <a:lvl8pPr lvl="7" algn="r" rtl="0">
              <a:lnSpc>
                <a:spcPct val="100000"/>
              </a:lnSpc>
              <a:spcBef>
                <a:spcPts val="2133"/>
              </a:spcBef>
              <a:spcAft>
                <a:spcPts val="0"/>
              </a:spcAft>
              <a:buNone/>
              <a:defRPr sz="2400"/>
            </a:lvl8pPr>
            <a:lvl9pPr lvl="8" algn="r" rtl="0">
              <a:lnSpc>
                <a:spcPct val="100000"/>
              </a:lnSpc>
              <a:spcBef>
                <a:spcPts val="2133"/>
              </a:spcBef>
              <a:spcAft>
                <a:spcPts val="2133"/>
              </a:spcAft>
              <a:buNone/>
              <a:defRPr sz="2400"/>
            </a:lvl9pPr>
          </a:lstStyle>
          <a:p>
            <a:endParaRPr/>
          </a:p>
        </p:txBody>
      </p:sp>
      <p:sp>
        <p:nvSpPr>
          <p:cNvPr id="64" name="Google Shape;64;p8"/>
          <p:cNvSpPr txBox="1">
            <a:spLocks noGrp="1"/>
          </p:cNvSpPr>
          <p:nvPr>
            <p:ph type="subTitle" idx="2"/>
          </p:nvPr>
        </p:nvSpPr>
        <p:spPr>
          <a:xfrm>
            <a:off x="6913300" y="4246051"/>
            <a:ext cx="4323600" cy="389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2400">
                <a:latin typeface="Titan One"/>
                <a:ea typeface="Titan One"/>
                <a:cs typeface="Titan One"/>
                <a:sym typeface="Titan One"/>
              </a:defRPr>
            </a:lvl1pPr>
            <a:lvl2pPr lvl="1" algn="r" rtl="0">
              <a:lnSpc>
                <a:spcPct val="100000"/>
              </a:lnSpc>
              <a:spcBef>
                <a:spcPts val="2133"/>
              </a:spcBef>
              <a:spcAft>
                <a:spcPts val="0"/>
              </a:spcAft>
              <a:buNone/>
              <a:defRPr sz="2400">
                <a:latin typeface="Titan One"/>
                <a:ea typeface="Titan One"/>
                <a:cs typeface="Titan One"/>
                <a:sym typeface="Titan One"/>
              </a:defRPr>
            </a:lvl2pPr>
            <a:lvl3pPr lvl="2" algn="r" rtl="0">
              <a:lnSpc>
                <a:spcPct val="100000"/>
              </a:lnSpc>
              <a:spcBef>
                <a:spcPts val="2133"/>
              </a:spcBef>
              <a:spcAft>
                <a:spcPts val="0"/>
              </a:spcAft>
              <a:buNone/>
              <a:defRPr sz="2400">
                <a:latin typeface="Titan One"/>
                <a:ea typeface="Titan One"/>
                <a:cs typeface="Titan One"/>
                <a:sym typeface="Titan One"/>
              </a:defRPr>
            </a:lvl3pPr>
            <a:lvl4pPr lvl="3" algn="r" rtl="0">
              <a:lnSpc>
                <a:spcPct val="100000"/>
              </a:lnSpc>
              <a:spcBef>
                <a:spcPts val="2133"/>
              </a:spcBef>
              <a:spcAft>
                <a:spcPts val="0"/>
              </a:spcAft>
              <a:buNone/>
              <a:defRPr sz="2400">
                <a:latin typeface="Titan One"/>
                <a:ea typeface="Titan One"/>
                <a:cs typeface="Titan One"/>
                <a:sym typeface="Titan One"/>
              </a:defRPr>
            </a:lvl4pPr>
            <a:lvl5pPr lvl="4" algn="r" rtl="0">
              <a:lnSpc>
                <a:spcPct val="100000"/>
              </a:lnSpc>
              <a:spcBef>
                <a:spcPts val="2133"/>
              </a:spcBef>
              <a:spcAft>
                <a:spcPts val="0"/>
              </a:spcAft>
              <a:buNone/>
              <a:defRPr sz="2400">
                <a:latin typeface="Titan One"/>
                <a:ea typeface="Titan One"/>
                <a:cs typeface="Titan One"/>
                <a:sym typeface="Titan One"/>
              </a:defRPr>
            </a:lvl5pPr>
            <a:lvl6pPr lvl="5" algn="r" rtl="0">
              <a:lnSpc>
                <a:spcPct val="100000"/>
              </a:lnSpc>
              <a:spcBef>
                <a:spcPts val="2133"/>
              </a:spcBef>
              <a:spcAft>
                <a:spcPts val="0"/>
              </a:spcAft>
              <a:buNone/>
              <a:defRPr sz="2400">
                <a:latin typeface="Titan One"/>
                <a:ea typeface="Titan One"/>
                <a:cs typeface="Titan One"/>
                <a:sym typeface="Titan One"/>
              </a:defRPr>
            </a:lvl6pPr>
            <a:lvl7pPr lvl="6" algn="r" rtl="0">
              <a:lnSpc>
                <a:spcPct val="100000"/>
              </a:lnSpc>
              <a:spcBef>
                <a:spcPts val="2133"/>
              </a:spcBef>
              <a:spcAft>
                <a:spcPts val="0"/>
              </a:spcAft>
              <a:buNone/>
              <a:defRPr sz="2400">
                <a:latin typeface="Titan One"/>
                <a:ea typeface="Titan One"/>
                <a:cs typeface="Titan One"/>
                <a:sym typeface="Titan One"/>
              </a:defRPr>
            </a:lvl7pPr>
            <a:lvl8pPr lvl="7" algn="r" rtl="0">
              <a:lnSpc>
                <a:spcPct val="100000"/>
              </a:lnSpc>
              <a:spcBef>
                <a:spcPts val="2133"/>
              </a:spcBef>
              <a:spcAft>
                <a:spcPts val="0"/>
              </a:spcAft>
              <a:buNone/>
              <a:defRPr sz="2400">
                <a:latin typeface="Titan One"/>
                <a:ea typeface="Titan One"/>
                <a:cs typeface="Titan One"/>
                <a:sym typeface="Titan One"/>
              </a:defRPr>
            </a:lvl8pPr>
            <a:lvl9pPr lvl="8" algn="r" rtl="0">
              <a:lnSpc>
                <a:spcPct val="100000"/>
              </a:lnSpc>
              <a:spcBef>
                <a:spcPts val="2133"/>
              </a:spcBef>
              <a:spcAft>
                <a:spcPts val="2133"/>
              </a:spcAft>
              <a:buNone/>
              <a:defRPr sz="2400">
                <a:latin typeface="Titan One"/>
                <a:ea typeface="Titan One"/>
                <a:cs typeface="Titan One"/>
                <a:sym typeface="Titan One"/>
              </a:defRPr>
            </a:lvl9pPr>
          </a:lstStyle>
          <a:p>
            <a:endParaRPr/>
          </a:p>
        </p:txBody>
      </p:sp>
      <p:grpSp>
        <p:nvGrpSpPr>
          <p:cNvPr id="65" name="Google Shape;65;p8"/>
          <p:cNvGrpSpPr/>
          <p:nvPr/>
        </p:nvGrpSpPr>
        <p:grpSpPr>
          <a:xfrm>
            <a:off x="1662151" y="336000"/>
            <a:ext cx="9906256" cy="5983281"/>
            <a:chOff x="1246613" y="251999"/>
            <a:chExt cx="7429692" cy="4487461"/>
          </a:xfrm>
        </p:grpSpPr>
        <p:grpSp>
          <p:nvGrpSpPr>
            <p:cNvPr id="66" name="Google Shape;66;p8"/>
            <p:cNvGrpSpPr/>
            <p:nvPr/>
          </p:nvGrpSpPr>
          <p:grpSpPr>
            <a:xfrm>
              <a:off x="1246613" y="540178"/>
              <a:ext cx="7429692" cy="4199282"/>
              <a:chOff x="1246613" y="540178"/>
              <a:chExt cx="7429692" cy="4199282"/>
            </a:xfrm>
          </p:grpSpPr>
          <p:sp>
            <p:nvSpPr>
              <p:cNvPr id="67" name="Google Shape;67;p8"/>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8"/>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8"/>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 name="Google Shape;70;p8"/>
            <p:cNvSpPr/>
            <p:nvPr/>
          </p:nvSpPr>
          <p:spPr>
            <a:xfrm rot="-126081" flipH="1">
              <a:off x="1939457" y="137918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8"/>
            <p:cNvSpPr/>
            <p:nvPr/>
          </p:nvSpPr>
          <p:spPr>
            <a:xfrm rot="-126081" flipH="1">
              <a:off x="5970132" y="286707"/>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070253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able of contents 1">
  <p:cSld name="Table of contents 1">
    <p:bg>
      <p:bgPr>
        <a:solidFill>
          <a:schemeClr val="accent4"/>
        </a:solidFill>
        <a:effectLst/>
      </p:bgPr>
    </p:bg>
    <p:spTree>
      <p:nvGrpSpPr>
        <p:cNvPr id="1" name="Shape 102"/>
        <p:cNvGrpSpPr/>
        <p:nvPr/>
      </p:nvGrpSpPr>
      <p:grpSpPr>
        <a:xfrm>
          <a:off x="0" y="0"/>
          <a:ext cx="0" cy="0"/>
          <a:chOff x="0" y="0"/>
          <a:chExt cx="0" cy="0"/>
        </a:xfrm>
      </p:grpSpPr>
      <p:grpSp>
        <p:nvGrpSpPr>
          <p:cNvPr id="103" name="Google Shape;103;p13"/>
          <p:cNvGrpSpPr/>
          <p:nvPr/>
        </p:nvGrpSpPr>
        <p:grpSpPr>
          <a:xfrm>
            <a:off x="1662151" y="720237"/>
            <a:ext cx="9906256" cy="5599043"/>
            <a:chOff x="1246613" y="540178"/>
            <a:chExt cx="7429692" cy="4199282"/>
          </a:xfrm>
        </p:grpSpPr>
        <p:sp>
          <p:nvSpPr>
            <p:cNvPr id="104" name="Google Shape;104;p13"/>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13"/>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13"/>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13"/>
          <p:cNvGrpSpPr/>
          <p:nvPr/>
        </p:nvGrpSpPr>
        <p:grpSpPr>
          <a:xfrm>
            <a:off x="-3771300" y="-2545159"/>
            <a:ext cx="14296688" cy="12168800"/>
            <a:chOff x="-2828475" y="-1908869"/>
            <a:chExt cx="10722516" cy="9126600"/>
          </a:xfrm>
        </p:grpSpPr>
        <p:sp>
          <p:nvSpPr>
            <p:cNvPr id="108" name="Google Shape;108;p13"/>
            <p:cNvSpPr/>
            <p:nvPr/>
          </p:nvSpPr>
          <p:spPr>
            <a:xfrm rot="-1549136">
              <a:off x="-1412480" y="-1181175"/>
              <a:ext cx="5100009" cy="76712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3"/>
            <p:cNvSpPr/>
            <p:nvPr/>
          </p:nvSpPr>
          <p:spPr>
            <a:xfrm rot="2046408">
              <a:off x="841171" y="349384"/>
              <a:ext cx="6310031" cy="4585110"/>
            </a:xfrm>
            <a:custGeom>
              <a:avLst/>
              <a:gdLst/>
              <a:ahLst/>
              <a:cxnLst/>
              <a:rect l="l" t="t" r="r" b="b"/>
              <a:pathLst>
                <a:path w="109046" h="79237" extrusionOk="0">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3"/>
            <p:cNvSpPr/>
            <p:nvPr/>
          </p:nvSpPr>
          <p:spPr>
            <a:xfrm rot="2046432">
              <a:off x="6376545" y="3765665"/>
              <a:ext cx="84073" cy="84073"/>
            </a:xfrm>
            <a:custGeom>
              <a:avLst/>
              <a:gdLst/>
              <a:ahLst/>
              <a:cxnLst/>
              <a:rect l="l" t="t" r="r" b="b"/>
              <a:pathLst>
                <a:path w="1109" h="1109" extrusionOk="0">
                  <a:moveTo>
                    <a:pt x="554" y="1"/>
                  </a:moveTo>
                  <a:cubicBezTo>
                    <a:pt x="248" y="1"/>
                    <a:pt x="0" y="249"/>
                    <a:pt x="0" y="555"/>
                  </a:cubicBezTo>
                  <a:cubicBezTo>
                    <a:pt x="0" y="861"/>
                    <a:pt x="248" y="1109"/>
                    <a:pt x="554" y="1109"/>
                  </a:cubicBezTo>
                  <a:cubicBezTo>
                    <a:pt x="860" y="1109"/>
                    <a:pt x="1108" y="861"/>
                    <a:pt x="1108" y="555"/>
                  </a:cubicBezTo>
                  <a:cubicBezTo>
                    <a:pt x="1108" y="249"/>
                    <a:pt x="860" y="1"/>
                    <a:pt x="5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3"/>
            <p:cNvSpPr/>
            <p:nvPr/>
          </p:nvSpPr>
          <p:spPr>
            <a:xfrm rot="2046432">
              <a:off x="6767407" y="4039991"/>
              <a:ext cx="337961" cy="337961"/>
            </a:xfrm>
            <a:custGeom>
              <a:avLst/>
              <a:gdLst/>
              <a:ahLst/>
              <a:cxnLst/>
              <a:rect l="l" t="t" r="r" b="b"/>
              <a:pathLst>
                <a:path w="4458" h="4458" extrusionOk="0">
                  <a:moveTo>
                    <a:pt x="2231" y="1"/>
                  </a:moveTo>
                  <a:cubicBezTo>
                    <a:pt x="1000" y="1"/>
                    <a:pt x="1" y="1000"/>
                    <a:pt x="1" y="2231"/>
                  </a:cubicBezTo>
                  <a:cubicBezTo>
                    <a:pt x="1" y="3462"/>
                    <a:pt x="1000" y="4457"/>
                    <a:pt x="2231" y="4457"/>
                  </a:cubicBezTo>
                  <a:cubicBezTo>
                    <a:pt x="3461" y="4457"/>
                    <a:pt x="4457" y="3462"/>
                    <a:pt x="4457" y="2231"/>
                  </a:cubicBezTo>
                  <a:cubicBezTo>
                    <a:pt x="4457" y="1000"/>
                    <a:pt x="3461" y="1"/>
                    <a:pt x="2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13"/>
            <p:cNvSpPr/>
            <p:nvPr/>
          </p:nvSpPr>
          <p:spPr>
            <a:xfrm rot="2046432">
              <a:off x="4576657" y="268727"/>
              <a:ext cx="430753" cy="430450"/>
            </a:xfrm>
            <a:custGeom>
              <a:avLst/>
              <a:gdLst/>
              <a:ahLst/>
              <a:cxnLst/>
              <a:rect l="l" t="t" r="r" b="b"/>
              <a:pathLst>
                <a:path w="5682" h="5678" extrusionOk="0">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3"/>
            <p:cNvSpPr/>
            <p:nvPr/>
          </p:nvSpPr>
          <p:spPr>
            <a:xfrm rot="2046432">
              <a:off x="4080448" y="471002"/>
              <a:ext cx="141310" cy="141386"/>
            </a:xfrm>
            <a:custGeom>
              <a:avLst/>
              <a:gdLst/>
              <a:ahLst/>
              <a:cxnLst/>
              <a:rect l="l" t="t" r="r" b="b"/>
              <a:pathLst>
                <a:path w="1864" h="1865" extrusionOk="0">
                  <a:moveTo>
                    <a:pt x="931" y="1"/>
                  </a:moveTo>
                  <a:cubicBezTo>
                    <a:pt x="415" y="1"/>
                    <a:pt x="0" y="416"/>
                    <a:pt x="0" y="933"/>
                  </a:cubicBezTo>
                  <a:cubicBezTo>
                    <a:pt x="0" y="1446"/>
                    <a:pt x="415" y="1864"/>
                    <a:pt x="931" y="1864"/>
                  </a:cubicBezTo>
                  <a:cubicBezTo>
                    <a:pt x="1445" y="1864"/>
                    <a:pt x="1863" y="1446"/>
                    <a:pt x="1863" y="933"/>
                  </a:cubicBezTo>
                  <a:cubicBezTo>
                    <a:pt x="1863" y="416"/>
                    <a:pt x="1445" y="1"/>
                    <a:pt x="9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13"/>
          <p:cNvSpPr txBox="1">
            <a:spLocks noGrp="1"/>
          </p:cNvSpPr>
          <p:nvPr>
            <p:ph type="ctrTitle"/>
          </p:nvPr>
        </p:nvSpPr>
        <p:spPr>
          <a:xfrm>
            <a:off x="956967" y="2544533"/>
            <a:ext cx="2209200" cy="95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24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115" name="Google Shape;115;p13"/>
          <p:cNvSpPr txBox="1">
            <a:spLocks noGrp="1"/>
          </p:cNvSpPr>
          <p:nvPr>
            <p:ph type="subTitle" idx="1"/>
          </p:nvPr>
        </p:nvSpPr>
        <p:spPr>
          <a:xfrm>
            <a:off x="757768" y="3324733"/>
            <a:ext cx="26076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116" name="Google Shape;116;p13"/>
          <p:cNvSpPr txBox="1">
            <a:spLocks noGrp="1"/>
          </p:cNvSpPr>
          <p:nvPr>
            <p:ph type="title" idx="2" hasCustomPrompt="1"/>
          </p:nvPr>
        </p:nvSpPr>
        <p:spPr>
          <a:xfrm>
            <a:off x="1141168" y="2079867"/>
            <a:ext cx="1840800" cy="56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2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7" name="Google Shape;117;p13"/>
          <p:cNvSpPr txBox="1">
            <a:spLocks noGrp="1"/>
          </p:cNvSpPr>
          <p:nvPr>
            <p:ph type="ctrTitle" idx="3"/>
          </p:nvPr>
        </p:nvSpPr>
        <p:spPr>
          <a:xfrm>
            <a:off x="3801733" y="2544533"/>
            <a:ext cx="2209200" cy="95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24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118" name="Google Shape;118;p13"/>
          <p:cNvSpPr txBox="1">
            <a:spLocks noGrp="1"/>
          </p:cNvSpPr>
          <p:nvPr>
            <p:ph type="subTitle" idx="4"/>
          </p:nvPr>
        </p:nvSpPr>
        <p:spPr>
          <a:xfrm>
            <a:off x="3602535" y="3324733"/>
            <a:ext cx="26076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119" name="Google Shape;119;p13"/>
          <p:cNvSpPr txBox="1">
            <a:spLocks noGrp="1"/>
          </p:cNvSpPr>
          <p:nvPr>
            <p:ph type="title" idx="5" hasCustomPrompt="1"/>
          </p:nvPr>
        </p:nvSpPr>
        <p:spPr>
          <a:xfrm>
            <a:off x="3985935" y="2098900"/>
            <a:ext cx="1840800" cy="56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2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0" name="Google Shape;120;p13"/>
          <p:cNvSpPr txBox="1">
            <a:spLocks noGrp="1"/>
          </p:cNvSpPr>
          <p:nvPr>
            <p:ph type="ctrTitle" idx="6"/>
          </p:nvPr>
        </p:nvSpPr>
        <p:spPr>
          <a:xfrm>
            <a:off x="956967" y="4824500"/>
            <a:ext cx="2209200" cy="95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24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121" name="Google Shape;121;p13"/>
          <p:cNvSpPr txBox="1">
            <a:spLocks noGrp="1"/>
          </p:cNvSpPr>
          <p:nvPr>
            <p:ph type="subTitle" idx="7"/>
          </p:nvPr>
        </p:nvSpPr>
        <p:spPr>
          <a:xfrm>
            <a:off x="757768" y="5603267"/>
            <a:ext cx="26076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122" name="Google Shape;122;p13"/>
          <p:cNvSpPr txBox="1">
            <a:spLocks noGrp="1"/>
          </p:cNvSpPr>
          <p:nvPr>
            <p:ph type="title" idx="8" hasCustomPrompt="1"/>
          </p:nvPr>
        </p:nvSpPr>
        <p:spPr>
          <a:xfrm>
            <a:off x="1141168" y="4371600"/>
            <a:ext cx="1840800" cy="56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2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3" name="Google Shape;123;p13"/>
          <p:cNvSpPr txBox="1">
            <a:spLocks noGrp="1"/>
          </p:cNvSpPr>
          <p:nvPr>
            <p:ph type="ctrTitle" idx="9"/>
          </p:nvPr>
        </p:nvSpPr>
        <p:spPr>
          <a:xfrm>
            <a:off x="3801733" y="4824500"/>
            <a:ext cx="2209200" cy="95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24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124" name="Google Shape;124;p13"/>
          <p:cNvSpPr txBox="1">
            <a:spLocks noGrp="1"/>
          </p:cNvSpPr>
          <p:nvPr>
            <p:ph type="subTitle" idx="13"/>
          </p:nvPr>
        </p:nvSpPr>
        <p:spPr>
          <a:xfrm>
            <a:off x="3602535" y="5603267"/>
            <a:ext cx="26076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125" name="Google Shape;125;p13"/>
          <p:cNvSpPr txBox="1">
            <a:spLocks noGrp="1"/>
          </p:cNvSpPr>
          <p:nvPr>
            <p:ph type="title" idx="14" hasCustomPrompt="1"/>
          </p:nvPr>
        </p:nvSpPr>
        <p:spPr>
          <a:xfrm>
            <a:off x="3985935" y="4371600"/>
            <a:ext cx="1840800" cy="56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2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361696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249"/>
        <p:cNvGrpSpPr/>
        <p:nvPr/>
      </p:nvGrpSpPr>
      <p:grpSpPr>
        <a:xfrm>
          <a:off x="0" y="0"/>
          <a:ext cx="0" cy="0"/>
          <a:chOff x="0" y="0"/>
          <a:chExt cx="0" cy="0"/>
        </a:xfrm>
      </p:grpSpPr>
      <p:sp>
        <p:nvSpPr>
          <p:cNvPr id="250" name="Google Shape;250;p23"/>
          <p:cNvSpPr/>
          <p:nvPr/>
        </p:nvSpPr>
        <p:spPr>
          <a:xfrm flipH="1">
            <a:off x="3355984" y="6275338"/>
            <a:ext cx="315923"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3"/>
          <p:cNvSpPr/>
          <p:nvPr/>
        </p:nvSpPr>
        <p:spPr>
          <a:xfrm flipH="1">
            <a:off x="11004617" y="2572005"/>
            <a:ext cx="315923"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3"/>
          <p:cNvSpPr/>
          <p:nvPr/>
        </p:nvSpPr>
        <p:spPr>
          <a:xfrm rot="-126104" flipH="1">
            <a:off x="-985861" y="4855276"/>
            <a:ext cx="3437855" cy="1774216"/>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3"/>
          <p:cNvSpPr/>
          <p:nvPr/>
        </p:nvSpPr>
        <p:spPr>
          <a:xfrm rot="-126083" flipH="1">
            <a:off x="461883" y="38599"/>
            <a:ext cx="2125536" cy="1096904"/>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3"/>
          <p:cNvSpPr/>
          <p:nvPr/>
        </p:nvSpPr>
        <p:spPr>
          <a:xfrm rot="-126039" flipH="1">
            <a:off x="9330449" y="4292672"/>
            <a:ext cx="2451676" cy="126520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3"/>
          <p:cNvSpPr/>
          <p:nvPr/>
        </p:nvSpPr>
        <p:spPr>
          <a:xfrm flipH="1">
            <a:off x="3551084" y="323938"/>
            <a:ext cx="315923"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75955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C1E03-2CD5-4D6A-957F-B96B69FB3A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994DC80-12F8-439E-BFA9-D45DB2F5D7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472307-E2AC-43EC-881F-6193E23DEE69}"/>
              </a:ext>
            </a:extLst>
          </p:cNvPr>
          <p:cNvSpPr>
            <a:spLocks noGrp="1"/>
          </p:cNvSpPr>
          <p:nvPr>
            <p:ph type="dt" sz="half" idx="10"/>
          </p:nvPr>
        </p:nvSpPr>
        <p:spPr/>
        <p:txBody>
          <a:bodyPr/>
          <a:lstStyle/>
          <a:p>
            <a:fld id="{200D4E24-E09D-4EF6-8D04-EC9F10E28FBC}" type="datetimeFigureOut">
              <a:rPr lang="vi-VN" smtClean="0"/>
              <a:t>18/02/2022</a:t>
            </a:fld>
            <a:endParaRPr lang="vi-VN"/>
          </a:p>
        </p:txBody>
      </p:sp>
      <p:sp>
        <p:nvSpPr>
          <p:cNvPr id="5" name="Footer Placeholder 4">
            <a:extLst>
              <a:ext uri="{FF2B5EF4-FFF2-40B4-BE49-F238E27FC236}">
                <a16:creationId xmlns:a16="http://schemas.microsoft.com/office/drawing/2014/main" id="{63C1E96A-FC2E-4B4B-B90E-5A1EA49BCCC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C2E5B68-110A-4DF8-8F85-63D3CAD55CBD}"/>
              </a:ext>
            </a:extLst>
          </p:cNvPr>
          <p:cNvSpPr>
            <a:spLocks noGrp="1"/>
          </p:cNvSpPr>
          <p:nvPr>
            <p:ph type="sldNum" sz="quarter" idx="12"/>
          </p:nvPr>
        </p:nvSpPr>
        <p:spPr/>
        <p:txBody>
          <a:bodyPr/>
          <a:lstStyle/>
          <a:p>
            <a:fld id="{F6090C44-FD1E-47DD-9535-81B284745AD0}" type="slidenum">
              <a:rPr lang="vi-VN" smtClean="0"/>
              <a:t>‹#›</a:t>
            </a:fld>
            <a:endParaRPr lang="vi-VN"/>
          </a:p>
        </p:txBody>
      </p:sp>
    </p:spTree>
    <p:extLst>
      <p:ext uri="{BB962C8B-B14F-4D97-AF65-F5344CB8AC3E}">
        <p14:creationId xmlns:p14="http://schemas.microsoft.com/office/powerpoint/2010/main" val="15967278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2372200" y="1942200"/>
            <a:ext cx="7447600" cy="2973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28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8" name="Google Shape;58;p8"/>
          <p:cNvSpPr/>
          <p:nvPr/>
        </p:nvSpPr>
        <p:spPr>
          <a:xfrm>
            <a:off x="-1460601" y="4357817"/>
            <a:ext cx="3346441" cy="3417079"/>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8"/>
          <p:cNvSpPr/>
          <p:nvPr/>
        </p:nvSpPr>
        <p:spPr>
          <a:xfrm>
            <a:off x="9819828" y="-492365"/>
            <a:ext cx="3241457" cy="3031940"/>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8"/>
          <p:cNvSpPr/>
          <p:nvPr/>
        </p:nvSpPr>
        <p:spPr>
          <a:xfrm rot="10800000">
            <a:off x="5441199" y="5454234"/>
            <a:ext cx="6575319"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8"/>
          <p:cNvSpPr/>
          <p:nvPr/>
        </p:nvSpPr>
        <p:spPr>
          <a:xfrm>
            <a:off x="-273700" y="-1889799"/>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75443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6"/>
        <p:cNvGrpSpPr/>
        <p:nvPr/>
      </p:nvGrpSpPr>
      <p:grpSpPr>
        <a:xfrm>
          <a:off x="0" y="0"/>
          <a:ext cx="0" cy="0"/>
          <a:chOff x="0" y="0"/>
          <a:chExt cx="0" cy="0"/>
        </a:xfrm>
      </p:grpSpPr>
      <p:sp>
        <p:nvSpPr>
          <p:cNvPr id="77" name="Google Shape;77;p11"/>
          <p:cNvSpPr txBox="1">
            <a:spLocks noGrp="1"/>
          </p:cNvSpPr>
          <p:nvPr>
            <p:ph type="title" hasCustomPrompt="1"/>
          </p:nvPr>
        </p:nvSpPr>
        <p:spPr>
          <a:xfrm>
            <a:off x="2333000" y="2583900"/>
            <a:ext cx="7526000" cy="1250400"/>
          </a:xfrm>
          <a:prstGeom prst="rect">
            <a:avLst/>
          </a:prstGeom>
        </p:spPr>
        <p:txBody>
          <a:bodyPr spcFirstLastPara="1" wrap="square" lIns="91425" tIns="91425" rIns="91425" bIns="91425" anchor="ctr" anchorCtr="0">
            <a:noAutofit/>
          </a:bodyPr>
          <a:lstStyle>
            <a:lvl1pPr lvl="0">
              <a:spcBef>
                <a:spcPts val="0"/>
              </a:spcBef>
              <a:spcAft>
                <a:spcPts val="0"/>
              </a:spcAft>
              <a:buSzPts val="12000"/>
              <a:buNone/>
              <a:defRPr sz="10800"/>
            </a:lvl1pPr>
            <a:lvl2pPr lvl="1">
              <a:spcBef>
                <a:spcPts val="0"/>
              </a:spcBef>
              <a:spcAft>
                <a:spcPts val="0"/>
              </a:spcAft>
              <a:buSzPts val="12000"/>
              <a:buNone/>
              <a:defRPr sz="16000"/>
            </a:lvl2pPr>
            <a:lvl3pPr lvl="2">
              <a:spcBef>
                <a:spcPts val="0"/>
              </a:spcBef>
              <a:spcAft>
                <a:spcPts val="0"/>
              </a:spcAft>
              <a:buSzPts val="12000"/>
              <a:buNone/>
              <a:defRPr sz="16000"/>
            </a:lvl3pPr>
            <a:lvl4pPr lvl="3">
              <a:spcBef>
                <a:spcPts val="0"/>
              </a:spcBef>
              <a:spcAft>
                <a:spcPts val="0"/>
              </a:spcAft>
              <a:buSzPts val="12000"/>
              <a:buNone/>
              <a:defRPr sz="16000"/>
            </a:lvl4pPr>
            <a:lvl5pPr lvl="4">
              <a:spcBef>
                <a:spcPts val="0"/>
              </a:spcBef>
              <a:spcAft>
                <a:spcPts val="0"/>
              </a:spcAft>
              <a:buSzPts val="12000"/>
              <a:buNone/>
              <a:defRPr sz="16000"/>
            </a:lvl5pPr>
            <a:lvl6pPr lvl="5">
              <a:spcBef>
                <a:spcPts val="0"/>
              </a:spcBef>
              <a:spcAft>
                <a:spcPts val="0"/>
              </a:spcAft>
              <a:buSzPts val="12000"/>
              <a:buNone/>
              <a:defRPr sz="16000"/>
            </a:lvl6pPr>
            <a:lvl7pPr lvl="6">
              <a:spcBef>
                <a:spcPts val="0"/>
              </a:spcBef>
              <a:spcAft>
                <a:spcPts val="0"/>
              </a:spcAft>
              <a:buSzPts val="12000"/>
              <a:buNone/>
              <a:defRPr sz="16000"/>
            </a:lvl7pPr>
            <a:lvl8pPr lvl="7">
              <a:spcBef>
                <a:spcPts val="0"/>
              </a:spcBef>
              <a:spcAft>
                <a:spcPts val="0"/>
              </a:spcAft>
              <a:buSzPts val="12000"/>
              <a:buNone/>
              <a:defRPr sz="16000"/>
            </a:lvl8pPr>
            <a:lvl9pPr lvl="8">
              <a:spcBef>
                <a:spcPts val="0"/>
              </a:spcBef>
              <a:spcAft>
                <a:spcPts val="0"/>
              </a:spcAft>
              <a:buSzPts val="12000"/>
              <a:buNone/>
              <a:defRPr sz="16000"/>
            </a:lvl9pPr>
          </a:lstStyle>
          <a:p>
            <a:r>
              <a:t>xx%</a:t>
            </a:r>
          </a:p>
        </p:txBody>
      </p:sp>
      <p:sp>
        <p:nvSpPr>
          <p:cNvPr id="78" name="Google Shape;78;p11"/>
          <p:cNvSpPr txBox="1">
            <a:spLocks noGrp="1"/>
          </p:cNvSpPr>
          <p:nvPr>
            <p:ph type="body" idx="1"/>
          </p:nvPr>
        </p:nvSpPr>
        <p:spPr>
          <a:xfrm>
            <a:off x="3864000" y="4144433"/>
            <a:ext cx="4464000" cy="7076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400"/>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79" name="Google Shape;79;p11"/>
          <p:cNvSpPr/>
          <p:nvPr/>
        </p:nvSpPr>
        <p:spPr>
          <a:xfrm>
            <a:off x="10172084" y="5499274"/>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11"/>
          <p:cNvSpPr/>
          <p:nvPr/>
        </p:nvSpPr>
        <p:spPr>
          <a:xfrm>
            <a:off x="10408812" y="-91266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11"/>
          <p:cNvSpPr/>
          <p:nvPr/>
        </p:nvSpPr>
        <p:spPr>
          <a:xfrm rot="-1520964" flipH="1">
            <a:off x="-1611305" y="4340720"/>
            <a:ext cx="2884080" cy="2697661"/>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11"/>
          <p:cNvSpPr/>
          <p:nvPr/>
        </p:nvSpPr>
        <p:spPr>
          <a:xfrm>
            <a:off x="-2747767" y="-1445582"/>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11"/>
          <p:cNvSpPr/>
          <p:nvPr/>
        </p:nvSpPr>
        <p:spPr>
          <a:xfrm>
            <a:off x="2247161" y="6094811"/>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11"/>
          <p:cNvSpPr/>
          <p:nvPr/>
        </p:nvSpPr>
        <p:spPr>
          <a:xfrm>
            <a:off x="3410733" y="-2059999"/>
            <a:ext cx="5370544" cy="3031921"/>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818535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
        <p:nvSpPr>
          <p:cNvPr id="86" name="Google Shape;86;p12"/>
          <p:cNvSpPr/>
          <p:nvPr/>
        </p:nvSpPr>
        <p:spPr>
          <a:xfrm rot="1356523" flipH="1">
            <a:off x="9812640" y="-138396"/>
            <a:ext cx="15520"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12"/>
          <p:cNvSpPr/>
          <p:nvPr/>
        </p:nvSpPr>
        <p:spPr>
          <a:xfrm>
            <a:off x="8993744" y="6938543"/>
            <a:ext cx="652357" cy="71767"/>
          </a:xfrm>
          <a:custGeom>
            <a:avLst/>
            <a:gdLst/>
            <a:ahLst/>
            <a:cxnLst/>
            <a:rect l="l" t="t" r="r" b="b"/>
            <a:pathLst>
              <a:path w="16446" h="2069" extrusionOk="0">
                <a:moveTo>
                  <a:pt x="0" y="0"/>
                </a:moveTo>
                <a:lnTo>
                  <a:pt x="0" y="2069"/>
                </a:lnTo>
                <a:lnTo>
                  <a:pt x="16445" y="2069"/>
                </a:lnTo>
                <a:lnTo>
                  <a:pt x="16445"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274879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7"/>
        <p:cNvGrpSpPr/>
        <p:nvPr/>
      </p:nvGrpSpPr>
      <p:grpSpPr>
        <a:xfrm>
          <a:off x="0" y="0"/>
          <a:ext cx="0" cy="0"/>
          <a:chOff x="0" y="0"/>
          <a:chExt cx="0" cy="0"/>
        </a:xfrm>
      </p:grpSpPr>
      <p:sp>
        <p:nvSpPr>
          <p:cNvPr id="108" name="Google Shape;108;p14"/>
          <p:cNvSpPr/>
          <p:nvPr/>
        </p:nvSpPr>
        <p:spPr>
          <a:xfrm rot="-5400000">
            <a:off x="11586392" y="7148887"/>
            <a:ext cx="107667" cy="30600"/>
          </a:xfrm>
          <a:custGeom>
            <a:avLst/>
            <a:gdLst/>
            <a:ahLst/>
            <a:cxnLst/>
            <a:rect l="l" t="t" r="r" b="b"/>
            <a:pathLst>
              <a:path w="2470" h="702" extrusionOk="0">
                <a:moveTo>
                  <a:pt x="1" y="1"/>
                </a:moveTo>
                <a:lnTo>
                  <a:pt x="1" y="701"/>
                </a:lnTo>
                <a:lnTo>
                  <a:pt x="2469" y="701"/>
                </a:lnTo>
                <a:lnTo>
                  <a:pt x="2469"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14"/>
          <p:cNvSpPr/>
          <p:nvPr/>
        </p:nvSpPr>
        <p:spPr>
          <a:xfrm rot="-5400000">
            <a:off x="10838853" y="7043610"/>
            <a:ext cx="109105" cy="30556"/>
          </a:xfrm>
          <a:custGeom>
            <a:avLst/>
            <a:gdLst/>
            <a:ahLst/>
            <a:cxnLst/>
            <a:rect l="l" t="t" r="r" b="b"/>
            <a:pathLst>
              <a:path w="2503" h="701" extrusionOk="0">
                <a:moveTo>
                  <a:pt x="1" y="0"/>
                </a:moveTo>
                <a:lnTo>
                  <a:pt x="1" y="701"/>
                </a:lnTo>
                <a:lnTo>
                  <a:pt x="2502" y="701"/>
                </a:lnTo>
                <a:lnTo>
                  <a:pt x="2502"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14"/>
          <p:cNvSpPr/>
          <p:nvPr/>
        </p:nvSpPr>
        <p:spPr>
          <a:xfrm rot="8999889">
            <a:off x="10222772" y="5047652"/>
            <a:ext cx="3321253"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14"/>
          <p:cNvSpPr/>
          <p:nvPr/>
        </p:nvSpPr>
        <p:spPr>
          <a:xfrm>
            <a:off x="10710736" y="-7282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14"/>
          <p:cNvSpPr/>
          <p:nvPr/>
        </p:nvSpPr>
        <p:spPr>
          <a:xfrm>
            <a:off x="-69068" y="6356810"/>
            <a:ext cx="439361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14"/>
          <p:cNvSpPr/>
          <p:nvPr/>
        </p:nvSpPr>
        <p:spPr>
          <a:xfrm rot="-3863648">
            <a:off x="-2717899" y="110838"/>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14"/>
          <p:cNvSpPr txBox="1">
            <a:spLocks noGrp="1"/>
          </p:cNvSpPr>
          <p:nvPr>
            <p:ph type="title"/>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8278523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30"/>
        <p:cNvGrpSpPr/>
        <p:nvPr/>
      </p:nvGrpSpPr>
      <p:grpSpPr>
        <a:xfrm>
          <a:off x="0" y="0"/>
          <a:ext cx="0" cy="0"/>
          <a:chOff x="0" y="0"/>
          <a:chExt cx="0" cy="0"/>
        </a:xfrm>
      </p:grpSpPr>
      <p:sp>
        <p:nvSpPr>
          <p:cNvPr id="131" name="Google Shape;131;p17"/>
          <p:cNvSpPr txBox="1">
            <a:spLocks noGrp="1"/>
          </p:cNvSpPr>
          <p:nvPr>
            <p:ph type="subTitle" idx="1"/>
          </p:nvPr>
        </p:nvSpPr>
        <p:spPr>
          <a:xfrm>
            <a:off x="7518501" y="3147733"/>
            <a:ext cx="2919600" cy="93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Roboto"/>
                <a:ea typeface="Roboto"/>
                <a:cs typeface="Roboto"/>
                <a:sym typeface="Roboto"/>
              </a:defRPr>
            </a:lvl1pPr>
            <a:lvl2pPr lvl="1" algn="ctr" rtl="0">
              <a:spcBef>
                <a:spcPts val="0"/>
              </a:spcBef>
              <a:spcAft>
                <a:spcPts val="0"/>
              </a:spcAft>
              <a:buNone/>
              <a:defRPr sz="1867">
                <a:latin typeface="Roboto"/>
                <a:ea typeface="Roboto"/>
                <a:cs typeface="Roboto"/>
                <a:sym typeface="Roboto"/>
              </a:defRPr>
            </a:lvl2pPr>
            <a:lvl3pPr lvl="2" algn="ctr" rtl="0">
              <a:spcBef>
                <a:spcPts val="0"/>
              </a:spcBef>
              <a:spcAft>
                <a:spcPts val="0"/>
              </a:spcAft>
              <a:buNone/>
              <a:defRPr sz="1867">
                <a:latin typeface="Roboto"/>
                <a:ea typeface="Roboto"/>
                <a:cs typeface="Roboto"/>
                <a:sym typeface="Roboto"/>
              </a:defRPr>
            </a:lvl3pPr>
            <a:lvl4pPr lvl="3" algn="ctr" rtl="0">
              <a:spcBef>
                <a:spcPts val="0"/>
              </a:spcBef>
              <a:spcAft>
                <a:spcPts val="0"/>
              </a:spcAft>
              <a:buNone/>
              <a:defRPr sz="1867">
                <a:latin typeface="Roboto"/>
                <a:ea typeface="Roboto"/>
                <a:cs typeface="Roboto"/>
                <a:sym typeface="Roboto"/>
              </a:defRPr>
            </a:lvl4pPr>
            <a:lvl5pPr lvl="4" algn="ctr" rtl="0">
              <a:spcBef>
                <a:spcPts val="0"/>
              </a:spcBef>
              <a:spcAft>
                <a:spcPts val="0"/>
              </a:spcAft>
              <a:buNone/>
              <a:defRPr sz="1867">
                <a:latin typeface="Roboto"/>
                <a:ea typeface="Roboto"/>
                <a:cs typeface="Roboto"/>
                <a:sym typeface="Roboto"/>
              </a:defRPr>
            </a:lvl5pPr>
            <a:lvl6pPr lvl="5" algn="ctr" rtl="0">
              <a:spcBef>
                <a:spcPts val="0"/>
              </a:spcBef>
              <a:spcAft>
                <a:spcPts val="0"/>
              </a:spcAft>
              <a:buNone/>
              <a:defRPr sz="1867">
                <a:latin typeface="Roboto"/>
                <a:ea typeface="Roboto"/>
                <a:cs typeface="Roboto"/>
                <a:sym typeface="Roboto"/>
              </a:defRPr>
            </a:lvl6pPr>
            <a:lvl7pPr lvl="6" algn="ctr" rtl="0">
              <a:spcBef>
                <a:spcPts val="0"/>
              </a:spcBef>
              <a:spcAft>
                <a:spcPts val="0"/>
              </a:spcAft>
              <a:buNone/>
              <a:defRPr sz="1867">
                <a:latin typeface="Roboto"/>
                <a:ea typeface="Roboto"/>
                <a:cs typeface="Roboto"/>
                <a:sym typeface="Roboto"/>
              </a:defRPr>
            </a:lvl7pPr>
            <a:lvl8pPr lvl="7" algn="ctr" rtl="0">
              <a:spcBef>
                <a:spcPts val="0"/>
              </a:spcBef>
              <a:spcAft>
                <a:spcPts val="0"/>
              </a:spcAft>
              <a:buNone/>
              <a:defRPr sz="1867">
                <a:latin typeface="Roboto"/>
                <a:ea typeface="Roboto"/>
                <a:cs typeface="Roboto"/>
                <a:sym typeface="Roboto"/>
              </a:defRPr>
            </a:lvl8pPr>
            <a:lvl9pPr lvl="8" algn="ctr" rtl="0">
              <a:spcBef>
                <a:spcPts val="0"/>
              </a:spcBef>
              <a:spcAft>
                <a:spcPts val="0"/>
              </a:spcAft>
              <a:buNone/>
              <a:defRPr sz="1867">
                <a:latin typeface="Roboto"/>
                <a:ea typeface="Roboto"/>
                <a:cs typeface="Roboto"/>
                <a:sym typeface="Roboto"/>
              </a:defRPr>
            </a:lvl9pPr>
          </a:lstStyle>
          <a:p>
            <a:endParaRPr/>
          </a:p>
        </p:txBody>
      </p:sp>
      <p:sp>
        <p:nvSpPr>
          <p:cNvPr id="132" name="Google Shape;132;p17"/>
          <p:cNvSpPr txBox="1">
            <a:spLocks noGrp="1"/>
          </p:cNvSpPr>
          <p:nvPr>
            <p:ph type="title"/>
          </p:nvPr>
        </p:nvSpPr>
        <p:spPr>
          <a:xfrm>
            <a:off x="7967901" y="2612149"/>
            <a:ext cx="20208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2200"/>
              <a:buNone/>
              <a:defRPr sz="2667" i="0"/>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133" name="Google Shape;133;p17"/>
          <p:cNvSpPr txBox="1">
            <a:spLocks noGrp="1"/>
          </p:cNvSpPr>
          <p:nvPr>
            <p:ph type="subTitle" idx="2"/>
          </p:nvPr>
        </p:nvSpPr>
        <p:spPr>
          <a:xfrm>
            <a:off x="7518501" y="5007333"/>
            <a:ext cx="2919600" cy="93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Roboto"/>
                <a:ea typeface="Roboto"/>
                <a:cs typeface="Roboto"/>
                <a:sym typeface="Roboto"/>
              </a:defRPr>
            </a:lvl1pPr>
            <a:lvl2pPr lvl="1" algn="ctr" rtl="0">
              <a:spcBef>
                <a:spcPts val="0"/>
              </a:spcBef>
              <a:spcAft>
                <a:spcPts val="0"/>
              </a:spcAft>
              <a:buNone/>
              <a:defRPr sz="1867">
                <a:latin typeface="Roboto"/>
                <a:ea typeface="Roboto"/>
                <a:cs typeface="Roboto"/>
                <a:sym typeface="Roboto"/>
              </a:defRPr>
            </a:lvl2pPr>
            <a:lvl3pPr lvl="2" algn="ctr" rtl="0">
              <a:spcBef>
                <a:spcPts val="0"/>
              </a:spcBef>
              <a:spcAft>
                <a:spcPts val="0"/>
              </a:spcAft>
              <a:buNone/>
              <a:defRPr sz="1867">
                <a:latin typeface="Roboto"/>
                <a:ea typeface="Roboto"/>
                <a:cs typeface="Roboto"/>
                <a:sym typeface="Roboto"/>
              </a:defRPr>
            </a:lvl3pPr>
            <a:lvl4pPr lvl="3" algn="ctr" rtl="0">
              <a:spcBef>
                <a:spcPts val="0"/>
              </a:spcBef>
              <a:spcAft>
                <a:spcPts val="0"/>
              </a:spcAft>
              <a:buNone/>
              <a:defRPr sz="1867">
                <a:latin typeface="Roboto"/>
                <a:ea typeface="Roboto"/>
                <a:cs typeface="Roboto"/>
                <a:sym typeface="Roboto"/>
              </a:defRPr>
            </a:lvl4pPr>
            <a:lvl5pPr lvl="4" algn="ctr" rtl="0">
              <a:spcBef>
                <a:spcPts val="0"/>
              </a:spcBef>
              <a:spcAft>
                <a:spcPts val="0"/>
              </a:spcAft>
              <a:buNone/>
              <a:defRPr sz="1867">
                <a:latin typeface="Roboto"/>
                <a:ea typeface="Roboto"/>
                <a:cs typeface="Roboto"/>
                <a:sym typeface="Roboto"/>
              </a:defRPr>
            </a:lvl5pPr>
            <a:lvl6pPr lvl="5" algn="ctr" rtl="0">
              <a:spcBef>
                <a:spcPts val="0"/>
              </a:spcBef>
              <a:spcAft>
                <a:spcPts val="0"/>
              </a:spcAft>
              <a:buNone/>
              <a:defRPr sz="1867">
                <a:latin typeface="Roboto"/>
                <a:ea typeface="Roboto"/>
                <a:cs typeface="Roboto"/>
                <a:sym typeface="Roboto"/>
              </a:defRPr>
            </a:lvl6pPr>
            <a:lvl7pPr lvl="6" algn="ctr" rtl="0">
              <a:spcBef>
                <a:spcPts val="0"/>
              </a:spcBef>
              <a:spcAft>
                <a:spcPts val="0"/>
              </a:spcAft>
              <a:buNone/>
              <a:defRPr sz="1867">
                <a:latin typeface="Roboto"/>
                <a:ea typeface="Roboto"/>
                <a:cs typeface="Roboto"/>
                <a:sym typeface="Roboto"/>
              </a:defRPr>
            </a:lvl7pPr>
            <a:lvl8pPr lvl="7" algn="ctr" rtl="0">
              <a:spcBef>
                <a:spcPts val="0"/>
              </a:spcBef>
              <a:spcAft>
                <a:spcPts val="0"/>
              </a:spcAft>
              <a:buNone/>
              <a:defRPr sz="1867">
                <a:latin typeface="Roboto"/>
                <a:ea typeface="Roboto"/>
                <a:cs typeface="Roboto"/>
                <a:sym typeface="Roboto"/>
              </a:defRPr>
            </a:lvl8pPr>
            <a:lvl9pPr lvl="8" algn="ctr" rtl="0">
              <a:spcBef>
                <a:spcPts val="0"/>
              </a:spcBef>
              <a:spcAft>
                <a:spcPts val="0"/>
              </a:spcAft>
              <a:buNone/>
              <a:defRPr sz="1867">
                <a:latin typeface="Roboto"/>
                <a:ea typeface="Roboto"/>
                <a:cs typeface="Roboto"/>
                <a:sym typeface="Roboto"/>
              </a:defRPr>
            </a:lvl9pPr>
          </a:lstStyle>
          <a:p>
            <a:endParaRPr/>
          </a:p>
        </p:txBody>
      </p:sp>
      <p:sp>
        <p:nvSpPr>
          <p:cNvPr id="134" name="Google Shape;134;p17"/>
          <p:cNvSpPr txBox="1">
            <a:spLocks noGrp="1"/>
          </p:cNvSpPr>
          <p:nvPr>
            <p:ph type="title" idx="3"/>
          </p:nvPr>
        </p:nvSpPr>
        <p:spPr>
          <a:xfrm>
            <a:off x="7967901" y="4471749"/>
            <a:ext cx="20208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2200"/>
              <a:buNone/>
              <a:defRPr sz="2667" i="0"/>
            </a:lvl1pPr>
            <a:lvl2pPr lvl="1" algn="ctr" rtl="0">
              <a:spcBef>
                <a:spcPts val="0"/>
              </a:spcBef>
              <a:spcAft>
                <a:spcPts val="0"/>
              </a:spcAft>
              <a:buSzPts val="2200"/>
              <a:buNone/>
              <a:defRPr sz="2933"/>
            </a:lvl2pPr>
            <a:lvl3pPr lvl="2" algn="ctr" rtl="0">
              <a:spcBef>
                <a:spcPts val="0"/>
              </a:spcBef>
              <a:spcAft>
                <a:spcPts val="0"/>
              </a:spcAft>
              <a:buSzPts val="2200"/>
              <a:buNone/>
              <a:defRPr sz="2933"/>
            </a:lvl3pPr>
            <a:lvl4pPr lvl="3" algn="ctr" rtl="0">
              <a:spcBef>
                <a:spcPts val="0"/>
              </a:spcBef>
              <a:spcAft>
                <a:spcPts val="0"/>
              </a:spcAft>
              <a:buSzPts val="2200"/>
              <a:buNone/>
              <a:defRPr sz="2933"/>
            </a:lvl4pPr>
            <a:lvl5pPr lvl="4" algn="ctr" rtl="0">
              <a:spcBef>
                <a:spcPts val="0"/>
              </a:spcBef>
              <a:spcAft>
                <a:spcPts val="0"/>
              </a:spcAft>
              <a:buSzPts val="2200"/>
              <a:buNone/>
              <a:defRPr sz="2933"/>
            </a:lvl5pPr>
            <a:lvl6pPr lvl="5" algn="ctr" rtl="0">
              <a:spcBef>
                <a:spcPts val="0"/>
              </a:spcBef>
              <a:spcAft>
                <a:spcPts val="0"/>
              </a:spcAft>
              <a:buSzPts val="2200"/>
              <a:buNone/>
              <a:defRPr sz="2933"/>
            </a:lvl6pPr>
            <a:lvl7pPr lvl="6" algn="ctr" rtl="0">
              <a:spcBef>
                <a:spcPts val="0"/>
              </a:spcBef>
              <a:spcAft>
                <a:spcPts val="0"/>
              </a:spcAft>
              <a:buSzPts val="2200"/>
              <a:buNone/>
              <a:defRPr sz="2933"/>
            </a:lvl7pPr>
            <a:lvl8pPr lvl="7" algn="ctr" rtl="0">
              <a:spcBef>
                <a:spcPts val="0"/>
              </a:spcBef>
              <a:spcAft>
                <a:spcPts val="0"/>
              </a:spcAft>
              <a:buSzPts val="2200"/>
              <a:buNone/>
              <a:defRPr sz="2933"/>
            </a:lvl8pPr>
            <a:lvl9pPr lvl="8" algn="ctr" rtl="0">
              <a:spcBef>
                <a:spcPts val="0"/>
              </a:spcBef>
              <a:spcAft>
                <a:spcPts val="0"/>
              </a:spcAft>
              <a:buSzPts val="2200"/>
              <a:buNone/>
              <a:defRPr sz="2933"/>
            </a:lvl9pPr>
          </a:lstStyle>
          <a:p>
            <a:endParaRPr/>
          </a:p>
        </p:txBody>
      </p:sp>
      <p:sp>
        <p:nvSpPr>
          <p:cNvPr id="135" name="Google Shape;135;p17"/>
          <p:cNvSpPr/>
          <p:nvPr/>
        </p:nvSpPr>
        <p:spPr>
          <a:xfrm rot="-964807" flipH="1">
            <a:off x="9230901" y="6140371"/>
            <a:ext cx="3511307" cy="252618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6" name="Google Shape;136;p17"/>
          <p:cNvSpPr/>
          <p:nvPr/>
        </p:nvSpPr>
        <p:spPr>
          <a:xfrm rot="1132585" flipH="1">
            <a:off x="-1096496" y="-731417"/>
            <a:ext cx="2884037" cy="26976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7" name="Google Shape;137;p17"/>
          <p:cNvSpPr/>
          <p:nvPr/>
        </p:nvSpPr>
        <p:spPr>
          <a:xfrm flipH="1">
            <a:off x="6737076" y="-1844934"/>
            <a:ext cx="6818293" cy="2970155"/>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17"/>
          <p:cNvSpPr/>
          <p:nvPr/>
        </p:nvSpPr>
        <p:spPr>
          <a:xfrm rot="2700000" flipH="1">
            <a:off x="-2604226" y="5849878"/>
            <a:ext cx="5370331" cy="2441713"/>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17"/>
          <p:cNvSpPr txBox="1">
            <a:spLocks noGrp="1"/>
          </p:cNvSpPr>
          <p:nvPr>
            <p:ph type="title" idx="4"/>
          </p:nvPr>
        </p:nvSpPr>
        <p:spPr>
          <a:xfrm>
            <a:off x="1297200" y="604100"/>
            <a:ext cx="9597600"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8082794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31"/>
        <p:cNvGrpSpPr/>
        <p:nvPr/>
      </p:nvGrpSpPr>
      <p:grpSpPr>
        <a:xfrm>
          <a:off x="0" y="0"/>
          <a:ext cx="0" cy="0"/>
          <a:chOff x="0" y="0"/>
          <a:chExt cx="0" cy="0"/>
        </a:xfrm>
      </p:grpSpPr>
      <p:sp>
        <p:nvSpPr>
          <p:cNvPr id="232" name="Google Shape;232;p25"/>
          <p:cNvSpPr txBox="1">
            <a:spLocks noGrp="1"/>
          </p:cNvSpPr>
          <p:nvPr>
            <p:ph type="title"/>
          </p:nvPr>
        </p:nvSpPr>
        <p:spPr>
          <a:xfrm>
            <a:off x="6587433" y="2629967"/>
            <a:ext cx="4121600" cy="7188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2200"/>
              <a:buNone/>
              <a:defRPr i="0"/>
            </a:lvl1pPr>
            <a:lvl2pPr lvl="1" algn="r" rtl="0">
              <a:spcBef>
                <a:spcPts val="0"/>
              </a:spcBef>
              <a:spcAft>
                <a:spcPts val="0"/>
              </a:spcAft>
              <a:buSzPts val="2500"/>
              <a:buNone/>
              <a:defRPr sz="3333"/>
            </a:lvl2pPr>
            <a:lvl3pPr lvl="2" algn="r" rtl="0">
              <a:spcBef>
                <a:spcPts val="0"/>
              </a:spcBef>
              <a:spcAft>
                <a:spcPts val="0"/>
              </a:spcAft>
              <a:buSzPts val="2500"/>
              <a:buNone/>
              <a:defRPr sz="3333"/>
            </a:lvl3pPr>
            <a:lvl4pPr lvl="3" algn="r" rtl="0">
              <a:spcBef>
                <a:spcPts val="0"/>
              </a:spcBef>
              <a:spcAft>
                <a:spcPts val="0"/>
              </a:spcAft>
              <a:buSzPts val="2500"/>
              <a:buNone/>
              <a:defRPr sz="3333"/>
            </a:lvl4pPr>
            <a:lvl5pPr lvl="4" algn="r" rtl="0">
              <a:spcBef>
                <a:spcPts val="0"/>
              </a:spcBef>
              <a:spcAft>
                <a:spcPts val="0"/>
              </a:spcAft>
              <a:buSzPts val="2500"/>
              <a:buNone/>
              <a:defRPr sz="3333"/>
            </a:lvl5pPr>
            <a:lvl6pPr lvl="5" algn="r" rtl="0">
              <a:spcBef>
                <a:spcPts val="0"/>
              </a:spcBef>
              <a:spcAft>
                <a:spcPts val="0"/>
              </a:spcAft>
              <a:buSzPts val="2500"/>
              <a:buNone/>
              <a:defRPr sz="3333"/>
            </a:lvl6pPr>
            <a:lvl7pPr lvl="6" algn="r" rtl="0">
              <a:spcBef>
                <a:spcPts val="0"/>
              </a:spcBef>
              <a:spcAft>
                <a:spcPts val="0"/>
              </a:spcAft>
              <a:buSzPts val="2500"/>
              <a:buNone/>
              <a:defRPr sz="3333"/>
            </a:lvl7pPr>
            <a:lvl8pPr lvl="7" algn="r" rtl="0">
              <a:spcBef>
                <a:spcPts val="0"/>
              </a:spcBef>
              <a:spcAft>
                <a:spcPts val="0"/>
              </a:spcAft>
              <a:buSzPts val="2500"/>
              <a:buNone/>
              <a:defRPr sz="3333"/>
            </a:lvl8pPr>
            <a:lvl9pPr lvl="8" algn="r" rtl="0">
              <a:spcBef>
                <a:spcPts val="0"/>
              </a:spcBef>
              <a:spcAft>
                <a:spcPts val="0"/>
              </a:spcAft>
              <a:buSzPts val="2500"/>
              <a:buNone/>
              <a:defRPr sz="3333"/>
            </a:lvl9pPr>
          </a:lstStyle>
          <a:p>
            <a:endParaRPr/>
          </a:p>
        </p:txBody>
      </p:sp>
      <p:sp>
        <p:nvSpPr>
          <p:cNvPr id="233" name="Google Shape;233;p25"/>
          <p:cNvSpPr txBox="1">
            <a:spLocks noGrp="1"/>
          </p:cNvSpPr>
          <p:nvPr>
            <p:ph type="subTitle" idx="1"/>
          </p:nvPr>
        </p:nvSpPr>
        <p:spPr>
          <a:xfrm>
            <a:off x="6920633" y="3325867"/>
            <a:ext cx="3788400" cy="1567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867">
                <a:latin typeface="Roboto"/>
                <a:ea typeface="Roboto"/>
                <a:cs typeface="Roboto"/>
                <a:sym typeface="Roboto"/>
              </a:defRPr>
            </a:lvl1pPr>
            <a:lvl2pPr lvl="1" algn="r" rtl="0">
              <a:spcBef>
                <a:spcPts val="0"/>
              </a:spcBef>
              <a:spcAft>
                <a:spcPts val="0"/>
              </a:spcAft>
              <a:buNone/>
              <a:defRPr sz="1867">
                <a:latin typeface="Roboto"/>
                <a:ea typeface="Roboto"/>
                <a:cs typeface="Roboto"/>
                <a:sym typeface="Roboto"/>
              </a:defRPr>
            </a:lvl2pPr>
            <a:lvl3pPr lvl="2" algn="r" rtl="0">
              <a:spcBef>
                <a:spcPts val="0"/>
              </a:spcBef>
              <a:spcAft>
                <a:spcPts val="0"/>
              </a:spcAft>
              <a:buNone/>
              <a:defRPr sz="1867">
                <a:latin typeface="Roboto"/>
                <a:ea typeface="Roboto"/>
                <a:cs typeface="Roboto"/>
                <a:sym typeface="Roboto"/>
              </a:defRPr>
            </a:lvl3pPr>
            <a:lvl4pPr lvl="3" algn="r" rtl="0">
              <a:spcBef>
                <a:spcPts val="0"/>
              </a:spcBef>
              <a:spcAft>
                <a:spcPts val="0"/>
              </a:spcAft>
              <a:buNone/>
              <a:defRPr sz="1867">
                <a:latin typeface="Roboto"/>
                <a:ea typeface="Roboto"/>
                <a:cs typeface="Roboto"/>
                <a:sym typeface="Roboto"/>
              </a:defRPr>
            </a:lvl4pPr>
            <a:lvl5pPr lvl="4" algn="r" rtl="0">
              <a:spcBef>
                <a:spcPts val="0"/>
              </a:spcBef>
              <a:spcAft>
                <a:spcPts val="0"/>
              </a:spcAft>
              <a:buNone/>
              <a:defRPr sz="1867">
                <a:latin typeface="Roboto"/>
                <a:ea typeface="Roboto"/>
                <a:cs typeface="Roboto"/>
                <a:sym typeface="Roboto"/>
              </a:defRPr>
            </a:lvl5pPr>
            <a:lvl6pPr lvl="5" algn="r" rtl="0">
              <a:spcBef>
                <a:spcPts val="0"/>
              </a:spcBef>
              <a:spcAft>
                <a:spcPts val="0"/>
              </a:spcAft>
              <a:buNone/>
              <a:defRPr sz="1867">
                <a:latin typeface="Roboto"/>
                <a:ea typeface="Roboto"/>
                <a:cs typeface="Roboto"/>
                <a:sym typeface="Roboto"/>
              </a:defRPr>
            </a:lvl6pPr>
            <a:lvl7pPr lvl="6" algn="r" rtl="0">
              <a:spcBef>
                <a:spcPts val="0"/>
              </a:spcBef>
              <a:spcAft>
                <a:spcPts val="0"/>
              </a:spcAft>
              <a:buNone/>
              <a:defRPr sz="1867">
                <a:latin typeface="Roboto"/>
                <a:ea typeface="Roboto"/>
                <a:cs typeface="Roboto"/>
                <a:sym typeface="Roboto"/>
              </a:defRPr>
            </a:lvl7pPr>
            <a:lvl8pPr lvl="7" algn="r" rtl="0">
              <a:spcBef>
                <a:spcPts val="0"/>
              </a:spcBef>
              <a:spcAft>
                <a:spcPts val="0"/>
              </a:spcAft>
              <a:buNone/>
              <a:defRPr sz="1867">
                <a:latin typeface="Roboto"/>
                <a:ea typeface="Roboto"/>
                <a:cs typeface="Roboto"/>
                <a:sym typeface="Roboto"/>
              </a:defRPr>
            </a:lvl8pPr>
            <a:lvl9pPr lvl="8" algn="r" rtl="0">
              <a:spcBef>
                <a:spcPts val="0"/>
              </a:spcBef>
              <a:spcAft>
                <a:spcPts val="0"/>
              </a:spcAft>
              <a:buNone/>
              <a:defRPr sz="1867">
                <a:latin typeface="Roboto"/>
                <a:ea typeface="Roboto"/>
                <a:cs typeface="Roboto"/>
                <a:sym typeface="Roboto"/>
              </a:defRPr>
            </a:lvl9pPr>
          </a:lstStyle>
          <a:p>
            <a:endParaRPr/>
          </a:p>
        </p:txBody>
      </p:sp>
      <p:sp>
        <p:nvSpPr>
          <p:cNvPr id="234" name="Google Shape;234;p25"/>
          <p:cNvSpPr/>
          <p:nvPr/>
        </p:nvSpPr>
        <p:spPr>
          <a:xfrm flipH="1">
            <a:off x="5597888" y="6248403"/>
            <a:ext cx="5468989"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25"/>
          <p:cNvSpPr/>
          <p:nvPr/>
        </p:nvSpPr>
        <p:spPr>
          <a:xfrm flipH="1">
            <a:off x="-1477399" y="-375045"/>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25"/>
          <p:cNvSpPr/>
          <p:nvPr/>
        </p:nvSpPr>
        <p:spPr>
          <a:xfrm flipH="1">
            <a:off x="7554289" y="-1431833"/>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 name="Google Shape;237;p25"/>
          <p:cNvSpPr/>
          <p:nvPr/>
        </p:nvSpPr>
        <p:spPr>
          <a:xfrm rot="4358284" flipH="1">
            <a:off x="-3147525" y="4242320"/>
            <a:ext cx="5370569" cy="244182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795085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52"/>
        <p:cNvGrpSpPr/>
        <p:nvPr/>
      </p:nvGrpSpPr>
      <p:grpSpPr>
        <a:xfrm>
          <a:off x="0" y="0"/>
          <a:ext cx="0" cy="0"/>
          <a:chOff x="0" y="0"/>
          <a:chExt cx="0" cy="0"/>
        </a:xfrm>
      </p:grpSpPr>
      <p:sp>
        <p:nvSpPr>
          <p:cNvPr id="253" name="Google Shape;253;p28"/>
          <p:cNvSpPr txBox="1">
            <a:spLocks noGrp="1"/>
          </p:cNvSpPr>
          <p:nvPr>
            <p:ph type="body" idx="1"/>
          </p:nvPr>
        </p:nvSpPr>
        <p:spPr>
          <a:xfrm>
            <a:off x="3024400" y="1359767"/>
            <a:ext cx="6143200" cy="11108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54" name="Google Shape;254;p28"/>
          <p:cNvSpPr/>
          <p:nvPr/>
        </p:nvSpPr>
        <p:spPr>
          <a:xfrm rot="8999889">
            <a:off x="10222772" y="5047652"/>
            <a:ext cx="3321253"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28"/>
          <p:cNvSpPr/>
          <p:nvPr/>
        </p:nvSpPr>
        <p:spPr>
          <a:xfrm>
            <a:off x="10710736" y="-7282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28"/>
          <p:cNvSpPr/>
          <p:nvPr/>
        </p:nvSpPr>
        <p:spPr>
          <a:xfrm>
            <a:off x="-69068" y="6356810"/>
            <a:ext cx="439361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28"/>
          <p:cNvSpPr/>
          <p:nvPr/>
        </p:nvSpPr>
        <p:spPr>
          <a:xfrm rot="-3863648">
            <a:off x="-2717899" y="110838"/>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28"/>
          <p:cNvSpPr txBox="1">
            <a:spLocks noGrp="1"/>
          </p:cNvSpPr>
          <p:nvPr>
            <p:ph type="title"/>
          </p:nvPr>
        </p:nvSpPr>
        <p:spPr>
          <a:xfrm>
            <a:off x="1174200" y="604100"/>
            <a:ext cx="9843600"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387943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sp>
        <p:nvSpPr>
          <p:cNvPr id="283" name="Google Shape;283;p31"/>
          <p:cNvSpPr/>
          <p:nvPr/>
        </p:nvSpPr>
        <p:spPr>
          <a:xfrm>
            <a:off x="9782601" y="6834682"/>
            <a:ext cx="145667" cy="23367"/>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31"/>
          <p:cNvSpPr/>
          <p:nvPr/>
        </p:nvSpPr>
        <p:spPr>
          <a:xfrm>
            <a:off x="10172084" y="5499274"/>
            <a:ext cx="4059439"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31"/>
          <p:cNvSpPr/>
          <p:nvPr/>
        </p:nvSpPr>
        <p:spPr>
          <a:xfrm>
            <a:off x="10408812" y="-912665"/>
            <a:ext cx="2445157"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31"/>
          <p:cNvSpPr/>
          <p:nvPr/>
        </p:nvSpPr>
        <p:spPr>
          <a:xfrm rot="-2700000" flipH="1">
            <a:off x="-1696709" y="4284267"/>
            <a:ext cx="2883937" cy="2697528"/>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31"/>
          <p:cNvSpPr/>
          <p:nvPr/>
        </p:nvSpPr>
        <p:spPr>
          <a:xfrm>
            <a:off x="-76233" y="-2133949"/>
            <a:ext cx="4986064"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 name="Google Shape;288;p31"/>
          <p:cNvSpPr/>
          <p:nvPr/>
        </p:nvSpPr>
        <p:spPr>
          <a:xfrm>
            <a:off x="2247161" y="6094811"/>
            <a:ext cx="5370547"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 name="Google Shape;289;p31"/>
          <p:cNvSpPr/>
          <p:nvPr/>
        </p:nvSpPr>
        <p:spPr>
          <a:xfrm rot="6921510">
            <a:off x="5125700" y="-1618872"/>
            <a:ext cx="5370515" cy="3032159"/>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97127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0"/>
        <p:cNvGrpSpPr/>
        <p:nvPr/>
      </p:nvGrpSpPr>
      <p:grpSpPr>
        <a:xfrm>
          <a:off x="0" y="0"/>
          <a:ext cx="0" cy="0"/>
          <a:chOff x="0" y="0"/>
          <a:chExt cx="0" cy="0"/>
        </a:xfrm>
      </p:grpSpPr>
      <p:sp>
        <p:nvSpPr>
          <p:cNvPr id="291" name="Google Shape;291;p32"/>
          <p:cNvSpPr/>
          <p:nvPr/>
        </p:nvSpPr>
        <p:spPr>
          <a:xfrm rot="8999889">
            <a:off x="10222772" y="5047652"/>
            <a:ext cx="3321253"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32"/>
          <p:cNvSpPr/>
          <p:nvPr/>
        </p:nvSpPr>
        <p:spPr>
          <a:xfrm>
            <a:off x="10710736" y="-728279"/>
            <a:ext cx="2884053"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32"/>
          <p:cNvSpPr/>
          <p:nvPr/>
        </p:nvSpPr>
        <p:spPr>
          <a:xfrm>
            <a:off x="-69068" y="6356810"/>
            <a:ext cx="439361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32"/>
          <p:cNvSpPr/>
          <p:nvPr/>
        </p:nvSpPr>
        <p:spPr>
          <a:xfrm rot="-3863648">
            <a:off x="-2717899" y="110838"/>
            <a:ext cx="4400988" cy="2484564"/>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1325730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91CAB-379C-DB44-8009-F39AD756FCAA}"/>
              </a:ext>
            </a:extLst>
          </p:cNvPr>
          <p:cNvSpPr>
            <a:spLocks noGrp="1"/>
          </p:cNvSpPr>
          <p:nvPr>
            <p:ph type="dt" sz="half" idx="10"/>
          </p:nvPr>
        </p:nvSpPr>
        <p:spPr/>
        <p:txBody>
          <a:bodyPr/>
          <a:lstStyle>
            <a:lvl1pPr>
              <a:defRPr/>
            </a:lvl1pPr>
          </a:lstStyle>
          <a:p>
            <a:pPr>
              <a:buClr>
                <a:srgbClr val="000000"/>
              </a:buClr>
              <a:buFont typeface="Arial"/>
              <a:buNone/>
              <a:defRPr/>
            </a:pPr>
            <a:endParaRPr lang="en-US" altLang="en-US" sz="1867" kern="0">
              <a:solidFill>
                <a:srgbClr val="000000"/>
              </a:solidFill>
              <a:cs typeface="Arial"/>
              <a:sym typeface="Arial"/>
            </a:endParaRPr>
          </a:p>
        </p:txBody>
      </p:sp>
      <p:sp>
        <p:nvSpPr>
          <p:cNvPr id="5" name="Footer Placeholder 4">
            <a:extLst>
              <a:ext uri="{FF2B5EF4-FFF2-40B4-BE49-F238E27FC236}">
                <a16:creationId xmlns:a16="http://schemas.microsoft.com/office/drawing/2014/main" id="{EB8900A1-0CDF-4944-8AEE-88BA2A67C78A}"/>
              </a:ext>
            </a:extLst>
          </p:cNvPr>
          <p:cNvSpPr>
            <a:spLocks noGrp="1"/>
          </p:cNvSpPr>
          <p:nvPr>
            <p:ph type="ftr" sz="quarter" idx="11"/>
          </p:nvPr>
        </p:nvSpPr>
        <p:spPr/>
        <p:txBody>
          <a:bodyPr/>
          <a:lstStyle>
            <a:lvl1pPr>
              <a:defRPr/>
            </a:lvl1pPr>
          </a:lstStyle>
          <a:p>
            <a:pPr>
              <a:buClr>
                <a:srgbClr val="000000"/>
              </a:buClr>
              <a:buFont typeface="Arial"/>
              <a:buNone/>
              <a:defRPr/>
            </a:pPr>
            <a:endParaRPr lang="en-US" altLang="en-US" sz="1867" kern="0">
              <a:solidFill>
                <a:srgbClr val="000000"/>
              </a:solidFill>
              <a:cs typeface="Arial"/>
              <a:sym typeface="Arial"/>
            </a:endParaRPr>
          </a:p>
        </p:txBody>
      </p:sp>
      <p:sp>
        <p:nvSpPr>
          <p:cNvPr id="6" name="Slide Number Placeholder 5">
            <a:extLst>
              <a:ext uri="{FF2B5EF4-FFF2-40B4-BE49-F238E27FC236}">
                <a16:creationId xmlns:a16="http://schemas.microsoft.com/office/drawing/2014/main" id="{EFAD8B9D-872A-A546-9A25-7AE2DBFEF138}"/>
              </a:ext>
            </a:extLst>
          </p:cNvPr>
          <p:cNvSpPr>
            <a:spLocks noGrp="1"/>
          </p:cNvSpPr>
          <p:nvPr>
            <p:ph type="sldNum" sz="quarter" idx="12"/>
          </p:nvPr>
        </p:nvSpPr>
        <p:spPr/>
        <p:txBody>
          <a:bodyPr/>
          <a:lstStyle>
            <a:lvl1pPr>
              <a:defRPr/>
            </a:lvl1pPr>
          </a:lstStyle>
          <a:p>
            <a:pPr>
              <a:buClr>
                <a:srgbClr val="000000"/>
              </a:buClr>
              <a:buFont typeface="Arial"/>
              <a:buNone/>
            </a:pPr>
            <a:fld id="{4095EB2D-7C38-E047-AF87-89A6CA8CAEE4}" type="slidenum">
              <a:rPr lang="en-US" altLang="en-US" sz="1867" kern="0">
                <a:solidFill>
                  <a:srgbClr val="000000"/>
                </a:solidFill>
                <a:cs typeface="Arial"/>
                <a:sym typeface="Arial"/>
              </a:rPr>
              <a:pPr>
                <a:buClr>
                  <a:srgbClr val="000000"/>
                </a:buClr>
                <a:buFont typeface="Arial"/>
                <a:buNone/>
              </a:pPr>
              <a:t>‹#›</a:t>
            </a:fld>
            <a:endParaRPr lang="en-US" altLang="en-US" sz="1867" kern="0">
              <a:solidFill>
                <a:srgbClr val="000000"/>
              </a:solidFill>
              <a:cs typeface="Arial"/>
              <a:sym typeface="Arial"/>
            </a:endParaRPr>
          </a:p>
        </p:txBody>
      </p:sp>
    </p:spTree>
    <p:extLst>
      <p:ext uri="{BB962C8B-B14F-4D97-AF65-F5344CB8AC3E}">
        <p14:creationId xmlns:p14="http://schemas.microsoft.com/office/powerpoint/2010/main" val="162564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09456-000B-49AB-B69D-92E5CD73C85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874C537-F33E-45F8-8E99-4335A095D2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0AD8ED1-CCAE-44FA-9C0E-7E09859C4A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79A1C0B-D34B-4B53-8FA7-A177ED8F77DC}"/>
              </a:ext>
            </a:extLst>
          </p:cNvPr>
          <p:cNvSpPr>
            <a:spLocks noGrp="1"/>
          </p:cNvSpPr>
          <p:nvPr>
            <p:ph type="dt" sz="half" idx="10"/>
          </p:nvPr>
        </p:nvSpPr>
        <p:spPr/>
        <p:txBody>
          <a:bodyPr/>
          <a:lstStyle/>
          <a:p>
            <a:fld id="{200D4E24-E09D-4EF6-8D04-EC9F10E28FBC}" type="datetimeFigureOut">
              <a:rPr lang="vi-VN" smtClean="0"/>
              <a:t>18/02/2022</a:t>
            </a:fld>
            <a:endParaRPr lang="vi-VN"/>
          </a:p>
        </p:txBody>
      </p:sp>
      <p:sp>
        <p:nvSpPr>
          <p:cNvPr id="6" name="Footer Placeholder 5">
            <a:extLst>
              <a:ext uri="{FF2B5EF4-FFF2-40B4-BE49-F238E27FC236}">
                <a16:creationId xmlns:a16="http://schemas.microsoft.com/office/drawing/2014/main" id="{EE702689-4081-4A2C-8A4F-D26BE19EB41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D3DA8FF-A53D-458C-86B3-C8C7FF01F47C}"/>
              </a:ext>
            </a:extLst>
          </p:cNvPr>
          <p:cNvSpPr>
            <a:spLocks noGrp="1"/>
          </p:cNvSpPr>
          <p:nvPr>
            <p:ph type="sldNum" sz="quarter" idx="12"/>
          </p:nvPr>
        </p:nvSpPr>
        <p:spPr/>
        <p:txBody>
          <a:bodyPr/>
          <a:lstStyle/>
          <a:p>
            <a:fld id="{F6090C44-FD1E-47DD-9535-81B284745AD0}" type="slidenum">
              <a:rPr lang="vi-VN" smtClean="0"/>
              <a:t>‹#›</a:t>
            </a:fld>
            <a:endParaRPr lang="vi-VN"/>
          </a:p>
        </p:txBody>
      </p:sp>
    </p:spTree>
    <p:extLst>
      <p:ext uri="{BB962C8B-B14F-4D97-AF65-F5344CB8AC3E}">
        <p14:creationId xmlns:p14="http://schemas.microsoft.com/office/powerpoint/2010/main" val="25238688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B17254-FA2D-46D5-9BC5-6E83FECBE7F1}"/>
              </a:ext>
            </a:extLst>
          </p:cNvPr>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6051982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43E3F-03FC-47CB-B333-88835ACFFDF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E9E75A4-8C15-4DEC-9B21-71D3415BD2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BC8BA4-AA32-4B1E-A4A5-0246D4F10C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16A1FD-8EB1-4A85-A073-E30E4DE71A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9C4448-3883-4A80-A2B8-6FF3EA0C95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F07A637-A98D-4E3B-B4C8-5382E8B99A6C}"/>
              </a:ext>
            </a:extLst>
          </p:cNvPr>
          <p:cNvSpPr>
            <a:spLocks noGrp="1"/>
          </p:cNvSpPr>
          <p:nvPr>
            <p:ph type="dt" sz="half" idx="10"/>
          </p:nvPr>
        </p:nvSpPr>
        <p:spPr/>
        <p:txBody>
          <a:bodyPr/>
          <a:lstStyle/>
          <a:p>
            <a:fld id="{200D4E24-E09D-4EF6-8D04-EC9F10E28FBC}" type="datetimeFigureOut">
              <a:rPr lang="vi-VN" smtClean="0"/>
              <a:t>18/02/2022</a:t>
            </a:fld>
            <a:endParaRPr lang="vi-VN"/>
          </a:p>
        </p:txBody>
      </p:sp>
      <p:sp>
        <p:nvSpPr>
          <p:cNvPr id="8" name="Footer Placeholder 7">
            <a:extLst>
              <a:ext uri="{FF2B5EF4-FFF2-40B4-BE49-F238E27FC236}">
                <a16:creationId xmlns:a16="http://schemas.microsoft.com/office/drawing/2014/main" id="{64A4FF5C-96EF-4229-8257-D4B9FA13C1A2}"/>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9C58A9-98A7-46A0-B8A6-CCEE294E43A7}"/>
              </a:ext>
            </a:extLst>
          </p:cNvPr>
          <p:cNvSpPr>
            <a:spLocks noGrp="1"/>
          </p:cNvSpPr>
          <p:nvPr>
            <p:ph type="sldNum" sz="quarter" idx="12"/>
          </p:nvPr>
        </p:nvSpPr>
        <p:spPr/>
        <p:txBody>
          <a:bodyPr/>
          <a:lstStyle/>
          <a:p>
            <a:fld id="{F6090C44-FD1E-47DD-9535-81B284745AD0}" type="slidenum">
              <a:rPr lang="vi-VN" smtClean="0"/>
              <a:t>‹#›</a:t>
            </a:fld>
            <a:endParaRPr lang="vi-VN"/>
          </a:p>
        </p:txBody>
      </p:sp>
    </p:spTree>
    <p:extLst>
      <p:ext uri="{BB962C8B-B14F-4D97-AF65-F5344CB8AC3E}">
        <p14:creationId xmlns:p14="http://schemas.microsoft.com/office/powerpoint/2010/main" val="2452045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4F8C2-8765-4A26-9A1A-94BB9B57F1A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E3D4CBD-0F3E-4BE3-A3FE-1A359D12C931}"/>
              </a:ext>
            </a:extLst>
          </p:cNvPr>
          <p:cNvSpPr>
            <a:spLocks noGrp="1"/>
          </p:cNvSpPr>
          <p:nvPr>
            <p:ph type="dt" sz="half" idx="10"/>
          </p:nvPr>
        </p:nvSpPr>
        <p:spPr/>
        <p:txBody>
          <a:bodyPr/>
          <a:lstStyle/>
          <a:p>
            <a:fld id="{200D4E24-E09D-4EF6-8D04-EC9F10E28FBC}" type="datetimeFigureOut">
              <a:rPr lang="vi-VN" smtClean="0"/>
              <a:t>18/02/2022</a:t>
            </a:fld>
            <a:endParaRPr lang="vi-VN"/>
          </a:p>
        </p:txBody>
      </p:sp>
      <p:sp>
        <p:nvSpPr>
          <p:cNvPr id="4" name="Footer Placeholder 3">
            <a:extLst>
              <a:ext uri="{FF2B5EF4-FFF2-40B4-BE49-F238E27FC236}">
                <a16:creationId xmlns:a16="http://schemas.microsoft.com/office/drawing/2014/main" id="{66580C39-06EB-4871-9B40-62EE9EFEF8A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3DC38F74-0245-4AB0-AFD8-2E4BCE6D6994}"/>
              </a:ext>
            </a:extLst>
          </p:cNvPr>
          <p:cNvSpPr>
            <a:spLocks noGrp="1"/>
          </p:cNvSpPr>
          <p:nvPr>
            <p:ph type="sldNum" sz="quarter" idx="12"/>
          </p:nvPr>
        </p:nvSpPr>
        <p:spPr/>
        <p:txBody>
          <a:bodyPr/>
          <a:lstStyle/>
          <a:p>
            <a:fld id="{F6090C44-FD1E-47DD-9535-81B284745AD0}" type="slidenum">
              <a:rPr lang="vi-VN" smtClean="0"/>
              <a:t>‹#›</a:t>
            </a:fld>
            <a:endParaRPr lang="vi-VN"/>
          </a:p>
        </p:txBody>
      </p:sp>
    </p:spTree>
    <p:extLst>
      <p:ext uri="{BB962C8B-B14F-4D97-AF65-F5344CB8AC3E}">
        <p14:creationId xmlns:p14="http://schemas.microsoft.com/office/powerpoint/2010/main" val="530446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A342B9-F70D-4E2F-9800-17823D0B127F}"/>
              </a:ext>
            </a:extLst>
          </p:cNvPr>
          <p:cNvSpPr>
            <a:spLocks noGrp="1"/>
          </p:cNvSpPr>
          <p:nvPr>
            <p:ph type="dt" sz="half" idx="10"/>
          </p:nvPr>
        </p:nvSpPr>
        <p:spPr/>
        <p:txBody>
          <a:bodyPr/>
          <a:lstStyle/>
          <a:p>
            <a:fld id="{200D4E24-E09D-4EF6-8D04-EC9F10E28FBC}" type="datetimeFigureOut">
              <a:rPr lang="vi-VN" smtClean="0"/>
              <a:t>18/02/2022</a:t>
            </a:fld>
            <a:endParaRPr lang="vi-VN"/>
          </a:p>
        </p:txBody>
      </p:sp>
      <p:sp>
        <p:nvSpPr>
          <p:cNvPr id="3" name="Footer Placeholder 2">
            <a:extLst>
              <a:ext uri="{FF2B5EF4-FFF2-40B4-BE49-F238E27FC236}">
                <a16:creationId xmlns:a16="http://schemas.microsoft.com/office/drawing/2014/main" id="{3A196FAA-7007-4579-B8E2-2DA3F347EF0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6644A1D-D55C-4C7A-B46E-0EA6490F6D53}"/>
              </a:ext>
            </a:extLst>
          </p:cNvPr>
          <p:cNvSpPr>
            <a:spLocks noGrp="1"/>
          </p:cNvSpPr>
          <p:nvPr>
            <p:ph type="sldNum" sz="quarter" idx="12"/>
          </p:nvPr>
        </p:nvSpPr>
        <p:spPr/>
        <p:txBody>
          <a:bodyPr/>
          <a:lstStyle/>
          <a:p>
            <a:fld id="{F6090C44-FD1E-47DD-9535-81B284745AD0}" type="slidenum">
              <a:rPr lang="vi-VN" smtClean="0"/>
              <a:t>‹#›</a:t>
            </a:fld>
            <a:endParaRPr lang="vi-VN"/>
          </a:p>
        </p:txBody>
      </p:sp>
    </p:spTree>
    <p:extLst>
      <p:ext uri="{BB962C8B-B14F-4D97-AF65-F5344CB8AC3E}">
        <p14:creationId xmlns:p14="http://schemas.microsoft.com/office/powerpoint/2010/main" val="2510092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2D6CA-E6E9-4251-A70B-693A884ED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600B7B6-7035-4FBE-AE1B-CB74F39306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F4B2E4B-E78A-473D-81D3-A7BD2D51A1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CEC3EB-A3DB-4459-95B5-F3FD0AB65A14}"/>
              </a:ext>
            </a:extLst>
          </p:cNvPr>
          <p:cNvSpPr>
            <a:spLocks noGrp="1"/>
          </p:cNvSpPr>
          <p:nvPr>
            <p:ph type="dt" sz="half" idx="10"/>
          </p:nvPr>
        </p:nvSpPr>
        <p:spPr/>
        <p:txBody>
          <a:bodyPr/>
          <a:lstStyle/>
          <a:p>
            <a:fld id="{200D4E24-E09D-4EF6-8D04-EC9F10E28FBC}" type="datetimeFigureOut">
              <a:rPr lang="vi-VN" smtClean="0"/>
              <a:t>18/02/2022</a:t>
            </a:fld>
            <a:endParaRPr lang="vi-VN"/>
          </a:p>
        </p:txBody>
      </p:sp>
      <p:sp>
        <p:nvSpPr>
          <p:cNvPr id="6" name="Footer Placeholder 5">
            <a:extLst>
              <a:ext uri="{FF2B5EF4-FFF2-40B4-BE49-F238E27FC236}">
                <a16:creationId xmlns:a16="http://schemas.microsoft.com/office/drawing/2014/main" id="{CBE1F537-C8C8-4B1E-B34C-DEBEDB313F7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E1A8D7E-AF74-4D90-A9A4-61E21000B0B5}"/>
              </a:ext>
            </a:extLst>
          </p:cNvPr>
          <p:cNvSpPr>
            <a:spLocks noGrp="1"/>
          </p:cNvSpPr>
          <p:nvPr>
            <p:ph type="sldNum" sz="quarter" idx="12"/>
          </p:nvPr>
        </p:nvSpPr>
        <p:spPr/>
        <p:txBody>
          <a:bodyPr/>
          <a:lstStyle/>
          <a:p>
            <a:fld id="{F6090C44-FD1E-47DD-9535-81B284745AD0}" type="slidenum">
              <a:rPr lang="vi-VN" smtClean="0"/>
              <a:t>‹#›</a:t>
            </a:fld>
            <a:endParaRPr lang="vi-VN"/>
          </a:p>
        </p:txBody>
      </p:sp>
    </p:spTree>
    <p:extLst>
      <p:ext uri="{BB962C8B-B14F-4D97-AF65-F5344CB8AC3E}">
        <p14:creationId xmlns:p14="http://schemas.microsoft.com/office/powerpoint/2010/main" val="975918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07484-9052-49F2-AA52-2675242499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4531FA-9968-469D-B0CB-EBBCD71EC4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52492-AE56-4843-94C7-D3786AC41B76}"/>
              </a:ext>
            </a:extLst>
          </p:cNvPr>
          <p:cNvSpPr>
            <a:spLocks noGrp="1"/>
          </p:cNvSpPr>
          <p:nvPr>
            <p:ph type="dt" sz="half" idx="10"/>
          </p:nvPr>
        </p:nvSpPr>
        <p:spPr/>
        <p:txBody>
          <a:bodyPr/>
          <a:lstStyle/>
          <a:p>
            <a:fld id="{197D97B6-F3D4-4828-8331-3A697524A176}" type="datetimeFigureOut">
              <a:rPr lang="en-US" smtClean="0"/>
              <a:t>2/18/2022</a:t>
            </a:fld>
            <a:endParaRPr lang="en-US"/>
          </a:p>
        </p:txBody>
      </p:sp>
      <p:sp>
        <p:nvSpPr>
          <p:cNvPr id="5" name="Footer Placeholder 4">
            <a:extLst>
              <a:ext uri="{FF2B5EF4-FFF2-40B4-BE49-F238E27FC236}">
                <a16:creationId xmlns:a16="http://schemas.microsoft.com/office/drawing/2014/main" id="{6A47047E-9E48-4122-8392-7261F853E2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E3C739-8FBE-4615-A01E-19CF2A221BD2}"/>
              </a:ext>
            </a:extLst>
          </p:cNvPr>
          <p:cNvSpPr>
            <a:spLocks noGrp="1"/>
          </p:cNvSpPr>
          <p:nvPr>
            <p:ph type="sldNum" sz="quarter" idx="12"/>
          </p:nvPr>
        </p:nvSpPr>
        <p:spPr/>
        <p:txBody>
          <a:bodyPr/>
          <a:lstStyle/>
          <a:p>
            <a:fld id="{29061E2B-6088-46C5-871F-21F1B14BF202}" type="slidenum">
              <a:rPr lang="en-US" smtClean="0"/>
              <a:t>‹#›</a:t>
            </a:fld>
            <a:endParaRPr lang="en-US"/>
          </a:p>
        </p:txBody>
      </p:sp>
    </p:spTree>
    <p:extLst>
      <p:ext uri="{BB962C8B-B14F-4D97-AF65-F5344CB8AC3E}">
        <p14:creationId xmlns:p14="http://schemas.microsoft.com/office/powerpoint/2010/main" val="29689953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6080D-1719-49BC-9A91-9AEB44C993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29B3E6DE-50A7-4B35-8901-82849C75E4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DE38D514-15FA-42D6-A7F0-1CD97A9E60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2B82F5-1553-4249-A715-ECA1F6BEA572}"/>
              </a:ext>
            </a:extLst>
          </p:cNvPr>
          <p:cNvSpPr>
            <a:spLocks noGrp="1"/>
          </p:cNvSpPr>
          <p:nvPr>
            <p:ph type="dt" sz="half" idx="10"/>
          </p:nvPr>
        </p:nvSpPr>
        <p:spPr/>
        <p:txBody>
          <a:bodyPr/>
          <a:lstStyle/>
          <a:p>
            <a:fld id="{200D4E24-E09D-4EF6-8D04-EC9F10E28FBC}" type="datetimeFigureOut">
              <a:rPr lang="vi-VN" smtClean="0"/>
              <a:t>18/02/2022</a:t>
            </a:fld>
            <a:endParaRPr lang="vi-VN"/>
          </a:p>
        </p:txBody>
      </p:sp>
      <p:sp>
        <p:nvSpPr>
          <p:cNvPr id="6" name="Footer Placeholder 5">
            <a:extLst>
              <a:ext uri="{FF2B5EF4-FFF2-40B4-BE49-F238E27FC236}">
                <a16:creationId xmlns:a16="http://schemas.microsoft.com/office/drawing/2014/main" id="{04A6AB57-4FA7-4705-B684-F9485EE2197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2CDBF45-FAA6-4CA3-9F13-64E1E6396698}"/>
              </a:ext>
            </a:extLst>
          </p:cNvPr>
          <p:cNvSpPr>
            <a:spLocks noGrp="1"/>
          </p:cNvSpPr>
          <p:nvPr>
            <p:ph type="sldNum" sz="quarter" idx="12"/>
          </p:nvPr>
        </p:nvSpPr>
        <p:spPr/>
        <p:txBody>
          <a:bodyPr/>
          <a:lstStyle/>
          <a:p>
            <a:fld id="{F6090C44-FD1E-47DD-9535-81B284745AD0}" type="slidenum">
              <a:rPr lang="vi-VN" smtClean="0"/>
              <a:t>‹#›</a:t>
            </a:fld>
            <a:endParaRPr lang="vi-VN"/>
          </a:p>
        </p:txBody>
      </p:sp>
    </p:spTree>
    <p:extLst>
      <p:ext uri="{BB962C8B-B14F-4D97-AF65-F5344CB8AC3E}">
        <p14:creationId xmlns:p14="http://schemas.microsoft.com/office/powerpoint/2010/main" val="1004027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C5696-35EF-400F-879C-FB015A985500}"/>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51D571B-D19D-499E-87FD-24D32864CC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E26E3C-72F1-4BE4-94A0-4AED4219B135}"/>
              </a:ext>
            </a:extLst>
          </p:cNvPr>
          <p:cNvSpPr>
            <a:spLocks noGrp="1"/>
          </p:cNvSpPr>
          <p:nvPr>
            <p:ph type="dt" sz="half" idx="10"/>
          </p:nvPr>
        </p:nvSpPr>
        <p:spPr/>
        <p:txBody>
          <a:bodyPr/>
          <a:lstStyle/>
          <a:p>
            <a:fld id="{200D4E24-E09D-4EF6-8D04-EC9F10E28FBC}" type="datetimeFigureOut">
              <a:rPr lang="vi-VN" smtClean="0"/>
              <a:t>18/02/2022</a:t>
            </a:fld>
            <a:endParaRPr lang="vi-VN"/>
          </a:p>
        </p:txBody>
      </p:sp>
      <p:sp>
        <p:nvSpPr>
          <p:cNvPr id="5" name="Footer Placeholder 4">
            <a:extLst>
              <a:ext uri="{FF2B5EF4-FFF2-40B4-BE49-F238E27FC236}">
                <a16:creationId xmlns:a16="http://schemas.microsoft.com/office/drawing/2014/main" id="{6527145E-7FB3-4975-9F86-EEDF089A97B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BAD60EA-88D9-4C4D-8B66-BBBC014207D8}"/>
              </a:ext>
            </a:extLst>
          </p:cNvPr>
          <p:cNvSpPr>
            <a:spLocks noGrp="1"/>
          </p:cNvSpPr>
          <p:nvPr>
            <p:ph type="sldNum" sz="quarter" idx="12"/>
          </p:nvPr>
        </p:nvSpPr>
        <p:spPr/>
        <p:txBody>
          <a:bodyPr/>
          <a:lstStyle/>
          <a:p>
            <a:fld id="{F6090C44-FD1E-47DD-9535-81B284745AD0}" type="slidenum">
              <a:rPr lang="vi-VN" smtClean="0"/>
              <a:t>‹#›</a:t>
            </a:fld>
            <a:endParaRPr lang="vi-VN"/>
          </a:p>
        </p:txBody>
      </p:sp>
    </p:spTree>
    <p:extLst>
      <p:ext uri="{BB962C8B-B14F-4D97-AF65-F5344CB8AC3E}">
        <p14:creationId xmlns:p14="http://schemas.microsoft.com/office/powerpoint/2010/main" val="1050719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4A24DF-41E0-4108-BF73-AB30FE02FB5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39A4075-B6D0-4E18-A6B4-DF48842FD9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0CA5C4B-0FAE-4156-9363-4F8A5EA26661}"/>
              </a:ext>
            </a:extLst>
          </p:cNvPr>
          <p:cNvSpPr>
            <a:spLocks noGrp="1"/>
          </p:cNvSpPr>
          <p:nvPr>
            <p:ph type="dt" sz="half" idx="10"/>
          </p:nvPr>
        </p:nvSpPr>
        <p:spPr/>
        <p:txBody>
          <a:bodyPr/>
          <a:lstStyle/>
          <a:p>
            <a:fld id="{200D4E24-E09D-4EF6-8D04-EC9F10E28FBC}" type="datetimeFigureOut">
              <a:rPr lang="vi-VN" smtClean="0"/>
              <a:t>18/02/2022</a:t>
            </a:fld>
            <a:endParaRPr lang="vi-VN"/>
          </a:p>
        </p:txBody>
      </p:sp>
      <p:sp>
        <p:nvSpPr>
          <p:cNvPr id="5" name="Footer Placeholder 4">
            <a:extLst>
              <a:ext uri="{FF2B5EF4-FFF2-40B4-BE49-F238E27FC236}">
                <a16:creationId xmlns:a16="http://schemas.microsoft.com/office/drawing/2014/main" id="{2AE903BE-64AC-474F-B228-B6C122EEB8B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36FDD16-8031-431D-8F12-C8624F217CEC}"/>
              </a:ext>
            </a:extLst>
          </p:cNvPr>
          <p:cNvSpPr>
            <a:spLocks noGrp="1"/>
          </p:cNvSpPr>
          <p:nvPr>
            <p:ph type="sldNum" sz="quarter" idx="12"/>
          </p:nvPr>
        </p:nvSpPr>
        <p:spPr/>
        <p:txBody>
          <a:bodyPr/>
          <a:lstStyle/>
          <a:p>
            <a:fld id="{F6090C44-FD1E-47DD-9535-81B284745AD0}" type="slidenum">
              <a:rPr lang="vi-VN" smtClean="0"/>
              <a:t>‹#›</a:t>
            </a:fld>
            <a:endParaRPr lang="vi-VN"/>
          </a:p>
        </p:txBody>
      </p:sp>
    </p:spTree>
    <p:extLst>
      <p:ext uri="{BB962C8B-B14F-4D97-AF65-F5344CB8AC3E}">
        <p14:creationId xmlns:p14="http://schemas.microsoft.com/office/powerpoint/2010/main" val="881751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1917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43680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9783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1642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6670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58117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4041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1FD6-BA5A-4CDD-964B-64D449F0C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6C8547-DFBC-46CE-88B6-95EA559CEF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F1E577-1572-41B2-8784-E0E534AE3B5C}"/>
              </a:ext>
            </a:extLst>
          </p:cNvPr>
          <p:cNvSpPr>
            <a:spLocks noGrp="1"/>
          </p:cNvSpPr>
          <p:nvPr>
            <p:ph type="dt" sz="half" idx="10"/>
          </p:nvPr>
        </p:nvSpPr>
        <p:spPr/>
        <p:txBody>
          <a:bodyPr/>
          <a:lstStyle/>
          <a:p>
            <a:fld id="{197D97B6-F3D4-4828-8331-3A697524A176}" type="datetimeFigureOut">
              <a:rPr lang="en-US" smtClean="0"/>
              <a:t>2/18/2022</a:t>
            </a:fld>
            <a:endParaRPr lang="en-US"/>
          </a:p>
        </p:txBody>
      </p:sp>
      <p:sp>
        <p:nvSpPr>
          <p:cNvPr id="5" name="Footer Placeholder 4">
            <a:extLst>
              <a:ext uri="{FF2B5EF4-FFF2-40B4-BE49-F238E27FC236}">
                <a16:creationId xmlns:a16="http://schemas.microsoft.com/office/drawing/2014/main" id="{081B15A8-BB99-4879-9DAB-D38F221840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5B250C-4C15-4228-B749-FDBB319434F6}"/>
              </a:ext>
            </a:extLst>
          </p:cNvPr>
          <p:cNvSpPr>
            <a:spLocks noGrp="1"/>
          </p:cNvSpPr>
          <p:nvPr>
            <p:ph type="sldNum" sz="quarter" idx="12"/>
          </p:nvPr>
        </p:nvSpPr>
        <p:spPr/>
        <p:txBody>
          <a:bodyPr/>
          <a:lstStyle/>
          <a:p>
            <a:fld id="{29061E2B-6088-46C5-871F-21F1B14BF202}" type="slidenum">
              <a:rPr lang="en-US" smtClean="0"/>
              <a:t>‹#›</a:t>
            </a:fld>
            <a:endParaRPr lang="en-US"/>
          </a:p>
        </p:txBody>
      </p:sp>
    </p:spTree>
    <p:extLst>
      <p:ext uri="{BB962C8B-B14F-4D97-AF65-F5344CB8AC3E}">
        <p14:creationId xmlns:p14="http://schemas.microsoft.com/office/powerpoint/2010/main" val="25050033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19688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74480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04033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6862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34"/>
        <p:cNvGrpSpPr/>
        <p:nvPr/>
      </p:nvGrpSpPr>
      <p:grpSpPr>
        <a:xfrm>
          <a:off x="0" y="0"/>
          <a:ext cx="0" cy="0"/>
          <a:chOff x="0" y="0"/>
          <a:chExt cx="0" cy="0"/>
        </a:xfrm>
      </p:grpSpPr>
      <p:grpSp>
        <p:nvGrpSpPr>
          <p:cNvPr id="735" name="Google Shape;735;p21"/>
          <p:cNvGrpSpPr/>
          <p:nvPr/>
        </p:nvGrpSpPr>
        <p:grpSpPr>
          <a:xfrm rot="-2241120">
            <a:off x="11651331" y="499493"/>
            <a:ext cx="223377" cy="314312"/>
            <a:chOff x="5248950" y="2607450"/>
            <a:chExt cx="27575" cy="38800"/>
          </a:xfrm>
        </p:grpSpPr>
        <p:sp>
          <p:nvSpPr>
            <p:cNvPr id="736" name="Google Shape;736;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8" name="Google Shape;738;p21"/>
          <p:cNvGrpSpPr/>
          <p:nvPr/>
        </p:nvGrpSpPr>
        <p:grpSpPr>
          <a:xfrm rot="-2700000">
            <a:off x="656353" y="613931"/>
            <a:ext cx="139484" cy="196264"/>
            <a:chOff x="5248950" y="2607450"/>
            <a:chExt cx="27575" cy="38800"/>
          </a:xfrm>
        </p:grpSpPr>
        <p:sp>
          <p:nvSpPr>
            <p:cNvPr id="739" name="Google Shape;739;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1" name="Google Shape;741;p21"/>
          <p:cNvGrpSpPr/>
          <p:nvPr/>
        </p:nvGrpSpPr>
        <p:grpSpPr>
          <a:xfrm rot="3488692">
            <a:off x="11664383" y="1111984"/>
            <a:ext cx="1201097" cy="1656627"/>
            <a:chOff x="330281" y="38723"/>
            <a:chExt cx="1614914" cy="2227176"/>
          </a:xfrm>
        </p:grpSpPr>
        <p:sp>
          <p:nvSpPr>
            <p:cNvPr id="742" name="Google Shape;74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5" name="Google Shape;745;p21"/>
          <p:cNvGrpSpPr/>
          <p:nvPr/>
        </p:nvGrpSpPr>
        <p:grpSpPr>
          <a:xfrm rot="3488692">
            <a:off x="-568350" y="1653317"/>
            <a:ext cx="1201097" cy="1656627"/>
            <a:chOff x="330281" y="38723"/>
            <a:chExt cx="1614914" cy="2227176"/>
          </a:xfrm>
        </p:grpSpPr>
        <p:sp>
          <p:nvSpPr>
            <p:cNvPr id="746" name="Google Shape;746;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9" name="Google Shape;749;p21"/>
          <p:cNvSpPr/>
          <p:nvPr/>
        </p:nvSpPr>
        <p:spPr>
          <a:xfrm>
            <a:off x="415600" y="4608119"/>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0" name="Google Shape;750;p21"/>
          <p:cNvSpPr/>
          <p:nvPr/>
        </p:nvSpPr>
        <p:spPr>
          <a:xfrm>
            <a:off x="10060151" y="60411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51" name="Google Shape;751;p21"/>
          <p:cNvGrpSpPr/>
          <p:nvPr/>
        </p:nvGrpSpPr>
        <p:grpSpPr>
          <a:xfrm rot="3488692">
            <a:off x="5226951" y="5477401"/>
            <a:ext cx="1201097" cy="1656627"/>
            <a:chOff x="330281" y="38723"/>
            <a:chExt cx="1614914" cy="2227176"/>
          </a:xfrm>
        </p:grpSpPr>
        <p:sp>
          <p:nvSpPr>
            <p:cNvPr id="752" name="Google Shape;75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5" name="Google Shape;755;p21"/>
          <p:cNvSpPr/>
          <p:nvPr/>
        </p:nvSpPr>
        <p:spPr>
          <a:xfrm>
            <a:off x="2256667" y="62553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6" name="Google Shape;756;p21"/>
          <p:cNvSpPr/>
          <p:nvPr/>
        </p:nvSpPr>
        <p:spPr>
          <a:xfrm>
            <a:off x="7716300" y="62553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7" name="Google Shape;757;p21"/>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7998331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p:txBody>
          <a:bodyPr/>
          <a:lstStyle/>
          <a:p>
            <a:fld id="{AB6325E0-8F25-4BC0-ADD0-87EF17F80CAD}" type="datetimeFigureOut">
              <a:rPr lang="en-US" smtClean="0"/>
              <a:t>2/18/2022</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176713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p:txBody>
          <a:bodyPr/>
          <a:lstStyle/>
          <a:p>
            <a:fld id="{AB6325E0-8F25-4BC0-ADD0-87EF17F80CAD}" type="datetimeFigureOut">
              <a:rPr lang="en-US" smtClean="0"/>
              <a:t>2/18/2022</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9745956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p:txBody>
          <a:bodyPr/>
          <a:lstStyle/>
          <a:p>
            <a:fld id="{AB6325E0-8F25-4BC0-ADD0-87EF17F80CAD}" type="datetimeFigureOut">
              <a:rPr lang="en-US" smtClean="0"/>
              <a:t>2/18/2022</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7332627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p:txBody>
          <a:bodyPr/>
          <a:lstStyle/>
          <a:p>
            <a:fld id="{AB6325E0-8F25-4BC0-ADD0-87EF17F80CAD}" type="datetimeFigureOut">
              <a:rPr lang="en-US" smtClean="0"/>
              <a:t>2/18/2022</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120101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p:txBody>
          <a:bodyPr/>
          <a:lstStyle/>
          <a:p>
            <a:fld id="{AB6325E0-8F25-4BC0-ADD0-87EF17F80CAD}" type="datetimeFigureOut">
              <a:rPr lang="en-US" smtClean="0"/>
              <a:t>2/18/2022</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105392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0223-8225-450D-A125-D095F92B7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887EBA-18FD-4292-ABFD-B68F5EC0D1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640C3F-5D9F-47CF-8EDE-F6ED53B31C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8EA2E0-C2C1-4F1A-BE0E-86216DA23399}"/>
              </a:ext>
            </a:extLst>
          </p:cNvPr>
          <p:cNvSpPr>
            <a:spLocks noGrp="1"/>
          </p:cNvSpPr>
          <p:nvPr>
            <p:ph type="dt" sz="half" idx="10"/>
          </p:nvPr>
        </p:nvSpPr>
        <p:spPr/>
        <p:txBody>
          <a:bodyPr/>
          <a:lstStyle/>
          <a:p>
            <a:fld id="{197D97B6-F3D4-4828-8331-3A697524A176}" type="datetimeFigureOut">
              <a:rPr lang="en-US" smtClean="0"/>
              <a:t>2/18/2022</a:t>
            </a:fld>
            <a:endParaRPr lang="en-US"/>
          </a:p>
        </p:txBody>
      </p:sp>
      <p:sp>
        <p:nvSpPr>
          <p:cNvPr id="6" name="Footer Placeholder 5">
            <a:extLst>
              <a:ext uri="{FF2B5EF4-FFF2-40B4-BE49-F238E27FC236}">
                <a16:creationId xmlns:a16="http://schemas.microsoft.com/office/drawing/2014/main" id="{68BD9418-4D6A-45AE-AF72-106B79733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4BA8AB-9DC0-451E-9E22-218A181D879B}"/>
              </a:ext>
            </a:extLst>
          </p:cNvPr>
          <p:cNvSpPr>
            <a:spLocks noGrp="1"/>
          </p:cNvSpPr>
          <p:nvPr>
            <p:ph type="sldNum" sz="quarter" idx="12"/>
          </p:nvPr>
        </p:nvSpPr>
        <p:spPr/>
        <p:txBody>
          <a:bodyPr/>
          <a:lstStyle/>
          <a:p>
            <a:fld id="{29061E2B-6088-46C5-871F-21F1B14BF202}" type="slidenum">
              <a:rPr lang="en-US" smtClean="0"/>
              <a:t>‹#›</a:t>
            </a:fld>
            <a:endParaRPr lang="en-US"/>
          </a:p>
        </p:txBody>
      </p:sp>
    </p:spTree>
    <p:extLst>
      <p:ext uri="{BB962C8B-B14F-4D97-AF65-F5344CB8AC3E}">
        <p14:creationId xmlns:p14="http://schemas.microsoft.com/office/powerpoint/2010/main" val="28042532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p:txBody>
          <a:bodyPr/>
          <a:lstStyle/>
          <a:p>
            <a:fld id="{AB6325E0-8F25-4BC0-ADD0-87EF17F80CAD}" type="datetimeFigureOut">
              <a:rPr lang="en-US" smtClean="0"/>
              <a:t>2/18/2022</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9979664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p:txBody>
          <a:bodyPr/>
          <a:lstStyle/>
          <a:p>
            <a:fld id="{AB6325E0-8F25-4BC0-ADD0-87EF17F80CAD}" type="datetimeFigureOut">
              <a:rPr lang="en-US" smtClean="0"/>
              <a:t>2/18/2022</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9278591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p:txBody>
          <a:bodyPr/>
          <a:lstStyle/>
          <a:p>
            <a:fld id="{AB6325E0-8F25-4BC0-ADD0-87EF17F80CAD}" type="datetimeFigureOut">
              <a:rPr lang="en-US" smtClean="0"/>
              <a:t>2/18/2022</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0576843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p:txBody>
          <a:bodyPr/>
          <a:lstStyle/>
          <a:p>
            <a:fld id="{AB6325E0-8F25-4BC0-ADD0-87EF17F80CAD}" type="datetimeFigureOut">
              <a:rPr lang="en-US" smtClean="0"/>
              <a:t>2/18/2022</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8699339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p:txBody>
          <a:bodyPr/>
          <a:lstStyle/>
          <a:p>
            <a:fld id="{AB6325E0-8F25-4BC0-ADD0-87EF17F80CAD}" type="datetimeFigureOut">
              <a:rPr lang="en-US" smtClean="0"/>
              <a:t>2/18/2022</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5930172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p:txBody>
          <a:bodyPr/>
          <a:lstStyle/>
          <a:p>
            <a:fld id="{AB6325E0-8F25-4BC0-ADD0-87EF17F80CAD}" type="datetimeFigureOut">
              <a:rPr lang="en-US" smtClean="0"/>
              <a:t>2/18/2022</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6520926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3"/>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9813645"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894643" y="6219990"/>
            <a:ext cx="251541" cy="223215"/>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flipH="1">
            <a:off x="11928961"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rot="5400000">
            <a:off x="1434186"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rot="5400000">
            <a:off x="2917215" y="6601833"/>
            <a:ext cx="136855" cy="117315"/>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flipH="1">
            <a:off x="11499591" y="4906010"/>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rot="5400000">
            <a:off x="9583410"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5400000">
            <a:off x="1679076" y="5636591"/>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flipH="1">
            <a:off x="11973809" y="5182323"/>
            <a:ext cx="221785"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5400000">
            <a:off x="-994545" y="4569589"/>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rot="5400000">
            <a:off x="-228895" y="4318993"/>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5400000">
            <a:off x="1202468" y="-1202557"/>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rot="5400000">
            <a:off x="11807739"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5400000">
            <a:off x="11363593" y="6620128"/>
            <a:ext cx="77291" cy="77291"/>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rot="5400000">
            <a:off x="260850"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rot="5400000">
            <a:off x="676841" y="582458"/>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rot="5400000">
            <a:off x="298693" y="6689017"/>
            <a:ext cx="71299" cy="712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rot="5400000">
            <a:off x="2330283"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rot="5400000">
            <a:off x="434761"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5400000">
            <a:off x="11985139"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rot="5400000">
            <a:off x="10680432" y="6300520"/>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rot="5400000">
            <a:off x="26182" y="4745724"/>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rot="5400000">
            <a:off x="1788957" y="268808"/>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55519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sp>
        <p:nvSpPr>
          <p:cNvPr id="93" name="Google Shape;93;p5"/>
          <p:cNvSpPr txBox="1">
            <a:spLocks noGrp="1"/>
          </p:cNvSpPr>
          <p:nvPr>
            <p:ph type="title"/>
          </p:nvPr>
        </p:nvSpPr>
        <p:spPr>
          <a:xfrm>
            <a:off x="3036400" y="719333"/>
            <a:ext cx="8204800" cy="1406000"/>
          </a:xfrm>
          <a:prstGeom prst="rect">
            <a:avLst/>
          </a:prstGeom>
        </p:spPr>
        <p:txBody>
          <a:bodyPr spcFirstLastPara="1" wrap="square" lIns="91425" tIns="91425" rIns="91425" bIns="91425" anchor="t" anchorCtr="0">
            <a:noAutofit/>
          </a:bodyPr>
          <a:lstStyle>
            <a:lvl1pPr lvl="0" algn="r">
              <a:spcBef>
                <a:spcPts val="0"/>
              </a:spcBef>
              <a:spcAft>
                <a:spcPts val="0"/>
              </a:spcAft>
              <a:buSzPts val="30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94" name="Google Shape;94;p5"/>
          <p:cNvSpPr txBox="1">
            <a:spLocks noGrp="1"/>
          </p:cNvSpPr>
          <p:nvPr>
            <p:ph type="subTitle" idx="1"/>
          </p:nvPr>
        </p:nvSpPr>
        <p:spPr>
          <a:xfrm>
            <a:off x="5462333" y="5284067"/>
            <a:ext cx="2822400" cy="84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95" name="Google Shape;95;p5"/>
          <p:cNvSpPr txBox="1">
            <a:spLocks noGrp="1"/>
          </p:cNvSpPr>
          <p:nvPr>
            <p:ph type="subTitle" idx="2"/>
          </p:nvPr>
        </p:nvSpPr>
        <p:spPr>
          <a:xfrm>
            <a:off x="5462356" y="4367567"/>
            <a:ext cx="2822400" cy="51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Work Sans"/>
              <a:buNone/>
              <a:defRPr sz="2667" b="1">
                <a:latin typeface="Delius Unicase"/>
                <a:ea typeface="Delius Unicase"/>
                <a:cs typeface="Delius Unicase"/>
                <a:sym typeface="Delius Unicase"/>
              </a:defRPr>
            </a:lvl1pPr>
            <a:lvl2pPr lvl="1" rtl="0">
              <a:spcBef>
                <a:spcPts val="2133"/>
              </a:spcBef>
              <a:spcAft>
                <a:spcPts val="0"/>
              </a:spcAft>
              <a:buSzPts val="3000"/>
              <a:buFont typeface="Work Sans"/>
              <a:buNone/>
              <a:defRPr sz="4000" b="1">
                <a:latin typeface="Work Sans"/>
                <a:ea typeface="Work Sans"/>
                <a:cs typeface="Work Sans"/>
                <a:sym typeface="Work Sans"/>
              </a:defRPr>
            </a:lvl2pPr>
            <a:lvl3pPr lvl="2" rtl="0">
              <a:spcBef>
                <a:spcPts val="2133"/>
              </a:spcBef>
              <a:spcAft>
                <a:spcPts val="0"/>
              </a:spcAft>
              <a:buSzPts val="3000"/>
              <a:buFont typeface="Work Sans"/>
              <a:buNone/>
              <a:defRPr sz="4000" b="1">
                <a:latin typeface="Work Sans"/>
                <a:ea typeface="Work Sans"/>
                <a:cs typeface="Work Sans"/>
                <a:sym typeface="Work Sans"/>
              </a:defRPr>
            </a:lvl3pPr>
            <a:lvl4pPr lvl="3" rtl="0">
              <a:spcBef>
                <a:spcPts val="2133"/>
              </a:spcBef>
              <a:spcAft>
                <a:spcPts val="0"/>
              </a:spcAft>
              <a:buSzPts val="3000"/>
              <a:buFont typeface="Work Sans"/>
              <a:buNone/>
              <a:defRPr sz="4000" b="1">
                <a:latin typeface="Work Sans"/>
                <a:ea typeface="Work Sans"/>
                <a:cs typeface="Work Sans"/>
                <a:sym typeface="Work Sans"/>
              </a:defRPr>
            </a:lvl4pPr>
            <a:lvl5pPr lvl="4" rtl="0">
              <a:spcBef>
                <a:spcPts val="2133"/>
              </a:spcBef>
              <a:spcAft>
                <a:spcPts val="0"/>
              </a:spcAft>
              <a:buSzPts val="3000"/>
              <a:buFont typeface="Work Sans"/>
              <a:buNone/>
              <a:defRPr sz="4000" b="1">
                <a:latin typeface="Work Sans"/>
                <a:ea typeface="Work Sans"/>
                <a:cs typeface="Work Sans"/>
                <a:sym typeface="Work Sans"/>
              </a:defRPr>
            </a:lvl5pPr>
            <a:lvl6pPr lvl="5" rtl="0">
              <a:spcBef>
                <a:spcPts val="2133"/>
              </a:spcBef>
              <a:spcAft>
                <a:spcPts val="0"/>
              </a:spcAft>
              <a:buSzPts val="3000"/>
              <a:buFont typeface="Work Sans"/>
              <a:buNone/>
              <a:defRPr sz="4000" b="1">
                <a:latin typeface="Work Sans"/>
                <a:ea typeface="Work Sans"/>
                <a:cs typeface="Work Sans"/>
                <a:sym typeface="Work Sans"/>
              </a:defRPr>
            </a:lvl6pPr>
            <a:lvl7pPr lvl="6" rtl="0">
              <a:spcBef>
                <a:spcPts val="2133"/>
              </a:spcBef>
              <a:spcAft>
                <a:spcPts val="0"/>
              </a:spcAft>
              <a:buSzPts val="3000"/>
              <a:buFont typeface="Work Sans"/>
              <a:buNone/>
              <a:defRPr sz="4000" b="1">
                <a:latin typeface="Work Sans"/>
                <a:ea typeface="Work Sans"/>
                <a:cs typeface="Work Sans"/>
                <a:sym typeface="Work Sans"/>
              </a:defRPr>
            </a:lvl7pPr>
            <a:lvl8pPr lvl="7" rtl="0">
              <a:spcBef>
                <a:spcPts val="2133"/>
              </a:spcBef>
              <a:spcAft>
                <a:spcPts val="0"/>
              </a:spcAft>
              <a:buSzPts val="3000"/>
              <a:buFont typeface="Work Sans"/>
              <a:buNone/>
              <a:defRPr sz="4000" b="1">
                <a:latin typeface="Work Sans"/>
                <a:ea typeface="Work Sans"/>
                <a:cs typeface="Work Sans"/>
                <a:sym typeface="Work Sans"/>
              </a:defRPr>
            </a:lvl8pPr>
            <a:lvl9pPr lvl="8" rtl="0">
              <a:spcBef>
                <a:spcPts val="2133"/>
              </a:spcBef>
              <a:spcAft>
                <a:spcPts val="2133"/>
              </a:spcAft>
              <a:buSzPts val="3000"/>
              <a:buFont typeface="Work Sans"/>
              <a:buNone/>
              <a:defRPr sz="4000" b="1">
                <a:latin typeface="Work Sans"/>
                <a:ea typeface="Work Sans"/>
                <a:cs typeface="Work Sans"/>
                <a:sym typeface="Work Sans"/>
              </a:defRPr>
            </a:lvl9pPr>
          </a:lstStyle>
          <a:p>
            <a:endParaRPr/>
          </a:p>
        </p:txBody>
      </p:sp>
      <p:sp>
        <p:nvSpPr>
          <p:cNvPr id="96" name="Google Shape;96;p5"/>
          <p:cNvSpPr txBox="1">
            <a:spLocks noGrp="1"/>
          </p:cNvSpPr>
          <p:nvPr>
            <p:ph type="subTitle" idx="3"/>
          </p:nvPr>
        </p:nvSpPr>
        <p:spPr>
          <a:xfrm>
            <a:off x="8418557" y="5284067"/>
            <a:ext cx="2822400" cy="84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2133"/>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97" name="Google Shape;97;p5"/>
          <p:cNvSpPr txBox="1">
            <a:spLocks noGrp="1"/>
          </p:cNvSpPr>
          <p:nvPr>
            <p:ph type="subTitle" idx="4"/>
          </p:nvPr>
        </p:nvSpPr>
        <p:spPr>
          <a:xfrm>
            <a:off x="8418561" y="4367567"/>
            <a:ext cx="2822400" cy="51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Work Sans"/>
              <a:buNone/>
              <a:defRPr sz="2667" b="1">
                <a:latin typeface="Delius Unicase"/>
                <a:ea typeface="Delius Unicase"/>
                <a:cs typeface="Delius Unicase"/>
                <a:sym typeface="Delius Unicase"/>
              </a:defRPr>
            </a:lvl1pPr>
            <a:lvl2pPr lvl="1" rtl="0">
              <a:spcBef>
                <a:spcPts val="2133"/>
              </a:spcBef>
              <a:spcAft>
                <a:spcPts val="0"/>
              </a:spcAft>
              <a:buSzPts val="3000"/>
              <a:buFont typeface="Work Sans"/>
              <a:buNone/>
              <a:defRPr sz="4000" b="1">
                <a:latin typeface="Work Sans"/>
                <a:ea typeface="Work Sans"/>
                <a:cs typeface="Work Sans"/>
                <a:sym typeface="Work Sans"/>
              </a:defRPr>
            </a:lvl2pPr>
            <a:lvl3pPr lvl="2" rtl="0">
              <a:spcBef>
                <a:spcPts val="2133"/>
              </a:spcBef>
              <a:spcAft>
                <a:spcPts val="0"/>
              </a:spcAft>
              <a:buSzPts val="3000"/>
              <a:buFont typeface="Work Sans"/>
              <a:buNone/>
              <a:defRPr sz="4000" b="1">
                <a:latin typeface="Work Sans"/>
                <a:ea typeface="Work Sans"/>
                <a:cs typeface="Work Sans"/>
                <a:sym typeface="Work Sans"/>
              </a:defRPr>
            </a:lvl3pPr>
            <a:lvl4pPr lvl="3" rtl="0">
              <a:spcBef>
                <a:spcPts val="2133"/>
              </a:spcBef>
              <a:spcAft>
                <a:spcPts val="0"/>
              </a:spcAft>
              <a:buSzPts val="3000"/>
              <a:buFont typeface="Work Sans"/>
              <a:buNone/>
              <a:defRPr sz="4000" b="1">
                <a:latin typeface="Work Sans"/>
                <a:ea typeface="Work Sans"/>
                <a:cs typeface="Work Sans"/>
                <a:sym typeface="Work Sans"/>
              </a:defRPr>
            </a:lvl4pPr>
            <a:lvl5pPr lvl="4" rtl="0">
              <a:spcBef>
                <a:spcPts val="2133"/>
              </a:spcBef>
              <a:spcAft>
                <a:spcPts val="0"/>
              </a:spcAft>
              <a:buSzPts val="3000"/>
              <a:buFont typeface="Work Sans"/>
              <a:buNone/>
              <a:defRPr sz="4000" b="1">
                <a:latin typeface="Work Sans"/>
                <a:ea typeface="Work Sans"/>
                <a:cs typeface="Work Sans"/>
                <a:sym typeface="Work Sans"/>
              </a:defRPr>
            </a:lvl5pPr>
            <a:lvl6pPr lvl="5" rtl="0">
              <a:spcBef>
                <a:spcPts val="2133"/>
              </a:spcBef>
              <a:spcAft>
                <a:spcPts val="0"/>
              </a:spcAft>
              <a:buSzPts val="3000"/>
              <a:buFont typeface="Work Sans"/>
              <a:buNone/>
              <a:defRPr sz="4000" b="1">
                <a:latin typeface="Work Sans"/>
                <a:ea typeface="Work Sans"/>
                <a:cs typeface="Work Sans"/>
                <a:sym typeface="Work Sans"/>
              </a:defRPr>
            </a:lvl6pPr>
            <a:lvl7pPr lvl="6" rtl="0">
              <a:spcBef>
                <a:spcPts val="2133"/>
              </a:spcBef>
              <a:spcAft>
                <a:spcPts val="0"/>
              </a:spcAft>
              <a:buSzPts val="3000"/>
              <a:buFont typeface="Work Sans"/>
              <a:buNone/>
              <a:defRPr sz="4000" b="1">
                <a:latin typeface="Work Sans"/>
                <a:ea typeface="Work Sans"/>
                <a:cs typeface="Work Sans"/>
                <a:sym typeface="Work Sans"/>
              </a:defRPr>
            </a:lvl7pPr>
            <a:lvl8pPr lvl="7" rtl="0">
              <a:spcBef>
                <a:spcPts val="2133"/>
              </a:spcBef>
              <a:spcAft>
                <a:spcPts val="0"/>
              </a:spcAft>
              <a:buSzPts val="3000"/>
              <a:buFont typeface="Work Sans"/>
              <a:buNone/>
              <a:defRPr sz="4000" b="1">
                <a:latin typeface="Work Sans"/>
                <a:ea typeface="Work Sans"/>
                <a:cs typeface="Work Sans"/>
                <a:sym typeface="Work Sans"/>
              </a:defRPr>
            </a:lvl8pPr>
            <a:lvl9pPr lvl="8" rtl="0">
              <a:spcBef>
                <a:spcPts val="2133"/>
              </a:spcBef>
              <a:spcAft>
                <a:spcPts val="2133"/>
              </a:spcAft>
              <a:buSzPts val="3000"/>
              <a:buFont typeface="Work Sans"/>
              <a:buNone/>
              <a:defRPr sz="4000" b="1">
                <a:latin typeface="Work Sans"/>
                <a:ea typeface="Work Sans"/>
                <a:cs typeface="Work Sans"/>
                <a:sym typeface="Work Sans"/>
              </a:defRPr>
            </a:lvl9pPr>
          </a:lstStyle>
          <a:p>
            <a:endParaRPr/>
          </a:p>
        </p:txBody>
      </p:sp>
      <p:sp>
        <p:nvSpPr>
          <p:cNvPr id="98" name="Google Shape;98;p5"/>
          <p:cNvSpPr/>
          <p:nvPr/>
        </p:nvSpPr>
        <p:spPr>
          <a:xfrm rot="-5400000" flipH="1">
            <a:off x="2718570" y="-1188235"/>
            <a:ext cx="921356" cy="3297827"/>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a:off x="0" y="1"/>
            <a:ext cx="1206104" cy="3359211"/>
          </a:xfrm>
          <a:custGeom>
            <a:avLst/>
            <a:gdLst/>
            <a:ahLst/>
            <a:cxnLst/>
            <a:rect l="l" t="t" r="r" b="b"/>
            <a:pathLst>
              <a:path w="31379" h="87396" extrusionOk="0">
                <a:moveTo>
                  <a:pt x="0" y="0"/>
                </a:moveTo>
                <a:lnTo>
                  <a:pt x="0" y="87396"/>
                </a:lnTo>
                <a:cubicBezTo>
                  <a:pt x="2036" y="87069"/>
                  <a:pt x="4052" y="86532"/>
                  <a:pt x="5972" y="85802"/>
                </a:cubicBezTo>
                <a:cubicBezTo>
                  <a:pt x="8488" y="84861"/>
                  <a:pt x="10850" y="83593"/>
                  <a:pt x="13039" y="82057"/>
                </a:cubicBezTo>
                <a:cubicBezTo>
                  <a:pt x="15632" y="80233"/>
                  <a:pt x="17821" y="78005"/>
                  <a:pt x="19204" y="75489"/>
                </a:cubicBezTo>
                <a:cubicBezTo>
                  <a:pt x="22660" y="69075"/>
                  <a:pt x="22967" y="61413"/>
                  <a:pt x="20068" y="54730"/>
                </a:cubicBezTo>
                <a:cubicBezTo>
                  <a:pt x="18013" y="50102"/>
                  <a:pt x="14537" y="46262"/>
                  <a:pt x="12060" y="41864"/>
                </a:cubicBezTo>
                <a:cubicBezTo>
                  <a:pt x="9563" y="37447"/>
                  <a:pt x="8181" y="31840"/>
                  <a:pt x="10581" y="27404"/>
                </a:cubicBezTo>
                <a:cubicBezTo>
                  <a:pt x="12444" y="23985"/>
                  <a:pt x="16112" y="22027"/>
                  <a:pt x="19645" y="20375"/>
                </a:cubicBezTo>
                <a:lnTo>
                  <a:pt x="19818" y="20298"/>
                </a:lnTo>
                <a:cubicBezTo>
                  <a:pt x="23275" y="18666"/>
                  <a:pt x="26923" y="17014"/>
                  <a:pt x="29170" y="13923"/>
                </a:cubicBezTo>
                <a:cubicBezTo>
                  <a:pt x="31379" y="10927"/>
                  <a:pt x="28997" y="2554"/>
                  <a:pt x="2592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5"/>
          <p:cNvSpPr/>
          <p:nvPr/>
        </p:nvSpPr>
        <p:spPr>
          <a:xfrm>
            <a:off x="3063467" y="379501"/>
            <a:ext cx="437148" cy="453120"/>
          </a:xfrm>
          <a:custGeom>
            <a:avLst/>
            <a:gdLst/>
            <a:ahLst/>
            <a:cxnLst/>
            <a:rect l="l" t="t" r="r" b="b"/>
            <a:pathLst>
              <a:path w="8950" h="9277" extrusionOk="0">
                <a:moveTo>
                  <a:pt x="4475" y="1"/>
                </a:moveTo>
                <a:cubicBezTo>
                  <a:pt x="2017" y="1"/>
                  <a:pt x="0" y="2075"/>
                  <a:pt x="0" y="4629"/>
                </a:cubicBezTo>
                <a:cubicBezTo>
                  <a:pt x="0" y="7202"/>
                  <a:pt x="2017" y="9276"/>
                  <a:pt x="4475" y="9276"/>
                </a:cubicBezTo>
                <a:cubicBezTo>
                  <a:pt x="6952" y="9276"/>
                  <a:pt x="8949" y="7202"/>
                  <a:pt x="8949" y="4629"/>
                </a:cubicBezTo>
                <a:cubicBezTo>
                  <a:pt x="8949" y="2075"/>
                  <a:pt x="6952" y="1"/>
                  <a:pt x="447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536469" y="2"/>
            <a:ext cx="1751675" cy="1043657"/>
          </a:xfrm>
          <a:custGeom>
            <a:avLst/>
            <a:gdLst/>
            <a:ahLst/>
            <a:cxnLst/>
            <a:rect l="l" t="t" r="r" b="b"/>
            <a:pathLst>
              <a:path w="40290" h="24005" extrusionOk="0">
                <a:moveTo>
                  <a:pt x="1825" y="0"/>
                </a:moveTo>
                <a:cubicBezTo>
                  <a:pt x="1" y="7662"/>
                  <a:pt x="2977" y="15670"/>
                  <a:pt x="9353" y="20298"/>
                </a:cubicBezTo>
                <a:cubicBezTo>
                  <a:pt x="12675" y="22718"/>
                  <a:pt x="16689" y="24005"/>
                  <a:pt x="20798" y="24005"/>
                </a:cubicBezTo>
                <a:cubicBezTo>
                  <a:pt x="31552" y="24005"/>
                  <a:pt x="40290" y="15267"/>
                  <a:pt x="40290" y="4513"/>
                </a:cubicBezTo>
                <a:cubicBezTo>
                  <a:pt x="40290" y="2996"/>
                  <a:pt x="40117" y="1479"/>
                  <a:pt x="3977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flipH="1">
            <a:off x="787359" y="4913867"/>
            <a:ext cx="170416" cy="145992"/>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flipH="1">
            <a:off x="406780" y="5286644"/>
            <a:ext cx="293841" cy="267744"/>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flipH="1">
            <a:off x="316367" y="2508971"/>
            <a:ext cx="170416" cy="14608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5"/>
          <p:cNvSpPr/>
          <p:nvPr/>
        </p:nvSpPr>
        <p:spPr>
          <a:xfrm flipH="1">
            <a:off x="7" y="3246125"/>
            <a:ext cx="803140" cy="2238817"/>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5"/>
          <p:cNvSpPr/>
          <p:nvPr/>
        </p:nvSpPr>
        <p:spPr>
          <a:xfrm flipH="1">
            <a:off x="2" y="4913867"/>
            <a:ext cx="4932588" cy="1944125"/>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flipH="1">
            <a:off x="170334" y="3859711"/>
            <a:ext cx="104385" cy="88597"/>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p:nvPr/>
        </p:nvSpPr>
        <p:spPr>
          <a:xfrm flipH="1">
            <a:off x="349368" y="4628576"/>
            <a:ext cx="104385" cy="88597"/>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009200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9"/>
        <p:cNvGrpSpPr/>
        <p:nvPr/>
      </p:nvGrpSpPr>
      <p:grpSpPr>
        <a:xfrm>
          <a:off x="0" y="0"/>
          <a:ext cx="0" cy="0"/>
          <a:chOff x="0" y="0"/>
          <a:chExt cx="0" cy="0"/>
        </a:xfrm>
      </p:grpSpPr>
      <p:sp>
        <p:nvSpPr>
          <p:cNvPr id="110" name="Google Shape;110;p6"/>
          <p:cNvSpPr/>
          <p:nvPr/>
        </p:nvSpPr>
        <p:spPr>
          <a:xfrm rot="-5400000" flipH="1">
            <a:off x="9334639" y="4772963"/>
            <a:ext cx="461340" cy="3708548"/>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6"/>
          <p:cNvSpPr/>
          <p:nvPr/>
        </p:nvSpPr>
        <p:spPr>
          <a:xfrm rot="10800000" flipH="1">
            <a:off x="2135735" y="6523104"/>
            <a:ext cx="6458056" cy="347136"/>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6"/>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13" name="Google Shape;113;p6"/>
          <p:cNvSpPr/>
          <p:nvPr/>
        </p:nvSpPr>
        <p:spPr>
          <a:xfrm rot="-4578606" flipH="1">
            <a:off x="2505713" y="5083737"/>
            <a:ext cx="422168" cy="3162839"/>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6"/>
          <p:cNvSpPr/>
          <p:nvPr/>
        </p:nvSpPr>
        <p:spPr>
          <a:xfrm flipH="1">
            <a:off x="-15" y="6053038"/>
            <a:ext cx="3262648" cy="81720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6"/>
          <p:cNvSpPr/>
          <p:nvPr/>
        </p:nvSpPr>
        <p:spPr>
          <a:xfrm rot="-5400000" flipH="1">
            <a:off x="647011" y="677080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6"/>
          <p:cNvSpPr/>
          <p:nvPr/>
        </p:nvSpPr>
        <p:spPr>
          <a:xfrm rot="-5400000" flipH="1">
            <a:off x="281244" y="51822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6"/>
          <p:cNvSpPr/>
          <p:nvPr/>
        </p:nvSpPr>
        <p:spPr>
          <a:xfrm rot="-5400000" flipH="1">
            <a:off x="449733" y="5335700"/>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6"/>
          <p:cNvSpPr/>
          <p:nvPr/>
        </p:nvSpPr>
        <p:spPr>
          <a:xfrm rot="-5400000" flipH="1">
            <a:off x="497944" y="5742363"/>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6"/>
          <p:cNvSpPr/>
          <p:nvPr/>
        </p:nvSpPr>
        <p:spPr>
          <a:xfrm rot="-5400000" flipH="1">
            <a:off x="10982147" y="5648293"/>
            <a:ext cx="1278685" cy="1140703"/>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6"/>
          <p:cNvSpPr/>
          <p:nvPr/>
        </p:nvSpPr>
        <p:spPr>
          <a:xfrm flipH="1">
            <a:off x="11990681" y="5187680"/>
            <a:ext cx="77271" cy="77189"/>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6"/>
          <p:cNvSpPr/>
          <p:nvPr/>
        </p:nvSpPr>
        <p:spPr>
          <a:xfrm flipH="1">
            <a:off x="11894635" y="6362330"/>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6"/>
          <p:cNvSpPr/>
          <p:nvPr/>
        </p:nvSpPr>
        <p:spPr>
          <a:xfrm flipH="1">
            <a:off x="11653335" y="5447930"/>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53390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6"/>
        <p:cNvGrpSpPr/>
        <p:nvPr/>
      </p:nvGrpSpPr>
      <p:grpSpPr>
        <a:xfrm>
          <a:off x="0" y="0"/>
          <a:ext cx="0" cy="0"/>
          <a:chOff x="0" y="0"/>
          <a:chExt cx="0" cy="0"/>
        </a:xfrm>
      </p:grpSpPr>
      <p:sp>
        <p:nvSpPr>
          <p:cNvPr id="167" name="Google Shape;167;p9"/>
          <p:cNvSpPr txBox="1">
            <a:spLocks noGrp="1"/>
          </p:cNvSpPr>
          <p:nvPr>
            <p:ph type="title"/>
          </p:nvPr>
        </p:nvSpPr>
        <p:spPr>
          <a:xfrm flipH="1">
            <a:off x="6780300" y="1497667"/>
            <a:ext cx="4368400" cy="29040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4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8" name="Google Shape;168;p9"/>
          <p:cNvSpPr txBox="1">
            <a:spLocks noGrp="1"/>
          </p:cNvSpPr>
          <p:nvPr>
            <p:ph type="subTitle" idx="1"/>
          </p:nvPr>
        </p:nvSpPr>
        <p:spPr>
          <a:xfrm flipH="1">
            <a:off x="6780300" y="4725367"/>
            <a:ext cx="4050800" cy="1240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69" name="Google Shape;169;p9"/>
          <p:cNvSpPr/>
          <p:nvPr/>
        </p:nvSpPr>
        <p:spPr>
          <a:xfrm rot="-736219">
            <a:off x="11430349" y="345667"/>
            <a:ext cx="608479" cy="1684364"/>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9"/>
          <p:cNvSpPr/>
          <p:nvPr/>
        </p:nvSpPr>
        <p:spPr>
          <a:xfrm rot="10800000" flipH="1">
            <a:off x="11443844" y="2276020"/>
            <a:ext cx="748117" cy="4449928"/>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9"/>
          <p:cNvSpPr/>
          <p:nvPr/>
        </p:nvSpPr>
        <p:spPr>
          <a:xfrm flipH="1">
            <a:off x="11525981" y="3876412"/>
            <a:ext cx="665971" cy="2981488"/>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9"/>
          <p:cNvSpPr/>
          <p:nvPr/>
        </p:nvSpPr>
        <p:spPr>
          <a:xfrm>
            <a:off x="11224837" y="1923463"/>
            <a:ext cx="967071" cy="2521280"/>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9"/>
          <p:cNvSpPr/>
          <p:nvPr/>
        </p:nvSpPr>
        <p:spPr>
          <a:xfrm>
            <a:off x="11312597" y="86084"/>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9"/>
          <p:cNvSpPr/>
          <p:nvPr/>
        </p:nvSpPr>
        <p:spPr>
          <a:xfrm rot="-5400000">
            <a:off x="10126680" y="1098046"/>
            <a:ext cx="3163417" cy="967199"/>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9"/>
          <p:cNvSpPr/>
          <p:nvPr/>
        </p:nvSpPr>
        <p:spPr>
          <a:xfrm>
            <a:off x="11827068" y="224568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11543246" y="2382412"/>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9"/>
          <p:cNvSpPr/>
          <p:nvPr/>
        </p:nvSpPr>
        <p:spPr>
          <a:xfrm rot="-4359910">
            <a:off x="11205828" y="5976014"/>
            <a:ext cx="86288" cy="88100"/>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9"/>
          <p:cNvSpPr/>
          <p:nvPr/>
        </p:nvSpPr>
        <p:spPr>
          <a:xfrm>
            <a:off x="11404100" y="276498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9"/>
          <p:cNvSpPr/>
          <p:nvPr/>
        </p:nvSpPr>
        <p:spPr>
          <a:xfrm rot="-2560719">
            <a:off x="11400672" y="6444126"/>
            <a:ext cx="141160" cy="144964"/>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9"/>
          <p:cNvSpPr/>
          <p:nvPr/>
        </p:nvSpPr>
        <p:spPr>
          <a:xfrm>
            <a:off x="11708727" y="296379"/>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9"/>
          <p:cNvSpPr/>
          <p:nvPr/>
        </p:nvSpPr>
        <p:spPr>
          <a:xfrm>
            <a:off x="11428116" y="11448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9"/>
          <p:cNvSpPr/>
          <p:nvPr/>
        </p:nvSpPr>
        <p:spPr>
          <a:xfrm>
            <a:off x="11913346" y="6118364"/>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6648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29AE9-9139-4F92-A8DF-7FAD803ACC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AD0EA9-B957-4BEF-85B4-BC188ADC6F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6F3E3A-4E64-4287-9F2A-E12DC0EC13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BCC1C5-EC44-4104-A2B3-478DA1E0D0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77C6D2-1F36-43E6-88CC-C7165EA548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DC886B-1DE9-4821-9F5D-0FD8C9F8FEE3}"/>
              </a:ext>
            </a:extLst>
          </p:cNvPr>
          <p:cNvSpPr>
            <a:spLocks noGrp="1"/>
          </p:cNvSpPr>
          <p:nvPr>
            <p:ph type="dt" sz="half" idx="10"/>
          </p:nvPr>
        </p:nvSpPr>
        <p:spPr/>
        <p:txBody>
          <a:bodyPr/>
          <a:lstStyle/>
          <a:p>
            <a:fld id="{197D97B6-F3D4-4828-8331-3A697524A176}" type="datetimeFigureOut">
              <a:rPr lang="en-US" smtClean="0"/>
              <a:t>2/18/2022</a:t>
            </a:fld>
            <a:endParaRPr lang="en-US"/>
          </a:p>
        </p:txBody>
      </p:sp>
      <p:sp>
        <p:nvSpPr>
          <p:cNvPr id="8" name="Footer Placeholder 7">
            <a:extLst>
              <a:ext uri="{FF2B5EF4-FFF2-40B4-BE49-F238E27FC236}">
                <a16:creationId xmlns:a16="http://schemas.microsoft.com/office/drawing/2014/main" id="{68D3B459-FCDF-4291-802C-68426F84B3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B3C528-9A3D-4E29-8C93-E1B51F21C378}"/>
              </a:ext>
            </a:extLst>
          </p:cNvPr>
          <p:cNvSpPr>
            <a:spLocks noGrp="1"/>
          </p:cNvSpPr>
          <p:nvPr>
            <p:ph type="sldNum" sz="quarter" idx="12"/>
          </p:nvPr>
        </p:nvSpPr>
        <p:spPr/>
        <p:txBody>
          <a:bodyPr/>
          <a:lstStyle/>
          <a:p>
            <a:fld id="{29061E2B-6088-46C5-871F-21F1B14BF202}" type="slidenum">
              <a:rPr lang="en-US" smtClean="0"/>
              <a:t>‹#›</a:t>
            </a:fld>
            <a:endParaRPr lang="en-US"/>
          </a:p>
        </p:txBody>
      </p:sp>
    </p:spTree>
    <p:extLst>
      <p:ext uri="{BB962C8B-B14F-4D97-AF65-F5344CB8AC3E}">
        <p14:creationId xmlns:p14="http://schemas.microsoft.com/office/powerpoint/2010/main" val="32913063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38355108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39" y="5679044"/>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24"/>
          <p:cNvSpPr txBox="1">
            <a:spLocks noGrp="1"/>
          </p:cNvSpPr>
          <p:nvPr>
            <p:ph type="title"/>
          </p:nvPr>
        </p:nvSpPr>
        <p:spPr>
          <a:xfrm flipH="1">
            <a:off x="7920233" y="1328400"/>
            <a:ext cx="3320800" cy="882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1" y="2211233"/>
            <a:ext cx="3320800" cy="131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Char char="●"/>
              <a:defRPr sz="2133"/>
            </a:lvl1pPr>
            <a:lvl2pPr lvl="1" rtl="0">
              <a:spcBef>
                <a:spcPts val="0"/>
              </a:spcBef>
              <a:spcAft>
                <a:spcPts val="0"/>
              </a:spcAft>
              <a:buSzPts val="1600"/>
              <a:buChar char="○"/>
              <a:defRPr sz="2133"/>
            </a:lvl2pPr>
            <a:lvl3pPr lvl="2" rtl="0">
              <a:spcBef>
                <a:spcPts val="2133"/>
              </a:spcBef>
              <a:spcAft>
                <a:spcPts val="0"/>
              </a:spcAft>
              <a:buSzPts val="1600"/>
              <a:buChar char="■"/>
              <a:defRPr sz="2133"/>
            </a:lvl3pPr>
            <a:lvl4pPr lvl="3" rtl="0">
              <a:spcBef>
                <a:spcPts val="2133"/>
              </a:spcBef>
              <a:spcAft>
                <a:spcPts val="0"/>
              </a:spcAft>
              <a:buSzPts val="1600"/>
              <a:buChar char="●"/>
              <a:defRPr sz="2133"/>
            </a:lvl4pPr>
            <a:lvl5pPr lvl="4" rtl="0">
              <a:spcBef>
                <a:spcPts val="2133"/>
              </a:spcBef>
              <a:spcAft>
                <a:spcPts val="0"/>
              </a:spcAft>
              <a:buSzPts val="1600"/>
              <a:buChar char="○"/>
              <a:defRPr sz="2133"/>
            </a:lvl5pPr>
            <a:lvl6pPr lvl="5" rtl="0">
              <a:spcBef>
                <a:spcPts val="2133"/>
              </a:spcBef>
              <a:spcAft>
                <a:spcPts val="0"/>
              </a:spcAft>
              <a:buSzPts val="1600"/>
              <a:buChar char="■"/>
              <a:defRPr sz="2133"/>
            </a:lvl6pPr>
            <a:lvl7pPr lvl="6" rtl="0">
              <a:spcBef>
                <a:spcPts val="2133"/>
              </a:spcBef>
              <a:spcAft>
                <a:spcPts val="0"/>
              </a:spcAft>
              <a:buSzPts val="1600"/>
              <a:buChar char="●"/>
              <a:defRPr sz="2133"/>
            </a:lvl7pPr>
            <a:lvl8pPr lvl="7" rtl="0">
              <a:spcBef>
                <a:spcPts val="2133"/>
              </a:spcBef>
              <a:spcAft>
                <a:spcPts val="0"/>
              </a:spcAft>
              <a:buSzPts val="1600"/>
              <a:buChar char="○"/>
              <a:defRPr sz="2133"/>
            </a:lvl8pPr>
            <a:lvl9pPr lvl="8" rtl="0">
              <a:spcBef>
                <a:spcPts val="2133"/>
              </a:spcBef>
              <a:spcAft>
                <a:spcPts val="2133"/>
              </a:spcAft>
              <a:buSzPts val="1600"/>
              <a:buChar char="■"/>
              <a:defRPr sz="2133"/>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Char char="●"/>
              <a:defRPr sz="2133"/>
            </a:lvl1pPr>
            <a:lvl2pPr lvl="1" rtl="0">
              <a:spcBef>
                <a:spcPts val="2133"/>
              </a:spcBef>
              <a:spcAft>
                <a:spcPts val="0"/>
              </a:spcAft>
              <a:buSzPts val="1600"/>
              <a:buChar char="○"/>
              <a:defRPr sz="2133"/>
            </a:lvl2pPr>
            <a:lvl3pPr lvl="2" rtl="0">
              <a:spcBef>
                <a:spcPts val="2133"/>
              </a:spcBef>
              <a:spcAft>
                <a:spcPts val="0"/>
              </a:spcAft>
              <a:buSzPts val="1600"/>
              <a:buChar char="■"/>
              <a:defRPr sz="2133"/>
            </a:lvl3pPr>
            <a:lvl4pPr lvl="3" rtl="0">
              <a:spcBef>
                <a:spcPts val="2133"/>
              </a:spcBef>
              <a:spcAft>
                <a:spcPts val="0"/>
              </a:spcAft>
              <a:buSzPts val="1600"/>
              <a:buChar char="●"/>
              <a:defRPr sz="2133"/>
            </a:lvl4pPr>
            <a:lvl5pPr lvl="4" rtl="0">
              <a:spcBef>
                <a:spcPts val="2133"/>
              </a:spcBef>
              <a:spcAft>
                <a:spcPts val="0"/>
              </a:spcAft>
              <a:buSzPts val="1600"/>
              <a:buChar char="○"/>
              <a:defRPr sz="2133"/>
            </a:lvl5pPr>
            <a:lvl6pPr lvl="5" rtl="0">
              <a:spcBef>
                <a:spcPts val="2133"/>
              </a:spcBef>
              <a:spcAft>
                <a:spcPts val="0"/>
              </a:spcAft>
              <a:buSzPts val="1600"/>
              <a:buChar char="■"/>
              <a:defRPr sz="2133"/>
            </a:lvl6pPr>
            <a:lvl7pPr lvl="6" rtl="0">
              <a:spcBef>
                <a:spcPts val="2133"/>
              </a:spcBef>
              <a:spcAft>
                <a:spcPts val="0"/>
              </a:spcAft>
              <a:buSzPts val="1600"/>
              <a:buChar char="●"/>
              <a:defRPr sz="2133"/>
            </a:lvl7pPr>
            <a:lvl8pPr lvl="7" rtl="0">
              <a:spcBef>
                <a:spcPts val="2133"/>
              </a:spcBef>
              <a:spcAft>
                <a:spcPts val="0"/>
              </a:spcAft>
              <a:buSzPts val="1600"/>
              <a:buChar char="○"/>
              <a:defRPr sz="2133"/>
            </a:lvl8pPr>
            <a:lvl9pPr lvl="8" rtl="0">
              <a:spcBef>
                <a:spcPts val="2133"/>
              </a:spcBef>
              <a:spcAft>
                <a:spcPts val="2133"/>
              </a:spcAft>
              <a:buSzPts val="1600"/>
              <a:buChar char="■"/>
              <a:defRPr sz="2133"/>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3"/>
              </a:spcBef>
              <a:spcAft>
                <a:spcPts val="0"/>
              </a:spcAft>
              <a:buSzPts val="3600"/>
              <a:buFont typeface="Chewy"/>
              <a:buNone/>
              <a:defRPr sz="4800">
                <a:latin typeface="Chewy"/>
                <a:ea typeface="Chewy"/>
                <a:cs typeface="Chewy"/>
                <a:sym typeface="Chewy"/>
              </a:defRPr>
            </a:lvl2pPr>
            <a:lvl3pPr lvl="2" rtl="0">
              <a:spcBef>
                <a:spcPts val="2133"/>
              </a:spcBef>
              <a:spcAft>
                <a:spcPts val="0"/>
              </a:spcAft>
              <a:buSzPts val="3600"/>
              <a:buFont typeface="Chewy"/>
              <a:buNone/>
              <a:defRPr sz="4800">
                <a:latin typeface="Chewy"/>
                <a:ea typeface="Chewy"/>
                <a:cs typeface="Chewy"/>
                <a:sym typeface="Chewy"/>
              </a:defRPr>
            </a:lvl3pPr>
            <a:lvl4pPr lvl="3" rtl="0">
              <a:spcBef>
                <a:spcPts val="2133"/>
              </a:spcBef>
              <a:spcAft>
                <a:spcPts val="0"/>
              </a:spcAft>
              <a:buSzPts val="3600"/>
              <a:buFont typeface="Chewy"/>
              <a:buNone/>
              <a:defRPr sz="4800">
                <a:latin typeface="Chewy"/>
                <a:ea typeface="Chewy"/>
                <a:cs typeface="Chewy"/>
                <a:sym typeface="Chewy"/>
              </a:defRPr>
            </a:lvl4pPr>
            <a:lvl5pPr lvl="4" rtl="0">
              <a:spcBef>
                <a:spcPts val="2133"/>
              </a:spcBef>
              <a:spcAft>
                <a:spcPts val="0"/>
              </a:spcAft>
              <a:buSzPts val="3600"/>
              <a:buFont typeface="Chewy"/>
              <a:buNone/>
              <a:defRPr sz="4800">
                <a:latin typeface="Chewy"/>
                <a:ea typeface="Chewy"/>
                <a:cs typeface="Chewy"/>
                <a:sym typeface="Chewy"/>
              </a:defRPr>
            </a:lvl5pPr>
            <a:lvl6pPr lvl="5" rtl="0">
              <a:spcBef>
                <a:spcPts val="2133"/>
              </a:spcBef>
              <a:spcAft>
                <a:spcPts val="0"/>
              </a:spcAft>
              <a:buSzPts val="3600"/>
              <a:buFont typeface="Chewy"/>
              <a:buNone/>
              <a:defRPr sz="4800">
                <a:latin typeface="Chewy"/>
                <a:ea typeface="Chewy"/>
                <a:cs typeface="Chewy"/>
                <a:sym typeface="Chewy"/>
              </a:defRPr>
            </a:lvl6pPr>
            <a:lvl7pPr lvl="6" rtl="0">
              <a:spcBef>
                <a:spcPts val="2133"/>
              </a:spcBef>
              <a:spcAft>
                <a:spcPts val="0"/>
              </a:spcAft>
              <a:buSzPts val="3600"/>
              <a:buFont typeface="Chewy"/>
              <a:buNone/>
              <a:defRPr sz="4800">
                <a:latin typeface="Chewy"/>
                <a:ea typeface="Chewy"/>
                <a:cs typeface="Chewy"/>
                <a:sym typeface="Chewy"/>
              </a:defRPr>
            </a:lvl7pPr>
            <a:lvl8pPr lvl="7" rtl="0">
              <a:spcBef>
                <a:spcPts val="2133"/>
              </a:spcBef>
              <a:spcAft>
                <a:spcPts val="0"/>
              </a:spcAft>
              <a:buSzPts val="3600"/>
              <a:buFont typeface="Chewy"/>
              <a:buNone/>
              <a:defRPr sz="4800">
                <a:latin typeface="Chewy"/>
                <a:ea typeface="Chewy"/>
                <a:cs typeface="Chewy"/>
                <a:sym typeface="Chewy"/>
              </a:defRPr>
            </a:lvl8pPr>
            <a:lvl9pPr lvl="8" rtl="0">
              <a:spcBef>
                <a:spcPts val="2133"/>
              </a:spcBef>
              <a:spcAft>
                <a:spcPts val="2133"/>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0" y="4484533"/>
            <a:ext cx="3320800" cy="131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Char char="●"/>
              <a:defRPr sz="2133"/>
            </a:lvl1pPr>
            <a:lvl2pPr lvl="1" rtl="0">
              <a:spcBef>
                <a:spcPts val="2133"/>
              </a:spcBef>
              <a:spcAft>
                <a:spcPts val="0"/>
              </a:spcAft>
              <a:buSzPts val="1600"/>
              <a:buChar char="○"/>
              <a:defRPr sz="2133"/>
            </a:lvl2pPr>
            <a:lvl3pPr lvl="2" rtl="0">
              <a:spcBef>
                <a:spcPts val="2133"/>
              </a:spcBef>
              <a:spcAft>
                <a:spcPts val="0"/>
              </a:spcAft>
              <a:buSzPts val="1600"/>
              <a:buChar char="■"/>
              <a:defRPr sz="2133"/>
            </a:lvl3pPr>
            <a:lvl4pPr lvl="3" rtl="0">
              <a:spcBef>
                <a:spcPts val="2133"/>
              </a:spcBef>
              <a:spcAft>
                <a:spcPts val="0"/>
              </a:spcAft>
              <a:buSzPts val="1600"/>
              <a:buChar char="●"/>
              <a:defRPr sz="2133"/>
            </a:lvl4pPr>
            <a:lvl5pPr lvl="4" rtl="0">
              <a:spcBef>
                <a:spcPts val="2133"/>
              </a:spcBef>
              <a:spcAft>
                <a:spcPts val="0"/>
              </a:spcAft>
              <a:buSzPts val="1600"/>
              <a:buChar char="○"/>
              <a:defRPr sz="2133"/>
            </a:lvl5pPr>
            <a:lvl6pPr lvl="5" rtl="0">
              <a:spcBef>
                <a:spcPts val="2133"/>
              </a:spcBef>
              <a:spcAft>
                <a:spcPts val="0"/>
              </a:spcAft>
              <a:buSzPts val="1600"/>
              <a:buChar char="■"/>
              <a:defRPr sz="2133"/>
            </a:lvl6pPr>
            <a:lvl7pPr lvl="6" rtl="0">
              <a:spcBef>
                <a:spcPts val="2133"/>
              </a:spcBef>
              <a:spcAft>
                <a:spcPts val="0"/>
              </a:spcAft>
              <a:buSzPts val="1600"/>
              <a:buChar char="●"/>
              <a:defRPr sz="2133"/>
            </a:lvl7pPr>
            <a:lvl8pPr lvl="7" rtl="0">
              <a:spcBef>
                <a:spcPts val="2133"/>
              </a:spcBef>
              <a:spcAft>
                <a:spcPts val="0"/>
              </a:spcAft>
              <a:buSzPts val="1600"/>
              <a:buChar char="○"/>
              <a:defRPr sz="2133"/>
            </a:lvl8pPr>
            <a:lvl9pPr lvl="8" rtl="0">
              <a:spcBef>
                <a:spcPts val="2133"/>
              </a:spcBef>
              <a:spcAft>
                <a:spcPts val="2133"/>
              </a:spcAft>
              <a:buSzPts val="1600"/>
              <a:buChar char="■"/>
              <a:defRPr sz="2133"/>
            </a:lvl9pPr>
          </a:lstStyle>
          <a:p>
            <a:endParaRPr/>
          </a:p>
        </p:txBody>
      </p:sp>
      <p:sp>
        <p:nvSpPr>
          <p:cNvPr id="420" name="Google Shape;420;p24"/>
          <p:cNvSpPr txBox="1">
            <a:spLocks noGrp="1"/>
          </p:cNvSpPr>
          <p:nvPr>
            <p:ph type="subTitle" idx="5"/>
          </p:nvPr>
        </p:nvSpPr>
        <p:spPr>
          <a:xfrm flipH="1">
            <a:off x="7920200" y="3601700"/>
            <a:ext cx="3320800" cy="88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3"/>
              </a:spcBef>
              <a:spcAft>
                <a:spcPts val="0"/>
              </a:spcAft>
              <a:buSzPts val="3600"/>
              <a:buFont typeface="Chewy"/>
              <a:buNone/>
              <a:defRPr sz="4800">
                <a:latin typeface="Chewy"/>
                <a:ea typeface="Chewy"/>
                <a:cs typeface="Chewy"/>
                <a:sym typeface="Chewy"/>
              </a:defRPr>
            </a:lvl2pPr>
            <a:lvl3pPr lvl="2" rtl="0">
              <a:spcBef>
                <a:spcPts val="2133"/>
              </a:spcBef>
              <a:spcAft>
                <a:spcPts val="0"/>
              </a:spcAft>
              <a:buSzPts val="3600"/>
              <a:buFont typeface="Chewy"/>
              <a:buNone/>
              <a:defRPr sz="4800">
                <a:latin typeface="Chewy"/>
                <a:ea typeface="Chewy"/>
                <a:cs typeface="Chewy"/>
                <a:sym typeface="Chewy"/>
              </a:defRPr>
            </a:lvl3pPr>
            <a:lvl4pPr lvl="3" rtl="0">
              <a:spcBef>
                <a:spcPts val="2133"/>
              </a:spcBef>
              <a:spcAft>
                <a:spcPts val="0"/>
              </a:spcAft>
              <a:buSzPts val="3600"/>
              <a:buFont typeface="Chewy"/>
              <a:buNone/>
              <a:defRPr sz="4800">
                <a:latin typeface="Chewy"/>
                <a:ea typeface="Chewy"/>
                <a:cs typeface="Chewy"/>
                <a:sym typeface="Chewy"/>
              </a:defRPr>
            </a:lvl4pPr>
            <a:lvl5pPr lvl="4" rtl="0">
              <a:spcBef>
                <a:spcPts val="2133"/>
              </a:spcBef>
              <a:spcAft>
                <a:spcPts val="0"/>
              </a:spcAft>
              <a:buSzPts val="3600"/>
              <a:buFont typeface="Chewy"/>
              <a:buNone/>
              <a:defRPr sz="4800">
                <a:latin typeface="Chewy"/>
                <a:ea typeface="Chewy"/>
                <a:cs typeface="Chewy"/>
                <a:sym typeface="Chewy"/>
              </a:defRPr>
            </a:lvl5pPr>
            <a:lvl6pPr lvl="5" rtl="0">
              <a:spcBef>
                <a:spcPts val="2133"/>
              </a:spcBef>
              <a:spcAft>
                <a:spcPts val="0"/>
              </a:spcAft>
              <a:buSzPts val="3600"/>
              <a:buFont typeface="Chewy"/>
              <a:buNone/>
              <a:defRPr sz="4800">
                <a:latin typeface="Chewy"/>
                <a:ea typeface="Chewy"/>
                <a:cs typeface="Chewy"/>
                <a:sym typeface="Chewy"/>
              </a:defRPr>
            </a:lvl6pPr>
            <a:lvl7pPr lvl="6" rtl="0">
              <a:spcBef>
                <a:spcPts val="2133"/>
              </a:spcBef>
              <a:spcAft>
                <a:spcPts val="0"/>
              </a:spcAft>
              <a:buSzPts val="3600"/>
              <a:buFont typeface="Chewy"/>
              <a:buNone/>
              <a:defRPr sz="4800">
                <a:latin typeface="Chewy"/>
                <a:ea typeface="Chewy"/>
                <a:cs typeface="Chewy"/>
                <a:sym typeface="Chewy"/>
              </a:defRPr>
            </a:lvl7pPr>
            <a:lvl8pPr lvl="7" rtl="0">
              <a:spcBef>
                <a:spcPts val="2133"/>
              </a:spcBef>
              <a:spcAft>
                <a:spcPts val="0"/>
              </a:spcAft>
              <a:buSzPts val="3600"/>
              <a:buFont typeface="Chewy"/>
              <a:buNone/>
              <a:defRPr sz="4800">
                <a:latin typeface="Chewy"/>
                <a:ea typeface="Chewy"/>
                <a:cs typeface="Chewy"/>
                <a:sym typeface="Chewy"/>
              </a:defRPr>
            </a:lvl8pPr>
            <a:lvl9pPr lvl="8" rtl="0">
              <a:spcBef>
                <a:spcPts val="2133"/>
              </a:spcBef>
              <a:spcAft>
                <a:spcPts val="2133"/>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1" y="-1787612"/>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24"/>
          <p:cNvSpPr/>
          <p:nvPr/>
        </p:nvSpPr>
        <p:spPr>
          <a:xfrm flipH="1">
            <a:off x="46" y="-9244"/>
            <a:ext cx="744473"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24"/>
          <p:cNvSpPr/>
          <p:nvPr/>
        </p:nvSpPr>
        <p:spPr>
          <a:xfrm rot="10800000">
            <a:off x="1349106" y="419299"/>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24"/>
          <p:cNvSpPr/>
          <p:nvPr/>
        </p:nvSpPr>
        <p:spPr>
          <a:xfrm rot="10800000">
            <a:off x="782259" y="8"/>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24"/>
          <p:cNvSpPr/>
          <p:nvPr/>
        </p:nvSpPr>
        <p:spPr>
          <a:xfrm rot="10800000">
            <a:off x="4188039"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24"/>
          <p:cNvSpPr/>
          <p:nvPr/>
        </p:nvSpPr>
        <p:spPr>
          <a:xfrm rot="5400000" flipH="1">
            <a:off x="337646" y="5188039"/>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24"/>
          <p:cNvSpPr/>
          <p:nvPr/>
        </p:nvSpPr>
        <p:spPr>
          <a:xfrm rot="5400000">
            <a:off x="-769257" y="3221714"/>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4"/>
          <p:cNvSpPr/>
          <p:nvPr/>
        </p:nvSpPr>
        <p:spPr>
          <a:xfrm rot="5400000">
            <a:off x="107990"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671595" y="-775256"/>
            <a:ext cx="1338400" cy="1549600"/>
          </a:xfrm>
          <a:prstGeom prst="pie">
            <a:avLst>
              <a:gd name="adj1" fmla="val 0"/>
              <a:gd name="adj2" fmla="val 5398930"/>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4"/>
          <p:cNvSpPr/>
          <p:nvPr/>
        </p:nvSpPr>
        <p:spPr>
          <a:xfrm rot="5400000">
            <a:off x="-1059114" y="4428840"/>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4"/>
          <p:cNvSpPr/>
          <p:nvPr/>
        </p:nvSpPr>
        <p:spPr>
          <a:xfrm rot="5400000" flipH="1">
            <a:off x="121712" y="5609701"/>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4"/>
          <p:cNvSpPr/>
          <p:nvPr/>
        </p:nvSpPr>
        <p:spPr>
          <a:xfrm rot="10800000">
            <a:off x="185357"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4"/>
          <p:cNvSpPr/>
          <p:nvPr/>
        </p:nvSpPr>
        <p:spPr>
          <a:xfrm rot="5400000">
            <a:off x="2648996"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734421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494"/>
        <p:cNvGrpSpPr/>
        <p:nvPr/>
      </p:nvGrpSpPr>
      <p:grpSpPr>
        <a:xfrm>
          <a:off x="0" y="0"/>
          <a:ext cx="0" cy="0"/>
          <a:chOff x="0" y="0"/>
          <a:chExt cx="0" cy="0"/>
        </a:xfrm>
      </p:grpSpPr>
      <p:sp>
        <p:nvSpPr>
          <p:cNvPr id="495" name="Google Shape;495;p28"/>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96" name="Google Shape;496;p28"/>
          <p:cNvSpPr txBox="1">
            <a:spLocks noGrp="1"/>
          </p:cNvSpPr>
          <p:nvPr>
            <p:ph type="subTitle" idx="1"/>
          </p:nvPr>
        </p:nvSpPr>
        <p:spPr>
          <a:xfrm>
            <a:off x="1032133" y="3069700"/>
            <a:ext cx="25228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497" name="Google Shape;497;p28"/>
          <p:cNvSpPr txBox="1">
            <a:spLocks noGrp="1"/>
          </p:cNvSpPr>
          <p:nvPr>
            <p:ph type="subTitle" idx="2"/>
          </p:nvPr>
        </p:nvSpPr>
        <p:spPr>
          <a:xfrm>
            <a:off x="1032133" y="2562233"/>
            <a:ext cx="25228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Delius Unicase"/>
                <a:ea typeface="Delius Unicase"/>
                <a:cs typeface="Delius Unicase"/>
                <a:sym typeface="Delius Unicas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498" name="Google Shape;498;p28"/>
          <p:cNvSpPr txBox="1">
            <a:spLocks noGrp="1"/>
          </p:cNvSpPr>
          <p:nvPr>
            <p:ph type="subTitle" idx="3"/>
          </p:nvPr>
        </p:nvSpPr>
        <p:spPr>
          <a:xfrm>
            <a:off x="4834600" y="3069700"/>
            <a:ext cx="25228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499" name="Google Shape;499;p28"/>
          <p:cNvSpPr txBox="1">
            <a:spLocks noGrp="1"/>
          </p:cNvSpPr>
          <p:nvPr>
            <p:ph type="subTitle" idx="4"/>
          </p:nvPr>
        </p:nvSpPr>
        <p:spPr>
          <a:xfrm>
            <a:off x="4834600" y="2562233"/>
            <a:ext cx="25228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Delius Unicase"/>
                <a:ea typeface="Delius Unicase"/>
                <a:cs typeface="Delius Unicase"/>
                <a:sym typeface="Delius Unicas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500" name="Google Shape;500;p28"/>
          <p:cNvSpPr txBox="1">
            <a:spLocks noGrp="1"/>
          </p:cNvSpPr>
          <p:nvPr>
            <p:ph type="subTitle" idx="5"/>
          </p:nvPr>
        </p:nvSpPr>
        <p:spPr>
          <a:xfrm>
            <a:off x="8637067" y="3069700"/>
            <a:ext cx="25228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501" name="Google Shape;501;p28"/>
          <p:cNvSpPr txBox="1">
            <a:spLocks noGrp="1"/>
          </p:cNvSpPr>
          <p:nvPr>
            <p:ph type="subTitle" idx="6"/>
          </p:nvPr>
        </p:nvSpPr>
        <p:spPr>
          <a:xfrm>
            <a:off x="8637067" y="2562233"/>
            <a:ext cx="25228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Delius Unicase"/>
                <a:ea typeface="Delius Unicase"/>
                <a:cs typeface="Delius Unicase"/>
                <a:sym typeface="Delius Unicas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502" name="Google Shape;502;p28"/>
          <p:cNvSpPr txBox="1">
            <a:spLocks noGrp="1"/>
          </p:cNvSpPr>
          <p:nvPr>
            <p:ph type="subTitle" idx="7"/>
          </p:nvPr>
        </p:nvSpPr>
        <p:spPr>
          <a:xfrm>
            <a:off x="1032133" y="5414767"/>
            <a:ext cx="25228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503" name="Google Shape;503;p28"/>
          <p:cNvSpPr txBox="1">
            <a:spLocks noGrp="1"/>
          </p:cNvSpPr>
          <p:nvPr>
            <p:ph type="subTitle" idx="8"/>
          </p:nvPr>
        </p:nvSpPr>
        <p:spPr>
          <a:xfrm>
            <a:off x="1032133" y="4907300"/>
            <a:ext cx="25228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Delius Unicase"/>
                <a:ea typeface="Delius Unicase"/>
                <a:cs typeface="Delius Unicase"/>
                <a:sym typeface="Delius Unicas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504" name="Google Shape;504;p28"/>
          <p:cNvSpPr txBox="1">
            <a:spLocks noGrp="1"/>
          </p:cNvSpPr>
          <p:nvPr>
            <p:ph type="subTitle" idx="9"/>
          </p:nvPr>
        </p:nvSpPr>
        <p:spPr>
          <a:xfrm>
            <a:off x="4834600" y="5414767"/>
            <a:ext cx="25228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Comfortaa"/>
              <a:buNone/>
              <a:defRPr sz="1867" b="0">
                <a:latin typeface="Comfortaa"/>
                <a:ea typeface="Comfortaa"/>
                <a:cs typeface="Comfortaa"/>
                <a:sym typeface="Comfortaa"/>
              </a:defRPr>
            </a:lvl1pPr>
            <a:lvl2pPr lvl="1" rtl="0">
              <a:spcBef>
                <a:spcPts val="0"/>
              </a:spcBef>
              <a:spcAft>
                <a:spcPts val="0"/>
              </a:spcAft>
              <a:buSzPts val="1400"/>
              <a:buFont typeface="Comfortaa"/>
              <a:buNone/>
              <a:defRPr sz="1867">
                <a:latin typeface="Comfortaa"/>
                <a:ea typeface="Comfortaa"/>
                <a:cs typeface="Comfortaa"/>
                <a:sym typeface="Comfortaa"/>
              </a:defRPr>
            </a:lvl2pPr>
            <a:lvl3pPr lvl="2" rtl="0">
              <a:spcBef>
                <a:spcPts val="2133"/>
              </a:spcBef>
              <a:spcAft>
                <a:spcPts val="0"/>
              </a:spcAft>
              <a:buSzPts val="1400"/>
              <a:buFont typeface="Comfortaa"/>
              <a:buNone/>
              <a:defRPr sz="1867">
                <a:latin typeface="Comfortaa"/>
                <a:ea typeface="Comfortaa"/>
                <a:cs typeface="Comfortaa"/>
                <a:sym typeface="Comfortaa"/>
              </a:defRPr>
            </a:lvl3pPr>
            <a:lvl4pPr lvl="3" rtl="0">
              <a:spcBef>
                <a:spcPts val="2133"/>
              </a:spcBef>
              <a:spcAft>
                <a:spcPts val="0"/>
              </a:spcAft>
              <a:buSzPts val="1400"/>
              <a:buFont typeface="Comfortaa"/>
              <a:buNone/>
              <a:defRPr sz="1867">
                <a:latin typeface="Comfortaa"/>
                <a:ea typeface="Comfortaa"/>
                <a:cs typeface="Comfortaa"/>
                <a:sym typeface="Comfortaa"/>
              </a:defRPr>
            </a:lvl4pPr>
            <a:lvl5pPr lvl="4" rtl="0">
              <a:spcBef>
                <a:spcPts val="2133"/>
              </a:spcBef>
              <a:spcAft>
                <a:spcPts val="0"/>
              </a:spcAft>
              <a:buSzPts val="1400"/>
              <a:buFont typeface="Comfortaa"/>
              <a:buNone/>
              <a:defRPr sz="1867">
                <a:latin typeface="Comfortaa"/>
                <a:ea typeface="Comfortaa"/>
                <a:cs typeface="Comfortaa"/>
                <a:sym typeface="Comfortaa"/>
              </a:defRPr>
            </a:lvl5pPr>
            <a:lvl6pPr lvl="5" rtl="0">
              <a:spcBef>
                <a:spcPts val="2133"/>
              </a:spcBef>
              <a:spcAft>
                <a:spcPts val="0"/>
              </a:spcAft>
              <a:buSzPts val="1400"/>
              <a:buFont typeface="Comfortaa"/>
              <a:buNone/>
              <a:defRPr sz="1867">
                <a:latin typeface="Comfortaa"/>
                <a:ea typeface="Comfortaa"/>
                <a:cs typeface="Comfortaa"/>
                <a:sym typeface="Comfortaa"/>
              </a:defRPr>
            </a:lvl6pPr>
            <a:lvl7pPr lvl="6" rtl="0">
              <a:spcBef>
                <a:spcPts val="2133"/>
              </a:spcBef>
              <a:spcAft>
                <a:spcPts val="0"/>
              </a:spcAft>
              <a:buSzPts val="1400"/>
              <a:buFont typeface="Comfortaa"/>
              <a:buNone/>
              <a:defRPr sz="1867">
                <a:latin typeface="Comfortaa"/>
                <a:ea typeface="Comfortaa"/>
                <a:cs typeface="Comfortaa"/>
                <a:sym typeface="Comfortaa"/>
              </a:defRPr>
            </a:lvl7pPr>
            <a:lvl8pPr lvl="7" rtl="0">
              <a:spcBef>
                <a:spcPts val="2133"/>
              </a:spcBef>
              <a:spcAft>
                <a:spcPts val="0"/>
              </a:spcAft>
              <a:buSzPts val="1400"/>
              <a:buFont typeface="Comfortaa"/>
              <a:buNone/>
              <a:defRPr sz="1867">
                <a:latin typeface="Comfortaa"/>
                <a:ea typeface="Comfortaa"/>
                <a:cs typeface="Comfortaa"/>
                <a:sym typeface="Comfortaa"/>
              </a:defRPr>
            </a:lvl8pPr>
            <a:lvl9pPr lvl="8" rtl="0">
              <a:spcBef>
                <a:spcPts val="2133"/>
              </a:spcBef>
              <a:spcAft>
                <a:spcPts val="2133"/>
              </a:spcAft>
              <a:buSzPts val="1400"/>
              <a:buFont typeface="Comfortaa"/>
              <a:buNone/>
              <a:defRPr sz="1867">
                <a:latin typeface="Comfortaa"/>
                <a:ea typeface="Comfortaa"/>
                <a:cs typeface="Comfortaa"/>
                <a:sym typeface="Comfortaa"/>
              </a:defRPr>
            </a:lvl9pPr>
          </a:lstStyle>
          <a:p>
            <a:endParaRPr/>
          </a:p>
        </p:txBody>
      </p:sp>
      <p:sp>
        <p:nvSpPr>
          <p:cNvPr id="505" name="Google Shape;505;p28"/>
          <p:cNvSpPr txBox="1">
            <a:spLocks noGrp="1"/>
          </p:cNvSpPr>
          <p:nvPr>
            <p:ph type="subTitle" idx="13"/>
          </p:nvPr>
        </p:nvSpPr>
        <p:spPr>
          <a:xfrm>
            <a:off x="4834600" y="4907300"/>
            <a:ext cx="25228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Delius Unicase"/>
                <a:ea typeface="Delius Unicase"/>
                <a:cs typeface="Delius Unicase"/>
                <a:sym typeface="Delius Unicas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506" name="Google Shape;506;p28"/>
          <p:cNvSpPr txBox="1">
            <a:spLocks noGrp="1"/>
          </p:cNvSpPr>
          <p:nvPr>
            <p:ph type="subTitle" idx="14"/>
          </p:nvPr>
        </p:nvSpPr>
        <p:spPr>
          <a:xfrm>
            <a:off x="8637067" y="5414767"/>
            <a:ext cx="2522800" cy="73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33"/>
            </a:lvl2pPr>
            <a:lvl3pPr lvl="2" rtl="0">
              <a:spcBef>
                <a:spcPts val="2133"/>
              </a:spcBef>
              <a:spcAft>
                <a:spcPts val="0"/>
              </a:spcAft>
              <a:buSzPts val="1600"/>
              <a:buNone/>
              <a:defRPr sz="2133"/>
            </a:lvl3pPr>
            <a:lvl4pPr lvl="3" rtl="0">
              <a:spcBef>
                <a:spcPts val="2133"/>
              </a:spcBef>
              <a:spcAft>
                <a:spcPts val="0"/>
              </a:spcAft>
              <a:buSzPts val="1600"/>
              <a:buNone/>
              <a:defRPr sz="2133"/>
            </a:lvl4pPr>
            <a:lvl5pPr lvl="4" rtl="0">
              <a:spcBef>
                <a:spcPts val="2133"/>
              </a:spcBef>
              <a:spcAft>
                <a:spcPts val="0"/>
              </a:spcAft>
              <a:buSzPts val="1600"/>
              <a:buNone/>
              <a:defRPr sz="2133"/>
            </a:lvl5pPr>
            <a:lvl6pPr lvl="5" rtl="0">
              <a:spcBef>
                <a:spcPts val="2133"/>
              </a:spcBef>
              <a:spcAft>
                <a:spcPts val="0"/>
              </a:spcAft>
              <a:buSzPts val="1600"/>
              <a:buNone/>
              <a:defRPr sz="2133"/>
            </a:lvl6pPr>
            <a:lvl7pPr lvl="6" rtl="0">
              <a:spcBef>
                <a:spcPts val="2133"/>
              </a:spcBef>
              <a:spcAft>
                <a:spcPts val="0"/>
              </a:spcAft>
              <a:buSzPts val="1600"/>
              <a:buNone/>
              <a:defRPr sz="2133"/>
            </a:lvl7pPr>
            <a:lvl8pPr lvl="7" rtl="0">
              <a:spcBef>
                <a:spcPts val="2133"/>
              </a:spcBef>
              <a:spcAft>
                <a:spcPts val="0"/>
              </a:spcAft>
              <a:buSzPts val="1600"/>
              <a:buNone/>
              <a:defRPr sz="2133"/>
            </a:lvl8pPr>
            <a:lvl9pPr lvl="8" rtl="0">
              <a:spcBef>
                <a:spcPts val="2133"/>
              </a:spcBef>
              <a:spcAft>
                <a:spcPts val="2133"/>
              </a:spcAft>
              <a:buSzPts val="1600"/>
              <a:buNone/>
              <a:defRPr sz="2133"/>
            </a:lvl9pPr>
          </a:lstStyle>
          <a:p>
            <a:endParaRPr/>
          </a:p>
        </p:txBody>
      </p:sp>
      <p:sp>
        <p:nvSpPr>
          <p:cNvPr id="507" name="Google Shape;507;p28"/>
          <p:cNvSpPr txBox="1">
            <a:spLocks noGrp="1"/>
          </p:cNvSpPr>
          <p:nvPr>
            <p:ph type="subTitle" idx="15"/>
          </p:nvPr>
        </p:nvSpPr>
        <p:spPr>
          <a:xfrm>
            <a:off x="8637067" y="4907300"/>
            <a:ext cx="25228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667" b="1">
                <a:latin typeface="Delius Unicase"/>
                <a:ea typeface="Delius Unicase"/>
                <a:cs typeface="Delius Unicase"/>
                <a:sym typeface="Delius Unicase"/>
              </a:defRPr>
            </a:lvl1pPr>
            <a:lvl2pPr lvl="1" rtl="0">
              <a:spcBef>
                <a:spcPts val="2133"/>
              </a:spcBef>
              <a:spcAft>
                <a:spcPts val="0"/>
              </a:spcAft>
              <a:buSzPts val="3000"/>
              <a:buNone/>
              <a:defRPr sz="4000"/>
            </a:lvl2pPr>
            <a:lvl3pPr lvl="2" rtl="0">
              <a:spcBef>
                <a:spcPts val="2133"/>
              </a:spcBef>
              <a:spcAft>
                <a:spcPts val="0"/>
              </a:spcAft>
              <a:buSzPts val="3000"/>
              <a:buNone/>
              <a:defRPr sz="4000"/>
            </a:lvl3pPr>
            <a:lvl4pPr lvl="3" rtl="0">
              <a:spcBef>
                <a:spcPts val="2133"/>
              </a:spcBef>
              <a:spcAft>
                <a:spcPts val="0"/>
              </a:spcAft>
              <a:buSzPts val="3000"/>
              <a:buNone/>
              <a:defRPr sz="4000"/>
            </a:lvl4pPr>
            <a:lvl5pPr lvl="4" rtl="0">
              <a:spcBef>
                <a:spcPts val="2133"/>
              </a:spcBef>
              <a:spcAft>
                <a:spcPts val="0"/>
              </a:spcAft>
              <a:buSzPts val="3000"/>
              <a:buNone/>
              <a:defRPr sz="4000"/>
            </a:lvl5pPr>
            <a:lvl6pPr lvl="5" rtl="0">
              <a:spcBef>
                <a:spcPts val="2133"/>
              </a:spcBef>
              <a:spcAft>
                <a:spcPts val="0"/>
              </a:spcAft>
              <a:buSzPts val="3000"/>
              <a:buNone/>
              <a:defRPr sz="4000"/>
            </a:lvl6pPr>
            <a:lvl7pPr lvl="6" rtl="0">
              <a:spcBef>
                <a:spcPts val="2133"/>
              </a:spcBef>
              <a:spcAft>
                <a:spcPts val="0"/>
              </a:spcAft>
              <a:buSzPts val="3000"/>
              <a:buNone/>
              <a:defRPr sz="4000"/>
            </a:lvl7pPr>
            <a:lvl8pPr lvl="7" rtl="0">
              <a:spcBef>
                <a:spcPts val="2133"/>
              </a:spcBef>
              <a:spcAft>
                <a:spcPts val="0"/>
              </a:spcAft>
              <a:buSzPts val="3000"/>
              <a:buNone/>
              <a:defRPr sz="4000"/>
            </a:lvl8pPr>
            <a:lvl9pPr lvl="8" rtl="0">
              <a:spcBef>
                <a:spcPts val="2133"/>
              </a:spcBef>
              <a:spcAft>
                <a:spcPts val="2133"/>
              </a:spcAft>
              <a:buSzPts val="3000"/>
              <a:buNone/>
              <a:defRPr sz="4000"/>
            </a:lvl9pPr>
          </a:lstStyle>
          <a:p>
            <a:endParaRPr/>
          </a:p>
        </p:txBody>
      </p:sp>
      <p:sp>
        <p:nvSpPr>
          <p:cNvPr id="508" name="Google Shape;508;p28"/>
          <p:cNvSpPr/>
          <p:nvPr/>
        </p:nvSpPr>
        <p:spPr>
          <a:xfrm flipH="1">
            <a:off x="-47" y="920767"/>
            <a:ext cx="827680" cy="335283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28"/>
          <p:cNvSpPr/>
          <p:nvPr/>
        </p:nvSpPr>
        <p:spPr>
          <a:xfrm rot="10800000" flipH="1">
            <a:off x="11686135" y="236309"/>
            <a:ext cx="505847" cy="3707059"/>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28"/>
          <p:cNvSpPr/>
          <p:nvPr/>
        </p:nvSpPr>
        <p:spPr>
          <a:xfrm rot="5400000" flipH="1">
            <a:off x="9362635" y="1698202"/>
            <a:ext cx="4527652" cy="1131081"/>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28"/>
          <p:cNvSpPr/>
          <p:nvPr/>
        </p:nvSpPr>
        <p:spPr>
          <a:xfrm rot="-5400000">
            <a:off x="-1698298" y="1698202"/>
            <a:ext cx="4527652" cy="1131081"/>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28"/>
          <p:cNvSpPr/>
          <p:nvPr/>
        </p:nvSpPr>
        <p:spPr>
          <a:xfrm rot="10800000" flipH="1">
            <a:off x="11630993" y="1481963"/>
            <a:ext cx="216379" cy="192012"/>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28"/>
          <p:cNvSpPr/>
          <p:nvPr/>
        </p:nvSpPr>
        <p:spPr>
          <a:xfrm rot="10800000" flipH="1">
            <a:off x="11698735" y="1201736"/>
            <a:ext cx="108885"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28"/>
          <p:cNvSpPr/>
          <p:nvPr/>
        </p:nvSpPr>
        <p:spPr>
          <a:xfrm rot="10800000" flipH="1">
            <a:off x="11987385" y="2733405"/>
            <a:ext cx="66487"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28"/>
          <p:cNvSpPr/>
          <p:nvPr/>
        </p:nvSpPr>
        <p:spPr>
          <a:xfrm rot="10800000" flipH="1">
            <a:off x="11864134" y="1927299"/>
            <a:ext cx="149892"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28"/>
          <p:cNvSpPr/>
          <p:nvPr/>
        </p:nvSpPr>
        <p:spPr>
          <a:xfrm rot="10800000" flipH="1">
            <a:off x="289500" y="3099733"/>
            <a:ext cx="182533" cy="1619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28"/>
          <p:cNvSpPr/>
          <p:nvPr/>
        </p:nvSpPr>
        <p:spPr>
          <a:xfrm rot="10800000" flipH="1">
            <a:off x="205800" y="479036"/>
            <a:ext cx="108885"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28"/>
          <p:cNvSpPr/>
          <p:nvPr/>
        </p:nvSpPr>
        <p:spPr>
          <a:xfrm rot="10800000" flipH="1">
            <a:off x="494451" y="2010705"/>
            <a:ext cx="66487"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8"/>
          <p:cNvSpPr/>
          <p:nvPr/>
        </p:nvSpPr>
        <p:spPr>
          <a:xfrm rot="10800000" flipH="1">
            <a:off x="739499" y="920766"/>
            <a:ext cx="149892"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33732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981201"/>
            <a:ext cx="9144000" cy="2609851"/>
          </a:xfrm>
        </p:spPr>
        <p:txBody>
          <a:bodyPr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1522413" y="4800600"/>
            <a:ext cx="9144000" cy="1143000"/>
          </a:xfrm>
        </p:spPr>
        <p:txBody>
          <a:bodyPr/>
          <a:lstStyle>
            <a:lvl1pPr marL="0" indent="0" algn="l">
              <a:buNone/>
              <a:defRPr sz="2400">
                <a:solidFill>
                  <a:schemeClr val="accent1">
                    <a:lumMod val="50000"/>
                  </a:schemeClr>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287149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solidFill>
          <a:schemeClr val="bg2">
            <a:lumMod val="60000"/>
            <a:lumOff val="40000"/>
          </a:schemeClr>
        </a:solidFill>
        <a:effectLst/>
      </p:bgPr>
    </p:bg>
    <p:spTree>
      <p:nvGrpSpPr>
        <p:cNvPr id="1" name=""/>
        <p:cNvGrpSpPr/>
        <p:nvPr/>
      </p:nvGrpSpPr>
      <p:grpSpPr>
        <a:xfrm>
          <a:off x="0" y="0"/>
          <a:ext cx="0" cy="0"/>
          <a:chOff x="0" y="0"/>
          <a:chExt cx="0" cy="0"/>
        </a:xfrm>
      </p:grpSpPr>
      <p:grpSp>
        <p:nvGrpSpPr>
          <p:cNvPr id="8" name="Group 7"/>
          <p:cNvGrpSpPr/>
          <p:nvPr/>
        </p:nvGrpSpPr>
        <p:grpSpPr>
          <a:xfrm>
            <a:off x="277814" y="152400"/>
            <a:ext cx="8102599" cy="6248400"/>
            <a:chOff x="1097557" y="700499"/>
            <a:chExt cx="7498976" cy="5278764"/>
          </a:xfrm>
        </p:grpSpPr>
        <p:grpSp>
          <p:nvGrpSpPr>
            <p:cNvPr id="9" name="Group 8"/>
            <p:cNvGrpSpPr/>
            <p:nvPr/>
          </p:nvGrpSpPr>
          <p:grpSpPr>
            <a:xfrm>
              <a:off x="1097557" y="700499"/>
              <a:ext cx="7498976" cy="5278764"/>
              <a:chOff x="1097557" y="700499"/>
              <a:chExt cx="7498976" cy="5278764"/>
            </a:xfrm>
          </p:grpSpPr>
          <p:sp>
            <p:nvSpPr>
              <p:cNvPr id="11" name="Freeform 9"/>
              <p:cNvSpPr>
                <a:spLocks/>
              </p:cNvSpPr>
              <p:nvPr/>
            </p:nvSpPr>
            <p:spPr bwMode="auto">
              <a:xfrm>
                <a:off x="1674812" y="1371600"/>
                <a:ext cx="6348251" cy="398505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549 w 10066"/>
                  <a:gd name="connsiteY0" fmla="*/ 397 h 9961"/>
                  <a:gd name="connsiteX1" fmla="*/ 5116 w 10066"/>
                  <a:gd name="connsiteY1" fmla="*/ 209 h 9961"/>
                  <a:gd name="connsiteX2" fmla="*/ 577 w 10066"/>
                  <a:gd name="connsiteY2" fmla="*/ 338 h 9961"/>
                  <a:gd name="connsiteX3" fmla="*/ 67 w 10066"/>
                  <a:gd name="connsiteY3" fmla="*/ 4598 h 9961"/>
                  <a:gd name="connsiteX4" fmla="*/ 570 w 10066"/>
                  <a:gd name="connsiteY4" fmla="*/ 9471 h 9961"/>
                  <a:gd name="connsiteX5" fmla="*/ 5132 w 10066"/>
                  <a:gd name="connsiteY5" fmla="*/ 9842 h 9961"/>
                  <a:gd name="connsiteX6" fmla="*/ 9591 w 10066"/>
                  <a:gd name="connsiteY6" fmla="*/ 9574 h 9961"/>
                  <a:gd name="connsiteX7" fmla="*/ 10065 w 10066"/>
                  <a:gd name="connsiteY7" fmla="*/ 5028 h 9961"/>
                  <a:gd name="connsiteX8" fmla="*/ 9549 w 10066"/>
                  <a:gd name="connsiteY8" fmla="*/ 397 h 9961"/>
                  <a:gd name="connsiteX0" fmla="*/ 9449 w 10000"/>
                  <a:gd name="connsiteY0" fmla="*/ 575 h 10000"/>
                  <a:gd name="connsiteX1" fmla="*/ 5082 w 10000"/>
                  <a:gd name="connsiteY1" fmla="*/ 210 h 10000"/>
                  <a:gd name="connsiteX2" fmla="*/ 573 w 10000"/>
                  <a:gd name="connsiteY2" fmla="*/ 339 h 10000"/>
                  <a:gd name="connsiteX3" fmla="*/ 67 w 10000"/>
                  <a:gd name="connsiteY3" fmla="*/ 4616 h 10000"/>
                  <a:gd name="connsiteX4" fmla="*/ 566 w 10000"/>
                  <a:gd name="connsiteY4" fmla="*/ 9508 h 10000"/>
                  <a:gd name="connsiteX5" fmla="*/ 5098 w 10000"/>
                  <a:gd name="connsiteY5" fmla="*/ 9881 h 10000"/>
                  <a:gd name="connsiteX6" fmla="*/ 9528 w 10000"/>
                  <a:gd name="connsiteY6" fmla="*/ 9611 h 10000"/>
                  <a:gd name="connsiteX7" fmla="*/ 9999 w 10000"/>
                  <a:gd name="connsiteY7" fmla="*/ 5048 h 10000"/>
                  <a:gd name="connsiteX8" fmla="*/ 9449 w 10000"/>
                  <a:gd name="connsiteY8" fmla="*/ 575 h 10000"/>
                  <a:gd name="connsiteX0" fmla="*/ 9399 w 9950"/>
                  <a:gd name="connsiteY0" fmla="*/ 450 h 9875"/>
                  <a:gd name="connsiteX1" fmla="*/ 5032 w 9950"/>
                  <a:gd name="connsiteY1" fmla="*/ 85 h 9875"/>
                  <a:gd name="connsiteX2" fmla="*/ 634 w 9950"/>
                  <a:gd name="connsiteY2" fmla="*/ 477 h 9875"/>
                  <a:gd name="connsiteX3" fmla="*/ 17 w 9950"/>
                  <a:gd name="connsiteY3" fmla="*/ 4491 h 9875"/>
                  <a:gd name="connsiteX4" fmla="*/ 516 w 9950"/>
                  <a:gd name="connsiteY4" fmla="*/ 9383 h 9875"/>
                  <a:gd name="connsiteX5" fmla="*/ 5048 w 9950"/>
                  <a:gd name="connsiteY5" fmla="*/ 9756 h 9875"/>
                  <a:gd name="connsiteX6" fmla="*/ 9478 w 9950"/>
                  <a:gd name="connsiteY6" fmla="*/ 9486 h 9875"/>
                  <a:gd name="connsiteX7" fmla="*/ 9949 w 9950"/>
                  <a:gd name="connsiteY7" fmla="*/ 4923 h 9875"/>
                  <a:gd name="connsiteX8" fmla="*/ 9399 w 9950"/>
                  <a:gd name="connsiteY8" fmla="*/ 450 h 9875"/>
                  <a:gd name="connsiteX0" fmla="*/ 9439 w 9993"/>
                  <a:gd name="connsiteY0" fmla="*/ 455 h 10005"/>
                  <a:gd name="connsiteX1" fmla="*/ 5050 w 9993"/>
                  <a:gd name="connsiteY1" fmla="*/ 85 h 10005"/>
                  <a:gd name="connsiteX2" fmla="*/ 630 w 9993"/>
                  <a:gd name="connsiteY2" fmla="*/ 482 h 10005"/>
                  <a:gd name="connsiteX3" fmla="*/ 122 w 9993"/>
                  <a:gd name="connsiteY3" fmla="*/ 4547 h 10005"/>
                  <a:gd name="connsiteX4" fmla="*/ 512 w 9993"/>
                  <a:gd name="connsiteY4" fmla="*/ 9501 h 10005"/>
                  <a:gd name="connsiteX5" fmla="*/ 5066 w 9993"/>
                  <a:gd name="connsiteY5" fmla="*/ 9878 h 10005"/>
                  <a:gd name="connsiteX6" fmla="*/ 9519 w 9993"/>
                  <a:gd name="connsiteY6" fmla="*/ 9605 h 10005"/>
                  <a:gd name="connsiteX7" fmla="*/ 9992 w 9993"/>
                  <a:gd name="connsiteY7" fmla="*/ 4984 h 10005"/>
                  <a:gd name="connsiteX8" fmla="*/ 9439 w 9993"/>
                  <a:gd name="connsiteY8" fmla="*/ 455 h 10005"/>
                  <a:gd name="connsiteX0" fmla="*/ 9363 w 9917"/>
                  <a:gd name="connsiteY0" fmla="*/ 455 h 10008"/>
                  <a:gd name="connsiteX1" fmla="*/ 4971 w 9917"/>
                  <a:gd name="connsiteY1" fmla="*/ 85 h 10008"/>
                  <a:gd name="connsiteX2" fmla="*/ 547 w 9917"/>
                  <a:gd name="connsiteY2" fmla="*/ 482 h 10008"/>
                  <a:gd name="connsiteX3" fmla="*/ 207 w 9917"/>
                  <a:gd name="connsiteY3" fmla="*/ 4427 h 10008"/>
                  <a:gd name="connsiteX4" fmla="*/ 429 w 9917"/>
                  <a:gd name="connsiteY4" fmla="*/ 9496 h 10008"/>
                  <a:gd name="connsiteX5" fmla="*/ 4987 w 9917"/>
                  <a:gd name="connsiteY5" fmla="*/ 9873 h 10008"/>
                  <a:gd name="connsiteX6" fmla="*/ 9443 w 9917"/>
                  <a:gd name="connsiteY6" fmla="*/ 9600 h 10008"/>
                  <a:gd name="connsiteX7" fmla="*/ 9916 w 9917"/>
                  <a:gd name="connsiteY7" fmla="*/ 4982 h 10008"/>
                  <a:gd name="connsiteX8" fmla="*/ 9363 w 9917"/>
                  <a:gd name="connsiteY8" fmla="*/ 455 h 10008"/>
                  <a:gd name="connsiteX0" fmla="*/ 9437 w 9996"/>
                  <a:gd name="connsiteY0" fmla="*/ 456 h 10001"/>
                  <a:gd name="connsiteX1" fmla="*/ 5009 w 9996"/>
                  <a:gd name="connsiteY1" fmla="*/ 86 h 10001"/>
                  <a:gd name="connsiteX2" fmla="*/ 473 w 9996"/>
                  <a:gd name="connsiteY2" fmla="*/ 394 h 10001"/>
                  <a:gd name="connsiteX3" fmla="*/ 205 w 9996"/>
                  <a:gd name="connsiteY3" fmla="*/ 4424 h 10001"/>
                  <a:gd name="connsiteX4" fmla="*/ 429 w 9996"/>
                  <a:gd name="connsiteY4" fmla="*/ 9489 h 10001"/>
                  <a:gd name="connsiteX5" fmla="*/ 5025 w 9996"/>
                  <a:gd name="connsiteY5" fmla="*/ 9866 h 10001"/>
                  <a:gd name="connsiteX6" fmla="*/ 9518 w 9996"/>
                  <a:gd name="connsiteY6" fmla="*/ 9593 h 10001"/>
                  <a:gd name="connsiteX7" fmla="*/ 9995 w 9996"/>
                  <a:gd name="connsiteY7" fmla="*/ 4979 h 10001"/>
                  <a:gd name="connsiteX8" fmla="*/ 9437 w 9996"/>
                  <a:gd name="connsiteY8" fmla="*/ 456 h 10001"/>
                  <a:gd name="connsiteX0" fmla="*/ 9441 w 10000"/>
                  <a:gd name="connsiteY0" fmla="*/ 455 h 9999"/>
                  <a:gd name="connsiteX1" fmla="*/ 5011 w 10000"/>
                  <a:gd name="connsiteY1" fmla="*/ 85 h 9999"/>
                  <a:gd name="connsiteX2" fmla="*/ 473 w 10000"/>
                  <a:gd name="connsiteY2" fmla="*/ 393 h 9999"/>
                  <a:gd name="connsiteX3" fmla="*/ 205 w 10000"/>
                  <a:gd name="connsiteY3" fmla="*/ 4423 h 9999"/>
                  <a:gd name="connsiteX4" fmla="*/ 429 w 10000"/>
                  <a:gd name="connsiteY4" fmla="*/ 9487 h 9999"/>
                  <a:gd name="connsiteX5" fmla="*/ 5027 w 10000"/>
                  <a:gd name="connsiteY5" fmla="*/ 9864 h 9999"/>
                  <a:gd name="connsiteX6" fmla="*/ 9522 w 10000"/>
                  <a:gd name="connsiteY6" fmla="*/ 9591 h 9999"/>
                  <a:gd name="connsiteX7" fmla="*/ 9999 w 10000"/>
                  <a:gd name="connsiteY7" fmla="*/ 4978 h 9999"/>
                  <a:gd name="connsiteX8" fmla="*/ 9441 w 10000"/>
                  <a:gd name="connsiteY8" fmla="*/ 455 h 9999"/>
                  <a:gd name="connsiteX0" fmla="*/ 9453 w 10012"/>
                  <a:gd name="connsiteY0" fmla="*/ 455 h 10013"/>
                  <a:gd name="connsiteX1" fmla="*/ 5023 w 10012"/>
                  <a:gd name="connsiteY1" fmla="*/ 85 h 10013"/>
                  <a:gd name="connsiteX2" fmla="*/ 485 w 10012"/>
                  <a:gd name="connsiteY2" fmla="*/ 393 h 10013"/>
                  <a:gd name="connsiteX3" fmla="*/ 217 w 10012"/>
                  <a:gd name="connsiteY3" fmla="*/ 4423 h 10013"/>
                  <a:gd name="connsiteX4" fmla="*/ 422 w 10012"/>
                  <a:gd name="connsiteY4" fmla="*/ 9488 h 10013"/>
                  <a:gd name="connsiteX5" fmla="*/ 5039 w 10012"/>
                  <a:gd name="connsiteY5" fmla="*/ 9865 h 10013"/>
                  <a:gd name="connsiteX6" fmla="*/ 9534 w 10012"/>
                  <a:gd name="connsiteY6" fmla="*/ 9592 h 10013"/>
                  <a:gd name="connsiteX7" fmla="*/ 10011 w 10012"/>
                  <a:gd name="connsiteY7" fmla="*/ 4978 h 10013"/>
                  <a:gd name="connsiteX8" fmla="*/ 9453 w 10012"/>
                  <a:gd name="connsiteY8" fmla="*/ 455 h 10013"/>
                  <a:gd name="connsiteX0" fmla="*/ 9453 w 10012"/>
                  <a:gd name="connsiteY0" fmla="*/ 455 h 9957"/>
                  <a:gd name="connsiteX1" fmla="*/ 5023 w 10012"/>
                  <a:gd name="connsiteY1" fmla="*/ 85 h 9957"/>
                  <a:gd name="connsiteX2" fmla="*/ 485 w 10012"/>
                  <a:gd name="connsiteY2" fmla="*/ 393 h 9957"/>
                  <a:gd name="connsiteX3" fmla="*/ 217 w 10012"/>
                  <a:gd name="connsiteY3" fmla="*/ 4423 h 9957"/>
                  <a:gd name="connsiteX4" fmla="*/ 422 w 10012"/>
                  <a:gd name="connsiteY4" fmla="*/ 9488 h 9957"/>
                  <a:gd name="connsiteX5" fmla="*/ 5020 w 10012"/>
                  <a:gd name="connsiteY5" fmla="*/ 9747 h 9957"/>
                  <a:gd name="connsiteX6" fmla="*/ 9534 w 10012"/>
                  <a:gd name="connsiteY6" fmla="*/ 9592 h 9957"/>
                  <a:gd name="connsiteX7" fmla="*/ 10011 w 10012"/>
                  <a:gd name="connsiteY7" fmla="*/ 4978 h 9957"/>
                  <a:gd name="connsiteX8" fmla="*/ 9453 w 10012"/>
                  <a:gd name="connsiteY8" fmla="*/ 455 h 9957"/>
                  <a:gd name="connsiteX0" fmla="*/ 9442 w 10000"/>
                  <a:gd name="connsiteY0" fmla="*/ 457 h 9959"/>
                  <a:gd name="connsiteX1" fmla="*/ 5017 w 10000"/>
                  <a:gd name="connsiteY1" fmla="*/ 85 h 9959"/>
                  <a:gd name="connsiteX2" fmla="*/ 484 w 10000"/>
                  <a:gd name="connsiteY2" fmla="*/ 395 h 9959"/>
                  <a:gd name="connsiteX3" fmla="*/ 217 w 10000"/>
                  <a:gd name="connsiteY3" fmla="*/ 4442 h 9959"/>
                  <a:gd name="connsiteX4" fmla="*/ 421 w 10000"/>
                  <a:gd name="connsiteY4" fmla="*/ 9529 h 9959"/>
                  <a:gd name="connsiteX5" fmla="*/ 5014 w 10000"/>
                  <a:gd name="connsiteY5" fmla="*/ 9789 h 9959"/>
                  <a:gd name="connsiteX6" fmla="*/ 9523 w 10000"/>
                  <a:gd name="connsiteY6" fmla="*/ 9633 h 9959"/>
                  <a:gd name="connsiteX7" fmla="*/ 9999 w 10000"/>
                  <a:gd name="connsiteY7" fmla="*/ 4999 h 9959"/>
                  <a:gd name="connsiteX8" fmla="*/ 9442 w 10000"/>
                  <a:gd name="connsiteY8" fmla="*/ 457 h 9959"/>
                  <a:gd name="connsiteX0" fmla="*/ 9442 w 9999"/>
                  <a:gd name="connsiteY0" fmla="*/ 459 h 10046"/>
                  <a:gd name="connsiteX1" fmla="*/ 5017 w 9999"/>
                  <a:gd name="connsiteY1" fmla="*/ 85 h 10046"/>
                  <a:gd name="connsiteX2" fmla="*/ 484 w 9999"/>
                  <a:gd name="connsiteY2" fmla="*/ 397 h 10046"/>
                  <a:gd name="connsiteX3" fmla="*/ 217 w 9999"/>
                  <a:gd name="connsiteY3" fmla="*/ 4460 h 10046"/>
                  <a:gd name="connsiteX4" fmla="*/ 421 w 9999"/>
                  <a:gd name="connsiteY4" fmla="*/ 9568 h 10046"/>
                  <a:gd name="connsiteX5" fmla="*/ 5014 w 9999"/>
                  <a:gd name="connsiteY5" fmla="*/ 9829 h 10046"/>
                  <a:gd name="connsiteX6" fmla="*/ 9448 w 9999"/>
                  <a:gd name="connsiteY6" fmla="*/ 9583 h 10046"/>
                  <a:gd name="connsiteX7" fmla="*/ 9999 w 9999"/>
                  <a:gd name="connsiteY7" fmla="*/ 5020 h 10046"/>
                  <a:gd name="connsiteX8" fmla="*/ 9442 w 9999"/>
                  <a:gd name="connsiteY8" fmla="*/ 459 h 10046"/>
                  <a:gd name="connsiteX0" fmla="*/ 9471 w 10028"/>
                  <a:gd name="connsiteY0" fmla="*/ 457 h 9900"/>
                  <a:gd name="connsiteX1" fmla="*/ 5046 w 10028"/>
                  <a:gd name="connsiteY1" fmla="*/ 85 h 9900"/>
                  <a:gd name="connsiteX2" fmla="*/ 512 w 10028"/>
                  <a:gd name="connsiteY2" fmla="*/ 395 h 9900"/>
                  <a:gd name="connsiteX3" fmla="*/ 245 w 10028"/>
                  <a:gd name="connsiteY3" fmla="*/ 4440 h 9900"/>
                  <a:gd name="connsiteX4" fmla="*/ 449 w 10028"/>
                  <a:gd name="connsiteY4" fmla="*/ 9524 h 9900"/>
                  <a:gd name="connsiteX5" fmla="*/ 5043 w 10028"/>
                  <a:gd name="connsiteY5" fmla="*/ 9784 h 9900"/>
                  <a:gd name="connsiteX6" fmla="*/ 9477 w 10028"/>
                  <a:gd name="connsiteY6" fmla="*/ 9539 h 9900"/>
                  <a:gd name="connsiteX7" fmla="*/ 10028 w 10028"/>
                  <a:gd name="connsiteY7" fmla="*/ 4997 h 9900"/>
                  <a:gd name="connsiteX8" fmla="*/ 9471 w 10028"/>
                  <a:gd name="connsiteY8" fmla="*/ 457 h 9900"/>
                  <a:gd name="connsiteX0" fmla="*/ 9374 w 9929"/>
                  <a:gd name="connsiteY0" fmla="*/ 462 h 10063"/>
                  <a:gd name="connsiteX1" fmla="*/ 4961 w 9929"/>
                  <a:gd name="connsiteY1" fmla="*/ 86 h 10063"/>
                  <a:gd name="connsiteX2" fmla="*/ 440 w 9929"/>
                  <a:gd name="connsiteY2" fmla="*/ 399 h 10063"/>
                  <a:gd name="connsiteX3" fmla="*/ 173 w 9929"/>
                  <a:gd name="connsiteY3" fmla="*/ 4485 h 10063"/>
                  <a:gd name="connsiteX4" fmla="*/ 377 w 9929"/>
                  <a:gd name="connsiteY4" fmla="*/ 9620 h 10063"/>
                  <a:gd name="connsiteX5" fmla="*/ 4358 w 9929"/>
                  <a:gd name="connsiteY5" fmla="*/ 9793 h 10063"/>
                  <a:gd name="connsiteX6" fmla="*/ 9380 w 9929"/>
                  <a:gd name="connsiteY6" fmla="*/ 9635 h 10063"/>
                  <a:gd name="connsiteX7" fmla="*/ 9929 w 9929"/>
                  <a:gd name="connsiteY7" fmla="*/ 5047 h 10063"/>
                  <a:gd name="connsiteX8" fmla="*/ 9374 w 9929"/>
                  <a:gd name="connsiteY8" fmla="*/ 462 h 10063"/>
                  <a:gd name="connsiteX0" fmla="*/ 9479 w 10038"/>
                  <a:gd name="connsiteY0" fmla="*/ 459 h 9988"/>
                  <a:gd name="connsiteX1" fmla="*/ 5034 w 10038"/>
                  <a:gd name="connsiteY1" fmla="*/ 85 h 9988"/>
                  <a:gd name="connsiteX2" fmla="*/ 481 w 10038"/>
                  <a:gd name="connsiteY2" fmla="*/ 397 h 9988"/>
                  <a:gd name="connsiteX3" fmla="*/ 212 w 10038"/>
                  <a:gd name="connsiteY3" fmla="*/ 4457 h 9988"/>
                  <a:gd name="connsiteX4" fmla="*/ 418 w 10038"/>
                  <a:gd name="connsiteY4" fmla="*/ 9560 h 9988"/>
                  <a:gd name="connsiteX5" fmla="*/ 4975 w 10038"/>
                  <a:gd name="connsiteY5" fmla="*/ 9702 h 9988"/>
                  <a:gd name="connsiteX6" fmla="*/ 9485 w 10038"/>
                  <a:gd name="connsiteY6" fmla="*/ 9575 h 9988"/>
                  <a:gd name="connsiteX7" fmla="*/ 10038 w 10038"/>
                  <a:gd name="connsiteY7" fmla="*/ 5015 h 9988"/>
                  <a:gd name="connsiteX8" fmla="*/ 9479 w 10038"/>
                  <a:gd name="connsiteY8" fmla="*/ 459 h 9988"/>
                  <a:gd name="connsiteX0" fmla="*/ 9443 w 10000"/>
                  <a:gd name="connsiteY0" fmla="*/ 460 h 9971"/>
                  <a:gd name="connsiteX1" fmla="*/ 5015 w 10000"/>
                  <a:gd name="connsiteY1" fmla="*/ 85 h 9971"/>
                  <a:gd name="connsiteX2" fmla="*/ 479 w 10000"/>
                  <a:gd name="connsiteY2" fmla="*/ 397 h 9971"/>
                  <a:gd name="connsiteX3" fmla="*/ 211 w 10000"/>
                  <a:gd name="connsiteY3" fmla="*/ 4462 h 9971"/>
                  <a:gd name="connsiteX4" fmla="*/ 416 w 10000"/>
                  <a:gd name="connsiteY4" fmla="*/ 9571 h 9971"/>
                  <a:gd name="connsiteX5" fmla="*/ 4956 w 10000"/>
                  <a:gd name="connsiteY5" fmla="*/ 9714 h 9971"/>
                  <a:gd name="connsiteX6" fmla="*/ 9449 w 10000"/>
                  <a:gd name="connsiteY6" fmla="*/ 9587 h 9971"/>
                  <a:gd name="connsiteX7" fmla="*/ 10000 w 10000"/>
                  <a:gd name="connsiteY7" fmla="*/ 5021 h 9971"/>
                  <a:gd name="connsiteX8" fmla="*/ 9443 w 10000"/>
                  <a:gd name="connsiteY8" fmla="*/ 460 h 9971"/>
                  <a:gd name="connsiteX0" fmla="*/ 9477 w 10034"/>
                  <a:gd name="connsiteY0" fmla="*/ 470 h 10000"/>
                  <a:gd name="connsiteX1" fmla="*/ 5049 w 10034"/>
                  <a:gd name="connsiteY1" fmla="*/ 94 h 10000"/>
                  <a:gd name="connsiteX2" fmla="*/ 513 w 10034"/>
                  <a:gd name="connsiteY2" fmla="*/ 407 h 10000"/>
                  <a:gd name="connsiteX3" fmla="*/ 170 w 10034"/>
                  <a:gd name="connsiteY3" fmla="*/ 4604 h 10000"/>
                  <a:gd name="connsiteX4" fmla="*/ 450 w 10034"/>
                  <a:gd name="connsiteY4" fmla="*/ 9608 h 10000"/>
                  <a:gd name="connsiteX5" fmla="*/ 4990 w 10034"/>
                  <a:gd name="connsiteY5" fmla="*/ 9751 h 10000"/>
                  <a:gd name="connsiteX6" fmla="*/ 9483 w 10034"/>
                  <a:gd name="connsiteY6" fmla="*/ 9624 h 10000"/>
                  <a:gd name="connsiteX7" fmla="*/ 10034 w 10034"/>
                  <a:gd name="connsiteY7" fmla="*/ 5045 h 10000"/>
                  <a:gd name="connsiteX8" fmla="*/ 9477 w 10034"/>
                  <a:gd name="connsiteY8" fmla="*/ 470 h 10000"/>
                  <a:gd name="connsiteX0" fmla="*/ 9477 w 10034"/>
                  <a:gd name="connsiteY0" fmla="*/ 408 h 9938"/>
                  <a:gd name="connsiteX1" fmla="*/ 5030 w 10034"/>
                  <a:gd name="connsiteY1" fmla="*/ 182 h 9938"/>
                  <a:gd name="connsiteX2" fmla="*/ 513 w 10034"/>
                  <a:gd name="connsiteY2" fmla="*/ 345 h 9938"/>
                  <a:gd name="connsiteX3" fmla="*/ 170 w 10034"/>
                  <a:gd name="connsiteY3" fmla="*/ 4542 h 9938"/>
                  <a:gd name="connsiteX4" fmla="*/ 450 w 10034"/>
                  <a:gd name="connsiteY4" fmla="*/ 9546 h 9938"/>
                  <a:gd name="connsiteX5" fmla="*/ 4990 w 10034"/>
                  <a:gd name="connsiteY5" fmla="*/ 9689 h 9938"/>
                  <a:gd name="connsiteX6" fmla="*/ 9483 w 10034"/>
                  <a:gd name="connsiteY6" fmla="*/ 9562 h 9938"/>
                  <a:gd name="connsiteX7" fmla="*/ 10034 w 10034"/>
                  <a:gd name="connsiteY7" fmla="*/ 4983 h 9938"/>
                  <a:gd name="connsiteX8" fmla="*/ 9477 w 10034"/>
                  <a:gd name="connsiteY8" fmla="*/ 408 h 9938"/>
                  <a:gd name="connsiteX0" fmla="*/ 9445 w 10000"/>
                  <a:gd name="connsiteY0" fmla="*/ 487 h 10076"/>
                  <a:gd name="connsiteX1" fmla="*/ 5013 w 10000"/>
                  <a:gd name="connsiteY1" fmla="*/ 78 h 10076"/>
                  <a:gd name="connsiteX2" fmla="*/ 511 w 10000"/>
                  <a:gd name="connsiteY2" fmla="*/ 423 h 10076"/>
                  <a:gd name="connsiteX3" fmla="*/ 169 w 10000"/>
                  <a:gd name="connsiteY3" fmla="*/ 4646 h 10076"/>
                  <a:gd name="connsiteX4" fmla="*/ 448 w 10000"/>
                  <a:gd name="connsiteY4" fmla="*/ 9682 h 10076"/>
                  <a:gd name="connsiteX5" fmla="*/ 4973 w 10000"/>
                  <a:gd name="connsiteY5" fmla="*/ 9825 h 10076"/>
                  <a:gd name="connsiteX6" fmla="*/ 9451 w 10000"/>
                  <a:gd name="connsiteY6" fmla="*/ 9698 h 10076"/>
                  <a:gd name="connsiteX7" fmla="*/ 10000 w 10000"/>
                  <a:gd name="connsiteY7" fmla="*/ 5090 h 10076"/>
                  <a:gd name="connsiteX8" fmla="*/ 9445 w 10000"/>
                  <a:gd name="connsiteY8" fmla="*/ 487 h 10076"/>
                  <a:gd name="connsiteX0" fmla="*/ 9445 w 10000"/>
                  <a:gd name="connsiteY0" fmla="*/ 487 h 10085"/>
                  <a:gd name="connsiteX1" fmla="*/ 5013 w 10000"/>
                  <a:gd name="connsiteY1" fmla="*/ 78 h 10085"/>
                  <a:gd name="connsiteX2" fmla="*/ 511 w 10000"/>
                  <a:gd name="connsiteY2" fmla="*/ 423 h 10085"/>
                  <a:gd name="connsiteX3" fmla="*/ 169 w 10000"/>
                  <a:gd name="connsiteY3" fmla="*/ 4646 h 10085"/>
                  <a:gd name="connsiteX4" fmla="*/ 448 w 10000"/>
                  <a:gd name="connsiteY4" fmla="*/ 9682 h 10085"/>
                  <a:gd name="connsiteX5" fmla="*/ 4973 w 10000"/>
                  <a:gd name="connsiteY5" fmla="*/ 9825 h 10085"/>
                  <a:gd name="connsiteX6" fmla="*/ 9451 w 10000"/>
                  <a:gd name="connsiteY6" fmla="*/ 9698 h 10085"/>
                  <a:gd name="connsiteX7" fmla="*/ 10000 w 10000"/>
                  <a:gd name="connsiteY7" fmla="*/ 5090 h 10085"/>
                  <a:gd name="connsiteX8" fmla="*/ 9445 w 10000"/>
                  <a:gd name="connsiteY8" fmla="*/ 487 h 10085"/>
                  <a:gd name="connsiteX0" fmla="*/ 9445 w 10000"/>
                  <a:gd name="connsiteY0" fmla="*/ 487 h 10085"/>
                  <a:gd name="connsiteX1" fmla="*/ 5013 w 10000"/>
                  <a:gd name="connsiteY1" fmla="*/ 78 h 10085"/>
                  <a:gd name="connsiteX2" fmla="*/ 511 w 10000"/>
                  <a:gd name="connsiteY2" fmla="*/ 423 h 10085"/>
                  <a:gd name="connsiteX3" fmla="*/ 169 w 10000"/>
                  <a:gd name="connsiteY3" fmla="*/ 4646 h 10085"/>
                  <a:gd name="connsiteX4" fmla="*/ 448 w 10000"/>
                  <a:gd name="connsiteY4" fmla="*/ 9682 h 10085"/>
                  <a:gd name="connsiteX5" fmla="*/ 4973 w 10000"/>
                  <a:gd name="connsiteY5" fmla="*/ 9825 h 10085"/>
                  <a:gd name="connsiteX6" fmla="*/ 9451 w 10000"/>
                  <a:gd name="connsiteY6" fmla="*/ 9698 h 10085"/>
                  <a:gd name="connsiteX7" fmla="*/ 10000 w 10000"/>
                  <a:gd name="connsiteY7" fmla="*/ 5090 h 10085"/>
                  <a:gd name="connsiteX8" fmla="*/ 9445 w 10000"/>
                  <a:gd name="connsiteY8" fmla="*/ 487 h 1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85">
                    <a:moveTo>
                      <a:pt x="9445" y="487"/>
                    </a:moveTo>
                    <a:cubicBezTo>
                      <a:pt x="8557" y="-301"/>
                      <a:pt x="6682" y="136"/>
                      <a:pt x="5013" y="78"/>
                    </a:cubicBezTo>
                    <a:cubicBezTo>
                      <a:pt x="3360" y="179"/>
                      <a:pt x="1318" y="-338"/>
                      <a:pt x="511" y="423"/>
                    </a:cubicBezTo>
                    <a:cubicBezTo>
                      <a:pt x="-296" y="1184"/>
                      <a:pt x="179" y="3105"/>
                      <a:pt x="169" y="4646"/>
                    </a:cubicBezTo>
                    <a:cubicBezTo>
                      <a:pt x="159" y="6190"/>
                      <a:pt x="-352" y="8818"/>
                      <a:pt x="448" y="9682"/>
                    </a:cubicBezTo>
                    <a:cubicBezTo>
                      <a:pt x="1249" y="10545"/>
                      <a:pt x="3079" y="9704"/>
                      <a:pt x="4973" y="9825"/>
                    </a:cubicBezTo>
                    <a:cubicBezTo>
                      <a:pt x="6470" y="9923"/>
                      <a:pt x="8536" y="10426"/>
                      <a:pt x="9451" y="9698"/>
                    </a:cubicBezTo>
                    <a:cubicBezTo>
                      <a:pt x="9906" y="9167"/>
                      <a:pt x="10007" y="6673"/>
                      <a:pt x="10000" y="5090"/>
                    </a:cubicBezTo>
                    <a:cubicBezTo>
                      <a:pt x="9993" y="3509"/>
                      <a:pt x="10024" y="1001"/>
                      <a:pt x="9445" y="48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en-US" sz="1800"/>
              </a:p>
            </p:txBody>
          </p:sp>
          <p:grpSp>
            <p:nvGrpSpPr>
              <p:cNvPr id="12" name="Group 11"/>
              <p:cNvGrpSpPr/>
              <p:nvPr/>
            </p:nvGrpSpPr>
            <p:grpSpPr>
              <a:xfrm>
                <a:off x="1097557" y="700499"/>
                <a:ext cx="7498976" cy="5278764"/>
                <a:chOff x="220266" y="267321"/>
                <a:chExt cx="8471454" cy="5963322"/>
              </a:xfrm>
            </p:grpSpPr>
            <p:sp>
              <p:nvSpPr>
                <p:cNvPr id="13" name="Freeform 5"/>
                <p:cNvSpPr>
                  <a:spLocks/>
                </p:cNvSpPr>
                <p:nvPr/>
              </p:nvSpPr>
              <p:spPr bwMode="auto">
                <a:xfrm rot="17654373" flipH="1" flipV="1">
                  <a:off x="1730411" y="678404"/>
                  <a:ext cx="552565" cy="48511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14" name="Freeform 5"/>
                <p:cNvSpPr>
                  <a:spLocks/>
                </p:cNvSpPr>
                <p:nvPr/>
              </p:nvSpPr>
              <p:spPr bwMode="auto">
                <a:xfrm rot="16907243">
                  <a:off x="4216632" y="5557959"/>
                  <a:ext cx="786306" cy="55906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5" name="Freeform 5"/>
                <p:cNvSpPr>
                  <a:spLocks/>
                </p:cNvSpPr>
                <p:nvPr/>
              </p:nvSpPr>
              <p:spPr bwMode="auto">
                <a:xfrm rot="13080071" flipV="1">
                  <a:off x="5621285" y="5498834"/>
                  <a:ext cx="1174339" cy="70909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6" name="Freeform 5"/>
                <p:cNvSpPr>
                  <a:spLocks/>
                </p:cNvSpPr>
                <p:nvPr/>
              </p:nvSpPr>
              <p:spPr bwMode="auto">
                <a:xfrm rot="802933">
                  <a:off x="452500" y="3018241"/>
                  <a:ext cx="786307" cy="55906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7" name="Freeform 5"/>
                <p:cNvSpPr>
                  <a:spLocks/>
                </p:cNvSpPr>
                <p:nvPr/>
              </p:nvSpPr>
              <p:spPr bwMode="auto">
                <a:xfrm rot="7653227">
                  <a:off x="1269784" y="613926"/>
                  <a:ext cx="786306" cy="55906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8" name="Freeform 5"/>
                <p:cNvSpPr>
                  <a:spLocks/>
                </p:cNvSpPr>
                <p:nvPr/>
              </p:nvSpPr>
              <p:spPr bwMode="auto">
                <a:xfrm rot="8519929">
                  <a:off x="5066513" y="489735"/>
                  <a:ext cx="1042336" cy="62834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9" name="Freeform 5"/>
                <p:cNvSpPr>
                  <a:spLocks/>
                </p:cNvSpPr>
                <p:nvPr/>
              </p:nvSpPr>
              <p:spPr bwMode="auto">
                <a:xfrm rot="8136384">
                  <a:off x="6770669" y="759154"/>
                  <a:ext cx="715114" cy="42349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0" name="Freeform 5"/>
                <p:cNvSpPr>
                  <a:spLocks/>
                </p:cNvSpPr>
                <p:nvPr/>
              </p:nvSpPr>
              <p:spPr bwMode="auto">
                <a:xfrm rot="19575269">
                  <a:off x="6528700" y="5355523"/>
                  <a:ext cx="884347" cy="62877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1" name="Freeform 5"/>
                <p:cNvSpPr>
                  <a:spLocks/>
                </p:cNvSpPr>
                <p:nvPr/>
              </p:nvSpPr>
              <p:spPr bwMode="auto">
                <a:xfrm rot="12242146">
                  <a:off x="7749041" y="2862888"/>
                  <a:ext cx="786307" cy="55906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2" name="Freeform 5"/>
                <p:cNvSpPr>
                  <a:spLocks/>
                </p:cNvSpPr>
                <p:nvPr/>
              </p:nvSpPr>
              <p:spPr bwMode="auto">
                <a:xfrm rot="8134128" flipH="1" flipV="1">
                  <a:off x="1910905" y="5360499"/>
                  <a:ext cx="997753" cy="70940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3" name="Freeform 5"/>
                <p:cNvSpPr>
                  <a:spLocks/>
                </p:cNvSpPr>
                <p:nvPr/>
              </p:nvSpPr>
              <p:spPr bwMode="auto">
                <a:xfrm rot="520332">
                  <a:off x="403478" y="3946184"/>
                  <a:ext cx="884348" cy="62876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4" name="Freeform 5"/>
                <p:cNvSpPr>
                  <a:spLocks/>
                </p:cNvSpPr>
                <p:nvPr/>
              </p:nvSpPr>
              <p:spPr bwMode="auto">
                <a:xfrm rot="9318673" flipH="1" flipV="1">
                  <a:off x="3828499" y="5314049"/>
                  <a:ext cx="818562" cy="58199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25" name="Freeform 5"/>
                <p:cNvSpPr>
                  <a:spLocks/>
                </p:cNvSpPr>
                <p:nvPr/>
              </p:nvSpPr>
              <p:spPr bwMode="auto">
                <a:xfrm rot="10163464" flipH="1" flipV="1">
                  <a:off x="5030370" y="5370507"/>
                  <a:ext cx="904032" cy="79809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6" name="Freeform 5"/>
                <p:cNvSpPr>
                  <a:spLocks/>
                </p:cNvSpPr>
                <p:nvPr/>
              </p:nvSpPr>
              <p:spPr bwMode="auto">
                <a:xfrm rot="11893978" flipV="1">
                  <a:off x="2518724" y="5335164"/>
                  <a:ext cx="1221912" cy="86878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7" name="Freeform 5"/>
                <p:cNvSpPr>
                  <a:spLocks/>
                </p:cNvSpPr>
                <p:nvPr/>
              </p:nvSpPr>
              <p:spPr bwMode="auto">
                <a:xfrm rot="13517811" flipH="1" flipV="1">
                  <a:off x="274478" y="2395212"/>
                  <a:ext cx="1089753" cy="77481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28" name="Freeform 5"/>
                <p:cNvSpPr>
                  <a:spLocks/>
                </p:cNvSpPr>
                <p:nvPr/>
              </p:nvSpPr>
              <p:spPr bwMode="auto">
                <a:xfrm rot="18295897" flipH="1" flipV="1">
                  <a:off x="2023764" y="595233"/>
                  <a:ext cx="818562" cy="58199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29" name="Freeform 5"/>
                <p:cNvSpPr>
                  <a:spLocks/>
                </p:cNvSpPr>
                <p:nvPr/>
              </p:nvSpPr>
              <p:spPr bwMode="auto">
                <a:xfrm rot="14161704" flipH="1" flipV="1">
                  <a:off x="514834" y="1048516"/>
                  <a:ext cx="904032" cy="79809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0" name="Freeform 5"/>
                <p:cNvSpPr>
                  <a:spLocks/>
                </p:cNvSpPr>
                <p:nvPr/>
              </p:nvSpPr>
              <p:spPr bwMode="auto">
                <a:xfrm rot="5674495">
                  <a:off x="2944478" y="393486"/>
                  <a:ext cx="987176" cy="73484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1" name="Freeform 5"/>
                <p:cNvSpPr>
                  <a:spLocks/>
                </p:cNvSpPr>
                <p:nvPr/>
              </p:nvSpPr>
              <p:spPr bwMode="auto">
                <a:xfrm rot="15232529" flipH="1">
                  <a:off x="4001659" y="574621"/>
                  <a:ext cx="790357" cy="56194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2" name="Freeform 5"/>
                <p:cNvSpPr>
                  <a:spLocks/>
                </p:cNvSpPr>
                <p:nvPr/>
              </p:nvSpPr>
              <p:spPr bwMode="auto">
                <a:xfrm rot="19151294" flipH="1" flipV="1">
                  <a:off x="7094644" y="663837"/>
                  <a:ext cx="941754" cy="72246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33" name="Freeform 5"/>
                <p:cNvSpPr>
                  <a:spLocks/>
                </p:cNvSpPr>
                <p:nvPr/>
              </p:nvSpPr>
              <p:spPr bwMode="auto">
                <a:xfrm rot="9232592">
                  <a:off x="5488591" y="603133"/>
                  <a:ext cx="843396" cy="60209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4" name="Freeform 5"/>
                <p:cNvSpPr>
                  <a:spLocks/>
                </p:cNvSpPr>
                <p:nvPr/>
              </p:nvSpPr>
              <p:spPr bwMode="auto">
                <a:xfrm rot="15229593">
                  <a:off x="7374785" y="4914437"/>
                  <a:ext cx="1093540" cy="77750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5" name="Freeform 5"/>
                <p:cNvSpPr>
                  <a:spLocks/>
                </p:cNvSpPr>
                <p:nvPr/>
              </p:nvSpPr>
              <p:spPr bwMode="auto">
                <a:xfrm rot="2738730" flipH="1" flipV="1">
                  <a:off x="7634503" y="3336401"/>
                  <a:ext cx="1053784" cy="74923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36" name="Freeform 5"/>
                <p:cNvSpPr>
                  <a:spLocks/>
                </p:cNvSpPr>
                <p:nvPr/>
              </p:nvSpPr>
              <p:spPr bwMode="auto">
                <a:xfrm flipH="1" flipV="1">
                  <a:off x="7664260" y="1672256"/>
                  <a:ext cx="1027460" cy="73990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7" name="Freeform 5"/>
                <p:cNvSpPr>
                  <a:spLocks/>
                </p:cNvSpPr>
                <p:nvPr/>
              </p:nvSpPr>
              <p:spPr bwMode="auto">
                <a:xfrm rot="18641654">
                  <a:off x="1231687" y="5382426"/>
                  <a:ext cx="951926" cy="67681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8" name="Freeform 5"/>
                <p:cNvSpPr>
                  <a:spLocks/>
                </p:cNvSpPr>
                <p:nvPr/>
              </p:nvSpPr>
              <p:spPr bwMode="auto">
                <a:xfrm rot="288769">
                  <a:off x="325495" y="4900178"/>
                  <a:ext cx="1093540" cy="77750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9" name="Freeform 5"/>
                <p:cNvSpPr>
                  <a:spLocks/>
                </p:cNvSpPr>
                <p:nvPr/>
              </p:nvSpPr>
              <p:spPr bwMode="auto">
                <a:xfrm rot="13614573" flipV="1">
                  <a:off x="3401554" y="5306543"/>
                  <a:ext cx="862596" cy="74086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40" name="Freeform 5"/>
                <p:cNvSpPr>
                  <a:spLocks/>
                </p:cNvSpPr>
                <p:nvPr/>
              </p:nvSpPr>
              <p:spPr bwMode="auto">
                <a:xfrm rot="13959425" flipV="1">
                  <a:off x="6170122" y="5416928"/>
                  <a:ext cx="812391" cy="57760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41" name="Freeform 5"/>
                <p:cNvSpPr>
                  <a:spLocks/>
                </p:cNvSpPr>
                <p:nvPr/>
              </p:nvSpPr>
              <p:spPr bwMode="auto">
                <a:xfrm rot="21446840" flipV="1">
                  <a:off x="220266" y="3400249"/>
                  <a:ext cx="990172" cy="7040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42" name="Freeform 5"/>
                <p:cNvSpPr>
                  <a:spLocks/>
                </p:cNvSpPr>
                <p:nvPr/>
              </p:nvSpPr>
              <p:spPr bwMode="auto">
                <a:xfrm rot="10375952" flipH="1" flipV="1">
                  <a:off x="302058" y="1672949"/>
                  <a:ext cx="968497" cy="68859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43" name="Freeform 5"/>
                <p:cNvSpPr>
                  <a:spLocks/>
                </p:cNvSpPr>
                <p:nvPr/>
              </p:nvSpPr>
              <p:spPr bwMode="auto">
                <a:xfrm rot="19978554" flipH="1" flipV="1">
                  <a:off x="2488376" y="546068"/>
                  <a:ext cx="968496" cy="68859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44" name="Freeform 5"/>
                <p:cNvSpPr>
                  <a:spLocks/>
                </p:cNvSpPr>
                <p:nvPr/>
              </p:nvSpPr>
              <p:spPr bwMode="auto">
                <a:xfrm flipH="1" flipV="1">
                  <a:off x="7521878" y="993299"/>
                  <a:ext cx="851973" cy="61483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45" name="Freeform 5"/>
                <p:cNvSpPr>
                  <a:spLocks/>
                </p:cNvSpPr>
                <p:nvPr/>
              </p:nvSpPr>
              <p:spPr bwMode="auto">
                <a:xfrm rot="16578489" flipH="1" flipV="1">
                  <a:off x="5861446" y="468363"/>
                  <a:ext cx="812302" cy="63145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46" name="Freeform 5"/>
                <p:cNvSpPr>
                  <a:spLocks/>
                </p:cNvSpPr>
                <p:nvPr/>
              </p:nvSpPr>
              <p:spPr bwMode="auto">
                <a:xfrm rot="2029097" flipH="1" flipV="1">
                  <a:off x="7720748" y="4700129"/>
                  <a:ext cx="710145" cy="50491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47" name="Freeform 5"/>
                <p:cNvSpPr>
                  <a:spLocks/>
                </p:cNvSpPr>
                <p:nvPr/>
              </p:nvSpPr>
              <p:spPr bwMode="auto">
                <a:xfrm rot="8904122" flipV="1">
                  <a:off x="7684177" y="2232075"/>
                  <a:ext cx="883639" cy="722986"/>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48" name="Freeform 5"/>
                <p:cNvSpPr>
                  <a:spLocks/>
                </p:cNvSpPr>
                <p:nvPr/>
              </p:nvSpPr>
              <p:spPr bwMode="auto">
                <a:xfrm rot="215165" flipH="1" flipV="1">
                  <a:off x="7615679" y="4129513"/>
                  <a:ext cx="968497" cy="68859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49" name="Freeform 5"/>
                <p:cNvSpPr>
                  <a:spLocks/>
                </p:cNvSpPr>
                <p:nvPr/>
              </p:nvSpPr>
              <p:spPr bwMode="auto">
                <a:xfrm rot="7322407" flipH="1" flipV="1">
                  <a:off x="871530" y="5329756"/>
                  <a:ext cx="856126" cy="608703"/>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50" name="Freeform 5"/>
                <p:cNvSpPr>
                  <a:spLocks/>
                </p:cNvSpPr>
                <p:nvPr/>
              </p:nvSpPr>
              <p:spPr bwMode="auto">
                <a:xfrm rot="18894776" flipH="1" flipV="1">
                  <a:off x="4599487" y="503572"/>
                  <a:ext cx="981154" cy="69759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51" name="Freeform 5"/>
                <p:cNvSpPr>
                  <a:spLocks/>
                </p:cNvSpPr>
                <p:nvPr/>
              </p:nvSpPr>
              <p:spPr bwMode="auto">
                <a:xfrm rot="12028755" flipV="1">
                  <a:off x="4654719" y="5281351"/>
                  <a:ext cx="1015025" cy="72168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52" name="Freeform 5"/>
                <p:cNvSpPr>
                  <a:spLocks/>
                </p:cNvSpPr>
                <p:nvPr/>
              </p:nvSpPr>
              <p:spPr bwMode="auto">
                <a:xfrm rot="631892" flipH="1">
                  <a:off x="7460485" y="5215473"/>
                  <a:ext cx="473742" cy="33682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53" name="Freeform 5"/>
                <p:cNvSpPr>
                  <a:spLocks/>
                </p:cNvSpPr>
                <p:nvPr/>
              </p:nvSpPr>
              <p:spPr bwMode="auto">
                <a:xfrm rot="12749872" flipH="1" flipV="1">
                  <a:off x="496730" y="2126067"/>
                  <a:ext cx="820273" cy="43082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54" name="Freeform 5"/>
                <p:cNvSpPr>
                  <a:spLocks/>
                </p:cNvSpPr>
                <p:nvPr/>
              </p:nvSpPr>
              <p:spPr bwMode="auto">
                <a:xfrm rot="652517" flipV="1">
                  <a:off x="542325" y="563408"/>
                  <a:ext cx="1015025" cy="72168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55" name="Freeform 5"/>
                <p:cNvSpPr>
                  <a:spLocks/>
                </p:cNvSpPr>
                <p:nvPr/>
              </p:nvSpPr>
              <p:spPr bwMode="auto">
                <a:xfrm rot="8411794">
                  <a:off x="3574967" y="449596"/>
                  <a:ext cx="884403" cy="74166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56" name="Freeform 5"/>
                <p:cNvSpPr>
                  <a:spLocks/>
                </p:cNvSpPr>
                <p:nvPr/>
              </p:nvSpPr>
              <p:spPr bwMode="auto">
                <a:xfrm rot="3532265" flipV="1">
                  <a:off x="6258480" y="474630"/>
                  <a:ext cx="876340" cy="74806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57" name="Freeform 5"/>
                <p:cNvSpPr>
                  <a:spLocks/>
                </p:cNvSpPr>
                <p:nvPr/>
              </p:nvSpPr>
              <p:spPr bwMode="auto">
                <a:xfrm rot="832578" flipH="1" flipV="1">
                  <a:off x="7676145" y="1409292"/>
                  <a:ext cx="680526" cy="49790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58" name="Freeform 5"/>
                <p:cNvSpPr>
                  <a:spLocks/>
                </p:cNvSpPr>
                <p:nvPr/>
              </p:nvSpPr>
              <p:spPr bwMode="auto">
                <a:xfrm rot="5605333" flipH="1" flipV="1">
                  <a:off x="6986635" y="5388119"/>
                  <a:ext cx="727968" cy="51758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59" name="Freeform 5"/>
                <p:cNvSpPr>
                  <a:spLocks/>
                </p:cNvSpPr>
                <p:nvPr/>
              </p:nvSpPr>
              <p:spPr bwMode="auto">
                <a:xfrm rot="2400631" flipH="1" flipV="1">
                  <a:off x="7677424" y="3960565"/>
                  <a:ext cx="820274" cy="43082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60" name="Freeform 5"/>
                <p:cNvSpPr>
                  <a:spLocks/>
                </p:cNvSpPr>
                <p:nvPr/>
              </p:nvSpPr>
              <p:spPr bwMode="auto">
                <a:xfrm rot="12575299" flipH="1" flipV="1">
                  <a:off x="273820" y="4333697"/>
                  <a:ext cx="1025132" cy="72886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61" name="Freeform 5"/>
                <p:cNvSpPr>
                  <a:spLocks/>
                </p:cNvSpPr>
                <p:nvPr/>
              </p:nvSpPr>
              <p:spPr bwMode="auto">
                <a:xfrm rot="6368658" flipH="1" flipV="1">
                  <a:off x="2965875" y="5360017"/>
                  <a:ext cx="727968" cy="51758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62" name="Freeform 5"/>
                <p:cNvSpPr>
                  <a:spLocks/>
                </p:cNvSpPr>
                <p:nvPr/>
              </p:nvSpPr>
              <p:spPr bwMode="auto">
                <a:xfrm rot="16098538" flipH="1" flipV="1">
                  <a:off x="4461152" y="510598"/>
                  <a:ext cx="727968" cy="51758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63" name="Freeform 5"/>
                <p:cNvSpPr>
                  <a:spLocks/>
                </p:cNvSpPr>
                <p:nvPr/>
              </p:nvSpPr>
              <p:spPr bwMode="auto">
                <a:xfrm rot="6367471" flipH="1" flipV="1">
                  <a:off x="1770822" y="5440879"/>
                  <a:ext cx="691435" cy="49161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sz="1800"/>
                </a:p>
              </p:txBody>
            </p:sp>
          </p:grpSp>
        </p:grpSp>
        <p:sp>
          <p:nvSpPr>
            <p:cNvPr id="10" name="Freeform 9"/>
            <p:cNvSpPr>
              <a:spLocks/>
            </p:cNvSpPr>
            <p:nvPr/>
          </p:nvSpPr>
          <p:spPr bwMode="auto">
            <a:xfrm>
              <a:off x="2118370" y="1658032"/>
              <a:ext cx="5511403" cy="3429588"/>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518 w 10009"/>
                <a:gd name="connsiteY0" fmla="*/ 541 h 10156"/>
                <a:gd name="connsiteX1" fmla="*/ 5056 w 10009"/>
                <a:gd name="connsiteY1" fmla="*/ 7 h 10156"/>
                <a:gd name="connsiteX2" fmla="*/ 520 w 10009"/>
                <a:gd name="connsiteY2" fmla="*/ 412 h 10156"/>
                <a:gd name="connsiteX3" fmla="*/ 10 w 10009"/>
                <a:gd name="connsiteY3" fmla="*/ 4767 h 10156"/>
                <a:gd name="connsiteX4" fmla="*/ 391 w 10009"/>
                <a:gd name="connsiteY4" fmla="*/ 9597 h 10156"/>
                <a:gd name="connsiteX5" fmla="*/ 5104 w 10009"/>
                <a:gd name="connsiteY5" fmla="*/ 10017 h 10156"/>
                <a:gd name="connsiteX6" fmla="*/ 9529 w 10009"/>
                <a:gd name="connsiteY6" fmla="*/ 9796 h 10156"/>
                <a:gd name="connsiteX7" fmla="*/ 10004 w 10009"/>
                <a:gd name="connsiteY7" fmla="*/ 5200 h 10156"/>
                <a:gd name="connsiteX8" fmla="*/ 9518 w 10009"/>
                <a:gd name="connsiteY8" fmla="*/ 541 h 10156"/>
                <a:gd name="connsiteX0" fmla="*/ 9535 w 10009"/>
                <a:gd name="connsiteY0" fmla="*/ 506 h 10178"/>
                <a:gd name="connsiteX1" fmla="*/ 5056 w 10009"/>
                <a:gd name="connsiteY1" fmla="*/ 29 h 10178"/>
                <a:gd name="connsiteX2" fmla="*/ 520 w 10009"/>
                <a:gd name="connsiteY2" fmla="*/ 434 h 10178"/>
                <a:gd name="connsiteX3" fmla="*/ 10 w 10009"/>
                <a:gd name="connsiteY3" fmla="*/ 4789 h 10178"/>
                <a:gd name="connsiteX4" fmla="*/ 391 w 10009"/>
                <a:gd name="connsiteY4" fmla="*/ 9619 h 10178"/>
                <a:gd name="connsiteX5" fmla="*/ 5104 w 10009"/>
                <a:gd name="connsiteY5" fmla="*/ 10039 h 10178"/>
                <a:gd name="connsiteX6" fmla="*/ 9529 w 10009"/>
                <a:gd name="connsiteY6" fmla="*/ 9818 h 10178"/>
                <a:gd name="connsiteX7" fmla="*/ 10004 w 10009"/>
                <a:gd name="connsiteY7" fmla="*/ 5222 h 10178"/>
                <a:gd name="connsiteX8" fmla="*/ 9535 w 10009"/>
                <a:gd name="connsiteY8" fmla="*/ 506 h 10178"/>
                <a:gd name="connsiteX0" fmla="*/ 9533 w 10007"/>
                <a:gd name="connsiteY0" fmla="*/ 506 h 10178"/>
                <a:gd name="connsiteX1" fmla="*/ 5054 w 10007"/>
                <a:gd name="connsiteY1" fmla="*/ 29 h 10178"/>
                <a:gd name="connsiteX2" fmla="*/ 466 w 10007"/>
                <a:gd name="connsiteY2" fmla="*/ 292 h 10178"/>
                <a:gd name="connsiteX3" fmla="*/ 8 w 10007"/>
                <a:gd name="connsiteY3" fmla="*/ 4789 h 10178"/>
                <a:gd name="connsiteX4" fmla="*/ 389 w 10007"/>
                <a:gd name="connsiteY4" fmla="*/ 9619 h 10178"/>
                <a:gd name="connsiteX5" fmla="*/ 5102 w 10007"/>
                <a:gd name="connsiteY5" fmla="*/ 10039 h 10178"/>
                <a:gd name="connsiteX6" fmla="*/ 9527 w 10007"/>
                <a:gd name="connsiteY6" fmla="*/ 9818 h 10178"/>
                <a:gd name="connsiteX7" fmla="*/ 10002 w 10007"/>
                <a:gd name="connsiteY7" fmla="*/ 5222 h 10178"/>
                <a:gd name="connsiteX8" fmla="*/ 9533 w 10007"/>
                <a:gd name="connsiteY8" fmla="*/ 506 h 10178"/>
                <a:gd name="connsiteX0" fmla="*/ 9533 w 10007"/>
                <a:gd name="connsiteY0" fmla="*/ 506 h 10178"/>
                <a:gd name="connsiteX1" fmla="*/ 5054 w 10007"/>
                <a:gd name="connsiteY1" fmla="*/ 29 h 10178"/>
                <a:gd name="connsiteX2" fmla="*/ 466 w 10007"/>
                <a:gd name="connsiteY2" fmla="*/ 292 h 10178"/>
                <a:gd name="connsiteX3" fmla="*/ 8 w 10007"/>
                <a:gd name="connsiteY3" fmla="*/ 4789 h 10178"/>
                <a:gd name="connsiteX4" fmla="*/ 389 w 10007"/>
                <a:gd name="connsiteY4" fmla="*/ 9619 h 10178"/>
                <a:gd name="connsiteX5" fmla="*/ 5102 w 10007"/>
                <a:gd name="connsiteY5" fmla="*/ 10039 h 10178"/>
                <a:gd name="connsiteX6" fmla="*/ 9527 w 10007"/>
                <a:gd name="connsiteY6" fmla="*/ 9818 h 10178"/>
                <a:gd name="connsiteX7" fmla="*/ 10002 w 10007"/>
                <a:gd name="connsiteY7" fmla="*/ 5222 h 10178"/>
                <a:gd name="connsiteX8" fmla="*/ 9533 w 10007"/>
                <a:gd name="connsiteY8" fmla="*/ 506 h 10178"/>
                <a:gd name="connsiteX0" fmla="*/ 9533 w 10007"/>
                <a:gd name="connsiteY0" fmla="*/ 506 h 10178"/>
                <a:gd name="connsiteX1" fmla="*/ 5054 w 10007"/>
                <a:gd name="connsiteY1" fmla="*/ 29 h 10178"/>
                <a:gd name="connsiteX2" fmla="*/ 466 w 10007"/>
                <a:gd name="connsiteY2" fmla="*/ 292 h 10178"/>
                <a:gd name="connsiteX3" fmla="*/ 8 w 10007"/>
                <a:gd name="connsiteY3" fmla="*/ 4789 h 10178"/>
                <a:gd name="connsiteX4" fmla="*/ 389 w 10007"/>
                <a:gd name="connsiteY4" fmla="*/ 9619 h 10178"/>
                <a:gd name="connsiteX5" fmla="*/ 5102 w 10007"/>
                <a:gd name="connsiteY5" fmla="*/ 10039 h 10178"/>
                <a:gd name="connsiteX6" fmla="*/ 9527 w 10007"/>
                <a:gd name="connsiteY6" fmla="*/ 9818 h 10178"/>
                <a:gd name="connsiteX7" fmla="*/ 10002 w 10007"/>
                <a:gd name="connsiteY7" fmla="*/ 5222 h 10178"/>
                <a:gd name="connsiteX8" fmla="*/ 9533 w 10007"/>
                <a:gd name="connsiteY8" fmla="*/ 506 h 10178"/>
                <a:gd name="connsiteX0" fmla="*/ 9533 w 10007"/>
                <a:gd name="connsiteY0" fmla="*/ 589 h 10261"/>
                <a:gd name="connsiteX1" fmla="*/ 5054 w 10007"/>
                <a:gd name="connsiteY1" fmla="*/ 112 h 10261"/>
                <a:gd name="connsiteX2" fmla="*/ 466 w 10007"/>
                <a:gd name="connsiteY2" fmla="*/ 375 h 10261"/>
                <a:gd name="connsiteX3" fmla="*/ 8 w 10007"/>
                <a:gd name="connsiteY3" fmla="*/ 4872 h 10261"/>
                <a:gd name="connsiteX4" fmla="*/ 389 w 10007"/>
                <a:gd name="connsiteY4" fmla="*/ 9702 h 10261"/>
                <a:gd name="connsiteX5" fmla="*/ 5102 w 10007"/>
                <a:gd name="connsiteY5" fmla="*/ 10122 h 10261"/>
                <a:gd name="connsiteX6" fmla="*/ 9527 w 10007"/>
                <a:gd name="connsiteY6" fmla="*/ 9901 h 10261"/>
                <a:gd name="connsiteX7" fmla="*/ 10002 w 10007"/>
                <a:gd name="connsiteY7" fmla="*/ 5305 h 10261"/>
                <a:gd name="connsiteX8" fmla="*/ 9533 w 10007"/>
                <a:gd name="connsiteY8" fmla="*/ 589 h 10261"/>
                <a:gd name="connsiteX0" fmla="*/ 9533 w 10007"/>
                <a:gd name="connsiteY0" fmla="*/ 589 h 10261"/>
                <a:gd name="connsiteX1" fmla="*/ 5054 w 10007"/>
                <a:gd name="connsiteY1" fmla="*/ 112 h 10261"/>
                <a:gd name="connsiteX2" fmla="*/ 466 w 10007"/>
                <a:gd name="connsiteY2" fmla="*/ 375 h 10261"/>
                <a:gd name="connsiteX3" fmla="*/ 8 w 10007"/>
                <a:gd name="connsiteY3" fmla="*/ 4872 h 10261"/>
                <a:gd name="connsiteX4" fmla="*/ 389 w 10007"/>
                <a:gd name="connsiteY4" fmla="*/ 9702 h 10261"/>
                <a:gd name="connsiteX5" fmla="*/ 5102 w 10007"/>
                <a:gd name="connsiteY5" fmla="*/ 10122 h 10261"/>
                <a:gd name="connsiteX6" fmla="*/ 9527 w 10007"/>
                <a:gd name="connsiteY6" fmla="*/ 9901 h 10261"/>
                <a:gd name="connsiteX7" fmla="*/ 10002 w 10007"/>
                <a:gd name="connsiteY7" fmla="*/ 5305 h 10261"/>
                <a:gd name="connsiteX8" fmla="*/ 9533 w 10007"/>
                <a:gd name="connsiteY8" fmla="*/ 589 h 10261"/>
                <a:gd name="connsiteX0" fmla="*/ 9546 w 10020"/>
                <a:gd name="connsiteY0" fmla="*/ 626 h 10298"/>
                <a:gd name="connsiteX1" fmla="*/ 5067 w 10020"/>
                <a:gd name="connsiteY1" fmla="*/ 149 h 10298"/>
                <a:gd name="connsiteX2" fmla="*/ 427 w 10020"/>
                <a:gd name="connsiteY2" fmla="*/ 355 h 10298"/>
                <a:gd name="connsiteX3" fmla="*/ 21 w 10020"/>
                <a:gd name="connsiteY3" fmla="*/ 4909 h 10298"/>
                <a:gd name="connsiteX4" fmla="*/ 402 w 10020"/>
                <a:gd name="connsiteY4" fmla="*/ 9739 h 10298"/>
                <a:gd name="connsiteX5" fmla="*/ 5115 w 10020"/>
                <a:gd name="connsiteY5" fmla="*/ 10159 h 10298"/>
                <a:gd name="connsiteX6" fmla="*/ 9540 w 10020"/>
                <a:gd name="connsiteY6" fmla="*/ 9938 h 10298"/>
                <a:gd name="connsiteX7" fmla="*/ 10015 w 10020"/>
                <a:gd name="connsiteY7" fmla="*/ 5342 h 10298"/>
                <a:gd name="connsiteX8" fmla="*/ 9546 w 10020"/>
                <a:gd name="connsiteY8" fmla="*/ 626 h 10298"/>
                <a:gd name="connsiteX0" fmla="*/ 9546 w 10020"/>
                <a:gd name="connsiteY0" fmla="*/ 600 h 10272"/>
                <a:gd name="connsiteX1" fmla="*/ 4876 w 10020"/>
                <a:gd name="connsiteY1" fmla="*/ 208 h 10272"/>
                <a:gd name="connsiteX2" fmla="*/ 427 w 10020"/>
                <a:gd name="connsiteY2" fmla="*/ 329 h 10272"/>
                <a:gd name="connsiteX3" fmla="*/ 21 w 10020"/>
                <a:gd name="connsiteY3" fmla="*/ 4883 h 10272"/>
                <a:gd name="connsiteX4" fmla="*/ 402 w 10020"/>
                <a:gd name="connsiteY4" fmla="*/ 9713 h 10272"/>
                <a:gd name="connsiteX5" fmla="*/ 5115 w 10020"/>
                <a:gd name="connsiteY5" fmla="*/ 10133 h 10272"/>
                <a:gd name="connsiteX6" fmla="*/ 9540 w 10020"/>
                <a:gd name="connsiteY6" fmla="*/ 9912 h 10272"/>
                <a:gd name="connsiteX7" fmla="*/ 10015 w 10020"/>
                <a:gd name="connsiteY7" fmla="*/ 5316 h 10272"/>
                <a:gd name="connsiteX8" fmla="*/ 9546 w 10020"/>
                <a:gd name="connsiteY8" fmla="*/ 600 h 10272"/>
                <a:gd name="connsiteX0" fmla="*/ 9546 w 10020"/>
                <a:gd name="connsiteY0" fmla="*/ 594 h 10266"/>
                <a:gd name="connsiteX1" fmla="*/ 4876 w 10020"/>
                <a:gd name="connsiteY1" fmla="*/ 202 h 10266"/>
                <a:gd name="connsiteX2" fmla="*/ 427 w 10020"/>
                <a:gd name="connsiteY2" fmla="*/ 323 h 10266"/>
                <a:gd name="connsiteX3" fmla="*/ 21 w 10020"/>
                <a:gd name="connsiteY3" fmla="*/ 4877 h 10266"/>
                <a:gd name="connsiteX4" fmla="*/ 402 w 10020"/>
                <a:gd name="connsiteY4" fmla="*/ 9707 h 10266"/>
                <a:gd name="connsiteX5" fmla="*/ 5115 w 10020"/>
                <a:gd name="connsiteY5" fmla="*/ 10127 h 10266"/>
                <a:gd name="connsiteX6" fmla="*/ 9540 w 10020"/>
                <a:gd name="connsiteY6" fmla="*/ 9906 h 10266"/>
                <a:gd name="connsiteX7" fmla="*/ 10015 w 10020"/>
                <a:gd name="connsiteY7" fmla="*/ 5310 h 10266"/>
                <a:gd name="connsiteX8" fmla="*/ 9546 w 10020"/>
                <a:gd name="connsiteY8" fmla="*/ 594 h 10266"/>
                <a:gd name="connsiteX0" fmla="*/ 9477 w 10020"/>
                <a:gd name="connsiteY0" fmla="*/ 481 h 10266"/>
                <a:gd name="connsiteX1" fmla="*/ 4876 w 10020"/>
                <a:gd name="connsiteY1" fmla="*/ 202 h 10266"/>
                <a:gd name="connsiteX2" fmla="*/ 427 w 10020"/>
                <a:gd name="connsiteY2" fmla="*/ 323 h 10266"/>
                <a:gd name="connsiteX3" fmla="*/ 21 w 10020"/>
                <a:gd name="connsiteY3" fmla="*/ 4877 h 10266"/>
                <a:gd name="connsiteX4" fmla="*/ 402 w 10020"/>
                <a:gd name="connsiteY4" fmla="*/ 9707 h 10266"/>
                <a:gd name="connsiteX5" fmla="*/ 5115 w 10020"/>
                <a:gd name="connsiteY5" fmla="*/ 10127 h 10266"/>
                <a:gd name="connsiteX6" fmla="*/ 9540 w 10020"/>
                <a:gd name="connsiteY6" fmla="*/ 9906 h 10266"/>
                <a:gd name="connsiteX7" fmla="*/ 10015 w 10020"/>
                <a:gd name="connsiteY7" fmla="*/ 5310 h 10266"/>
                <a:gd name="connsiteX8" fmla="*/ 9477 w 10020"/>
                <a:gd name="connsiteY8" fmla="*/ 481 h 10266"/>
                <a:gd name="connsiteX0" fmla="*/ 9477 w 10015"/>
                <a:gd name="connsiteY0" fmla="*/ 481 h 10282"/>
                <a:gd name="connsiteX1" fmla="*/ 4876 w 10015"/>
                <a:gd name="connsiteY1" fmla="*/ 202 h 10282"/>
                <a:gd name="connsiteX2" fmla="*/ 427 w 10015"/>
                <a:gd name="connsiteY2" fmla="*/ 323 h 10282"/>
                <a:gd name="connsiteX3" fmla="*/ 21 w 10015"/>
                <a:gd name="connsiteY3" fmla="*/ 4877 h 10282"/>
                <a:gd name="connsiteX4" fmla="*/ 402 w 10015"/>
                <a:gd name="connsiteY4" fmla="*/ 9707 h 10282"/>
                <a:gd name="connsiteX5" fmla="*/ 5115 w 10015"/>
                <a:gd name="connsiteY5" fmla="*/ 10127 h 10282"/>
                <a:gd name="connsiteX6" fmla="*/ 9436 w 10015"/>
                <a:gd name="connsiteY6" fmla="*/ 10076 h 10282"/>
                <a:gd name="connsiteX7" fmla="*/ 10015 w 10015"/>
                <a:gd name="connsiteY7" fmla="*/ 5310 h 10282"/>
                <a:gd name="connsiteX8" fmla="*/ 9477 w 10015"/>
                <a:gd name="connsiteY8" fmla="*/ 481 h 10282"/>
                <a:gd name="connsiteX0" fmla="*/ 9477 w 10031"/>
                <a:gd name="connsiteY0" fmla="*/ 481 h 10282"/>
                <a:gd name="connsiteX1" fmla="*/ 4876 w 10031"/>
                <a:gd name="connsiteY1" fmla="*/ 202 h 10282"/>
                <a:gd name="connsiteX2" fmla="*/ 427 w 10031"/>
                <a:gd name="connsiteY2" fmla="*/ 323 h 10282"/>
                <a:gd name="connsiteX3" fmla="*/ 21 w 10031"/>
                <a:gd name="connsiteY3" fmla="*/ 4877 h 10282"/>
                <a:gd name="connsiteX4" fmla="*/ 402 w 10031"/>
                <a:gd name="connsiteY4" fmla="*/ 9707 h 10282"/>
                <a:gd name="connsiteX5" fmla="*/ 5115 w 10031"/>
                <a:gd name="connsiteY5" fmla="*/ 10127 h 10282"/>
                <a:gd name="connsiteX6" fmla="*/ 9436 w 10031"/>
                <a:gd name="connsiteY6" fmla="*/ 10076 h 10282"/>
                <a:gd name="connsiteX7" fmla="*/ 10015 w 10031"/>
                <a:gd name="connsiteY7" fmla="*/ 5310 h 10282"/>
                <a:gd name="connsiteX8" fmla="*/ 9477 w 10031"/>
                <a:gd name="connsiteY8" fmla="*/ 481 h 10282"/>
                <a:gd name="connsiteX0" fmla="*/ 9486 w 10040"/>
                <a:gd name="connsiteY0" fmla="*/ 481 h 10390"/>
                <a:gd name="connsiteX1" fmla="*/ 4885 w 10040"/>
                <a:gd name="connsiteY1" fmla="*/ 202 h 10390"/>
                <a:gd name="connsiteX2" fmla="*/ 436 w 10040"/>
                <a:gd name="connsiteY2" fmla="*/ 323 h 10390"/>
                <a:gd name="connsiteX3" fmla="*/ 30 w 10040"/>
                <a:gd name="connsiteY3" fmla="*/ 4877 h 10390"/>
                <a:gd name="connsiteX4" fmla="*/ 324 w 10040"/>
                <a:gd name="connsiteY4" fmla="*/ 9906 h 10390"/>
                <a:gd name="connsiteX5" fmla="*/ 5124 w 10040"/>
                <a:gd name="connsiteY5" fmla="*/ 10127 h 10390"/>
                <a:gd name="connsiteX6" fmla="*/ 9445 w 10040"/>
                <a:gd name="connsiteY6" fmla="*/ 10076 h 10390"/>
                <a:gd name="connsiteX7" fmla="*/ 10024 w 10040"/>
                <a:gd name="connsiteY7" fmla="*/ 5310 h 10390"/>
                <a:gd name="connsiteX8" fmla="*/ 9486 w 10040"/>
                <a:gd name="connsiteY8" fmla="*/ 481 h 10390"/>
                <a:gd name="connsiteX0" fmla="*/ 9486 w 10040"/>
                <a:gd name="connsiteY0" fmla="*/ 481 h 10405"/>
                <a:gd name="connsiteX1" fmla="*/ 4885 w 10040"/>
                <a:gd name="connsiteY1" fmla="*/ 202 h 10405"/>
                <a:gd name="connsiteX2" fmla="*/ 436 w 10040"/>
                <a:gd name="connsiteY2" fmla="*/ 323 h 10405"/>
                <a:gd name="connsiteX3" fmla="*/ 30 w 10040"/>
                <a:gd name="connsiteY3" fmla="*/ 4877 h 10405"/>
                <a:gd name="connsiteX4" fmla="*/ 324 w 10040"/>
                <a:gd name="connsiteY4" fmla="*/ 9906 h 10405"/>
                <a:gd name="connsiteX5" fmla="*/ 5124 w 10040"/>
                <a:gd name="connsiteY5" fmla="*/ 10127 h 10405"/>
                <a:gd name="connsiteX6" fmla="*/ 9445 w 10040"/>
                <a:gd name="connsiteY6" fmla="*/ 10246 h 10405"/>
                <a:gd name="connsiteX7" fmla="*/ 10024 w 10040"/>
                <a:gd name="connsiteY7" fmla="*/ 5310 h 10405"/>
                <a:gd name="connsiteX8" fmla="*/ 9486 w 10040"/>
                <a:gd name="connsiteY8" fmla="*/ 481 h 10405"/>
                <a:gd name="connsiteX0" fmla="*/ 9486 w 10025"/>
                <a:gd name="connsiteY0" fmla="*/ 481 h 10405"/>
                <a:gd name="connsiteX1" fmla="*/ 4885 w 10025"/>
                <a:gd name="connsiteY1" fmla="*/ 202 h 10405"/>
                <a:gd name="connsiteX2" fmla="*/ 436 w 10025"/>
                <a:gd name="connsiteY2" fmla="*/ 323 h 10405"/>
                <a:gd name="connsiteX3" fmla="*/ 30 w 10025"/>
                <a:gd name="connsiteY3" fmla="*/ 4877 h 10405"/>
                <a:gd name="connsiteX4" fmla="*/ 324 w 10025"/>
                <a:gd name="connsiteY4" fmla="*/ 9906 h 10405"/>
                <a:gd name="connsiteX5" fmla="*/ 5124 w 10025"/>
                <a:gd name="connsiteY5" fmla="*/ 10127 h 10405"/>
                <a:gd name="connsiteX6" fmla="*/ 9445 w 10025"/>
                <a:gd name="connsiteY6" fmla="*/ 10246 h 10405"/>
                <a:gd name="connsiteX7" fmla="*/ 10024 w 10025"/>
                <a:gd name="connsiteY7" fmla="*/ 5310 h 10405"/>
                <a:gd name="connsiteX8" fmla="*/ 9486 w 10025"/>
                <a:gd name="connsiteY8" fmla="*/ 481 h 10405"/>
                <a:gd name="connsiteX0" fmla="*/ 9486 w 10025"/>
                <a:gd name="connsiteY0" fmla="*/ 481 h 10405"/>
                <a:gd name="connsiteX1" fmla="*/ 4885 w 10025"/>
                <a:gd name="connsiteY1" fmla="*/ 202 h 10405"/>
                <a:gd name="connsiteX2" fmla="*/ 436 w 10025"/>
                <a:gd name="connsiteY2" fmla="*/ 323 h 10405"/>
                <a:gd name="connsiteX3" fmla="*/ 30 w 10025"/>
                <a:gd name="connsiteY3" fmla="*/ 4877 h 10405"/>
                <a:gd name="connsiteX4" fmla="*/ 324 w 10025"/>
                <a:gd name="connsiteY4" fmla="*/ 9906 h 10405"/>
                <a:gd name="connsiteX5" fmla="*/ 5124 w 10025"/>
                <a:gd name="connsiteY5" fmla="*/ 10127 h 10405"/>
                <a:gd name="connsiteX6" fmla="*/ 9445 w 10025"/>
                <a:gd name="connsiteY6" fmla="*/ 10246 h 10405"/>
                <a:gd name="connsiteX7" fmla="*/ 10024 w 10025"/>
                <a:gd name="connsiteY7" fmla="*/ 5310 h 10405"/>
                <a:gd name="connsiteX8" fmla="*/ 9486 w 10025"/>
                <a:gd name="connsiteY8" fmla="*/ 481 h 10405"/>
                <a:gd name="connsiteX0" fmla="*/ 9486 w 10025"/>
                <a:gd name="connsiteY0" fmla="*/ 481 h 10322"/>
                <a:gd name="connsiteX1" fmla="*/ 4885 w 10025"/>
                <a:gd name="connsiteY1" fmla="*/ 202 h 10322"/>
                <a:gd name="connsiteX2" fmla="*/ 436 w 10025"/>
                <a:gd name="connsiteY2" fmla="*/ 323 h 10322"/>
                <a:gd name="connsiteX3" fmla="*/ 30 w 10025"/>
                <a:gd name="connsiteY3" fmla="*/ 4877 h 10322"/>
                <a:gd name="connsiteX4" fmla="*/ 324 w 10025"/>
                <a:gd name="connsiteY4" fmla="*/ 9906 h 10322"/>
                <a:gd name="connsiteX5" fmla="*/ 5124 w 10025"/>
                <a:gd name="connsiteY5" fmla="*/ 10127 h 10322"/>
                <a:gd name="connsiteX6" fmla="*/ 9445 w 10025"/>
                <a:gd name="connsiteY6" fmla="*/ 10142 h 10322"/>
                <a:gd name="connsiteX7" fmla="*/ 10024 w 10025"/>
                <a:gd name="connsiteY7" fmla="*/ 5310 h 10322"/>
                <a:gd name="connsiteX8" fmla="*/ 9486 w 10025"/>
                <a:gd name="connsiteY8" fmla="*/ 481 h 10322"/>
                <a:gd name="connsiteX0" fmla="*/ 9454 w 10025"/>
                <a:gd name="connsiteY0" fmla="*/ 559 h 10322"/>
                <a:gd name="connsiteX1" fmla="*/ 4885 w 10025"/>
                <a:gd name="connsiteY1" fmla="*/ 202 h 10322"/>
                <a:gd name="connsiteX2" fmla="*/ 436 w 10025"/>
                <a:gd name="connsiteY2" fmla="*/ 323 h 10322"/>
                <a:gd name="connsiteX3" fmla="*/ 30 w 10025"/>
                <a:gd name="connsiteY3" fmla="*/ 4877 h 10322"/>
                <a:gd name="connsiteX4" fmla="*/ 324 w 10025"/>
                <a:gd name="connsiteY4" fmla="*/ 9906 h 10322"/>
                <a:gd name="connsiteX5" fmla="*/ 5124 w 10025"/>
                <a:gd name="connsiteY5" fmla="*/ 10127 h 10322"/>
                <a:gd name="connsiteX6" fmla="*/ 9445 w 10025"/>
                <a:gd name="connsiteY6" fmla="*/ 10142 h 10322"/>
                <a:gd name="connsiteX7" fmla="*/ 10024 w 10025"/>
                <a:gd name="connsiteY7" fmla="*/ 5310 h 10322"/>
                <a:gd name="connsiteX8" fmla="*/ 9454 w 10025"/>
                <a:gd name="connsiteY8" fmla="*/ 559 h 10322"/>
                <a:gd name="connsiteX0" fmla="*/ 9457 w 10028"/>
                <a:gd name="connsiteY0" fmla="*/ 504 h 10267"/>
                <a:gd name="connsiteX1" fmla="*/ 4888 w 10028"/>
                <a:gd name="connsiteY1" fmla="*/ 147 h 10267"/>
                <a:gd name="connsiteX2" fmla="*/ 487 w 10028"/>
                <a:gd name="connsiteY2" fmla="*/ 346 h 10267"/>
                <a:gd name="connsiteX3" fmla="*/ 33 w 10028"/>
                <a:gd name="connsiteY3" fmla="*/ 4822 h 10267"/>
                <a:gd name="connsiteX4" fmla="*/ 327 w 10028"/>
                <a:gd name="connsiteY4" fmla="*/ 9851 h 10267"/>
                <a:gd name="connsiteX5" fmla="*/ 5127 w 10028"/>
                <a:gd name="connsiteY5" fmla="*/ 10072 h 10267"/>
                <a:gd name="connsiteX6" fmla="*/ 9448 w 10028"/>
                <a:gd name="connsiteY6" fmla="*/ 10087 h 10267"/>
                <a:gd name="connsiteX7" fmla="*/ 10027 w 10028"/>
                <a:gd name="connsiteY7" fmla="*/ 5255 h 10267"/>
                <a:gd name="connsiteX8" fmla="*/ 9457 w 10028"/>
                <a:gd name="connsiteY8" fmla="*/ 504 h 10267"/>
                <a:gd name="connsiteX0" fmla="*/ 9455 w 10026"/>
                <a:gd name="connsiteY0" fmla="*/ 452 h 10215"/>
                <a:gd name="connsiteX1" fmla="*/ 4886 w 10026"/>
                <a:gd name="connsiteY1" fmla="*/ 95 h 10215"/>
                <a:gd name="connsiteX2" fmla="*/ 453 w 10026"/>
                <a:gd name="connsiteY2" fmla="*/ 372 h 10215"/>
                <a:gd name="connsiteX3" fmla="*/ 31 w 10026"/>
                <a:gd name="connsiteY3" fmla="*/ 4770 h 10215"/>
                <a:gd name="connsiteX4" fmla="*/ 325 w 10026"/>
                <a:gd name="connsiteY4" fmla="*/ 9799 h 10215"/>
                <a:gd name="connsiteX5" fmla="*/ 5125 w 10026"/>
                <a:gd name="connsiteY5" fmla="*/ 10020 h 10215"/>
                <a:gd name="connsiteX6" fmla="*/ 9446 w 10026"/>
                <a:gd name="connsiteY6" fmla="*/ 10035 h 10215"/>
                <a:gd name="connsiteX7" fmla="*/ 10025 w 10026"/>
                <a:gd name="connsiteY7" fmla="*/ 5203 h 10215"/>
                <a:gd name="connsiteX8" fmla="*/ 9455 w 10026"/>
                <a:gd name="connsiteY8" fmla="*/ 452 h 1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6" h="10215">
                  <a:moveTo>
                    <a:pt x="9455" y="452"/>
                  </a:moveTo>
                  <a:cubicBezTo>
                    <a:pt x="8567" y="-312"/>
                    <a:pt x="6552" y="152"/>
                    <a:pt x="4886" y="95"/>
                  </a:cubicBezTo>
                  <a:cubicBezTo>
                    <a:pt x="2993" y="211"/>
                    <a:pt x="1029" y="-340"/>
                    <a:pt x="453" y="372"/>
                  </a:cubicBezTo>
                  <a:cubicBezTo>
                    <a:pt x="-123" y="1201"/>
                    <a:pt x="52" y="3199"/>
                    <a:pt x="31" y="4770"/>
                  </a:cubicBezTo>
                  <a:cubicBezTo>
                    <a:pt x="10" y="6341"/>
                    <a:pt x="-110" y="8972"/>
                    <a:pt x="325" y="9799"/>
                  </a:cubicBezTo>
                  <a:cubicBezTo>
                    <a:pt x="706" y="10550"/>
                    <a:pt x="3605" y="9981"/>
                    <a:pt x="5125" y="10020"/>
                  </a:cubicBezTo>
                  <a:cubicBezTo>
                    <a:pt x="6645" y="10059"/>
                    <a:pt x="8433" y="10430"/>
                    <a:pt x="9446" y="10035"/>
                  </a:cubicBezTo>
                  <a:cubicBezTo>
                    <a:pt x="10021" y="9633"/>
                    <a:pt x="10032" y="6741"/>
                    <a:pt x="10025" y="5203"/>
                  </a:cubicBezTo>
                  <a:cubicBezTo>
                    <a:pt x="10018" y="3666"/>
                    <a:pt x="10033" y="955"/>
                    <a:pt x="9455" y="452"/>
                  </a:cubicBezTo>
                  <a:close/>
                </a:path>
              </a:pathLst>
            </a:custGeom>
            <a:solidFill>
              <a:schemeClr val="bg1"/>
            </a:solid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800"/>
            </a:p>
          </p:txBody>
        </p:sp>
      </p:grpSp>
      <p:sp>
        <p:nvSpPr>
          <p:cNvPr id="2" name="Title 1"/>
          <p:cNvSpPr>
            <a:spLocks noGrp="1"/>
          </p:cNvSpPr>
          <p:nvPr>
            <p:ph type="title"/>
          </p:nvPr>
        </p:nvSpPr>
        <p:spPr>
          <a:xfrm>
            <a:off x="8532813" y="1828800"/>
            <a:ext cx="3276601" cy="2057400"/>
          </a:xfrm>
        </p:spPr>
        <p:txBody>
          <a:bodyPr anchor="b">
            <a:normAutofit/>
          </a:bodyPr>
          <a:lstStyle>
            <a:lvl1pPr>
              <a:defRPr sz="3600"/>
            </a:lvl1pPr>
          </a:lstStyle>
          <a:p>
            <a:r>
              <a:rPr lang="en-US"/>
              <a:t>Click to edit Master title style</a:t>
            </a:r>
            <a:endParaRPr lang="en-US" dirty="0"/>
          </a:p>
        </p:txBody>
      </p:sp>
      <p:sp>
        <p:nvSpPr>
          <p:cNvPr id="68" name="Picture Placeholder 67" descr="An empty placeholder to add an image. Click on the placeholder and select the image that you wish to add."/>
          <p:cNvSpPr>
            <a:spLocks noGrp="1"/>
          </p:cNvSpPr>
          <p:nvPr>
            <p:ph type="pic" idx="1"/>
          </p:nvPr>
        </p:nvSpPr>
        <p:spPr>
          <a:xfrm>
            <a:off x="1449263" y="1357285"/>
            <a:ext cx="5822839" cy="3907865"/>
          </a:xfrm>
          <a:custGeom>
            <a:avLst/>
            <a:gdLst>
              <a:gd name="connsiteX0" fmla="*/ 1094057 w 5822838"/>
              <a:gd name="connsiteY0" fmla="*/ 370 h 3907865"/>
              <a:gd name="connsiteX1" fmla="*/ 2837631 w 5822838"/>
              <a:gd name="connsiteY1" fmla="*/ 36284 h 3907865"/>
              <a:gd name="connsiteX2" fmla="*/ 5491183 w 5822838"/>
              <a:gd name="connsiteY2" fmla="*/ 172856 h 3907865"/>
              <a:gd name="connsiteX3" fmla="*/ 5822223 w 5822838"/>
              <a:gd name="connsiteY3" fmla="*/ 1990359 h 3907865"/>
              <a:gd name="connsiteX4" fmla="*/ 5485956 w 5822838"/>
              <a:gd name="connsiteY4" fmla="*/ 3838850 h 3907865"/>
              <a:gd name="connsiteX5" fmla="*/ 2976436 w 5822838"/>
              <a:gd name="connsiteY5" fmla="*/ 3833112 h 3907865"/>
              <a:gd name="connsiteX6" fmla="*/ 188726 w 5822838"/>
              <a:gd name="connsiteY6" fmla="*/ 3748568 h 3907865"/>
              <a:gd name="connsiteX7" fmla="*/ 17979 w 5822838"/>
              <a:gd name="connsiteY7" fmla="*/ 1824715 h 3907865"/>
              <a:gd name="connsiteX8" fmla="*/ 263065 w 5822838"/>
              <a:gd name="connsiteY8" fmla="*/ 142251 h 3907865"/>
              <a:gd name="connsiteX9" fmla="*/ 1094057 w 5822838"/>
              <a:gd name="connsiteY9" fmla="*/ 370 h 390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22838" h="3907865">
                <a:moveTo>
                  <a:pt x="1094057" y="370"/>
                </a:moveTo>
                <a:cubicBezTo>
                  <a:pt x="1587756" y="5473"/>
                  <a:pt x="2219217" y="61246"/>
                  <a:pt x="2837631" y="36284"/>
                </a:cubicBezTo>
                <a:cubicBezTo>
                  <a:pt x="3805199" y="58090"/>
                  <a:pt x="4975457" y="-119414"/>
                  <a:pt x="5491183" y="172856"/>
                </a:cubicBezTo>
                <a:cubicBezTo>
                  <a:pt x="5826870" y="365279"/>
                  <a:pt x="5818158" y="1402377"/>
                  <a:pt x="5822223" y="1990359"/>
                </a:cubicBezTo>
                <a:cubicBezTo>
                  <a:pt x="5826289" y="2578724"/>
                  <a:pt x="5819900" y="3685064"/>
                  <a:pt x="5485956" y="3838850"/>
                </a:cubicBezTo>
                <a:cubicBezTo>
                  <a:pt x="4897633" y="3989958"/>
                  <a:pt x="3859211" y="3848031"/>
                  <a:pt x="2976436" y="3833112"/>
                </a:cubicBezTo>
                <a:cubicBezTo>
                  <a:pt x="2093661" y="3818192"/>
                  <a:pt x="410001" y="4035864"/>
                  <a:pt x="188726" y="3748568"/>
                </a:cubicBezTo>
                <a:cubicBezTo>
                  <a:pt x="-63910" y="3432197"/>
                  <a:pt x="5783" y="2425703"/>
                  <a:pt x="17979" y="1824715"/>
                </a:cubicBezTo>
                <a:cubicBezTo>
                  <a:pt x="30175" y="1223726"/>
                  <a:pt x="-71460" y="459387"/>
                  <a:pt x="263065" y="142251"/>
                </a:cubicBezTo>
                <a:cubicBezTo>
                  <a:pt x="409420" y="23086"/>
                  <a:pt x="710070" y="-3598"/>
                  <a:pt x="1094057" y="370"/>
                </a:cubicBezTo>
                <a:close/>
              </a:path>
            </a:pathLst>
          </a:custGeom>
          <a:ln>
            <a:solidFill>
              <a:schemeClr val="tx1">
                <a:lumMod val="20000"/>
                <a:lumOff val="80000"/>
              </a:schemeClr>
            </a:solidFill>
          </a:ln>
        </p:spPr>
        <p:txBody>
          <a:bodyPr wrap="square" tIns="365760">
            <a:noAutofit/>
          </a:bodyPr>
          <a:lstStyle>
            <a:lvl1pPr marL="0" indent="0" algn="ctr">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32813" y="3962399"/>
            <a:ext cx="3276601" cy="1828800"/>
          </a:xfrm>
        </p:spPr>
        <p:txBody>
          <a:bodyPr>
            <a:normAutofit/>
          </a:bodyPr>
          <a:lstStyle>
            <a:lvl1pPr marL="0" indent="0">
              <a:buNone/>
              <a:defRPr sz="1800">
                <a:solidFill>
                  <a:schemeClr val="accent1">
                    <a:lumMod val="50000"/>
                  </a:schemeClr>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Tree>
    <p:extLst>
      <p:ext uri="{BB962C8B-B14F-4D97-AF65-F5344CB8AC3E}">
        <p14:creationId xmlns:p14="http://schemas.microsoft.com/office/powerpoint/2010/main" val="48334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Wide Picture with Caption">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4" name="Freeform 63"/>
          <p:cNvSpPr>
            <a:spLocks/>
          </p:cNvSpPr>
          <p:nvPr/>
        </p:nvSpPr>
        <p:spPr bwMode="auto">
          <a:xfrm>
            <a:off x="1185732" y="1752228"/>
            <a:ext cx="9817165" cy="3518272"/>
          </a:xfrm>
          <a:custGeom>
            <a:avLst/>
            <a:gdLst/>
            <a:ahLst/>
            <a:cxnLst/>
            <a:rect l="l" t="t" r="r" b="b"/>
            <a:pathLst>
              <a:path w="9817165" h="4933971">
                <a:moveTo>
                  <a:pt x="9123310" y="0"/>
                </a:moveTo>
                <a:cubicBezTo>
                  <a:pt x="9124250" y="244577"/>
                  <a:pt x="9475979" y="478897"/>
                  <a:pt x="9777863" y="481056"/>
                </a:cubicBezTo>
                <a:cubicBezTo>
                  <a:pt x="9773380" y="1921904"/>
                  <a:pt x="9817627" y="3482019"/>
                  <a:pt x="9817162" y="4933971"/>
                </a:cubicBezTo>
                <a:lnTo>
                  <a:pt x="30240" y="4933971"/>
                </a:lnTo>
                <a:lnTo>
                  <a:pt x="0" y="555563"/>
                </a:lnTo>
                <a:cubicBezTo>
                  <a:pt x="497498" y="571221"/>
                  <a:pt x="660196" y="270493"/>
                  <a:pt x="653613" y="108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65" name="Freeform 64"/>
          <p:cNvSpPr>
            <a:spLocks/>
          </p:cNvSpPr>
          <p:nvPr/>
        </p:nvSpPr>
        <p:spPr bwMode="auto">
          <a:xfrm>
            <a:off x="1212267" y="4253489"/>
            <a:ext cx="1132927" cy="1256308"/>
          </a:xfrm>
          <a:custGeom>
            <a:avLst/>
            <a:gdLst>
              <a:gd name="connsiteX0" fmla="*/ 0 w 1132927"/>
              <a:gd name="connsiteY0" fmla="*/ 0 h 1262658"/>
              <a:gd name="connsiteX1" fmla="*/ 89483 w 1132927"/>
              <a:gd name="connsiteY1" fmla="*/ 72705 h 1262658"/>
              <a:gd name="connsiteX2" fmla="*/ 1132927 w 1132927"/>
              <a:gd name="connsiteY2" fmla="*/ 1259752 h 1262658"/>
              <a:gd name="connsiteX3" fmla="*/ 612030 w 1132927"/>
              <a:gd name="connsiteY3" fmla="*/ 1262658 h 1262658"/>
              <a:gd name="connsiteX4" fmla="*/ 5439 w 1132927"/>
              <a:gd name="connsiteY4" fmla="*/ 787541 h 1262658"/>
              <a:gd name="connsiteX5" fmla="*/ 0 w 1132927"/>
              <a:gd name="connsiteY5" fmla="*/ 0 h 1262658"/>
              <a:gd name="connsiteX0" fmla="*/ 0 w 1132927"/>
              <a:gd name="connsiteY0" fmla="*/ 0 h 1262658"/>
              <a:gd name="connsiteX1" fmla="*/ 118058 w 1132927"/>
              <a:gd name="connsiteY1" fmla="*/ 85405 h 1262658"/>
              <a:gd name="connsiteX2" fmla="*/ 1132927 w 1132927"/>
              <a:gd name="connsiteY2" fmla="*/ 1259752 h 1262658"/>
              <a:gd name="connsiteX3" fmla="*/ 612030 w 1132927"/>
              <a:gd name="connsiteY3" fmla="*/ 1262658 h 1262658"/>
              <a:gd name="connsiteX4" fmla="*/ 5439 w 1132927"/>
              <a:gd name="connsiteY4" fmla="*/ 787541 h 1262658"/>
              <a:gd name="connsiteX5" fmla="*/ 0 w 1132927"/>
              <a:gd name="connsiteY5" fmla="*/ 0 h 1262658"/>
              <a:gd name="connsiteX0" fmla="*/ 0 w 1136102"/>
              <a:gd name="connsiteY0" fmla="*/ 0 h 1249958"/>
              <a:gd name="connsiteX1" fmla="*/ 121233 w 1136102"/>
              <a:gd name="connsiteY1" fmla="*/ 72705 h 1249958"/>
              <a:gd name="connsiteX2" fmla="*/ 1136102 w 1136102"/>
              <a:gd name="connsiteY2" fmla="*/ 1247052 h 1249958"/>
              <a:gd name="connsiteX3" fmla="*/ 615205 w 1136102"/>
              <a:gd name="connsiteY3" fmla="*/ 1249958 h 1249958"/>
              <a:gd name="connsiteX4" fmla="*/ 8614 w 1136102"/>
              <a:gd name="connsiteY4" fmla="*/ 774841 h 1249958"/>
              <a:gd name="connsiteX5" fmla="*/ 0 w 1136102"/>
              <a:gd name="connsiteY5" fmla="*/ 0 h 1249958"/>
              <a:gd name="connsiteX0" fmla="*/ 0 w 1132927"/>
              <a:gd name="connsiteY0" fmla="*/ 0 h 1256308"/>
              <a:gd name="connsiteX1" fmla="*/ 118058 w 1132927"/>
              <a:gd name="connsiteY1" fmla="*/ 79055 h 1256308"/>
              <a:gd name="connsiteX2" fmla="*/ 1132927 w 1132927"/>
              <a:gd name="connsiteY2" fmla="*/ 1253402 h 1256308"/>
              <a:gd name="connsiteX3" fmla="*/ 612030 w 1132927"/>
              <a:gd name="connsiteY3" fmla="*/ 1256308 h 1256308"/>
              <a:gd name="connsiteX4" fmla="*/ 5439 w 1132927"/>
              <a:gd name="connsiteY4" fmla="*/ 781191 h 1256308"/>
              <a:gd name="connsiteX5" fmla="*/ 0 w 1132927"/>
              <a:gd name="connsiteY5" fmla="*/ 0 h 125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2927" h="1256308">
                <a:moveTo>
                  <a:pt x="0" y="0"/>
                </a:moveTo>
                <a:lnTo>
                  <a:pt x="118058" y="79055"/>
                </a:lnTo>
                <a:cubicBezTo>
                  <a:pt x="289729" y="270141"/>
                  <a:pt x="927035" y="1022529"/>
                  <a:pt x="1132927" y="1253402"/>
                </a:cubicBezTo>
                <a:lnTo>
                  <a:pt x="612030" y="1256308"/>
                </a:lnTo>
                <a:cubicBezTo>
                  <a:pt x="679742" y="938843"/>
                  <a:pt x="292277" y="705064"/>
                  <a:pt x="5439" y="781191"/>
                </a:cubicBezTo>
                <a:cubicBezTo>
                  <a:pt x="3680" y="518691"/>
                  <a:pt x="1892" y="262526"/>
                  <a:pt x="0" y="0"/>
                </a:cubicBezTo>
                <a:close/>
              </a:path>
            </a:pathLst>
          </a:custGeom>
          <a:solidFill>
            <a:schemeClr val="bg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66" name="Freeform 65"/>
          <p:cNvSpPr>
            <a:spLocks/>
          </p:cNvSpPr>
          <p:nvPr/>
        </p:nvSpPr>
        <p:spPr bwMode="auto">
          <a:xfrm>
            <a:off x="1255712" y="1827385"/>
            <a:ext cx="9675672" cy="3366915"/>
          </a:xfrm>
          <a:custGeom>
            <a:avLst/>
            <a:gdLst/>
            <a:ahLst/>
            <a:cxnLst/>
            <a:rect l="l" t="t" r="r" b="b"/>
            <a:pathLst>
              <a:path w="9675672" h="4802414">
                <a:moveTo>
                  <a:pt x="652941" y="0"/>
                </a:moveTo>
                <a:lnTo>
                  <a:pt x="8956918" y="0"/>
                </a:lnTo>
                <a:cubicBezTo>
                  <a:pt x="8996866" y="239961"/>
                  <a:pt x="9430767" y="478803"/>
                  <a:pt x="9633360" y="495563"/>
                </a:cubicBezTo>
                <a:cubicBezTo>
                  <a:pt x="9640202" y="1933973"/>
                  <a:pt x="9667388" y="3364742"/>
                  <a:pt x="9675672" y="4802414"/>
                </a:cubicBezTo>
                <a:lnTo>
                  <a:pt x="17820" y="4802414"/>
                </a:lnTo>
                <a:cubicBezTo>
                  <a:pt x="24758" y="3790656"/>
                  <a:pt x="-16354" y="1298643"/>
                  <a:pt x="7551" y="566242"/>
                </a:cubicBezTo>
                <a:cubicBezTo>
                  <a:pt x="431628" y="512687"/>
                  <a:pt x="612570" y="327420"/>
                  <a:pt x="65294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67" name="Picture Placeholder 2" descr="An empty placeholder to add an image. Click on the placeholder and select the image that you wish to add."/>
          <p:cNvSpPr>
            <a:spLocks noGrp="1"/>
          </p:cNvSpPr>
          <p:nvPr>
            <p:ph type="pic" idx="1"/>
          </p:nvPr>
        </p:nvSpPr>
        <p:spPr>
          <a:xfrm>
            <a:off x="1315617" y="1914880"/>
            <a:ext cx="9547705" cy="3171471"/>
          </a:xfrm>
          <a:custGeom>
            <a:avLst/>
            <a:gdLst>
              <a:gd name="connsiteX0" fmla="*/ 650308 w 9555325"/>
              <a:gd name="connsiteY0" fmla="*/ 0 h 4638481"/>
              <a:gd name="connsiteX1" fmla="*/ 8849738 w 9555325"/>
              <a:gd name="connsiteY1" fmla="*/ 0 h 4638481"/>
              <a:gd name="connsiteX2" fmla="*/ 9517225 w 9555325"/>
              <a:gd name="connsiteY2" fmla="*/ 492179 h 4638481"/>
              <a:gd name="connsiteX3" fmla="*/ 9555325 w 9555325"/>
              <a:gd name="connsiteY3" fmla="*/ 3489265 h 4638481"/>
              <a:gd name="connsiteX4" fmla="*/ 9323528 w 9555325"/>
              <a:gd name="connsiteY4" fmla="*/ 3999732 h 4638481"/>
              <a:gd name="connsiteX5" fmla="*/ 9257247 w 9555325"/>
              <a:gd name="connsiteY5" fmla="*/ 3818831 h 4638481"/>
              <a:gd name="connsiteX6" fmla="*/ 8857627 w 9555325"/>
              <a:gd name="connsiteY6" fmla="*/ 4294672 h 4638481"/>
              <a:gd name="connsiteX7" fmla="*/ 8212559 w 9555325"/>
              <a:gd name="connsiteY7" fmla="*/ 4152775 h 4638481"/>
              <a:gd name="connsiteX8" fmla="*/ 8411811 w 9555325"/>
              <a:gd name="connsiteY8" fmla="*/ 4638481 h 4638481"/>
              <a:gd name="connsiteX9" fmla="*/ 1128444 w 9555325"/>
              <a:gd name="connsiteY9" fmla="*/ 4638481 h 4638481"/>
              <a:gd name="connsiteX10" fmla="*/ 1332334 w 9555325"/>
              <a:gd name="connsiteY10" fmla="*/ 4136900 h 4638481"/>
              <a:gd name="connsiteX11" fmla="*/ 703644 w 9555325"/>
              <a:gd name="connsiteY11" fmla="*/ 4278797 h 4638481"/>
              <a:gd name="connsiteX12" fmla="*/ 314171 w 9555325"/>
              <a:gd name="connsiteY12" fmla="*/ 3802956 h 4638481"/>
              <a:gd name="connsiteX13" fmla="*/ 249572 w 9555325"/>
              <a:gd name="connsiteY13" fmla="*/ 3983857 h 4638481"/>
              <a:gd name="connsiteX14" fmla="*/ 0 w 9555325"/>
              <a:gd name="connsiteY14" fmla="*/ 3792938 h 4638481"/>
              <a:gd name="connsiteX15" fmla="*/ 0 w 9555325"/>
              <a:gd name="connsiteY15" fmla="*/ 570289 h 4638481"/>
              <a:gd name="connsiteX16" fmla="*/ 650308 w 955532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89265 h 4638481"/>
              <a:gd name="connsiteX4" fmla="*/ 9323528 w 9547705"/>
              <a:gd name="connsiteY4" fmla="*/ 3999732 h 4638481"/>
              <a:gd name="connsiteX5" fmla="*/ 9257247 w 9547705"/>
              <a:gd name="connsiteY5" fmla="*/ 3818831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32465"/>
              <a:gd name="connsiteY0" fmla="*/ 0 h 4638481"/>
              <a:gd name="connsiteX1" fmla="*/ 8849738 w 9532465"/>
              <a:gd name="connsiteY1" fmla="*/ 0 h 4638481"/>
              <a:gd name="connsiteX2" fmla="*/ 9517225 w 9532465"/>
              <a:gd name="connsiteY2" fmla="*/ 492179 h 4638481"/>
              <a:gd name="connsiteX3" fmla="*/ 9532465 w 9532465"/>
              <a:gd name="connsiteY3" fmla="*/ 3489265 h 4638481"/>
              <a:gd name="connsiteX4" fmla="*/ 9323528 w 9532465"/>
              <a:gd name="connsiteY4" fmla="*/ 3999732 h 4638481"/>
              <a:gd name="connsiteX5" fmla="*/ 9257247 w 9532465"/>
              <a:gd name="connsiteY5" fmla="*/ 3818831 h 4638481"/>
              <a:gd name="connsiteX6" fmla="*/ 8857627 w 9532465"/>
              <a:gd name="connsiteY6" fmla="*/ 4294672 h 4638481"/>
              <a:gd name="connsiteX7" fmla="*/ 8212559 w 9532465"/>
              <a:gd name="connsiteY7" fmla="*/ 4152775 h 4638481"/>
              <a:gd name="connsiteX8" fmla="*/ 8411811 w 9532465"/>
              <a:gd name="connsiteY8" fmla="*/ 4638481 h 4638481"/>
              <a:gd name="connsiteX9" fmla="*/ 1128444 w 9532465"/>
              <a:gd name="connsiteY9" fmla="*/ 4638481 h 4638481"/>
              <a:gd name="connsiteX10" fmla="*/ 1332334 w 9532465"/>
              <a:gd name="connsiteY10" fmla="*/ 4136900 h 4638481"/>
              <a:gd name="connsiteX11" fmla="*/ 703644 w 9532465"/>
              <a:gd name="connsiteY11" fmla="*/ 4278797 h 4638481"/>
              <a:gd name="connsiteX12" fmla="*/ 314171 w 9532465"/>
              <a:gd name="connsiteY12" fmla="*/ 3802956 h 4638481"/>
              <a:gd name="connsiteX13" fmla="*/ 249572 w 9532465"/>
              <a:gd name="connsiteY13" fmla="*/ 3983857 h 4638481"/>
              <a:gd name="connsiteX14" fmla="*/ 0 w 9532465"/>
              <a:gd name="connsiteY14" fmla="*/ 3792938 h 4638481"/>
              <a:gd name="connsiteX15" fmla="*/ 0 w 9532465"/>
              <a:gd name="connsiteY15" fmla="*/ 570289 h 4638481"/>
              <a:gd name="connsiteX16" fmla="*/ 650308 w 9532465"/>
              <a:gd name="connsiteY16" fmla="*/ 0 h 4638481"/>
              <a:gd name="connsiteX0" fmla="*/ 650308 w 9532465"/>
              <a:gd name="connsiteY0" fmla="*/ 0 h 4638481"/>
              <a:gd name="connsiteX1" fmla="*/ 8849738 w 9532465"/>
              <a:gd name="connsiteY1" fmla="*/ 0 h 4638481"/>
              <a:gd name="connsiteX2" fmla="*/ 9517225 w 9532465"/>
              <a:gd name="connsiteY2" fmla="*/ 492179 h 4638481"/>
              <a:gd name="connsiteX3" fmla="*/ 9532465 w 9532465"/>
              <a:gd name="connsiteY3" fmla="*/ 3489265 h 4638481"/>
              <a:gd name="connsiteX4" fmla="*/ 9323528 w 9532465"/>
              <a:gd name="connsiteY4" fmla="*/ 3999732 h 4638481"/>
              <a:gd name="connsiteX5" fmla="*/ 9257247 w 9532465"/>
              <a:gd name="connsiteY5" fmla="*/ 3818831 h 4638481"/>
              <a:gd name="connsiteX6" fmla="*/ 8857627 w 9532465"/>
              <a:gd name="connsiteY6" fmla="*/ 4294672 h 4638481"/>
              <a:gd name="connsiteX7" fmla="*/ 8212559 w 9532465"/>
              <a:gd name="connsiteY7" fmla="*/ 4152775 h 4638481"/>
              <a:gd name="connsiteX8" fmla="*/ 8411811 w 9532465"/>
              <a:gd name="connsiteY8" fmla="*/ 4638481 h 4638481"/>
              <a:gd name="connsiteX9" fmla="*/ 1128444 w 9532465"/>
              <a:gd name="connsiteY9" fmla="*/ 4638481 h 4638481"/>
              <a:gd name="connsiteX10" fmla="*/ 1332334 w 9532465"/>
              <a:gd name="connsiteY10" fmla="*/ 4136900 h 4638481"/>
              <a:gd name="connsiteX11" fmla="*/ 703644 w 9532465"/>
              <a:gd name="connsiteY11" fmla="*/ 4278797 h 4638481"/>
              <a:gd name="connsiteX12" fmla="*/ 314171 w 9532465"/>
              <a:gd name="connsiteY12" fmla="*/ 3802956 h 4638481"/>
              <a:gd name="connsiteX13" fmla="*/ 249572 w 9532465"/>
              <a:gd name="connsiteY13" fmla="*/ 3983857 h 4638481"/>
              <a:gd name="connsiteX14" fmla="*/ 0 w 9532465"/>
              <a:gd name="connsiteY14" fmla="*/ 3792938 h 4638481"/>
              <a:gd name="connsiteX15" fmla="*/ 0 w 9532465"/>
              <a:gd name="connsiteY15" fmla="*/ 570289 h 4638481"/>
              <a:gd name="connsiteX16" fmla="*/ 650308 w 9532465"/>
              <a:gd name="connsiteY16" fmla="*/ 0 h 4638481"/>
              <a:gd name="connsiteX0" fmla="*/ 650308 w 9524845"/>
              <a:gd name="connsiteY0" fmla="*/ 0 h 4638481"/>
              <a:gd name="connsiteX1" fmla="*/ 8849738 w 9524845"/>
              <a:gd name="connsiteY1" fmla="*/ 0 h 4638481"/>
              <a:gd name="connsiteX2" fmla="*/ 9517225 w 9524845"/>
              <a:gd name="connsiteY2" fmla="*/ 492179 h 4638481"/>
              <a:gd name="connsiteX3" fmla="*/ 9524845 w 9524845"/>
              <a:gd name="connsiteY3" fmla="*/ 3500410 h 4638481"/>
              <a:gd name="connsiteX4" fmla="*/ 9323528 w 9524845"/>
              <a:gd name="connsiteY4" fmla="*/ 3999732 h 4638481"/>
              <a:gd name="connsiteX5" fmla="*/ 9257247 w 9524845"/>
              <a:gd name="connsiteY5" fmla="*/ 3818831 h 4638481"/>
              <a:gd name="connsiteX6" fmla="*/ 8857627 w 9524845"/>
              <a:gd name="connsiteY6" fmla="*/ 4294672 h 4638481"/>
              <a:gd name="connsiteX7" fmla="*/ 8212559 w 9524845"/>
              <a:gd name="connsiteY7" fmla="*/ 4152775 h 4638481"/>
              <a:gd name="connsiteX8" fmla="*/ 8411811 w 9524845"/>
              <a:gd name="connsiteY8" fmla="*/ 4638481 h 4638481"/>
              <a:gd name="connsiteX9" fmla="*/ 1128444 w 9524845"/>
              <a:gd name="connsiteY9" fmla="*/ 4638481 h 4638481"/>
              <a:gd name="connsiteX10" fmla="*/ 1332334 w 9524845"/>
              <a:gd name="connsiteY10" fmla="*/ 4136900 h 4638481"/>
              <a:gd name="connsiteX11" fmla="*/ 703644 w 9524845"/>
              <a:gd name="connsiteY11" fmla="*/ 4278797 h 4638481"/>
              <a:gd name="connsiteX12" fmla="*/ 314171 w 9524845"/>
              <a:gd name="connsiteY12" fmla="*/ 3802956 h 4638481"/>
              <a:gd name="connsiteX13" fmla="*/ 249572 w 9524845"/>
              <a:gd name="connsiteY13" fmla="*/ 3983857 h 4638481"/>
              <a:gd name="connsiteX14" fmla="*/ 0 w 9524845"/>
              <a:gd name="connsiteY14" fmla="*/ 3792938 h 4638481"/>
              <a:gd name="connsiteX15" fmla="*/ 0 w 9524845"/>
              <a:gd name="connsiteY15" fmla="*/ 570289 h 4638481"/>
              <a:gd name="connsiteX16" fmla="*/ 650308 w 9524845"/>
              <a:gd name="connsiteY16" fmla="*/ 0 h 4638481"/>
              <a:gd name="connsiteX0" fmla="*/ 650308 w 9517225"/>
              <a:gd name="connsiteY0" fmla="*/ 0 h 4638481"/>
              <a:gd name="connsiteX1" fmla="*/ 8849738 w 9517225"/>
              <a:gd name="connsiteY1" fmla="*/ 0 h 4638481"/>
              <a:gd name="connsiteX2" fmla="*/ 9517225 w 9517225"/>
              <a:gd name="connsiteY2" fmla="*/ 492179 h 4638481"/>
              <a:gd name="connsiteX3" fmla="*/ 9517225 w 9517225"/>
              <a:gd name="connsiteY3" fmla="*/ 3500410 h 4638481"/>
              <a:gd name="connsiteX4" fmla="*/ 9323528 w 9517225"/>
              <a:gd name="connsiteY4" fmla="*/ 3999732 h 4638481"/>
              <a:gd name="connsiteX5" fmla="*/ 9257247 w 9517225"/>
              <a:gd name="connsiteY5" fmla="*/ 3818831 h 4638481"/>
              <a:gd name="connsiteX6" fmla="*/ 8857627 w 9517225"/>
              <a:gd name="connsiteY6" fmla="*/ 4294672 h 4638481"/>
              <a:gd name="connsiteX7" fmla="*/ 8212559 w 9517225"/>
              <a:gd name="connsiteY7" fmla="*/ 4152775 h 4638481"/>
              <a:gd name="connsiteX8" fmla="*/ 8411811 w 9517225"/>
              <a:gd name="connsiteY8" fmla="*/ 4638481 h 4638481"/>
              <a:gd name="connsiteX9" fmla="*/ 1128444 w 9517225"/>
              <a:gd name="connsiteY9" fmla="*/ 4638481 h 4638481"/>
              <a:gd name="connsiteX10" fmla="*/ 1332334 w 9517225"/>
              <a:gd name="connsiteY10" fmla="*/ 4136900 h 4638481"/>
              <a:gd name="connsiteX11" fmla="*/ 703644 w 9517225"/>
              <a:gd name="connsiteY11" fmla="*/ 4278797 h 4638481"/>
              <a:gd name="connsiteX12" fmla="*/ 314171 w 9517225"/>
              <a:gd name="connsiteY12" fmla="*/ 3802956 h 4638481"/>
              <a:gd name="connsiteX13" fmla="*/ 249572 w 9517225"/>
              <a:gd name="connsiteY13" fmla="*/ 3983857 h 4638481"/>
              <a:gd name="connsiteX14" fmla="*/ 0 w 9517225"/>
              <a:gd name="connsiteY14" fmla="*/ 3792938 h 4638481"/>
              <a:gd name="connsiteX15" fmla="*/ 0 w 9517225"/>
              <a:gd name="connsiteY15" fmla="*/ 570289 h 4638481"/>
              <a:gd name="connsiteX16" fmla="*/ 650308 w 951722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23528 w 9547705"/>
              <a:gd name="connsiteY4" fmla="*/ 3999732 h 4638481"/>
              <a:gd name="connsiteX5" fmla="*/ 9257247 w 9547705"/>
              <a:gd name="connsiteY5" fmla="*/ 3818831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23528 w 9547705"/>
              <a:gd name="connsiteY4" fmla="*/ 3999732 h 4638481"/>
              <a:gd name="connsiteX5" fmla="*/ 9257247 w 9547705"/>
              <a:gd name="connsiteY5" fmla="*/ 3818831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23528 w 9547705"/>
              <a:gd name="connsiteY4" fmla="*/ 3999732 h 4638481"/>
              <a:gd name="connsiteX5" fmla="*/ 9257247 w 9547705"/>
              <a:gd name="connsiteY5" fmla="*/ 3818831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23528 w 9547705"/>
              <a:gd name="connsiteY4" fmla="*/ 3999732 h 4638481"/>
              <a:gd name="connsiteX5" fmla="*/ 9242007 w 9547705"/>
              <a:gd name="connsiteY5" fmla="*/ 3462199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23528 w 9547705"/>
              <a:gd name="connsiteY4" fmla="*/ 3743403 h 4638481"/>
              <a:gd name="connsiteX5" fmla="*/ 9242007 w 9547705"/>
              <a:gd name="connsiteY5" fmla="*/ 3462199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23528 w 9547705"/>
              <a:gd name="connsiteY4" fmla="*/ 3743403 h 4638481"/>
              <a:gd name="connsiteX5" fmla="*/ 9272487 w 9547705"/>
              <a:gd name="connsiteY5" fmla="*/ 3451054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294672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49790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80487 w 9547705"/>
              <a:gd name="connsiteY6" fmla="*/ 4138645 h 4638481"/>
              <a:gd name="connsiteX7" fmla="*/ 8212559 w 9547705"/>
              <a:gd name="connsiteY7" fmla="*/ 4152775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80487 w 9547705"/>
              <a:gd name="connsiteY6" fmla="*/ 4138645 h 4638481"/>
              <a:gd name="connsiteX7" fmla="*/ 8258279 w 9547705"/>
              <a:gd name="connsiteY7" fmla="*/ 3963314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80487 w 9547705"/>
              <a:gd name="connsiteY6" fmla="*/ 4138645 h 4638481"/>
              <a:gd name="connsiteX7" fmla="*/ 8258279 w 9547705"/>
              <a:gd name="connsiteY7" fmla="*/ 3963314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80487 w 9547705"/>
              <a:gd name="connsiteY6" fmla="*/ 4138645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792938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314171 w 9547705"/>
              <a:gd name="connsiteY12" fmla="*/ 3802956 h 4638481"/>
              <a:gd name="connsiteX13" fmla="*/ 249572 w 9547705"/>
              <a:gd name="connsiteY13" fmla="*/ 3983857 h 4638481"/>
              <a:gd name="connsiteX14" fmla="*/ 0 w 9547705"/>
              <a:gd name="connsiteY14" fmla="*/ 3380583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298931 w 9547705"/>
              <a:gd name="connsiteY12" fmla="*/ 3390600 h 4638481"/>
              <a:gd name="connsiteX13" fmla="*/ 249572 w 9547705"/>
              <a:gd name="connsiteY13" fmla="*/ 3983857 h 4638481"/>
              <a:gd name="connsiteX14" fmla="*/ 0 w 9547705"/>
              <a:gd name="connsiteY14" fmla="*/ 3380583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278797 h 4638481"/>
              <a:gd name="connsiteX12" fmla="*/ 298931 w 9547705"/>
              <a:gd name="connsiteY12" fmla="*/ 3390600 h 4638481"/>
              <a:gd name="connsiteX13" fmla="*/ 234332 w 9547705"/>
              <a:gd name="connsiteY13" fmla="*/ 3671805 h 4638481"/>
              <a:gd name="connsiteX14" fmla="*/ 0 w 9547705"/>
              <a:gd name="connsiteY14" fmla="*/ 3380583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32334 w 9547705"/>
              <a:gd name="connsiteY10" fmla="*/ 4136900 h 4638481"/>
              <a:gd name="connsiteX11" fmla="*/ 703644 w 9547705"/>
              <a:gd name="connsiteY11" fmla="*/ 4089336 h 4638481"/>
              <a:gd name="connsiteX12" fmla="*/ 298931 w 9547705"/>
              <a:gd name="connsiteY12" fmla="*/ 3390600 h 4638481"/>
              <a:gd name="connsiteX13" fmla="*/ 234332 w 9547705"/>
              <a:gd name="connsiteY13" fmla="*/ 3671805 h 4638481"/>
              <a:gd name="connsiteX14" fmla="*/ 0 w 9547705"/>
              <a:gd name="connsiteY14" fmla="*/ 3380583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24714 w 9547705"/>
              <a:gd name="connsiteY10" fmla="*/ 3936295 h 4638481"/>
              <a:gd name="connsiteX11" fmla="*/ 703644 w 9547705"/>
              <a:gd name="connsiteY11" fmla="*/ 4089336 h 4638481"/>
              <a:gd name="connsiteX12" fmla="*/ 298931 w 9547705"/>
              <a:gd name="connsiteY12" fmla="*/ 3390600 h 4638481"/>
              <a:gd name="connsiteX13" fmla="*/ 234332 w 9547705"/>
              <a:gd name="connsiteY13" fmla="*/ 3671805 h 4638481"/>
              <a:gd name="connsiteX14" fmla="*/ 0 w 9547705"/>
              <a:gd name="connsiteY14" fmla="*/ 3380583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47574 w 9547705"/>
              <a:gd name="connsiteY10" fmla="*/ 3891716 h 4638481"/>
              <a:gd name="connsiteX11" fmla="*/ 703644 w 9547705"/>
              <a:gd name="connsiteY11" fmla="*/ 4089336 h 4638481"/>
              <a:gd name="connsiteX12" fmla="*/ 298931 w 9547705"/>
              <a:gd name="connsiteY12" fmla="*/ 3390600 h 4638481"/>
              <a:gd name="connsiteX13" fmla="*/ 234332 w 9547705"/>
              <a:gd name="connsiteY13" fmla="*/ 3671805 h 4638481"/>
              <a:gd name="connsiteX14" fmla="*/ 0 w 9547705"/>
              <a:gd name="connsiteY14" fmla="*/ 3380583 h 4638481"/>
              <a:gd name="connsiteX15" fmla="*/ 0 w 9547705"/>
              <a:gd name="connsiteY15" fmla="*/ 570289 h 4638481"/>
              <a:gd name="connsiteX16" fmla="*/ 650308 w 9547705"/>
              <a:gd name="connsiteY16" fmla="*/ 0 h 4638481"/>
              <a:gd name="connsiteX0" fmla="*/ 650308 w 9547705"/>
              <a:gd name="connsiteY0" fmla="*/ 0 h 4638481"/>
              <a:gd name="connsiteX1" fmla="*/ 8849738 w 9547705"/>
              <a:gd name="connsiteY1" fmla="*/ 0 h 4638481"/>
              <a:gd name="connsiteX2" fmla="*/ 9517225 w 9547705"/>
              <a:gd name="connsiteY2" fmla="*/ 492179 h 4638481"/>
              <a:gd name="connsiteX3" fmla="*/ 9547705 w 9547705"/>
              <a:gd name="connsiteY3" fmla="*/ 3478120 h 4638481"/>
              <a:gd name="connsiteX4" fmla="*/ 9338768 w 9547705"/>
              <a:gd name="connsiteY4" fmla="*/ 3721114 h 4638481"/>
              <a:gd name="connsiteX5" fmla="*/ 9272487 w 9547705"/>
              <a:gd name="connsiteY5" fmla="*/ 3451054 h 4638481"/>
              <a:gd name="connsiteX6" fmla="*/ 8857627 w 9547705"/>
              <a:gd name="connsiteY6" fmla="*/ 4127500 h 4638481"/>
              <a:gd name="connsiteX7" fmla="*/ 8235419 w 9547705"/>
              <a:gd name="connsiteY7" fmla="*/ 3974459 h 4638481"/>
              <a:gd name="connsiteX8" fmla="*/ 8411811 w 9547705"/>
              <a:gd name="connsiteY8" fmla="*/ 4638481 h 4638481"/>
              <a:gd name="connsiteX9" fmla="*/ 1128444 w 9547705"/>
              <a:gd name="connsiteY9" fmla="*/ 4638481 h 4638481"/>
              <a:gd name="connsiteX10" fmla="*/ 1332334 w 9547705"/>
              <a:gd name="connsiteY10" fmla="*/ 3914006 h 4638481"/>
              <a:gd name="connsiteX11" fmla="*/ 703644 w 9547705"/>
              <a:gd name="connsiteY11" fmla="*/ 4089336 h 4638481"/>
              <a:gd name="connsiteX12" fmla="*/ 298931 w 9547705"/>
              <a:gd name="connsiteY12" fmla="*/ 3390600 h 4638481"/>
              <a:gd name="connsiteX13" fmla="*/ 234332 w 9547705"/>
              <a:gd name="connsiteY13" fmla="*/ 3671805 h 4638481"/>
              <a:gd name="connsiteX14" fmla="*/ 0 w 9547705"/>
              <a:gd name="connsiteY14" fmla="*/ 3380583 h 4638481"/>
              <a:gd name="connsiteX15" fmla="*/ 0 w 9547705"/>
              <a:gd name="connsiteY15" fmla="*/ 570289 h 4638481"/>
              <a:gd name="connsiteX16" fmla="*/ 650308 w 9547705"/>
              <a:gd name="connsiteY16" fmla="*/ 0 h 463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7705" h="4638481">
                <a:moveTo>
                  <a:pt x="650308" y="0"/>
                </a:moveTo>
                <a:lnTo>
                  <a:pt x="8849738" y="0"/>
                </a:lnTo>
                <a:cubicBezTo>
                  <a:pt x="8935848" y="228854"/>
                  <a:pt x="9150331" y="417824"/>
                  <a:pt x="9517225" y="492179"/>
                </a:cubicBezTo>
                <a:lnTo>
                  <a:pt x="9547705" y="3478120"/>
                </a:lnTo>
                <a:cubicBezTo>
                  <a:pt x="9480203" y="3522209"/>
                  <a:pt x="9400772" y="3661129"/>
                  <a:pt x="9338768" y="3721114"/>
                </a:cubicBezTo>
                <a:lnTo>
                  <a:pt x="9272487" y="3451054"/>
                </a:lnTo>
                <a:cubicBezTo>
                  <a:pt x="9067371" y="3613900"/>
                  <a:pt x="8945205" y="3954545"/>
                  <a:pt x="8857627" y="4127500"/>
                </a:cubicBezTo>
                <a:cubicBezTo>
                  <a:pt x="8681319" y="4037653"/>
                  <a:pt x="8442841" y="3990182"/>
                  <a:pt x="8235419" y="3974459"/>
                </a:cubicBezTo>
                <a:cubicBezTo>
                  <a:pt x="8268338" y="4186322"/>
                  <a:pt x="8331516" y="4508578"/>
                  <a:pt x="8411811" y="4638481"/>
                </a:cubicBezTo>
                <a:lnTo>
                  <a:pt x="1128444" y="4638481"/>
                </a:lnTo>
                <a:cubicBezTo>
                  <a:pt x="1210679" y="4506349"/>
                  <a:pt x="1283466" y="4111382"/>
                  <a:pt x="1332334" y="3914006"/>
                </a:cubicBezTo>
                <a:cubicBezTo>
                  <a:pt x="1130179" y="3929729"/>
                  <a:pt x="875476" y="3999489"/>
                  <a:pt x="703644" y="4089336"/>
                </a:cubicBezTo>
                <a:cubicBezTo>
                  <a:pt x="618290" y="3916381"/>
                  <a:pt x="498839" y="3553446"/>
                  <a:pt x="298931" y="3390600"/>
                </a:cubicBezTo>
                <a:lnTo>
                  <a:pt x="234332" y="3671805"/>
                </a:lnTo>
                <a:cubicBezTo>
                  <a:pt x="155781" y="3593830"/>
                  <a:pt x="88868" y="3432830"/>
                  <a:pt x="0" y="3380583"/>
                </a:cubicBezTo>
                <a:lnTo>
                  <a:pt x="0" y="570289"/>
                </a:lnTo>
                <a:cubicBezTo>
                  <a:pt x="434266" y="535567"/>
                  <a:pt x="600379" y="266359"/>
                  <a:pt x="650308" y="0"/>
                </a:cubicBezTo>
                <a:close/>
              </a:path>
            </a:pathLst>
          </a:custGeom>
          <a:ln w="9525">
            <a:solidFill>
              <a:schemeClr val="tx1">
                <a:lumMod val="20000"/>
                <a:lumOff val="80000"/>
              </a:schemeClr>
            </a:solidFill>
          </a:ln>
        </p:spPr>
        <p:txBody>
          <a:bodyPr wrap="none" tIns="640080">
            <a:normAutofit/>
          </a:bodyPr>
          <a:lstStyle>
            <a:lvl1pPr marL="0" indent="0" algn="ctr">
              <a:buNone/>
              <a:defRPr sz="20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69" name="Freeform 68"/>
          <p:cNvSpPr/>
          <p:nvPr/>
        </p:nvSpPr>
        <p:spPr>
          <a:xfrm>
            <a:off x="9634537" y="4279107"/>
            <a:ext cx="1390651" cy="1059656"/>
          </a:xfrm>
          <a:custGeom>
            <a:avLst/>
            <a:gdLst>
              <a:gd name="connsiteX0" fmla="*/ 1366837 w 1381125"/>
              <a:gd name="connsiteY0" fmla="*/ 0 h 1085850"/>
              <a:gd name="connsiteX1" fmla="*/ 981075 w 1381125"/>
              <a:gd name="connsiteY1" fmla="*/ 309562 h 1085850"/>
              <a:gd name="connsiteX2" fmla="*/ 919162 w 1381125"/>
              <a:gd name="connsiteY2" fmla="*/ 114300 h 1085850"/>
              <a:gd name="connsiteX3" fmla="*/ 576262 w 1381125"/>
              <a:gd name="connsiteY3" fmla="*/ 566737 h 1085850"/>
              <a:gd name="connsiteX4" fmla="*/ 0 w 1381125"/>
              <a:gd name="connsiteY4" fmla="*/ 428625 h 1085850"/>
              <a:gd name="connsiteX5" fmla="*/ 400050 w 1381125"/>
              <a:gd name="connsiteY5" fmla="*/ 1085850 h 1085850"/>
              <a:gd name="connsiteX6" fmla="*/ 1381125 w 1381125"/>
              <a:gd name="connsiteY6" fmla="*/ 1023937 h 1085850"/>
              <a:gd name="connsiteX7" fmla="*/ 1366837 w 1381125"/>
              <a:gd name="connsiteY7" fmla="*/ 0 h 1085850"/>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66737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66737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57212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7340 w 1384009"/>
              <a:gd name="connsiteY0" fmla="*/ 0 h 1069182"/>
              <a:gd name="connsiteX1" fmla="*/ 983959 w 1384009"/>
              <a:gd name="connsiteY1" fmla="*/ 292894 h 1069182"/>
              <a:gd name="connsiteX2" fmla="*/ 922046 w 1384009"/>
              <a:gd name="connsiteY2" fmla="*/ 97632 h 1069182"/>
              <a:gd name="connsiteX3" fmla="*/ 579146 w 1384009"/>
              <a:gd name="connsiteY3" fmla="*/ 540544 h 1069182"/>
              <a:gd name="connsiteX4" fmla="*/ 2884 w 1384009"/>
              <a:gd name="connsiteY4" fmla="*/ 411957 h 1069182"/>
              <a:gd name="connsiteX5" fmla="*/ 402934 w 1384009"/>
              <a:gd name="connsiteY5" fmla="*/ 1069182 h 1069182"/>
              <a:gd name="connsiteX6" fmla="*/ 1384009 w 1384009"/>
              <a:gd name="connsiteY6" fmla="*/ 1007269 h 1069182"/>
              <a:gd name="connsiteX7" fmla="*/ 1367340 w 1384009"/>
              <a:gd name="connsiteY7" fmla="*/ 0 h 1069182"/>
              <a:gd name="connsiteX0" fmla="*/ 1367340 w 1384009"/>
              <a:gd name="connsiteY0" fmla="*/ 0 h 1069182"/>
              <a:gd name="connsiteX1" fmla="*/ 983959 w 1384009"/>
              <a:gd name="connsiteY1" fmla="*/ 292894 h 1069182"/>
              <a:gd name="connsiteX2" fmla="*/ 922046 w 1384009"/>
              <a:gd name="connsiteY2" fmla="*/ 97632 h 1069182"/>
              <a:gd name="connsiteX3" fmla="*/ 579146 w 1384009"/>
              <a:gd name="connsiteY3" fmla="*/ 540544 h 1069182"/>
              <a:gd name="connsiteX4" fmla="*/ 2884 w 1384009"/>
              <a:gd name="connsiteY4" fmla="*/ 411957 h 1069182"/>
              <a:gd name="connsiteX5" fmla="*/ 402934 w 1384009"/>
              <a:gd name="connsiteY5" fmla="*/ 1069182 h 1069182"/>
              <a:gd name="connsiteX6" fmla="*/ 1384009 w 1384009"/>
              <a:gd name="connsiteY6" fmla="*/ 1007269 h 1069182"/>
              <a:gd name="connsiteX7" fmla="*/ 1367340 w 1384009"/>
              <a:gd name="connsiteY7" fmla="*/ 0 h 1069182"/>
              <a:gd name="connsiteX0" fmla="*/ 1367340 w 1384009"/>
              <a:gd name="connsiteY0" fmla="*/ 0 h 1069182"/>
              <a:gd name="connsiteX1" fmla="*/ 983959 w 1384009"/>
              <a:gd name="connsiteY1" fmla="*/ 292894 h 1069182"/>
              <a:gd name="connsiteX2" fmla="*/ 914902 w 1384009"/>
              <a:gd name="connsiteY2" fmla="*/ 97632 h 1069182"/>
              <a:gd name="connsiteX3" fmla="*/ 579146 w 1384009"/>
              <a:gd name="connsiteY3" fmla="*/ 540544 h 1069182"/>
              <a:gd name="connsiteX4" fmla="*/ 2884 w 1384009"/>
              <a:gd name="connsiteY4" fmla="*/ 411957 h 1069182"/>
              <a:gd name="connsiteX5" fmla="*/ 402934 w 1384009"/>
              <a:gd name="connsiteY5" fmla="*/ 1069182 h 1069182"/>
              <a:gd name="connsiteX6" fmla="*/ 1384009 w 1384009"/>
              <a:gd name="connsiteY6" fmla="*/ 1007269 h 1069182"/>
              <a:gd name="connsiteX7" fmla="*/ 1367340 w 1384009"/>
              <a:gd name="connsiteY7" fmla="*/ 0 h 1069182"/>
              <a:gd name="connsiteX0" fmla="*/ 1367070 w 1383739"/>
              <a:gd name="connsiteY0" fmla="*/ 0 h 1033463"/>
              <a:gd name="connsiteX1" fmla="*/ 983689 w 1383739"/>
              <a:gd name="connsiteY1" fmla="*/ 292894 h 1033463"/>
              <a:gd name="connsiteX2" fmla="*/ 914632 w 1383739"/>
              <a:gd name="connsiteY2" fmla="*/ 97632 h 1033463"/>
              <a:gd name="connsiteX3" fmla="*/ 578876 w 1383739"/>
              <a:gd name="connsiteY3" fmla="*/ 540544 h 1033463"/>
              <a:gd name="connsiteX4" fmla="*/ 2614 w 1383739"/>
              <a:gd name="connsiteY4" fmla="*/ 411957 h 1033463"/>
              <a:gd name="connsiteX5" fmla="*/ 426476 w 1383739"/>
              <a:gd name="connsiteY5" fmla="*/ 1033463 h 1033463"/>
              <a:gd name="connsiteX6" fmla="*/ 1383739 w 1383739"/>
              <a:gd name="connsiteY6" fmla="*/ 1007269 h 1033463"/>
              <a:gd name="connsiteX7" fmla="*/ 1367070 w 1383739"/>
              <a:gd name="connsiteY7" fmla="*/ 0 h 1033463"/>
              <a:gd name="connsiteX0" fmla="*/ 1367282 w 1383951"/>
              <a:gd name="connsiteY0" fmla="*/ 0 h 1059656"/>
              <a:gd name="connsiteX1" fmla="*/ 983901 w 1383951"/>
              <a:gd name="connsiteY1" fmla="*/ 292894 h 1059656"/>
              <a:gd name="connsiteX2" fmla="*/ 914844 w 1383951"/>
              <a:gd name="connsiteY2" fmla="*/ 97632 h 1059656"/>
              <a:gd name="connsiteX3" fmla="*/ 579088 w 1383951"/>
              <a:gd name="connsiteY3" fmla="*/ 540544 h 1059656"/>
              <a:gd name="connsiteX4" fmla="*/ 2826 w 1383951"/>
              <a:gd name="connsiteY4" fmla="*/ 411957 h 1059656"/>
              <a:gd name="connsiteX5" fmla="*/ 407638 w 1383951"/>
              <a:gd name="connsiteY5" fmla="*/ 1059656 h 1059656"/>
              <a:gd name="connsiteX6" fmla="*/ 1383951 w 1383951"/>
              <a:gd name="connsiteY6" fmla="*/ 1007269 h 1059656"/>
              <a:gd name="connsiteX7" fmla="*/ 1367282 w 1383951"/>
              <a:gd name="connsiteY7" fmla="*/ 0 h 1059656"/>
              <a:gd name="connsiteX0" fmla="*/ 1364456 w 1381125"/>
              <a:gd name="connsiteY0" fmla="*/ 0 h 1059656"/>
              <a:gd name="connsiteX1" fmla="*/ 981075 w 1381125"/>
              <a:gd name="connsiteY1" fmla="*/ 292894 h 1059656"/>
              <a:gd name="connsiteX2" fmla="*/ 912018 w 1381125"/>
              <a:gd name="connsiteY2" fmla="*/ 97632 h 1059656"/>
              <a:gd name="connsiteX3" fmla="*/ 576262 w 1381125"/>
              <a:gd name="connsiteY3" fmla="*/ 540544 h 1059656"/>
              <a:gd name="connsiteX4" fmla="*/ 0 w 1381125"/>
              <a:gd name="connsiteY4" fmla="*/ 411957 h 1059656"/>
              <a:gd name="connsiteX5" fmla="*/ 404812 w 1381125"/>
              <a:gd name="connsiteY5" fmla="*/ 1059656 h 1059656"/>
              <a:gd name="connsiteX6" fmla="*/ 1381125 w 1381125"/>
              <a:gd name="connsiteY6" fmla="*/ 1007269 h 1059656"/>
              <a:gd name="connsiteX7" fmla="*/ 1364456 w 1381125"/>
              <a:gd name="connsiteY7" fmla="*/ 0 h 1059656"/>
              <a:gd name="connsiteX0" fmla="*/ 1364456 w 1381125"/>
              <a:gd name="connsiteY0" fmla="*/ 0 h 1059656"/>
              <a:gd name="connsiteX1" fmla="*/ 981075 w 1381125"/>
              <a:gd name="connsiteY1" fmla="*/ 292894 h 1059656"/>
              <a:gd name="connsiteX2" fmla="*/ 912018 w 1381125"/>
              <a:gd name="connsiteY2" fmla="*/ 97632 h 1059656"/>
              <a:gd name="connsiteX3" fmla="*/ 576262 w 1381125"/>
              <a:gd name="connsiteY3" fmla="*/ 540544 h 1059656"/>
              <a:gd name="connsiteX4" fmla="*/ 0 w 1381125"/>
              <a:gd name="connsiteY4" fmla="*/ 411957 h 1059656"/>
              <a:gd name="connsiteX5" fmla="*/ 404812 w 1381125"/>
              <a:gd name="connsiteY5" fmla="*/ 1059656 h 1059656"/>
              <a:gd name="connsiteX6" fmla="*/ 1381125 w 1381125"/>
              <a:gd name="connsiteY6" fmla="*/ 1007269 h 1059656"/>
              <a:gd name="connsiteX7" fmla="*/ 1364456 w 1381125"/>
              <a:gd name="connsiteY7" fmla="*/ 0 h 1059656"/>
              <a:gd name="connsiteX0" fmla="*/ 1373981 w 1390650"/>
              <a:gd name="connsiteY0" fmla="*/ 0 h 1059656"/>
              <a:gd name="connsiteX1" fmla="*/ 990600 w 1390650"/>
              <a:gd name="connsiteY1" fmla="*/ 292894 h 1059656"/>
              <a:gd name="connsiteX2" fmla="*/ 921543 w 1390650"/>
              <a:gd name="connsiteY2" fmla="*/ 97632 h 1059656"/>
              <a:gd name="connsiteX3" fmla="*/ 585787 w 1390650"/>
              <a:gd name="connsiteY3" fmla="*/ 540544 h 1059656"/>
              <a:gd name="connsiteX4" fmla="*/ 0 w 1390650"/>
              <a:gd name="connsiteY4" fmla="*/ 409575 h 1059656"/>
              <a:gd name="connsiteX5" fmla="*/ 414337 w 1390650"/>
              <a:gd name="connsiteY5" fmla="*/ 1059656 h 1059656"/>
              <a:gd name="connsiteX6" fmla="*/ 1390650 w 1390650"/>
              <a:gd name="connsiteY6" fmla="*/ 1007269 h 1059656"/>
              <a:gd name="connsiteX7" fmla="*/ 1373981 w 1390650"/>
              <a:gd name="connsiteY7" fmla="*/ 0 h 105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0650" h="1059656">
                <a:moveTo>
                  <a:pt x="1373981" y="0"/>
                </a:moveTo>
                <a:cubicBezTo>
                  <a:pt x="1283493" y="47625"/>
                  <a:pt x="1072356" y="192882"/>
                  <a:pt x="990600" y="292894"/>
                </a:cubicBezTo>
                <a:cubicBezTo>
                  <a:pt x="977900" y="235744"/>
                  <a:pt x="955674" y="154782"/>
                  <a:pt x="921543" y="97632"/>
                </a:cubicBezTo>
                <a:cubicBezTo>
                  <a:pt x="854074" y="140495"/>
                  <a:pt x="677069" y="316706"/>
                  <a:pt x="585787" y="540544"/>
                </a:cubicBezTo>
                <a:cubicBezTo>
                  <a:pt x="456405" y="497682"/>
                  <a:pt x="105569" y="399256"/>
                  <a:pt x="0" y="409575"/>
                </a:cubicBezTo>
                <a:cubicBezTo>
                  <a:pt x="25400" y="567531"/>
                  <a:pt x="184150" y="960437"/>
                  <a:pt x="414337" y="1059656"/>
                </a:cubicBezTo>
                <a:lnTo>
                  <a:pt x="1390650" y="1007269"/>
                </a:lnTo>
                <a:cubicBezTo>
                  <a:pt x="1389062" y="669132"/>
                  <a:pt x="1385094" y="347662"/>
                  <a:pt x="1373981"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0" name="Freeform 69"/>
          <p:cNvSpPr/>
          <p:nvPr/>
        </p:nvSpPr>
        <p:spPr>
          <a:xfrm flipH="1">
            <a:off x="1197051" y="4245769"/>
            <a:ext cx="1362435" cy="1073944"/>
          </a:xfrm>
          <a:custGeom>
            <a:avLst/>
            <a:gdLst>
              <a:gd name="connsiteX0" fmla="*/ 1366837 w 1381125"/>
              <a:gd name="connsiteY0" fmla="*/ 0 h 1085850"/>
              <a:gd name="connsiteX1" fmla="*/ 981075 w 1381125"/>
              <a:gd name="connsiteY1" fmla="*/ 309562 h 1085850"/>
              <a:gd name="connsiteX2" fmla="*/ 919162 w 1381125"/>
              <a:gd name="connsiteY2" fmla="*/ 114300 h 1085850"/>
              <a:gd name="connsiteX3" fmla="*/ 576262 w 1381125"/>
              <a:gd name="connsiteY3" fmla="*/ 566737 h 1085850"/>
              <a:gd name="connsiteX4" fmla="*/ 0 w 1381125"/>
              <a:gd name="connsiteY4" fmla="*/ 428625 h 1085850"/>
              <a:gd name="connsiteX5" fmla="*/ 400050 w 1381125"/>
              <a:gd name="connsiteY5" fmla="*/ 1085850 h 1085850"/>
              <a:gd name="connsiteX6" fmla="*/ 1381125 w 1381125"/>
              <a:gd name="connsiteY6" fmla="*/ 1023937 h 1085850"/>
              <a:gd name="connsiteX7" fmla="*/ 1366837 w 1381125"/>
              <a:gd name="connsiteY7" fmla="*/ 0 h 1085850"/>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6837 w 1381125"/>
              <a:gd name="connsiteY0" fmla="*/ 21666 h 1107516"/>
              <a:gd name="connsiteX1" fmla="*/ 981075 w 1381125"/>
              <a:gd name="connsiteY1" fmla="*/ 331228 h 1107516"/>
              <a:gd name="connsiteX2" fmla="*/ 919162 w 1381125"/>
              <a:gd name="connsiteY2" fmla="*/ 135966 h 1107516"/>
              <a:gd name="connsiteX3" fmla="*/ 576262 w 1381125"/>
              <a:gd name="connsiteY3" fmla="*/ 588403 h 1107516"/>
              <a:gd name="connsiteX4" fmla="*/ 0 w 1381125"/>
              <a:gd name="connsiteY4" fmla="*/ 450291 h 1107516"/>
              <a:gd name="connsiteX5" fmla="*/ 400050 w 1381125"/>
              <a:gd name="connsiteY5" fmla="*/ 1107516 h 1107516"/>
              <a:gd name="connsiteX6" fmla="*/ 1381125 w 1381125"/>
              <a:gd name="connsiteY6" fmla="*/ 1045603 h 1107516"/>
              <a:gd name="connsiteX7" fmla="*/ 1366837 w 1381125"/>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21666 h 1107516"/>
              <a:gd name="connsiteX1" fmla="*/ 983959 w 1384009"/>
              <a:gd name="connsiteY1" fmla="*/ 331228 h 1107516"/>
              <a:gd name="connsiteX2" fmla="*/ 922046 w 1384009"/>
              <a:gd name="connsiteY2" fmla="*/ 135966 h 1107516"/>
              <a:gd name="connsiteX3" fmla="*/ 579146 w 1384009"/>
              <a:gd name="connsiteY3" fmla="*/ 588403 h 1107516"/>
              <a:gd name="connsiteX4" fmla="*/ 2884 w 1384009"/>
              <a:gd name="connsiteY4" fmla="*/ 450291 h 1107516"/>
              <a:gd name="connsiteX5" fmla="*/ 402934 w 1384009"/>
              <a:gd name="connsiteY5" fmla="*/ 1107516 h 1107516"/>
              <a:gd name="connsiteX6" fmla="*/ 1384009 w 1384009"/>
              <a:gd name="connsiteY6" fmla="*/ 1045603 h 1107516"/>
              <a:gd name="connsiteX7" fmla="*/ 1369721 w 1384009"/>
              <a:gd name="connsiteY7" fmla="*/ 21666 h 1107516"/>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66737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66737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69721 w 1384009"/>
              <a:gd name="connsiteY0" fmla="*/ 0 h 1085850"/>
              <a:gd name="connsiteX1" fmla="*/ 983959 w 1384009"/>
              <a:gd name="connsiteY1" fmla="*/ 309562 h 1085850"/>
              <a:gd name="connsiteX2" fmla="*/ 922046 w 1384009"/>
              <a:gd name="connsiteY2" fmla="*/ 114300 h 1085850"/>
              <a:gd name="connsiteX3" fmla="*/ 579146 w 1384009"/>
              <a:gd name="connsiteY3" fmla="*/ 557212 h 1085850"/>
              <a:gd name="connsiteX4" fmla="*/ 2884 w 1384009"/>
              <a:gd name="connsiteY4" fmla="*/ 428625 h 1085850"/>
              <a:gd name="connsiteX5" fmla="*/ 402934 w 1384009"/>
              <a:gd name="connsiteY5" fmla="*/ 1085850 h 1085850"/>
              <a:gd name="connsiteX6" fmla="*/ 1384009 w 1384009"/>
              <a:gd name="connsiteY6" fmla="*/ 1023937 h 1085850"/>
              <a:gd name="connsiteX7" fmla="*/ 1369721 w 1384009"/>
              <a:gd name="connsiteY7" fmla="*/ 0 h 1085850"/>
              <a:gd name="connsiteX0" fmla="*/ 1394808 w 1397803"/>
              <a:gd name="connsiteY0" fmla="*/ 0 h 1073944"/>
              <a:gd name="connsiteX1" fmla="*/ 983959 w 1397803"/>
              <a:gd name="connsiteY1" fmla="*/ 297656 h 1073944"/>
              <a:gd name="connsiteX2" fmla="*/ 922046 w 1397803"/>
              <a:gd name="connsiteY2" fmla="*/ 102394 h 1073944"/>
              <a:gd name="connsiteX3" fmla="*/ 579146 w 1397803"/>
              <a:gd name="connsiteY3" fmla="*/ 545306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79146 w 1397803"/>
              <a:gd name="connsiteY3" fmla="*/ 545306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39006 w 1397803"/>
              <a:gd name="connsiteY3" fmla="*/ 590550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86672 w 1397803"/>
              <a:gd name="connsiteY3" fmla="*/ 588169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71618 w 1397803"/>
              <a:gd name="connsiteY3" fmla="*/ 550069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71618 w 1397803"/>
              <a:gd name="connsiteY3" fmla="*/ 550069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394808 w 1397803"/>
              <a:gd name="connsiteY0" fmla="*/ 0 h 1073944"/>
              <a:gd name="connsiteX1" fmla="*/ 991486 w 1397803"/>
              <a:gd name="connsiteY1" fmla="*/ 295275 h 1073944"/>
              <a:gd name="connsiteX2" fmla="*/ 922046 w 1397803"/>
              <a:gd name="connsiteY2" fmla="*/ 102394 h 1073944"/>
              <a:gd name="connsiteX3" fmla="*/ 571618 w 1397803"/>
              <a:gd name="connsiteY3" fmla="*/ 550069 h 1073944"/>
              <a:gd name="connsiteX4" fmla="*/ 2884 w 1397803"/>
              <a:gd name="connsiteY4" fmla="*/ 416719 h 1073944"/>
              <a:gd name="connsiteX5" fmla="*/ 402934 w 1397803"/>
              <a:gd name="connsiteY5" fmla="*/ 1073944 h 1073944"/>
              <a:gd name="connsiteX6" fmla="*/ 1384009 w 1397803"/>
              <a:gd name="connsiteY6" fmla="*/ 1012031 h 1073944"/>
              <a:gd name="connsiteX7" fmla="*/ 1394808 w 1397803"/>
              <a:gd name="connsiteY7" fmla="*/ 0 h 1073944"/>
              <a:gd name="connsiteX0" fmla="*/ 1432032 w 1435027"/>
              <a:gd name="connsiteY0" fmla="*/ 0 h 1073944"/>
              <a:gd name="connsiteX1" fmla="*/ 1028710 w 1435027"/>
              <a:gd name="connsiteY1" fmla="*/ 295275 h 1073944"/>
              <a:gd name="connsiteX2" fmla="*/ 959270 w 1435027"/>
              <a:gd name="connsiteY2" fmla="*/ 102394 h 1073944"/>
              <a:gd name="connsiteX3" fmla="*/ 608842 w 1435027"/>
              <a:gd name="connsiteY3" fmla="*/ 550069 h 1073944"/>
              <a:gd name="connsiteX4" fmla="*/ 2477 w 1435027"/>
              <a:gd name="connsiteY4" fmla="*/ 409575 h 1073944"/>
              <a:gd name="connsiteX5" fmla="*/ 440158 w 1435027"/>
              <a:gd name="connsiteY5" fmla="*/ 1073944 h 1073944"/>
              <a:gd name="connsiteX6" fmla="*/ 1421233 w 1435027"/>
              <a:gd name="connsiteY6" fmla="*/ 1012031 h 1073944"/>
              <a:gd name="connsiteX7" fmla="*/ 1432032 w 1435027"/>
              <a:gd name="connsiteY7" fmla="*/ 0 h 1073944"/>
              <a:gd name="connsiteX0" fmla="*/ 1429555 w 1432550"/>
              <a:gd name="connsiteY0" fmla="*/ 0 h 1073944"/>
              <a:gd name="connsiteX1" fmla="*/ 1026233 w 1432550"/>
              <a:gd name="connsiteY1" fmla="*/ 295275 h 1073944"/>
              <a:gd name="connsiteX2" fmla="*/ 956793 w 1432550"/>
              <a:gd name="connsiteY2" fmla="*/ 102394 h 1073944"/>
              <a:gd name="connsiteX3" fmla="*/ 606365 w 1432550"/>
              <a:gd name="connsiteY3" fmla="*/ 550069 h 1073944"/>
              <a:gd name="connsiteX4" fmla="*/ 0 w 1432550"/>
              <a:gd name="connsiteY4" fmla="*/ 409575 h 1073944"/>
              <a:gd name="connsiteX5" fmla="*/ 437681 w 1432550"/>
              <a:gd name="connsiteY5" fmla="*/ 1073944 h 1073944"/>
              <a:gd name="connsiteX6" fmla="*/ 1418756 w 1432550"/>
              <a:gd name="connsiteY6" fmla="*/ 1012031 h 1073944"/>
              <a:gd name="connsiteX7" fmla="*/ 1429555 w 1432550"/>
              <a:gd name="connsiteY7" fmla="*/ 0 h 1073944"/>
              <a:gd name="connsiteX0" fmla="*/ 1429555 w 1432550"/>
              <a:gd name="connsiteY0" fmla="*/ 0 h 1073944"/>
              <a:gd name="connsiteX1" fmla="*/ 1026233 w 1432550"/>
              <a:gd name="connsiteY1" fmla="*/ 295275 h 1073944"/>
              <a:gd name="connsiteX2" fmla="*/ 956793 w 1432550"/>
              <a:gd name="connsiteY2" fmla="*/ 102394 h 1073944"/>
              <a:gd name="connsiteX3" fmla="*/ 606365 w 1432550"/>
              <a:gd name="connsiteY3" fmla="*/ 550069 h 1073944"/>
              <a:gd name="connsiteX4" fmla="*/ 0 w 1432550"/>
              <a:gd name="connsiteY4" fmla="*/ 409575 h 1073944"/>
              <a:gd name="connsiteX5" fmla="*/ 437681 w 1432550"/>
              <a:gd name="connsiteY5" fmla="*/ 1073944 h 1073944"/>
              <a:gd name="connsiteX6" fmla="*/ 1418756 w 1432550"/>
              <a:gd name="connsiteY6" fmla="*/ 1012031 h 1073944"/>
              <a:gd name="connsiteX7" fmla="*/ 1429555 w 1432550"/>
              <a:gd name="connsiteY7" fmla="*/ 0 h 1073944"/>
              <a:gd name="connsiteX0" fmla="*/ 1429555 w 1435399"/>
              <a:gd name="connsiteY0" fmla="*/ 0 h 1073944"/>
              <a:gd name="connsiteX1" fmla="*/ 1026233 w 1435399"/>
              <a:gd name="connsiteY1" fmla="*/ 295275 h 1073944"/>
              <a:gd name="connsiteX2" fmla="*/ 956793 w 1435399"/>
              <a:gd name="connsiteY2" fmla="*/ 102394 h 1073944"/>
              <a:gd name="connsiteX3" fmla="*/ 606365 w 1435399"/>
              <a:gd name="connsiteY3" fmla="*/ 550069 h 1073944"/>
              <a:gd name="connsiteX4" fmla="*/ 0 w 1435399"/>
              <a:gd name="connsiteY4" fmla="*/ 409575 h 1073944"/>
              <a:gd name="connsiteX5" fmla="*/ 437681 w 1435399"/>
              <a:gd name="connsiteY5" fmla="*/ 1073944 h 1073944"/>
              <a:gd name="connsiteX6" fmla="*/ 1433809 w 1435399"/>
              <a:gd name="connsiteY6" fmla="*/ 1047749 h 1073944"/>
              <a:gd name="connsiteX7" fmla="*/ 1429555 w 1435399"/>
              <a:gd name="connsiteY7" fmla="*/ 0 h 1073944"/>
              <a:gd name="connsiteX0" fmla="*/ 1429555 w 1435399"/>
              <a:gd name="connsiteY0" fmla="*/ 0 h 1073944"/>
              <a:gd name="connsiteX1" fmla="*/ 1026233 w 1435399"/>
              <a:gd name="connsiteY1" fmla="*/ 295275 h 1073944"/>
              <a:gd name="connsiteX2" fmla="*/ 956793 w 1435399"/>
              <a:gd name="connsiteY2" fmla="*/ 102394 h 1073944"/>
              <a:gd name="connsiteX3" fmla="*/ 606365 w 1435399"/>
              <a:gd name="connsiteY3" fmla="*/ 550069 h 1073944"/>
              <a:gd name="connsiteX4" fmla="*/ 0 w 1435399"/>
              <a:gd name="connsiteY4" fmla="*/ 409575 h 1073944"/>
              <a:gd name="connsiteX5" fmla="*/ 437681 w 1435399"/>
              <a:gd name="connsiteY5" fmla="*/ 1073944 h 1073944"/>
              <a:gd name="connsiteX6" fmla="*/ 1433809 w 1435399"/>
              <a:gd name="connsiteY6" fmla="*/ 1047749 h 1073944"/>
              <a:gd name="connsiteX7" fmla="*/ 1429555 w 1435399"/>
              <a:gd name="connsiteY7" fmla="*/ 0 h 1073944"/>
              <a:gd name="connsiteX0" fmla="*/ 1429555 w 1435399"/>
              <a:gd name="connsiteY0" fmla="*/ 0 h 1073944"/>
              <a:gd name="connsiteX1" fmla="*/ 1026233 w 1435399"/>
              <a:gd name="connsiteY1" fmla="*/ 295275 h 1073944"/>
              <a:gd name="connsiteX2" fmla="*/ 956793 w 1435399"/>
              <a:gd name="connsiteY2" fmla="*/ 102394 h 1073944"/>
              <a:gd name="connsiteX3" fmla="*/ 606365 w 1435399"/>
              <a:gd name="connsiteY3" fmla="*/ 550069 h 1073944"/>
              <a:gd name="connsiteX4" fmla="*/ 0 w 1435399"/>
              <a:gd name="connsiteY4" fmla="*/ 409575 h 1073944"/>
              <a:gd name="connsiteX5" fmla="*/ 437681 w 1435399"/>
              <a:gd name="connsiteY5" fmla="*/ 1073944 h 1073944"/>
              <a:gd name="connsiteX6" fmla="*/ 1433809 w 1435399"/>
              <a:gd name="connsiteY6" fmla="*/ 1047749 h 1073944"/>
              <a:gd name="connsiteX7" fmla="*/ 1429555 w 1435399"/>
              <a:gd name="connsiteY7" fmla="*/ 0 h 107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5399" h="1073944">
                <a:moveTo>
                  <a:pt x="1429555" y="0"/>
                </a:moveTo>
                <a:cubicBezTo>
                  <a:pt x="1339067" y="47625"/>
                  <a:pt x="1105607" y="223838"/>
                  <a:pt x="1026233" y="295275"/>
                </a:cubicBezTo>
                <a:cubicBezTo>
                  <a:pt x="1013533" y="238125"/>
                  <a:pt x="990924" y="159544"/>
                  <a:pt x="956793" y="102394"/>
                </a:cubicBezTo>
                <a:cubicBezTo>
                  <a:pt x="889324" y="145257"/>
                  <a:pt x="695138" y="304799"/>
                  <a:pt x="606365" y="550069"/>
                </a:cubicBezTo>
                <a:cubicBezTo>
                  <a:pt x="471966" y="495301"/>
                  <a:pt x="105569" y="399256"/>
                  <a:pt x="0" y="409575"/>
                </a:cubicBezTo>
                <a:cubicBezTo>
                  <a:pt x="25825" y="596106"/>
                  <a:pt x="202477" y="946150"/>
                  <a:pt x="437681" y="1073944"/>
                </a:cubicBezTo>
                <a:lnTo>
                  <a:pt x="1433809" y="1047749"/>
                </a:lnTo>
                <a:cubicBezTo>
                  <a:pt x="1432221" y="709612"/>
                  <a:pt x="1440668" y="347662"/>
                  <a:pt x="1429555"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1" name="Group 70"/>
          <p:cNvGrpSpPr/>
          <p:nvPr/>
        </p:nvGrpSpPr>
        <p:grpSpPr>
          <a:xfrm rot="20401737" flipH="1">
            <a:off x="9461415" y="4368335"/>
            <a:ext cx="2423399" cy="1402268"/>
            <a:chOff x="4391996" y="2365975"/>
            <a:chExt cx="1978494" cy="1144830"/>
          </a:xfrm>
        </p:grpSpPr>
        <p:sp>
          <p:nvSpPr>
            <p:cNvPr id="72" name="Freeform 5"/>
            <p:cNvSpPr>
              <a:spLocks/>
            </p:cNvSpPr>
            <p:nvPr/>
          </p:nvSpPr>
          <p:spPr bwMode="auto">
            <a:xfrm flipV="1">
              <a:off x="4391996" y="2390015"/>
              <a:ext cx="1021084" cy="72599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73" name="Freeform 5"/>
            <p:cNvSpPr>
              <a:spLocks/>
            </p:cNvSpPr>
            <p:nvPr/>
          </p:nvSpPr>
          <p:spPr bwMode="auto">
            <a:xfrm rot="19947145" flipH="1" flipV="1">
              <a:off x="5525866" y="2486752"/>
              <a:ext cx="699600" cy="4974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74" name="Freeform 5"/>
            <p:cNvSpPr>
              <a:spLocks/>
            </p:cNvSpPr>
            <p:nvPr/>
          </p:nvSpPr>
          <p:spPr bwMode="auto">
            <a:xfrm rot="10800000" flipH="1" flipV="1">
              <a:off x="4423915" y="2864083"/>
              <a:ext cx="1273667" cy="64672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75" name="Freeform 5"/>
            <p:cNvSpPr>
              <a:spLocks/>
            </p:cNvSpPr>
            <p:nvPr/>
          </p:nvSpPr>
          <p:spPr bwMode="auto">
            <a:xfrm rot="5400000">
              <a:off x="5173515" y="2467068"/>
              <a:ext cx="699600" cy="4974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76" name="Freeform 5"/>
            <p:cNvSpPr>
              <a:spLocks/>
            </p:cNvSpPr>
            <p:nvPr/>
          </p:nvSpPr>
          <p:spPr bwMode="auto">
            <a:xfrm rot="2155393" flipH="1" flipV="1">
              <a:off x="5545320" y="2975266"/>
              <a:ext cx="825170" cy="43340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grpSp>
      <p:grpSp>
        <p:nvGrpSpPr>
          <p:cNvPr id="77" name="Group 76"/>
          <p:cNvGrpSpPr/>
          <p:nvPr/>
        </p:nvGrpSpPr>
        <p:grpSpPr>
          <a:xfrm rot="1198789">
            <a:off x="317454" y="4334227"/>
            <a:ext cx="2423399" cy="1402268"/>
            <a:chOff x="4391996" y="2365975"/>
            <a:chExt cx="1978494" cy="1144830"/>
          </a:xfrm>
        </p:grpSpPr>
        <p:sp>
          <p:nvSpPr>
            <p:cNvPr id="78" name="Freeform 5"/>
            <p:cNvSpPr>
              <a:spLocks/>
            </p:cNvSpPr>
            <p:nvPr/>
          </p:nvSpPr>
          <p:spPr bwMode="auto">
            <a:xfrm flipV="1">
              <a:off x="4391996" y="2390015"/>
              <a:ext cx="1021084" cy="72599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79" name="Freeform 5"/>
            <p:cNvSpPr>
              <a:spLocks/>
            </p:cNvSpPr>
            <p:nvPr/>
          </p:nvSpPr>
          <p:spPr bwMode="auto">
            <a:xfrm rot="19947145" flipH="1" flipV="1">
              <a:off x="5525866" y="2486752"/>
              <a:ext cx="699600" cy="4974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80" name="Freeform 5"/>
            <p:cNvSpPr>
              <a:spLocks/>
            </p:cNvSpPr>
            <p:nvPr/>
          </p:nvSpPr>
          <p:spPr bwMode="auto">
            <a:xfrm rot="10800000" flipH="1" flipV="1">
              <a:off x="4423915" y="2864083"/>
              <a:ext cx="1273667" cy="64672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1" name="Freeform 5"/>
            <p:cNvSpPr>
              <a:spLocks/>
            </p:cNvSpPr>
            <p:nvPr/>
          </p:nvSpPr>
          <p:spPr bwMode="auto">
            <a:xfrm rot="5400000">
              <a:off x="5173515" y="2467068"/>
              <a:ext cx="699600" cy="49741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2" name="Freeform 5"/>
            <p:cNvSpPr>
              <a:spLocks/>
            </p:cNvSpPr>
            <p:nvPr/>
          </p:nvSpPr>
          <p:spPr bwMode="auto">
            <a:xfrm rot="2155393" flipH="1" flipV="1">
              <a:off x="5545320" y="2975266"/>
              <a:ext cx="825170" cy="43340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a:p>
          </p:txBody>
        </p:sp>
      </p:grpSp>
      <p:sp>
        <p:nvSpPr>
          <p:cNvPr id="4" name="Text Placeholder 3"/>
          <p:cNvSpPr>
            <a:spLocks noGrp="1"/>
          </p:cNvSpPr>
          <p:nvPr>
            <p:ph type="body" sz="half" idx="2"/>
          </p:nvPr>
        </p:nvSpPr>
        <p:spPr>
          <a:xfrm>
            <a:off x="2653259" y="5410200"/>
            <a:ext cx="6870155" cy="914400"/>
          </a:xfrm>
        </p:spPr>
        <p:txBody>
          <a:bodyPr>
            <a:normAutofit/>
          </a:bodyPr>
          <a:lstStyle>
            <a:lvl1pPr marL="0" indent="0" algn="ctr">
              <a:buNone/>
              <a:defRPr sz="1800">
                <a:solidFill>
                  <a:schemeClr val="accent1">
                    <a:lumMod val="50000"/>
                  </a:schemeClr>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3" name="Date Placeholder 2"/>
          <p:cNvSpPr>
            <a:spLocks noGrp="1"/>
          </p:cNvSpPr>
          <p:nvPr>
            <p:ph type="dt" sz="half" idx="10"/>
          </p:nvPr>
        </p:nvSpPr>
        <p:spPr/>
        <p:txBody>
          <a:bodyPr/>
          <a:lstStyle/>
          <a:p>
            <a:fld id="{CFFD8F72-F274-42CE-B43C-598895B249BF}" type="datetime1">
              <a:rPr lang="en-US" smtClean="0"/>
              <a:t>2/18/2022</a:t>
            </a:fld>
            <a:endParaRPr lang="en-US"/>
          </a:p>
        </p:txBody>
      </p:sp>
      <p:sp>
        <p:nvSpPr>
          <p:cNvPr id="6" name="Slide Number Placeholder 5"/>
          <p:cNvSpPr>
            <a:spLocks noGrp="1"/>
          </p:cNvSpPr>
          <p:nvPr>
            <p:ph type="sldNum" sz="quarter" idx="12"/>
          </p:nvPr>
        </p:nvSpPr>
        <p:spPr/>
        <p:txBody>
          <a:bodyPr/>
          <a:lstStyle/>
          <a:p>
            <a:fld id="{09C03C58-465B-42F2-8BA3-01664A6B69B6}" type="slidenum">
              <a:rPr lang="en-US" smtClean="0"/>
              <a:pPr/>
              <a:t>‹#›</a:t>
            </a:fld>
            <a:endParaRPr lang="en-US"/>
          </a:p>
        </p:txBody>
      </p:sp>
    </p:spTree>
    <p:extLst>
      <p:ext uri="{BB962C8B-B14F-4D97-AF65-F5344CB8AC3E}">
        <p14:creationId xmlns:p14="http://schemas.microsoft.com/office/powerpoint/2010/main" val="5323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ne Picture">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p>
        </p:txBody>
      </p:sp>
      <p:sp>
        <p:nvSpPr>
          <p:cNvPr id="5" name="Freeform 4"/>
          <p:cNvSpPr>
            <a:spLocks/>
          </p:cNvSpPr>
          <p:nvPr/>
        </p:nvSpPr>
        <p:spPr bwMode="auto">
          <a:xfrm>
            <a:off x="1169502" y="1709602"/>
            <a:ext cx="9841399" cy="4561599"/>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anchor="t" anchorCtr="0" compatLnSpc="1">
            <a:prstTxWarp prst="textNoShape">
              <a:avLst/>
            </a:prstTxWarp>
          </a:bodyPr>
          <a:lstStyle/>
          <a:p>
            <a:endParaRPr lang="en-US" sz="1800"/>
          </a:p>
        </p:txBody>
      </p:sp>
      <p:sp>
        <p:nvSpPr>
          <p:cNvPr id="6" name="Freeform 9"/>
          <p:cNvSpPr>
            <a:spLocks/>
          </p:cNvSpPr>
          <p:nvPr/>
        </p:nvSpPr>
        <p:spPr bwMode="auto">
          <a:xfrm>
            <a:off x="1359155" y="1914430"/>
            <a:ext cx="9462092" cy="4151943"/>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en-US" sz="1800"/>
          </a:p>
        </p:txBody>
      </p:sp>
      <p:sp>
        <p:nvSpPr>
          <p:cNvPr id="7" name="Freeform 9"/>
          <p:cNvSpPr>
            <a:spLocks/>
          </p:cNvSpPr>
          <p:nvPr/>
        </p:nvSpPr>
        <p:spPr bwMode="auto">
          <a:xfrm>
            <a:off x="1456509" y="2008350"/>
            <a:ext cx="9267384" cy="3964103"/>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800"/>
          </a:p>
        </p:txBody>
      </p:sp>
      <p:sp>
        <p:nvSpPr>
          <p:cNvPr id="8" name="Picture Placeholder 56" descr="An empty placeholder to add an image. Click on the placeholder and select the image that you wish to add."/>
          <p:cNvSpPr>
            <a:spLocks noGrp="1"/>
          </p:cNvSpPr>
          <p:nvPr>
            <p:ph type="pic" sz="quarter" idx="15"/>
          </p:nvPr>
        </p:nvSpPr>
        <p:spPr>
          <a:xfrm>
            <a:off x="1570662" y="2113270"/>
            <a:ext cx="9039081" cy="3754261"/>
          </a:xfrm>
          <a:custGeom>
            <a:avLst/>
            <a:gdLst>
              <a:gd name="connsiteX0" fmla="*/ 2389153 w 3731924"/>
              <a:gd name="connsiteY0" fmla="*/ 0 h 2485130"/>
              <a:gd name="connsiteX1" fmla="*/ 3321804 w 3731924"/>
              <a:gd name="connsiteY1" fmla="*/ 28889 h 2485130"/>
              <a:gd name="connsiteX2" fmla="*/ 3320819 w 3731924"/>
              <a:gd name="connsiteY2" fmla="*/ 38659 h 2485130"/>
              <a:gd name="connsiteX3" fmla="*/ 3685944 w 3731924"/>
              <a:gd name="connsiteY3" fmla="*/ 403784 h 2485130"/>
              <a:gd name="connsiteX4" fmla="*/ 3692477 w 3731924"/>
              <a:gd name="connsiteY4" fmla="*/ 403125 h 2485130"/>
              <a:gd name="connsiteX5" fmla="*/ 3731924 w 3731924"/>
              <a:gd name="connsiteY5" fmla="*/ 2107659 h 2485130"/>
              <a:gd name="connsiteX6" fmla="*/ 3711344 w 3731924"/>
              <a:gd name="connsiteY6" fmla="*/ 2105584 h 2485130"/>
              <a:gd name="connsiteX7" fmla="*/ 3346219 w 3731924"/>
              <a:gd name="connsiteY7" fmla="*/ 2470709 h 2485130"/>
              <a:gd name="connsiteX8" fmla="*/ 3347673 w 3731924"/>
              <a:gd name="connsiteY8" fmla="*/ 2485130 h 2485130"/>
              <a:gd name="connsiteX9" fmla="*/ 1867821 w 3731924"/>
              <a:gd name="connsiteY9" fmla="*/ 2481801 h 2485130"/>
              <a:gd name="connsiteX10" fmla="*/ 1867821 w 3731924"/>
              <a:gd name="connsiteY10" fmla="*/ 2481801 h 2485130"/>
              <a:gd name="connsiteX11" fmla="*/ 412027 w 3731924"/>
              <a:gd name="connsiteY11" fmla="*/ 2478526 h 2485130"/>
              <a:gd name="connsiteX12" fmla="*/ 28344 w 3731924"/>
              <a:gd name="connsiteY12" fmla="*/ 2099234 h 2485130"/>
              <a:gd name="connsiteX13" fmla="*/ 86283 w 3731924"/>
              <a:gd name="connsiteY13" fmla="*/ 1989336 h 2485130"/>
              <a:gd name="connsiteX14" fmla="*/ 0 w 3731924"/>
              <a:gd name="connsiteY14" fmla="*/ 427561 h 2485130"/>
              <a:gd name="connsiteX15" fmla="*/ 349020 w 3731924"/>
              <a:gd name="connsiteY15" fmla="*/ 64059 h 2485130"/>
              <a:gd name="connsiteX16" fmla="*/ 343992 w 3731924"/>
              <a:gd name="connsiteY16" fmla="*/ 14183 h 2485130"/>
              <a:gd name="connsiteX17" fmla="*/ 1543613 w 3731924"/>
              <a:gd name="connsiteY17" fmla="*/ 5863 h 2485130"/>
              <a:gd name="connsiteX18" fmla="*/ 1543613 w 3731924"/>
              <a:gd name="connsiteY18" fmla="*/ 5920 h 2485130"/>
              <a:gd name="connsiteX19" fmla="*/ 2389153 w 3731924"/>
              <a:gd name="connsiteY19" fmla="*/ 0 h 2485130"/>
              <a:gd name="connsiteX0" fmla="*/ 2389153 w 3731924"/>
              <a:gd name="connsiteY0" fmla="*/ 0 h 2485130"/>
              <a:gd name="connsiteX1" fmla="*/ 3321804 w 3731924"/>
              <a:gd name="connsiteY1" fmla="*/ 28889 h 2485130"/>
              <a:gd name="connsiteX2" fmla="*/ 3320819 w 3731924"/>
              <a:gd name="connsiteY2" fmla="*/ 38659 h 2485130"/>
              <a:gd name="connsiteX3" fmla="*/ 3685944 w 3731924"/>
              <a:gd name="connsiteY3" fmla="*/ 403784 h 2485130"/>
              <a:gd name="connsiteX4" fmla="*/ 3692477 w 3731924"/>
              <a:gd name="connsiteY4" fmla="*/ 403125 h 2485130"/>
              <a:gd name="connsiteX5" fmla="*/ 3731924 w 3731924"/>
              <a:gd name="connsiteY5" fmla="*/ 2107659 h 2485130"/>
              <a:gd name="connsiteX6" fmla="*/ 3711344 w 3731924"/>
              <a:gd name="connsiteY6" fmla="*/ 2105584 h 2485130"/>
              <a:gd name="connsiteX7" fmla="*/ 3346219 w 3731924"/>
              <a:gd name="connsiteY7" fmla="*/ 2470709 h 2485130"/>
              <a:gd name="connsiteX8" fmla="*/ 3347673 w 3731924"/>
              <a:gd name="connsiteY8" fmla="*/ 2485130 h 2485130"/>
              <a:gd name="connsiteX9" fmla="*/ 1867821 w 3731924"/>
              <a:gd name="connsiteY9" fmla="*/ 2481801 h 2485130"/>
              <a:gd name="connsiteX10" fmla="*/ 1867821 w 3731924"/>
              <a:gd name="connsiteY10" fmla="*/ 2481801 h 2485130"/>
              <a:gd name="connsiteX11" fmla="*/ 412027 w 3731924"/>
              <a:gd name="connsiteY11" fmla="*/ 2478526 h 2485130"/>
              <a:gd name="connsiteX12" fmla="*/ 412297 w 3731924"/>
              <a:gd name="connsiteY12" fmla="*/ 2062315 h 2485130"/>
              <a:gd name="connsiteX13" fmla="*/ 86283 w 3731924"/>
              <a:gd name="connsiteY13" fmla="*/ 1989336 h 2485130"/>
              <a:gd name="connsiteX14" fmla="*/ 0 w 3731924"/>
              <a:gd name="connsiteY14" fmla="*/ 427561 h 2485130"/>
              <a:gd name="connsiteX15" fmla="*/ 349020 w 3731924"/>
              <a:gd name="connsiteY15" fmla="*/ 64059 h 2485130"/>
              <a:gd name="connsiteX16" fmla="*/ 343992 w 3731924"/>
              <a:gd name="connsiteY16" fmla="*/ 14183 h 2485130"/>
              <a:gd name="connsiteX17" fmla="*/ 1543613 w 3731924"/>
              <a:gd name="connsiteY17" fmla="*/ 5863 h 2485130"/>
              <a:gd name="connsiteX18" fmla="*/ 1543613 w 3731924"/>
              <a:gd name="connsiteY18" fmla="*/ 5920 h 2485130"/>
              <a:gd name="connsiteX19" fmla="*/ 2389153 w 3731924"/>
              <a:gd name="connsiteY19" fmla="*/ 0 h 2485130"/>
              <a:gd name="connsiteX0" fmla="*/ 2389153 w 3731924"/>
              <a:gd name="connsiteY0" fmla="*/ 0 h 2485130"/>
              <a:gd name="connsiteX1" fmla="*/ 3321804 w 3731924"/>
              <a:gd name="connsiteY1" fmla="*/ 28889 h 2485130"/>
              <a:gd name="connsiteX2" fmla="*/ 3320819 w 3731924"/>
              <a:gd name="connsiteY2" fmla="*/ 38659 h 2485130"/>
              <a:gd name="connsiteX3" fmla="*/ 3685944 w 3731924"/>
              <a:gd name="connsiteY3" fmla="*/ 403784 h 2485130"/>
              <a:gd name="connsiteX4" fmla="*/ 3692477 w 3731924"/>
              <a:gd name="connsiteY4" fmla="*/ 403125 h 2485130"/>
              <a:gd name="connsiteX5" fmla="*/ 3731924 w 3731924"/>
              <a:gd name="connsiteY5" fmla="*/ 2107659 h 2485130"/>
              <a:gd name="connsiteX6" fmla="*/ 3711344 w 3731924"/>
              <a:gd name="connsiteY6" fmla="*/ 2105584 h 2485130"/>
              <a:gd name="connsiteX7" fmla="*/ 3346219 w 3731924"/>
              <a:gd name="connsiteY7" fmla="*/ 2470709 h 2485130"/>
              <a:gd name="connsiteX8" fmla="*/ 3347673 w 3731924"/>
              <a:gd name="connsiteY8" fmla="*/ 2485130 h 2485130"/>
              <a:gd name="connsiteX9" fmla="*/ 1867821 w 3731924"/>
              <a:gd name="connsiteY9" fmla="*/ 2481801 h 2485130"/>
              <a:gd name="connsiteX10" fmla="*/ 1867821 w 3731924"/>
              <a:gd name="connsiteY10" fmla="*/ 2481801 h 2485130"/>
              <a:gd name="connsiteX11" fmla="*/ 412027 w 3731924"/>
              <a:gd name="connsiteY11" fmla="*/ 2478526 h 2485130"/>
              <a:gd name="connsiteX12" fmla="*/ 412297 w 3731924"/>
              <a:gd name="connsiteY12" fmla="*/ 2062315 h 2485130"/>
              <a:gd name="connsiteX13" fmla="*/ 86283 w 3731924"/>
              <a:gd name="connsiteY13" fmla="*/ 1989336 h 2485130"/>
              <a:gd name="connsiteX14" fmla="*/ 0 w 3731924"/>
              <a:gd name="connsiteY14" fmla="*/ 427561 h 2485130"/>
              <a:gd name="connsiteX15" fmla="*/ 349020 w 3731924"/>
              <a:gd name="connsiteY15" fmla="*/ 64059 h 2485130"/>
              <a:gd name="connsiteX16" fmla="*/ 343992 w 3731924"/>
              <a:gd name="connsiteY16" fmla="*/ 14183 h 2485130"/>
              <a:gd name="connsiteX17" fmla="*/ 1543613 w 3731924"/>
              <a:gd name="connsiteY17" fmla="*/ 5863 h 2485130"/>
              <a:gd name="connsiteX18" fmla="*/ 2389153 w 3731924"/>
              <a:gd name="connsiteY18" fmla="*/ 0 h 2485130"/>
              <a:gd name="connsiteX0" fmla="*/ 1543613 w 3731924"/>
              <a:gd name="connsiteY0" fmla="*/ 0 h 2479267"/>
              <a:gd name="connsiteX1" fmla="*/ 3321804 w 3731924"/>
              <a:gd name="connsiteY1" fmla="*/ 23026 h 2479267"/>
              <a:gd name="connsiteX2" fmla="*/ 3320819 w 3731924"/>
              <a:gd name="connsiteY2" fmla="*/ 32796 h 2479267"/>
              <a:gd name="connsiteX3" fmla="*/ 3685944 w 3731924"/>
              <a:gd name="connsiteY3" fmla="*/ 397921 h 2479267"/>
              <a:gd name="connsiteX4" fmla="*/ 3692477 w 3731924"/>
              <a:gd name="connsiteY4" fmla="*/ 397262 h 2479267"/>
              <a:gd name="connsiteX5" fmla="*/ 3731924 w 3731924"/>
              <a:gd name="connsiteY5" fmla="*/ 2101796 h 2479267"/>
              <a:gd name="connsiteX6" fmla="*/ 3711344 w 3731924"/>
              <a:gd name="connsiteY6" fmla="*/ 2099721 h 2479267"/>
              <a:gd name="connsiteX7" fmla="*/ 3346219 w 3731924"/>
              <a:gd name="connsiteY7" fmla="*/ 2464846 h 2479267"/>
              <a:gd name="connsiteX8" fmla="*/ 3347673 w 3731924"/>
              <a:gd name="connsiteY8" fmla="*/ 2479267 h 2479267"/>
              <a:gd name="connsiteX9" fmla="*/ 1867821 w 3731924"/>
              <a:gd name="connsiteY9" fmla="*/ 2475938 h 2479267"/>
              <a:gd name="connsiteX10" fmla="*/ 1867821 w 3731924"/>
              <a:gd name="connsiteY10" fmla="*/ 2475938 h 2479267"/>
              <a:gd name="connsiteX11" fmla="*/ 412027 w 3731924"/>
              <a:gd name="connsiteY11" fmla="*/ 2472663 h 2479267"/>
              <a:gd name="connsiteX12" fmla="*/ 412297 w 3731924"/>
              <a:gd name="connsiteY12" fmla="*/ 2056452 h 2479267"/>
              <a:gd name="connsiteX13" fmla="*/ 86283 w 3731924"/>
              <a:gd name="connsiteY13" fmla="*/ 1983473 h 2479267"/>
              <a:gd name="connsiteX14" fmla="*/ 0 w 3731924"/>
              <a:gd name="connsiteY14" fmla="*/ 421698 h 2479267"/>
              <a:gd name="connsiteX15" fmla="*/ 349020 w 3731924"/>
              <a:gd name="connsiteY15" fmla="*/ 58196 h 2479267"/>
              <a:gd name="connsiteX16" fmla="*/ 343992 w 3731924"/>
              <a:gd name="connsiteY16" fmla="*/ 8320 h 2479267"/>
              <a:gd name="connsiteX17" fmla="*/ 1543613 w 3731924"/>
              <a:gd name="connsiteY17" fmla="*/ 0 h 2479267"/>
              <a:gd name="connsiteX0" fmla="*/ 343992 w 3731924"/>
              <a:gd name="connsiteY0" fmla="*/ 0 h 2470947"/>
              <a:gd name="connsiteX1" fmla="*/ 3321804 w 3731924"/>
              <a:gd name="connsiteY1" fmla="*/ 14706 h 2470947"/>
              <a:gd name="connsiteX2" fmla="*/ 3320819 w 3731924"/>
              <a:gd name="connsiteY2" fmla="*/ 24476 h 2470947"/>
              <a:gd name="connsiteX3" fmla="*/ 3685944 w 3731924"/>
              <a:gd name="connsiteY3" fmla="*/ 389601 h 2470947"/>
              <a:gd name="connsiteX4" fmla="*/ 3692477 w 3731924"/>
              <a:gd name="connsiteY4" fmla="*/ 388942 h 2470947"/>
              <a:gd name="connsiteX5" fmla="*/ 3731924 w 3731924"/>
              <a:gd name="connsiteY5" fmla="*/ 2093476 h 2470947"/>
              <a:gd name="connsiteX6" fmla="*/ 3711344 w 3731924"/>
              <a:gd name="connsiteY6" fmla="*/ 2091401 h 2470947"/>
              <a:gd name="connsiteX7" fmla="*/ 3346219 w 3731924"/>
              <a:gd name="connsiteY7" fmla="*/ 2456526 h 2470947"/>
              <a:gd name="connsiteX8" fmla="*/ 3347673 w 3731924"/>
              <a:gd name="connsiteY8" fmla="*/ 2470947 h 2470947"/>
              <a:gd name="connsiteX9" fmla="*/ 1867821 w 3731924"/>
              <a:gd name="connsiteY9" fmla="*/ 2467618 h 2470947"/>
              <a:gd name="connsiteX10" fmla="*/ 1867821 w 3731924"/>
              <a:gd name="connsiteY10" fmla="*/ 2467618 h 2470947"/>
              <a:gd name="connsiteX11" fmla="*/ 412027 w 3731924"/>
              <a:gd name="connsiteY11" fmla="*/ 2464343 h 2470947"/>
              <a:gd name="connsiteX12" fmla="*/ 412297 w 3731924"/>
              <a:gd name="connsiteY12" fmla="*/ 2048132 h 2470947"/>
              <a:gd name="connsiteX13" fmla="*/ 86283 w 3731924"/>
              <a:gd name="connsiteY13" fmla="*/ 1975153 h 2470947"/>
              <a:gd name="connsiteX14" fmla="*/ 0 w 3731924"/>
              <a:gd name="connsiteY14" fmla="*/ 413378 h 2470947"/>
              <a:gd name="connsiteX15" fmla="*/ 349020 w 3731924"/>
              <a:gd name="connsiteY15" fmla="*/ 49876 h 2470947"/>
              <a:gd name="connsiteX16" fmla="*/ 343992 w 3731924"/>
              <a:gd name="connsiteY16" fmla="*/ 0 h 2470947"/>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711344 w 3731924"/>
              <a:gd name="connsiteY6" fmla="*/ 2082440 h 2461986"/>
              <a:gd name="connsiteX7" fmla="*/ 3346219 w 3731924"/>
              <a:gd name="connsiteY7" fmla="*/ 2447565 h 2461986"/>
              <a:gd name="connsiteX8" fmla="*/ 3347673 w 3731924"/>
              <a:gd name="connsiteY8" fmla="*/ 2461986 h 2461986"/>
              <a:gd name="connsiteX9" fmla="*/ 1867821 w 3731924"/>
              <a:gd name="connsiteY9" fmla="*/ 2458657 h 2461986"/>
              <a:gd name="connsiteX10" fmla="*/ 1867821 w 3731924"/>
              <a:gd name="connsiteY10" fmla="*/ 2458657 h 2461986"/>
              <a:gd name="connsiteX11" fmla="*/ 412027 w 3731924"/>
              <a:gd name="connsiteY11" fmla="*/ 2455382 h 2461986"/>
              <a:gd name="connsiteX12" fmla="*/ 412297 w 3731924"/>
              <a:gd name="connsiteY12" fmla="*/ 2039171 h 2461986"/>
              <a:gd name="connsiteX13" fmla="*/ 86283 w 3731924"/>
              <a:gd name="connsiteY13" fmla="*/ 1966192 h 2461986"/>
              <a:gd name="connsiteX14" fmla="*/ 0 w 3731924"/>
              <a:gd name="connsiteY14" fmla="*/ 404417 h 2461986"/>
              <a:gd name="connsiteX15" fmla="*/ 349020 w 3731924"/>
              <a:gd name="connsiteY15" fmla="*/ 40915 h 2461986"/>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711344 w 3731924"/>
              <a:gd name="connsiteY6" fmla="*/ 2082440 h 2461986"/>
              <a:gd name="connsiteX7" fmla="*/ 3346219 w 3731924"/>
              <a:gd name="connsiteY7" fmla="*/ 2447565 h 2461986"/>
              <a:gd name="connsiteX8" fmla="*/ 3347673 w 3731924"/>
              <a:gd name="connsiteY8" fmla="*/ 2461986 h 2461986"/>
              <a:gd name="connsiteX9" fmla="*/ 1867821 w 3731924"/>
              <a:gd name="connsiteY9" fmla="*/ 2458657 h 2461986"/>
              <a:gd name="connsiteX10" fmla="*/ 1867821 w 3731924"/>
              <a:gd name="connsiteY10" fmla="*/ 2458657 h 2461986"/>
              <a:gd name="connsiteX11" fmla="*/ 412027 w 3731924"/>
              <a:gd name="connsiteY11" fmla="*/ 2455382 h 2461986"/>
              <a:gd name="connsiteX12" fmla="*/ 86283 w 3731924"/>
              <a:gd name="connsiteY12" fmla="*/ 1966192 h 2461986"/>
              <a:gd name="connsiteX13" fmla="*/ 0 w 3731924"/>
              <a:gd name="connsiteY13" fmla="*/ 404417 h 2461986"/>
              <a:gd name="connsiteX14" fmla="*/ 349020 w 3731924"/>
              <a:gd name="connsiteY14" fmla="*/ 40915 h 2461986"/>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711344 w 3731924"/>
              <a:gd name="connsiteY6" fmla="*/ 2082440 h 2461986"/>
              <a:gd name="connsiteX7" fmla="*/ 3346219 w 3731924"/>
              <a:gd name="connsiteY7" fmla="*/ 2447565 h 2461986"/>
              <a:gd name="connsiteX8" fmla="*/ 3347673 w 3731924"/>
              <a:gd name="connsiteY8" fmla="*/ 2461986 h 2461986"/>
              <a:gd name="connsiteX9" fmla="*/ 1867821 w 3731924"/>
              <a:gd name="connsiteY9" fmla="*/ 2458657 h 2461986"/>
              <a:gd name="connsiteX10" fmla="*/ 412027 w 3731924"/>
              <a:gd name="connsiteY10" fmla="*/ 2455382 h 2461986"/>
              <a:gd name="connsiteX11" fmla="*/ 86283 w 3731924"/>
              <a:gd name="connsiteY11" fmla="*/ 1966192 h 2461986"/>
              <a:gd name="connsiteX12" fmla="*/ 0 w 3731924"/>
              <a:gd name="connsiteY12" fmla="*/ 404417 h 2461986"/>
              <a:gd name="connsiteX13" fmla="*/ 349020 w 3731924"/>
              <a:gd name="connsiteY13" fmla="*/ 40915 h 2461986"/>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711344 w 3731924"/>
              <a:gd name="connsiteY6" fmla="*/ 2082440 h 2461986"/>
              <a:gd name="connsiteX7" fmla="*/ 3346219 w 3731924"/>
              <a:gd name="connsiteY7" fmla="*/ 2447565 h 2461986"/>
              <a:gd name="connsiteX8" fmla="*/ 3347673 w 3731924"/>
              <a:gd name="connsiteY8" fmla="*/ 2461986 h 2461986"/>
              <a:gd name="connsiteX9" fmla="*/ 412027 w 3731924"/>
              <a:gd name="connsiteY9" fmla="*/ 2455382 h 2461986"/>
              <a:gd name="connsiteX10" fmla="*/ 86283 w 3731924"/>
              <a:gd name="connsiteY10" fmla="*/ 1966192 h 2461986"/>
              <a:gd name="connsiteX11" fmla="*/ 0 w 3731924"/>
              <a:gd name="connsiteY11" fmla="*/ 404417 h 2461986"/>
              <a:gd name="connsiteX12" fmla="*/ 349020 w 3731924"/>
              <a:gd name="connsiteY12" fmla="*/ 40915 h 2461986"/>
              <a:gd name="connsiteX0" fmla="*/ 349020 w 3731924"/>
              <a:gd name="connsiteY0" fmla="*/ 40915 h 2461986"/>
              <a:gd name="connsiteX1" fmla="*/ 3321804 w 3731924"/>
              <a:gd name="connsiteY1" fmla="*/ 5745 h 2461986"/>
              <a:gd name="connsiteX2" fmla="*/ 3320819 w 3731924"/>
              <a:gd name="connsiteY2" fmla="*/ 15515 h 2461986"/>
              <a:gd name="connsiteX3" fmla="*/ 3685944 w 3731924"/>
              <a:gd name="connsiteY3" fmla="*/ 380640 h 2461986"/>
              <a:gd name="connsiteX4" fmla="*/ 3692477 w 3731924"/>
              <a:gd name="connsiteY4" fmla="*/ 379981 h 2461986"/>
              <a:gd name="connsiteX5" fmla="*/ 3731924 w 3731924"/>
              <a:gd name="connsiteY5" fmla="*/ 2084515 h 2461986"/>
              <a:gd name="connsiteX6" fmla="*/ 3346219 w 3731924"/>
              <a:gd name="connsiteY6" fmla="*/ 2447565 h 2461986"/>
              <a:gd name="connsiteX7" fmla="*/ 3347673 w 3731924"/>
              <a:gd name="connsiteY7" fmla="*/ 2461986 h 2461986"/>
              <a:gd name="connsiteX8" fmla="*/ 412027 w 3731924"/>
              <a:gd name="connsiteY8" fmla="*/ 2455382 h 2461986"/>
              <a:gd name="connsiteX9" fmla="*/ 86283 w 3731924"/>
              <a:gd name="connsiteY9" fmla="*/ 1966192 h 2461986"/>
              <a:gd name="connsiteX10" fmla="*/ 0 w 3731924"/>
              <a:gd name="connsiteY10" fmla="*/ 404417 h 2461986"/>
              <a:gd name="connsiteX11" fmla="*/ 349020 w 3731924"/>
              <a:gd name="connsiteY11" fmla="*/ 40915 h 2461986"/>
              <a:gd name="connsiteX0" fmla="*/ 349020 w 3731924"/>
              <a:gd name="connsiteY0" fmla="*/ 40915 h 2461986"/>
              <a:gd name="connsiteX1" fmla="*/ 3321804 w 3731924"/>
              <a:gd name="connsiteY1" fmla="*/ 5745 h 2461986"/>
              <a:gd name="connsiteX2" fmla="*/ 3685944 w 3731924"/>
              <a:gd name="connsiteY2" fmla="*/ 380640 h 2461986"/>
              <a:gd name="connsiteX3" fmla="*/ 3692477 w 3731924"/>
              <a:gd name="connsiteY3" fmla="*/ 379981 h 2461986"/>
              <a:gd name="connsiteX4" fmla="*/ 3731924 w 3731924"/>
              <a:gd name="connsiteY4" fmla="*/ 2084515 h 2461986"/>
              <a:gd name="connsiteX5" fmla="*/ 3346219 w 3731924"/>
              <a:gd name="connsiteY5" fmla="*/ 2447565 h 2461986"/>
              <a:gd name="connsiteX6" fmla="*/ 3347673 w 3731924"/>
              <a:gd name="connsiteY6" fmla="*/ 2461986 h 2461986"/>
              <a:gd name="connsiteX7" fmla="*/ 412027 w 3731924"/>
              <a:gd name="connsiteY7" fmla="*/ 2455382 h 2461986"/>
              <a:gd name="connsiteX8" fmla="*/ 86283 w 3731924"/>
              <a:gd name="connsiteY8" fmla="*/ 1966192 h 2461986"/>
              <a:gd name="connsiteX9" fmla="*/ 0 w 3731924"/>
              <a:gd name="connsiteY9" fmla="*/ 404417 h 2461986"/>
              <a:gd name="connsiteX10" fmla="*/ 349020 w 3731924"/>
              <a:gd name="connsiteY10" fmla="*/ 40915 h 2461986"/>
              <a:gd name="connsiteX0" fmla="*/ 349020 w 3731924"/>
              <a:gd name="connsiteY0" fmla="*/ 40915 h 2505489"/>
              <a:gd name="connsiteX1" fmla="*/ 3321804 w 3731924"/>
              <a:gd name="connsiteY1" fmla="*/ 5745 h 2505489"/>
              <a:gd name="connsiteX2" fmla="*/ 3685944 w 3731924"/>
              <a:gd name="connsiteY2" fmla="*/ 380640 h 2505489"/>
              <a:gd name="connsiteX3" fmla="*/ 3692477 w 3731924"/>
              <a:gd name="connsiteY3" fmla="*/ 379981 h 2505489"/>
              <a:gd name="connsiteX4" fmla="*/ 3731924 w 3731924"/>
              <a:gd name="connsiteY4" fmla="*/ 2084515 h 2505489"/>
              <a:gd name="connsiteX5" fmla="*/ 3346219 w 3731924"/>
              <a:gd name="connsiteY5" fmla="*/ 2447565 h 2505489"/>
              <a:gd name="connsiteX6" fmla="*/ 412027 w 3731924"/>
              <a:gd name="connsiteY6" fmla="*/ 2455382 h 2505489"/>
              <a:gd name="connsiteX7" fmla="*/ 86283 w 3731924"/>
              <a:gd name="connsiteY7" fmla="*/ 1966192 h 2505489"/>
              <a:gd name="connsiteX8" fmla="*/ 0 w 3731924"/>
              <a:gd name="connsiteY8" fmla="*/ 404417 h 2505489"/>
              <a:gd name="connsiteX9" fmla="*/ 349020 w 3731924"/>
              <a:gd name="connsiteY9" fmla="*/ 40915 h 2505489"/>
              <a:gd name="connsiteX0" fmla="*/ 349020 w 3760415"/>
              <a:gd name="connsiteY0" fmla="*/ 40915 h 2505489"/>
              <a:gd name="connsiteX1" fmla="*/ 3321804 w 3760415"/>
              <a:gd name="connsiteY1" fmla="*/ 5745 h 2505489"/>
              <a:gd name="connsiteX2" fmla="*/ 3685944 w 3760415"/>
              <a:gd name="connsiteY2" fmla="*/ 380640 h 2505489"/>
              <a:gd name="connsiteX3" fmla="*/ 3731924 w 3760415"/>
              <a:gd name="connsiteY3" fmla="*/ 2084515 h 2505489"/>
              <a:gd name="connsiteX4" fmla="*/ 3346219 w 3760415"/>
              <a:gd name="connsiteY4" fmla="*/ 2447565 h 2505489"/>
              <a:gd name="connsiteX5" fmla="*/ 412027 w 3760415"/>
              <a:gd name="connsiteY5" fmla="*/ 2455382 h 2505489"/>
              <a:gd name="connsiteX6" fmla="*/ 86283 w 3760415"/>
              <a:gd name="connsiteY6" fmla="*/ 1966192 h 2505489"/>
              <a:gd name="connsiteX7" fmla="*/ 0 w 3760415"/>
              <a:gd name="connsiteY7" fmla="*/ 404417 h 2505489"/>
              <a:gd name="connsiteX8" fmla="*/ 349020 w 3760415"/>
              <a:gd name="connsiteY8" fmla="*/ 40915 h 2505489"/>
              <a:gd name="connsiteX0" fmla="*/ 349020 w 3836324"/>
              <a:gd name="connsiteY0" fmla="*/ 40915 h 2505489"/>
              <a:gd name="connsiteX1" fmla="*/ 3321804 w 3836324"/>
              <a:gd name="connsiteY1" fmla="*/ 5745 h 2505489"/>
              <a:gd name="connsiteX2" fmla="*/ 3685944 w 3836324"/>
              <a:gd name="connsiteY2" fmla="*/ 380640 h 2505489"/>
              <a:gd name="connsiteX3" fmla="*/ 3731924 w 3836324"/>
              <a:gd name="connsiteY3" fmla="*/ 2084515 h 2505489"/>
              <a:gd name="connsiteX4" fmla="*/ 3346219 w 3836324"/>
              <a:gd name="connsiteY4" fmla="*/ 2447565 h 2505489"/>
              <a:gd name="connsiteX5" fmla="*/ 412027 w 3836324"/>
              <a:gd name="connsiteY5" fmla="*/ 2455382 h 2505489"/>
              <a:gd name="connsiteX6" fmla="*/ 86283 w 3836324"/>
              <a:gd name="connsiteY6" fmla="*/ 1966192 h 2505489"/>
              <a:gd name="connsiteX7" fmla="*/ 0 w 3836324"/>
              <a:gd name="connsiteY7" fmla="*/ 404417 h 2505489"/>
              <a:gd name="connsiteX8" fmla="*/ 349020 w 3836324"/>
              <a:gd name="connsiteY8" fmla="*/ 40915 h 2505489"/>
              <a:gd name="connsiteX0" fmla="*/ 349020 w 3922433"/>
              <a:gd name="connsiteY0" fmla="*/ 40915 h 2503784"/>
              <a:gd name="connsiteX1" fmla="*/ 3321804 w 3922433"/>
              <a:gd name="connsiteY1" fmla="*/ 5745 h 2503784"/>
              <a:gd name="connsiteX2" fmla="*/ 3685944 w 3922433"/>
              <a:gd name="connsiteY2" fmla="*/ 380640 h 2503784"/>
              <a:gd name="connsiteX3" fmla="*/ 3911841 w 3922433"/>
              <a:gd name="connsiteY3" fmla="*/ 2116265 h 2503784"/>
              <a:gd name="connsiteX4" fmla="*/ 3346219 w 3922433"/>
              <a:gd name="connsiteY4" fmla="*/ 2447565 h 2503784"/>
              <a:gd name="connsiteX5" fmla="*/ 412027 w 3922433"/>
              <a:gd name="connsiteY5" fmla="*/ 2455382 h 2503784"/>
              <a:gd name="connsiteX6" fmla="*/ 86283 w 3922433"/>
              <a:gd name="connsiteY6" fmla="*/ 1966192 h 2503784"/>
              <a:gd name="connsiteX7" fmla="*/ 0 w 3922433"/>
              <a:gd name="connsiteY7" fmla="*/ 404417 h 2503784"/>
              <a:gd name="connsiteX8" fmla="*/ 349020 w 3922433"/>
              <a:gd name="connsiteY8" fmla="*/ 40915 h 2503784"/>
              <a:gd name="connsiteX0" fmla="*/ 349020 w 3922433"/>
              <a:gd name="connsiteY0" fmla="*/ 40915 h 2731150"/>
              <a:gd name="connsiteX1" fmla="*/ 3321804 w 3922433"/>
              <a:gd name="connsiteY1" fmla="*/ 5745 h 2731150"/>
              <a:gd name="connsiteX2" fmla="*/ 3685944 w 3922433"/>
              <a:gd name="connsiteY2" fmla="*/ 380640 h 2731150"/>
              <a:gd name="connsiteX3" fmla="*/ 3911841 w 3922433"/>
              <a:gd name="connsiteY3" fmla="*/ 2116265 h 2731150"/>
              <a:gd name="connsiteX4" fmla="*/ 3314469 w 3922433"/>
              <a:gd name="connsiteY4" fmla="*/ 2722732 h 2731150"/>
              <a:gd name="connsiteX5" fmla="*/ 412027 w 3922433"/>
              <a:gd name="connsiteY5" fmla="*/ 2455382 h 2731150"/>
              <a:gd name="connsiteX6" fmla="*/ 86283 w 3922433"/>
              <a:gd name="connsiteY6" fmla="*/ 1966192 h 2731150"/>
              <a:gd name="connsiteX7" fmla="*/ 0 w 3922433"/>
              <a:gd name="connsiteY7" fmla="*/ 404417 h 2731150"/>
              <a:gd name="connsiteX8" fmla="*/ 349020 w 3922433"/>
              <a:gd name="connsiteY8" fmla="*/ 40915 h 2731150"/>
              <a:gd name="connsiteX0" fmla="*/ 349020 w 3922433"/>
              <a:gd name="connsiteY0" fmla="*/ 40915 h 3196990"/>
              <a:gd name="connsiteX1" fmla="*/ 3321804 w 3922433"/>
              <a:gd name="connsiteY1" fmla="*/ 5745 h 3196990"/>
              <a:gd name="connsiteX2" fmla="*/ 3685944 w 3922433"/>
              <a:gd name="connsiteY2" fmla="*/ 380640 h 3196990"/>
              <a:gd name="connsiteX3" fmla="*/ 3911841 w 3922433"/>
              <a:gd name="connsiteY3" fmla="*/ 2116265 h 3196990"/>
              <a:gd name="connsiteX4" fmla="*/ 3314469 w 3922433"/>
              <a:gd name="connsiteY4" fmla="*/ 2722732 h 3196990"/>
              <a:gd name="connsiteX5" fmla="*/ 253277 w 3922433"/>
              <a:gd name="connsiteY5" fmla="*/ 3185632 h 3196990"/>
              <a:gd name="connsiteX6" fmla="*/ 86283 w 3922433"/>
              <a:gd name="connsiteY6" fmla="*/ 1966192 h 3196990"/>
              <a:gd name="connsiteX7" fmla="*/ 0 w 3922433"/>
              <a:gd name="connsiteY7" fmla="*/ 404417 h 3196990"/>
              <a:gd name="connsiteX8" fmla="*/ 349020 w 3922433"/>
              <a:gd name="connsiteY8" fmla="*/ 40915 h 3196990"/>
              <a:gd name="connsiteX0" fmla="*/ 707324 w 4280737"/>
              <a:gd name="connsiteY0" fmla="*/ 40915 h 3196990"/>
              <a:gd name="connsiteX1" fmla="*/ 3680108 w 4280737"/>
              <a:gd name="connsiteY1" fmla="*/ 5745 h 3196990"/>
              <a:gd name="connsiteX2" fmla="*/ 4044248 w 4280737"/>
              <a:gd name="connsiteY2" fmla="*/ 380640 h 3196990"/>
              <a:gd name="connsiteX3" fmla="*/ 4270145 w 4280737"/>
              <a:gd name="connsiteY3" fmla="*/ 2116265 h 3196990"/>
              <a:gd name="connsiteX4" fmla="*/ 3672773 w 4280737"/>
              <a:gd name="connsiteY4" fmla="*/ 2722732 h 3196990"/>
              <a:gd name="connsiteX5" fmla="*/ 611581 w 4280737"/>
              <a:gd name="connsiteY5" fmla="*/ 3185632 h 3196990"/>
              <a:gd name="connsiteX6" fmla="*/ 87 w 4280737"/>
              <a:gd name="connsiteY6" fmla="*/ 2019109 h 3196990"/>
              <a:gd name="connsiteX7" fmla="*/ 358304 w 4280737"/>
              <a:gd name="connsiteY7" fmla="*/ 404417 h 3196990"/>
              <a:gd name="connsiteX8" fmla="*/ 707324 w 4280737"/>
              <a:gd name="connsiteY8" fmla="*/ 40915 h 3196990"/>
              <a:gd name="connsiteX0" fmla="*/ 707237 w 4280650"/>
              <a:gd name="connsiteY0" fmla="*/ 40915 h 3196990"/>
              <a:gd name="connsiteX1" fmla="*/ 3680021 w 4280650"/>
              <a:gd name="connsiteY1" fmla="*/ 5745 h 3196990"/>
              <a:gd name="connsiteX2" fmla="*/ 4044161 w 4280650"/>
              <a:gd name="connsiteY2" fmla="*/ 380640 h 3196990"/>
              <a:gd name="connsiteX3" fmla="*/ 4270058 w 4280650"/>
              <a:gd name="connsiteY3" fmla="*/ 2116265 h 3196990"/>
              <a:gd name="connsiteX4" fmla="*/ 3672686 w 4280650"/>
              <a:gd name="connsiteY4" fmla="*/ 2722732 h 3196990"/>
              <a:gd name="connsiteX5" fmla="*/ 611494 w 4280650"/>
              <a:gd name="connsiteY5" fmla="*/ 3185632 h 3196990"/>
              <a:gd name="connsiteX6" fmla="*/ 0 w 4280650"/>
              <a:gd name="connsiteY6" fmla="*/ 2019109 h 3196990"/>
              <a:gd name="connsiteX7" fmla="*/ 707237 w 4280650"/>
              <a:gd name="connsiteY7" fmla="*/ 40915 h 3196990"/>
              <a:gd name="connsiteX0" fmla="*/ 381844 w 4346841"/>
              <a:gd name="connsiteY0" fmla="*/ 12236 h 3358811"/>
              <a:gd name="connsiteX1" fmla="*/ 3746212 w 4346841"/>
              <a:gd name="connsiteY1" fmla="*/ 167566 h 3358811"/>
              <a:gd name="connsiteX2" fmla="*/ 4110352 w 4346841"/>
              <a:gd name="connsiteY2" fmla="*/ 542461 h 3358811"/>
              <a:gd name="connsiteX3" fmla="*/ 4336249 w 4346841"/>
              <a:gd name="connsiteY3" fmla="*/ 2278086 h 3358811"/>
              <a:gd name="connsiteX4" fmla="*/ 3738877 w 4346841"/>
              <a:gd name="connsiteY4" fmla="*/ 2884553 h 3358811"/>
              <a:gd name="connsiteX5" fmla="*/ 677685 w 4346841"/>
              <a:gd name="connsiteY5" fmla="*/ 3347453 h 3358811"/>
              <a:gd name="connsiteX6" fmla="*/ 66191 w 4346841"/>
              <a:gd name="connsiteY6" fmla="*/ 2180930 h 3358811"/>
              <a:gd name="connsiteX7" fmla="*/ 381844 w 4346841"/>
              <a:gd name="connsiteY7" fmla="*/ 12236 h 3358811"/>
              <a:gd name="connsiteX0" fmla="*/ 381844 w 4338756"/>
              <a:gd name="connsiteY0" fmla="*/ 12236 h 3358811"/>
              <a:gd name="connsiteX1" fmla="*/ 3746212 w 4338756"/>
              <a:gd name="connsiteY1" fmla="*/ 167566 h 3358811"/>
              <a:gd name="connsiteX2" fmla="*/ 4336249 w 4338756"/>
              <a:gd name="connsiteY2" fmla="*/ 2278086 h 3358811"/>
              <a:gd name="connsiteX3" fmla="*/ 3738877 w 4338756"/>
              <a:gd name="connsiteY3" fmla="*/ 2884553 h 3358811"/>
              <a:gd name="connsiteX4" fmla="*/ 677685 w 4338756"/>
              <a:gd name="connsiteY4" fmla="*/ 3347453 h 3358811"/>
              <a:gd name="connsiteX5" fmla="*/ 66191 w 4338756"/>
              <a:gd name="connsiteY5" fmla="*/ 2180930 h 3358811"/>
              <a:gd name="connsiteX6" fmla="*/ 381844 w 4338756"/>
              <a:gd name="connsiteY6" fmla="*/ 12236 h 3358811"/>
              <a:gd name="connsiteX0" fmla="*/ 381844 w 4558932"/>
              <a:gd name="connsiteY0" fmla="*/ 12236 h 3347798"/>
              <a:gd name="connsiteX1" fmla="*/ 3746212 w 4558932"/>
              <a:gd name="connsiteY1" fmla="*/ 167566 h 3347798"/>
              <a:gd name="connsiteX2" fmla="*/ 4336249 w 4558932"/>
              <a:gd name="connsiteY2" fmla="*/ 2278086 h 3347798"/>
              <a:gd name="connsiteX3" fmla="*/ 677685 w 4558932"/>
              <a:gd name="connsiteY3" fmla="*/ 3347453 h 3347798"/>
              <a:gd name="connsiteX4" fmla="*/ 66191 w 4558932"/>
              <a:gd name="connsiteY4" fmla="*/ 2180930 h 3347798"/>
              <a:gd name="connsiteX5" fmla="*/ 381844 w 4558932"/>
              <a:gd name="connsiteY5" fmla="*/ 12236 h 3347798"/>
              <a:gd name="connsiteX0" fmla="*/ 381844 w 4603988"/>
              <a:gd name="connsiteY0" fmla="*/ 12236 h 2499995"/>
              <a:gd name="connsiteX1" fmla="*/ 3746212 w 4603988"/>
              <a:gd name="connsiteY1" fmla="*/ 167566 h 2499995"/>
              <a:gd name="connsiteX2" fmla="*/ 4336249 w 4603988"/>
              <a:gd name="connsiteY2" fmla="*/ 2278086 h 2499995"/>
              <a:gd name="connsiteX3" fmla="*/ 66191 w 4603988"/>
              <a:gd name="connsiteY3" fmla="*/ 2180930 h 2499995"/>
              <a:gd name="connsiteX4" fmla="*/ 381844 w 4603988"/>
              <a:gd name="connsiteY4" fmla="*/ 12236 h 2499995"/>
              <a:gd name="connsiteX0" fmla="*/ 441349 w 5065942"/>
              <a:gd name="connsiteY0" fmla="*/ 67024 h 2554783"/>
              <a:gd name="connsiteX1" fmla="*/ 4715884 w 5065942"/>
              <a:gd name="connsiteY1" fmla="*/ 508104 h 2554783"/>
              <a:gd name="connsiteX2" fmla="*/ 4395754 w 5065942"/>
              <a:gd name="connsiteY2" fmla="*/ 2332874 h 2554783"/>
              <a:gd name="connsiteX3" fmla="*/ 125696 w 5065942"/>
              <a:gd name="connsiteY3" fmla="*/ 2235718 h 2554783"/>
              <a:gd name="connsiteX4" fmla="*/ 441349 w 5065942"/>
              <a:gd name="connsiteY4" fmla="*/ 67024 h 2554783"/>
              <a:gd name="connsiteX0" fmla="*/ 441349 w 5065942"/>
              <a:gd name="connsiteY0" fmla="*/ 81560 h 2569319"/>
              <a:gd name="connsiteX1" fmla="*/ 4715884 w 5065942"/>
              <a:gd name="connsiteY1" fmla="*/ 522640 h 2569319"/>
              <a:gd name="connsiteX2" fmla="*/ 4395754 w 5065942"/>
              <a:gd name="connsiteY2" fmla="*/ 2347410 h 2569319"/>
              <a:gd name="connsiteX3" fmla="*/ 125696 w 5065942"/>
              <a:gd name="connsiteY3" fmla="*/ 2250254 h 2569319"/>
              <a:gd name="connsiteX4" fmla="*/ 441349 w 5065942"/>
              <a:gd name="connsiteY4" fmla="*/ 81560 h 2569319"/>
              <a:gd name="connsiteX0" fmla="*/ 441349 w 5139384"/>
              <a:gd name="connsiteY0" fmla="*/ 81560 h 3528722"/>
              <a:gd name="connsiteX1" fmla="*/ 4715884 w 5139384"/>
              <a:gd name="connsiteY1" fmla="*/ 522640 h 3528722"/>
              <a:gd name="connsiteX2" fmla="*/ 4596837 w 5139384"/>
              <a:gd name="connsiteY2" fmla="*/ 3469244 h 3528722"/>
              <a:gd name="connsiteX3" fmla="*/ 125696 w 5139384"/>
              <a:gd name="connsiteY3" fmla="*/ 2250254 h 3528722"/>
              <a:gd name="connsiteX4" fmla="*/ 441349 w 5139384"/>
              <a:gd name="connsiteY4" fmla="*/ 81560 h 3528722"/>
              <a:gd name="connsiteX0" fmla="*/ 441349 w 4990904"/>
              <a:gd name="connsiteY0" fmla="*/ 81560 h 3528722"/>
              <a:gd name="connsiteX1" fmla="*/ 4715884 w 4990904"/>
              <a:gd name="connsiteY1" fmla="*/ 522640 h 3528722"/>
              <a:gd name="connsiteX2" fmla="*/ 4596837 w 4990904"/>
              <a:gd name="connsiteY2" fmla="*/ 3469244 h 3528722"/>
              <a:gd name="connsiteX3" fmla="*/ 125696 w 4990904"/>
              <a:gd name="connsiteY3" fmla="*/ 2250254 h 3528722"/>
              <a:gd name="connsiteX4" fmla="*/ 441349 w 4990904"/>
              <a:gd name="connsiteY4" fmla="*/ 81560 h 3528722"/>
              <a:gd name="connsiteX0" fmla="*/ 441349 w 4864781"/>
              <a:gd name="connsiteY0" fmla="*/ 81560 h 3528722"/>
              <a:gd name="connsiteX1" fmla="*/ 4715884 w 4864781"/>
              <a:gd name="connsiteY1" fmla="*/ 522640 h 3528722"/>
              <a:gd name="connsiteX2" fmla="*/ 4596837 w 4864781"/>
              <a:gd name="connsiteY2" fmla="*/ 3469244 h 3528722"/>
              <a:gd name="connsiteX3" fmla="*/ 125696 w 4864781"/>
              <a:gd name="connsiteY3" fmla="*/ 2250254 h 3528722"/>
              <a:gd name="connsiteX4" fmla="*/ 441349 w 4864781"/>
              <a:gd name="connsiteY4" fmla="*/ 81560 h 3528722"/>
              <a:gd name="connsiteX0" fmla="*/ 441349 w 4858478"/>
              <a:gd name="connsiteY0" fmla="*/ 81560 h 3447763"/>
              <a:gd name="connsiteX1" fmla="*/ 4715884 w 4858478"/>
              <a:gd name="connsiteY1" fmla="*/ 522640 h 3447763"/>
              <a:gd name="connsiteX2" fmla="*/ 4565087 w 4858478"/>
              <a:gd name="connsiteY2" fmla="*/ 3384577 h 3447763"/>
              <a:gd name="connsiteX3" fmla="*/ 125696 w 4858478"/>
              <a:gd name="connsiteY3" fmla="*/ 2250254 h 3447763"/>
              <a:gd name="connsiteX4" fmla="*/ 441349 w 4858478"/>
              <a:gd name="connsiteY4" fmla="*/ 81560 h 3447763"/>
              <a:gd name="connsiteX0" fmla="*/ 441349 w 4887282"/>
              <a:gd name="connsiteY0" fmla="*/ 81560 h 3447763"/>
              <a:gd name="connsiteX1" fmla="*/ 4715884 w 4887282"/>
              <a:gd name="connsiteY1" fmla="*/ 522640 h 3447763"/>
              <a:gd name="connsiteX2" fmla="*/ 4565087 w 4887282"/>
              <a:gd name="connsiteY2" fmla="*/ 3384577 h 3447763"/>
              <a:gd name="connsiteX3" fmla="*/ 125696 w 4887282"/>
              <a:gd name="connsiteY3" fmla="*/ 2250254 h 3447763"/>
              <a:gd name="connsiteX4" fmla="*/ 441349 w 4887282"/>
              <a:gd name="connsiteY4" fmla="*/ 81560 h 3447763"/>
              <a:gd name="connsiteX0" fmla="*/ 463165 w 4909098"/>
              <a:gd name="connsiteY0" fmla="*/ 131253 h 3571167"/>
              <a:gd name="connsiteX1" fmla="*/ 4737700 w 4909098"/>
              <a:gd name="connsiteY1" fmla="*/ 572333 h 3571167"/>
              <a:gd name="connsiteX2" fmla="*/ 4586903 w 4909098"/>
              <a:gd name="connsiteY2" fmla="*/ 3434270 h 3571167"/>
              <a:gd name="connsiteX3" fmla="*/ 105179 w 4909098"/>
              <a:gd name="connsiteY3" fmla="*/ 3051364 h 3571167"/>
              <a:gd name="connsiteX4" fmla="*/ 463165 w 4909098"/>
              <a:gd name="connsiteY4" fmla="*/ 131253 h 3571167"/>
              <a:gd name="connsiteX0" fmla="*/ 552371 w 4998304"/>
              <a:gd name="connsiteY0" fmla="*/ 131253 h 3571167"/>
              <a:gd name="connsiteX1" fmla="*/ 4826906 w 4998304"/>
              <a:gd name="connsiteY1" fmla="*/ 572333 h 3571167"/>
              <a:gd name="connsiteX2" fmla="*/ 4676109 w 4998304"/>
              <a:gd name="connsiteY2" fmla="*/ 3434270 h 3571167"/>
              <a:gd name="connsiteX3" fmla="*/ 194385 w 4998304"/>
              <a:gd name="connsiteY3" fmla="*/ 3051364 h 3571167"/>
              <a:gd name="connsiteX4" fmla="*/ 552371 w 4998304"/>
              <a:gd name="connsiteY4" fmla="*/ 131253 h 3571167"/>
              <a:gd name="connsiteX0" fmla="*/ 552371 w 4998304"/>
              <a:gd name="connsiteY0" fmla="*/ 131253 h 3574970"/>
              <a:gd name="connsiteX1" fmla="*/ 4826906 w 4998304"/>
              <a:gd name="connsiteY1" fmla="*/ 572333 h 3574970"/>
              <a:gd name="connsiteX2" fmla="*/ 4676109 w 4998304"/>
              <a:gd name="connsiteY2" fmla="*/ 3434270 h 3574970"/>
              <a:gd name="connsiteX3" fmla="*/ 194385 w 4998304"/>
              <a:gd name="connsiteY3" fmla="*/ 3051364 h 3574970"/>
              <a:gd name="connsiteX4" fmla="*/ 552371 w 4998304"/>
              <a:gd name="connsiteY4" fmla="*/ 131253 h 3574970"/>
              <a:gd name="connsiteX0" fmla="*/ 552371 w 4998304"/>
              <a:gd name="connsiteY0" fmla="*/ 131253 h 3652754"/>
              <a:gd name="connsiteX1" fmla="*/ 4826906 w 4998304"/>
              <a:gd name="connsiteY1" fmla="*/ 572333 h 3652754"/>
              <a:gd name="connsiteX2" fmla="*/ 4676109 w 4998304"/>
              <a:gd name="connsiteY2" fmla="*/ 3434270 h 3652754"/>
              <a:gd name="connsiteX3" fmla="*/ 2299966 w 4998304"/>
              <a:gd name="connsiteY3" fmla="*/ 3380587 h 3652754"/>
              <a:gd name="connsiteX4" fmla="*/ 194385 w 4998304"/>
              <a:gd name="connsiteY4" fmla="*/ 3051364 h 3652754"/>
              <a:gd name="connsiteX5" fmla="*/ 552371 w 4998304"/>
              <a:gd name="connsiteY5" fmla="*/ 131253 h 3652754"/>
              <a:gd name="connsiteX0" fmla="*/ 552371 w 4998304"/>
              <a:gd name="connsiteY0" fmla="*/ 131253 h 3652754"/>
              <a:gd name="connsiteX1" fmla="*/ 4826906 w 4998304"/>
              <a:gd name="connsiteY1" fmla="*/ 572333 h 3652754"/>
              <a:gd name="connsiteX2" fmla="*/ 4676109 w 4998304"/>
              <a:gd name="connsiteY2" fmla="*/ 3434270 h 3652754"/>
              <a:gd name="connsiteX3" fmla="*/ 2299966 w 4998304"/>
              <a:gd name="connsiteY3" fmla="*/ 3380587 h 3652754"/>
              <a:gd name="connsiteX4" fmla="*/ 194385 w 4998304"/>
              <a:gd name="connsiteY4" fmla="*/ 3051364 h 3652754"/>
              <a:gd name="connsiteX5" fmla="*/ 552371 w 4998304"/>
              <a:gd name="connsiteY5" fmla="*/ 131253 h 3652754"/>
              <a:gd name="connsiteX0" fmla="*/ 552371 w 4998304"/>
              <a:gd name="connsiteY0" fmla="*/ 131253 h 3568093"/>
              <a:gd name="connsiteX1" fmla="*/ 4826906 w 4998304"/>
              <a:gd name="connsiteY1" fmla="*/ 572333 h 3568093"/>
              <a:gd name="connsiteX2" fmla="*/ 4676109 w 4998304"/>
              <a:gd name="connsiteY2" fmla="*/ 3434270 h 3568093"/>
              <a:gd name="connsiteX3" fmla="*/ 2299966 w 4998304"/>
              <a:gd name="connsiteY3" fmla="*/ 3380587 h 3568093"/>
              <a:gd name="connsiteX4" fmla="*/ 194385 w 4998304"/>
              <a:gd name="connsiteY4" fmla="*/ 3051364 h 3568093"/>
              <a:gd name="connsiteX5" fmla="*/ 552371 w 4998304"/>
              <a:gd name="connsiteY5" fmla="*/ 131253 h 3568093"/>
              <a:gd name="connsiteX0" fmla="*/ 586120 w 5032053"/>
              <a:gd name="connsiteY0" fmla="*/ 133407 h 3570247"/>
              <a:gd name="connsiteX1" fmla="*/ 4860655 w 5032053"/>
              <a:gd name="connsiteY1" fmla="*/ 574487 h 3570247"/>
              <a:gd name="connsiteX2" fmla="*/ 4709858 w 5032053"/>
              <a:gd name="connsiteY2" fmla="*/ 3436424 h 3570247"/>
              <a:gd name="connsiteX3" fmla="*/ 2333715 w 5032053"/>
              <a:gd name="connsiteY3" fmla="*/ 3382741 h 3570247"/>
              <a:gd name="connsiteX4" fmla="*/ 175217 w 5032053"/>
              <a:gd name="connsiteY4" fmla="*/ 3085268 h 3570247"/>
              <a:gd name="connsiteX5" fmla="*/ 586120 w 5032053"/>
              <a:gd name="connsiteY5" fmla="*/ 133407 h 3570247"/>
              <a:gd name="connsiteX0" fmla="*/ 607257 w 5053190"/>
              <a:gd name="connsiteY0" fmla="*/ 129104 h 3565944"/>
              <a:gd name="connsiteX1" fmla="*/ 4881792 w 5053190"/>
              <a:gd name="connsiteY1" fmla="*/ 570184 h 3565944"/>
              <a:gd name="connsiteX2" fmla="*/ 4730995 w 5053190"/>
              <a:gd name="connsiteY2" fmla="*/ 3432121 h 3565944"/>
              <a:gd name="connsiteX3" fmla="*/ 2354852 w 5053190"/>
              <a:gd name="connsiteY3" fmla="*/ 3378438 h 3565944"/>
              <a:gd name="connsiteX4" fmla="*/ 164604 w 5053190"/>
              <a:gd name="connsiteY4" fmla="*/ 3017465 h 3565944"/>
              <a:gd name="connsiteX5" fmla="*/ 607257 w 5053190"/>
              <a:gd name="connsiteY5" fmla="*/ 129104 h 3565944"/>
              <a:gd name="connsiteX0" fmla="*/ 593774 w 5039707"/>
              <a:gd name="connsiteY0" fmla="*/ 129104 h 3565944"/>
              <a:gd name="connsiteX1" fmla="*/ 4868309 w 5039707"/>
              <a:gd name="connsiteY1" fmla="*/ 570184 h 3565944"/>
              <a:gd name="connsiteX2" fmla="*/ 4717512 w 5039707"/>
              <a:gd name="connsiteY2" fmla="*/ 3432121 h 3565944"/>
              <a:gd name="connsiteX3" fmla="*/ 2341369 w 5039707"/>
              <a:gd name="connsiteY3" fmla="*/ 3378438 h 3565944"/>
              <a:gd name="connsiteX4" fmla="*/ 151121 w 5039707"/>
              <a:gd name="connsiteY4" fmla="*/ 3017465 h 3565944"/>
              <a:gd name="connsiteX5" fmla="*/ 593774 w 5039707"/>
              <a:gd name="connsiteY5" fmla="*/ 129104 h 3565944"/>
              <a:gd name="connsiteX0" fmla="*/ 550367 w 5070383"/>
              <a:gd name="connsiteY0" fmla="*/ 129104 h 3565944"/>
              <a:gd name="connsiteX1" fmla="*/ 4898985 w 5070383"/>
              <a:gd name="connsiteY1" fmla="*/ 570184 h 3565944"/>
              <a:gd name="connsiteX2" fmla="*/ 4748188 w 5070383"/>
              <a:gd name="connsiteY2" fmla="*/ 3432121 h 3565944"/>
              <a:gd name="connsiteX3" fmla="*/ 2372045 w 5070383"/>
              <a:gd name="connsiteY3" fmla="*/ 3378438 h 3565944"/>
              <a:gd name="connsiteX4" fmla="*/ 181797 w 5070383"/>
              <a:gd name="connsiteY4" fmla="*/ 3017465 h 3565944"/>
              <a:gd name="connsiteX5" fmla="*/ 550367 w 5070383"/>
              <a:gd name="connsiteY5" fmla="*/ 129104 h 3565944"/>
              <a:gd name="connsiteX0" fmla="*/ 582606 w 5102622"/>
              <a:gd name="connsiteY0" fmla="*/ 32804 h 3469644"/>
              <a:gd name="connsiteX1" fmla="*/ 4931224 w 5102622"/>
              <a:gd name="connsiteY1" fmla="*/ 473884 h 3469644"/>
              <a:gd name="connsiteX2" fmla="*/ 4780427 w 5102622"/>
              <a:gd name="connsiteY2" fmla="*/ 3335821 h 3469644"/>
              <a:gd name="connsiteX3" fmla="*/ 2404284 w 5102622"/>
              <a:gd name="connsiteY3" fmla="*/ 3282138 h 3469644"/>
              <a:gd name="connsiteX4" fmla="*/ 214036 w 5102622"/>
              <a:gd name="connsiteY4" fmla="*/ 2921165 h 3469644"/>
              <a:gd name="connsiteX5" fmla="*/ 139452 w 5102622"/>
              <a:gd name="connsiteY5" fmla="*/ 1387722 h 3469644"/>
              <a:gd name="connsiteX6" fmla="*/ 582606 w 5102622"/>
              <a:gd name="connsiteY6" fmla="*/ 32804 h 3469644"/>
              <a:gd name="connsiteX0" fmla="*/ 582606 w 5102622"/>
              <a:gd name="connsiteY0" fmla="*/ 22914 h 3459754"/>
              <a:gd name="connsiteX1" fmla="*/ 4931224 w 5102622"/>
              <a:gd name="connsiteY1" fmla="*/ 463994 h 3459754"/>
              <a:gd name="connsiteX2" fmla="*/ 4780427 w 5102622"/>
              <a:gd name="connsiteY2" fmla="*/ 3325931 h 3459754"/>
              <a:gd name="connsiteX3" fmla="*/ 2404284 w 5102622"/>
              <a:gd name="connsiteY3" fmla="*/ 3272248 h 3459754"/>
              <a:gd name="connsiteX4" fmla="*/ 214036 w 5102622"/>
              <a:gd name="connsiteY4" fmla="*/ 2911275 h 3459754"/>
              <a:gd name="connsiteX5" fmla="*/ 139452 w 5102622"/>
              <a:gd name="connsiteY5" fmla="*/ 1377832 h 3459754"/>
              <a:gd name="connsiteX6" fmla="*/ 582606 w 5102622"/>
              <a:gd name="connsiteY6" fmla="*/ 22914 h 3459754"/>
              <a:gd name="connsiteX0" fmla="*/ 635522 w 5102622"/>
              <a:gd name="connsiteY0" fmla="*/ 22425 h 3469848"/>
              <a:gd name="connsiteX1" fmla="*/ 4931224 w 5102622"/>
              <a:gd name="connsiteY1" fmla="*/ 474088 h 3469848"/>
              <a:gd name="connsiteX2" fmla="*/ 4780427 w 5102622"/>
              <a:gd name="connsiteY2" fmla="*/ 3336025 h 3469848"/>
              <a:gd name="connsiteX3" fmla="*/ 2404284 w 5102622"/>
              <a:gd name="connsiteY3" fmla="*/ 3282342 h 3469848"/>
              <a:gd name="connsiteX4" fmla="*/ 214036 w 5102622"/>
              <a:gd name="connsiteY4" fmla="*/ 2921369 h 3469848"/>
              <a:gd name="connsiteX5" fmla="*/ 139452 w 5102622"/>
              <a:gd name="connsiteY5" fmla="*/ 1387926 h 3469848"/>
              <a:gd name="connsiteX6" fmla="*/ 635522 w 5102622"/>
              <a:gd name="connsiteY6" fmla="*/ 22425 h 3469848"/>
              <a:gd name="connsiteX0" fmla="*/ 536502 w 5003602"/>
              <a:gd name="connsiteY0" fmla="*/ 22425 h 3469848"/>
              <a:gd name="connsiteX1" fmla="*/ 4832204 w 5003602"/>
              <a:gd name="connsiteY1" fmla="*/ 474088 h 3469848"/>
              <a:gd name="connsiteX2" fmla="*/ 4681407 w 5003602"/>
              <a:gd name="connsiteY2" fmla="*/ 3336025 h 3469848"/>
              <a:gd name="connsiteX3" fmla="*/ 2305264 w 5003602"/>
              <a:gd name="connsiteY3" fmla="*/ 3282342 h 3469848"/>
              <a:gd name="connsiteX4" fmla="*/ 115016 w 5003602"/>
              <a:gd name="connsiteY4" fmla="*/ 2921369 h 3469848"/>
              <a:gd name="connsiteX5" fmla="*/ 40432 w 5003602"/>
              <a:gd name="connsiteY5" fmla="*/ 1387926 h 3469848"/>
              <a:gd name="connsiteX6" fmla="*/ 536502 w 5003602"/>
              <a:gd name="connsiteY6" fmla="*/ 22425 h 3469848"/>
              <a:gd name="connsiteX0" fmla="*/ 536502 w 5003602"/>
              <a:gd name="connsiteY0" fmla="*/ 70579 h 3518002"/>
              <a:gd name="connsiteX1" fmla="*/ 2453432 w 5003602"/>
              <a:gd name="connsiteY1" fmla="*/ 229580 h 3518002"/>
              <a:gd name="connsiteX2" fmla="*/ 4832204 w 5003602"/>
              <a:gd name="connsiteY2" fmla="*/ 522242 h 3518002"/>
              <a:gd name="connsiteX3" fmla="*/ 4681407 w 5003602"/>
              <a:gd name="connsiteY3" fmla="*/ 3384179 h 3518002"/>
              <a:gd name="connsiteX4" fmla="*/ 2305264 w 5003602"/>
              <a:gd name="connsiteY4" fmla="*/ 3330496 h 3518002"/>
              <a:gd name="connsiteX5" fmla="*/ 115016 w 5003602"/>
              <a:gd name="connsiteY5" fmla="*/ 2969523 h 3518002"/>
              <a:gd name="connsiteX6" fmla="*/ 40432 w 5003602"/>
              <a:gd name="connsiteY6" fmla="*/ 1436080 h 3518002"/>
              <a:gd name="connsiteX7" fmla="*/ 536502 w 5003602"/>
              <a:gd name="connsiteY7" fmla="*/ 70579 h 3518002"/>
              <a:gd name="connsiteX0" fmla="*/ 536502 w 5027468"/>
              <a:gd name="connsiteY0" fmla="*/ 70579 h 3518002"/>
              <a:gd name="connsiteX1" fmla="*/ 2453432 w 5027468"/>
              <a:gd name="connsiteY1" fmla="*/ 229580 h 3518002"/>
              <a:gd name="connsiteX2" fmla="*/ 4863954 w 5027468"/>
              <a:gd name="connsiteY2" fmla="*/ 606908 h 3518002"/>
              <a:gd name="connsiteX3" fmla="*/ 4681407 w 5027468"/>
              <a:gd name="connsiteY3" fmla="*/ 3384179 h 3518002"/>
              <a:gd name="connsiteX4" fmla="*/ 2305264 w 5027468"/>
              <a:gd name="connsiteY4" fmla="*/ 3330496 h 3518002"/>
              <a:gd name="connsiteX5" fmla="*/ 115016 w 5027468"/>
              <a:gd name="connsiteY5" fmla="*/ 2969523 h 3518002"/>
              <a:gd name="connsiteX6" fmla="*/ 40432 w 5027468"/>
              <a:gd name="connsiteY6" fmla="*/ 1436080 h 3518002"/>
              <a:gd name="connsiteX7" fmla="*/ 536502 w 5027468"/>
              <a:gd name="connsiteY7" fmla="*/ 70579 h 3518002"/>
              <a:gd name="connsiteX0" fmla="*/ 536502 w 5027468"/>
              <a:gd name="connsiteY0" fmla="*/ 70579 h 3518002"/>
              <a:gd name="connsiteX1" fmla="*/ 2453432 w 5027468"/>
              <a:gd name="connsiteY1" fmla="*/ 229580 h 3518002"/>
              <a:gd name="connsiteX2" fmla="*/ 4863954 w 5027468"/>
              <a:gd name="connsiteY2" fmla="*/ 606908 h 3518002"/>
              <a:gd name="connsiteX3" fmla="*/ 4681407 w 5027468"/>
              <a:gd name="connsiteY3" fmla="*/ 3384179 h 3518002"/>
              <a:gd name="connsiteX4" fmla="*/ 2305264 w 5027468"/>
              <a:gd name="connsiteY4" fmla="*/ 3330496 h 3518002"/>
              <a:gd name="connsiteX5" fmla="*/ 115016 w 5027468"/>
              <a:gd name="connsiteY5" fmla="*/ 2969523 h 3518002"/>
              <a:gd name="connsiteX6" fmla="*/ 40432 w 5027468"/>
              <a:gd name="connsiteY6" fmla="*/ 1436080 h 3518002"/>
              <a:gd name="connsiteX7" fmla="*/ 536502 w 5027468"/>
              <a:gd name="connsiteY7" fmla="*/ 70579 h 3518002"/>
              <a:gd name="connsiteX0" fmla="*/ 536502 w 5068621"/>
              <a:gd name="connsiteY0" fmla="*/ 70579 h 3518002"/>
              <a:gd name="connsiteX1" fmla="*/ 2453432 w 5068621"/>
              <a:gd name="connsiteY1" fmla="*/ 229580 h 3518002"/>
              <a:gd name="connsiteX2" fmla="*/ 4916871 w 5068621"/>
              <a:gd name="connsiteY2" fmla="*/ 585742 h 3518002"/>
              <a:gd name="connsiteX3" fmla="*/ 4681407 w 5068621"/>
              <a:gd name="connsiteY3" fmla="*/ 3384179 h 3518002"/>
              <a:gd name="connsiteX4" fmla="*/ 2305264 w 5068621"/>
              <a:gd name="connsiteY4" fmla="*/ 3330496 h 3518002"/>
              <a:gd name="connsiteX5" fmla="*/ 115016 w 5068621"/>
              <a:gd name="connsiteY5" fmla="*/ 2969523 h 3518002"/>
              <a:gd name="connsiteX6" fmla="*/ 40432 w 5068621"/>
              <a:gd name="connsiteY6" fmla="*/ 1436080 h 3518002"/>
              <a:gd name="connsiteX7" fmla="*/ 536502 w 5068621"/>
              <a:gd name="connsiteY7" fmla="*/ 70579 h 3518002"/>
              <a:gd name="connsiteX0" fmla="*/ 536502 w 5003872"/>
              <a:gd name="connsiteY0" fmla="*/ 70579 h 3518002"/>
              <a:gd name="connsiteX1" fmla="*/ 2453432 w 5003872"/>
              <a:gd name="connsiteY1" fmla="*/ 229580 h 3518002"/>
              <a:gd name="connsiteX2" fmla="*/ 4916871 w 5003872"/>
              <a:gd name="connsiteY2" fmla="*/ 585742 h 3518002"/>
              <a:gd name="connsiteX3" fmla="*/ 4681407 w 5003872"/>
              <a:gd name="connsiteY3" fmla="*/ 3384179 h 3518002"/>
              <a:gd name="connsiteX4" fmla="*/ 2305264 w 5003872"/>
              <a:gd name="connsiteY4" fmla="*/ 3330496 h 3518002"/>
              <a:gd name="connsiteX5" fmla="*/ 115016 w 5003872"/>
              <a:gd name="connsiteY5" fmla="*/ 2969523 h 3518002"/>
              <a:gd name="connsiteX6" fmla="*/ 40432 w 5003872"/>
              <a:gd name="connsiteY6" fmla="*/ 1436080 h 3518002"/>
              <a:gd name="connsiteX7" fmla="*/ 536502 w 5003872"/>
              <a:gd name="connsiteY7" fmla="*/ 70579 h 3518002"/>
              <a:gd name="connsiteX0" fmla="*/ 536502 w 5003872"/>
              <a:gd name="connsiteY0" fmla="*/ 70579 h 3508015"/>
              <a:gd name="connsiteX1" fmla="*/ 2453432 w 5003872"/>
              <a:gd name="connsiteY1" fmla="*/ 229580 h 3508015"/>
              <a:gd name="connsiteX2" fmla="*/ 4916871 w 5003872"/>
              <a:gd name="connsiteY2" fmla="*/ 585742 h 3508015"/>
              <a:gd name="connsiteX3" fmla="*/ 4681407 w 5003872"/>
              <a:gd name="connsiteY3" fmla="*/ 3384179 h 3508015"/>
              <a:gd name="connsiteX4" fmla="*/ 2326431 w 5003872"/>
              <a:gd name="connsiteY4" fmla="*/ 3288162 h 3508015"/>
              <a:gd name="connsiteX5" fmla="*/ 115016 w 5003872"/>
              <a:gd name="connsiteY5" fmla="*/ 2969523 h 3508015"/>
              <a:gd name="connsiteX6" fmla="*/ 40432 w 5003872"/>
              <a:gd name="connsiteY6" fmla="*/ 1436080 h 3508015"/>
              <a:gd name="connsiteX7" fmla="*/ 536502 w 5003872"/>
              <a:gd name="connsiteY7" fmla="*/ 70579 h 3508015"/>
              <a:gd name="connsiteX0" fmla="*/ 536502 w 5003872"/>
              <a:gd name="connsiteY0" fmla="*/ 70579 h 3475369"/>
              <a:gd name="connsiteX1" fmla="*/ 2453432 w 5003872"/>
              <a:gd name="connsiteY1" fmla="*/ 229580 h 3475369"/>
              <a:gd name="connsiteX2" fmla="*/ 4916871 w 5003872"/>
              <a:gd name="connsiteY2" fmla="*/ 585742 h 3475369"/>
              <a:gd name="connsiteX3" fmla="*/ 4681407 w 5003872"/>
              <a:gd name="connsiteY3" fmla="*/ 3384179 h 3475369"/>
              <a:gd name="connsiteX4" fmla="*/ 2326431 w 5003872"/>
              <a:gd name="connsiteY4" fmla="*/ 3288162 h 3475369"/>
              <a:gd name="connsiteX5" fmla="*/ 115016 w 5003872"/>
              <a:gd name="connsiteY5" fmla="*/ 2969523 h 3475369"/>
              <a:gd name="connsiteX6" fmla="*/ 40432 w 5003872"/>
              <a:gd name="connsiteY6" fmla="*/ 1436080 h 3475369"/>
              <a:gd name="connsiteX7" fmla="*/ 536502 w 5003872"/>
              <a:gd name="connsiteY7" fmla="*/ 70579 h 3475369"/>
              <a:gd name="connsiteX0" fmla="*/ 515480 w 4982850"/>
              <a:gd name="connsiteY0" fmla="*/ 70579 h 3475369"/>
              <a:gd name="connsiteX1" fmla="*/ 2432410 w 4982850"/>
              <a:gd name="connsiteY1" fmla="*/ 229580 h 3475369"/>
              <a:gd name="connsiteX2" fmla="*/ 4895849 w 4982850"/>
              <a:gd name="connsiteY2" fmla="*/ 585742 h 3475369"/>
              <a:gd name="connsiteX3" fmla="*/ 4660385 w 4982850"/>
              <a:gd name="connsiteY3" fmla="*/ 3384179 h 3475369"/>
              <a:gd name="connsiteX4" fmla="*/ 2305409 w 4982850"/>
              <a:gd name="connsiteY4" fmla="*/ 3288162 h 3475369"/>
              <a:gd name="connsiteX5" fmla="*/ 189244 w 4982850"/>
              <a:gd name="connsiteY5" fmla="*/ 3022440 h 3475369"/>
              <a:gd name="connsiteX6" fmla="*/ 19410 w 4982850"/>
              <a:gd name="connsiteY6" fmla="*/ 1436080 h 3475369"/>
              <a:gd name="connsiteX7" fmla="*/ 515480 w 4982850"/>
              <a:gd name="connsiteY7" fmla="*/ 70579 h 3475369"/>
              <a:gd name="connsiteX0" fmla="*/ 515480 w 4982850"/>
              <a:gd name="connsiteY0" fmla="*/ 70579 h 3475369"/>
              <a:gd name="connsiteX1" fmla="*/ 2432410 w 4982850"/>
              <a:gd name="connsiteY1" fmla="*/ 229580 h 3475369"/>
              <a:gd name="connsiteX2" fmla="*/ 4895849 w 4982850"/>
              <a:gd name="connsiteY2" fmla="*/ 585742 h 3475369"/>
              <a:gd name="connsiteX3" fmla="*/ 4660385 w 4982850"/>
              <a:gd name="connsiteY3" fmla="*/ 3384179 h 3475369"/>
              <a:gd name="connsiteX4" fmla="*/ 2305409 w 4982850"/>
              <a:gd name="connsiteY4" fmla="*/ 3288162 h 3475369"/>
              <a:gd name="connsiteX5" fmla="*/ 189244 w 4982850"/>
              <a:gd name="connsiteY5" fmla="*/ 3022440 h 3475369"/>
              <a:gd name="connsiteX6" fmla="*/ 19410 w 4982850"/>
              <a:gd name="connsiteY6" fmla="*/ 1436080 h 3475369"/>
              <a:gd name="connsiteX7" fmla="*/ 515480 w 4982850"/>
              <a:gd name="connsiteY7" fmla="*/ 70579 h 3475369"/>
              <a:gd name="connsiteX0" fmla="*/ 455552 w 4922922"/>
              <a:gd name="connsiteY0" fmla="*/ 73570 h 3478360"/>
              <a:gd name="connsiteX1" fmla="*/ 2372482 w 4922922"/>
              <a:gd name="connsiteY1" fmla="*/ 232571 h 3478360"/>
              <a:gd name="connsiteX2" fmla="*/ 4835921 w 4922922"/>
              <a:gd name="connsiteY2" fmla="*/ 588733 h 3478360"/>
              <a:gd name="connsiteX3" fmla="*/ 4600457 w 4922922"/>
              <a:gd name="connsiteY3" fmla="*/ 3387170 h 3478360"/>
              <a:gd name="connsiteX4" fmla="*/ 2245481 w 4922922"/>
              <a:gd name="connsiteY4" fmla="*/ 3291153 h 3478360"/>
              <a:gd name="connsiteX5" fmla="*/ 129316 w 4922922"/>
              <a:gd name="connsiteY5" fmla="*/ 3025431 h 3478360"/>
              <a:gd name="connsiteX6" fmla="*/ 33565 w 4922922"/>
              <a:gd name="connsiteY6" fmla="*/ 1481405 h 3478360"/>
              <a:gd name="connsiteX7" fmla="*/ 455552 w 4922922"/>
              <a:gd name="connsiteY7" fmla="*/ 73570 h 3478360"/>
              <a:gd name="connsiteX0" fmla="*/ 485228 w 4952598"/>
              <a:gd name="connsiteY0" fmla="*/ 73570 h 3478360"/>
              <a:gd name="connsiteX1" fmla="*/ 2402158 w 4952598"/>
              <a:gd name="connsiteY1" fmla="*/ 232571 h 3478360"/>
              <a:gd name="connsiteX2" fmla="*/ 4865597 w 4952598"/>
              <a:gd name="connsiteY2" fmla="*/ 588733 h 3478360"/>
              <a:gd name="connsiteX3" fmla="*/ 4630133 w 4952598"/>
              <a:gd name="connsiteY3" fmla="*/ 3387170 h 3478360"/>
              <a:gd name="connsiteX4" fmla="*/ 2275157 w 4952598"/>
              <a:gd name="connsiteY4" fmla="*/ 3291153 h 3478360"/>
              <a:gd name="connsiteX5" fmla="*/ 158992 w 4952598"/>
              <a:gd name="connsiteY5" fmla="*/ 3025431 h 3478360"/>
              <a:gd name="connsiteX6" fmla="*/ 63241 w 4952598"/>
              <a:gd name="connsiteY6" fmla="*/ 1481405 h 3478360"/>
              <a:gd name="connsiteX7" fmla="*/ 485228 w 4952598"/>
              <a:gd name="connsiteY7" fmla="*/ 73570 h 3478360"/>
              <a:gd name="connsiteX0" fmla="*/ 495883 w 4963253"/>
              <a:gd name="connsiteY0" fmla="*/ 73570 h 3478360"/>
              <a:gd name="connsiteX1" fmla="*/ 2412813 w 4963253"/>
              <a:gd name="connsiteY1" fmla="*/ 232571 h 3478360"/>
              <a:gd name="connsiteX2" fmla="*/ 4876252 w 4963253"/>
              <a:gd name="connsiteY2" fmla="*/ 588733 h 3478360"/>
              <a:gd name="connsiteX3" fmla="*/ 4640788 w 4963253"/>
              <a:gd name="connsiteY3" fmla="*/ 3387170 h 3478360"/>
              <a:gd name="connsiteX4" fmla="*/ 2285812 w 4963253"/>
              <a:gd name="connsiteY4" fmla="*/ 3291153 h 3478360"/>
              <a:gd name="connsiteX5" fmla="*/ 148480 w 4963253"/>
              <a:gd name="connsiteY5" fmla="*/ 3067764 h 3478360"/>
              <a:gd name="connsiteX6" fmla="*/ 73896 w 4963253"/>
              <a:gd name="connsiteY6" fmla="*/ 1481405 h 3478360"/>
              <a:gd name="connsiteX7" fmla="*/ 495883 w 4963253"/>
              <a:gd name="connsiteY7" fmla="*/ 73570 h 3478360"/>
              <a:gd name="connsiteX0" fmla="*/ 495883 w 4963253"/>
              <a:gd name="connsiteY0" fmla="*/ 73570 h 3478360"/>
              <a:gd name="connsiteX1" fmla="*/ 2412813 w 4963253"/>
              <a:gd name="connsiteY1" fmla="*/ 232571 h 3478360"/>
              <a:gd name="connsiteX2" fmla="*/ 4876252 w 4963253"/>
              <a:gd name="connsiteY2" fmla="*/ 588733 h 3478360"/>
              <a:gd name="connsiteX3" fmla="*/ 4640788 w 4963253"/>
              <a:gd name="connsiteY3" fmla="*/ 3387170 h 3478360"/>
              <a:gd name="connsiteX4" fmla="*/ 2285812 w 4963253"/>
              <a:gd name="connsiteY4" fmla="*/ 3291153 h 3478360"/>
              <a:gd name="connsiteX5" fmla="*/ 148480 w 4963253"/>
              <a:gd name="connsiteY5" fmla="*/ 3067764 h 3478360"/>
              <a:gd name="connsiteX6" fmla="*/ 73896 w 4963253"/>
              <a:gd name="connsiteY6" fmla="*/ 1481405 h 3478360"/>
              <a:gd name="connsiteX7" fmla="*/ 495883 w 4963253"/>
              <a:gd name="connsiteY7" fmla="*/ 73570 h 3478360"/>
              <a:gd name="connsiteX0" fmla="*/ 501621 w 4968991"/>
              <a:gd name="connsiteY0" fmla="*/ 73570 h 3478360"/>
              <a:gd name="connsiteX1" fmla="*/ 2418551 w 4968991"/>
              <a:gd name="connsiteY1" fmla="*/ 232571 h 3478360"/>
              <a:gd name="connsiteX2" fmla="*/ 4881990 w 4968991"/>
              <a:gd name="connsiteY2" fmla="*/ 588733 h 3478360"/>
              <a:gd name="connsiteX3" fmla="*/ 4646526 w 4968991"/>
              <a:gd name="connsiteY3" fmla="*/ 3387170 h 3478360"/>
              <a:gd name="connsiteX4" fmla="*/ 2291550 w 4968991"/>
              <a:gd name="connsiteY4" fmla="*/ 3291153 h 3478360"/>
              <a:gd name="connsiteX5" fmla="*/ 143635 w 4968991"/>
              <a:gd name="connsiteY5" fmla="*/ 3036014 h 3478360"/>
              <a:gd name="connsiteX6" fmla="*/ 79634 w 4968991"/>
              <a:gd name="connsiteY6" fmla="*/ 1481405 h 3478360"/>
              <a:gd name="connsiteX7" fmla="*/ 501621 w 4968991"/>
              <a:gd name="connsiteY7" fmla="*/ 73570 h 3478360"/>
              <a:gd name="connsiteX0" fmla="*/ 501621 w 4968991"/>
              <a:gd name="connsiteY0" fmla="*/ 73570 h 3478360"/>
              <a:gd name="connsiteX1" fmla="*/ 2418551 w 4968991"/>
              <a:gd name="connsiteY1" fmla="*/ 232571 h 3478360"/>
              <a:gd name="connsiteX2" fmla="*/ 4881990 w 4968991"/>
              <a:gd name="connsiteY2" fmla="*/ 588733 h 3478360"/>
              <a:gd name="connsiteX3" fmla="*/ 4646526 w 4968991"/>
              <a:gd name="connsiteY3" fmla="*/ 3387170 h 3478360"/>
              <a:gd name="connsiteX4" fmla="*/ 2291550 w 4968991"/>
              <a:gd name="connsiteY4" fmla="*/ 3291153 h 3478360"/>
              <a:gd name="connsiteX5" fmla="*/ 143635 w 4968991"/>
              <a:gd name="connsiteY5" fmla="*/ 3036014 h 3478360"/>
              <a:gd name="connsiteX6" fmla="*/ 79634 w 4968991"/>
              <a:gd name="connsiteY6" fmla="*/ 1481405 h 3478360"/>
              <a:gd name="connsiteX7" fmla="*/ 501621 w 4968991"/>
              <a:gd name="connsiteY7" fmla="*/ 73570 h 3478360"/>
              <a:gd name="connsiteX0" fmla="*/ 501621 w 4968991"/>
              <a:gd name="connsiteY0" fmla="*/ 21910 h 3426700"/>
              <a:gd name="connsiteX1" fmla="*/ 2418551 w 4968991"/>
              <a:gd name="connsiteY1" fmla="*/ 180911 h 3426700"/>
              <a:gd name="connsiteX2" fmla="*/ 4881990 w 4968991"/>
              <a:gd name="connsiteY2" fmla="*/ 537073 h 3426700"/>
              <a:gd name="connsiteX3" fmla="*/ 4646526 w 4968991"/>
              <a:gd name="connsiteY3" fmla="*/ 3335510 h 3426700"/>
              <a:gd name="connsiteX4" fmla="*/ 2291550 w 4968991"/>
              <a:gd name="connsiteY4" fmla="*/ 3239493 h 3426700"/>
              <a:gd name="connsiteX5" fmla="*/ 143635 w 4968991"/>
              <a:gd name="connsiteY5" fmla="*/ 2984354 h 3426700"/>
              <a:gd name="connsiteX6" fmla="*/ 79634 w 4968991"/>
              <a:gd name="connsiteY6" fmla="*/ 1429745 h 3426700"/>
              <a:gd name="connsiteX7" fmla="*/ 501621 w 4968991"/>
              <a:gd name="connsiteY7" fmla="*/ 21910 h 3426700"/>
              <a:gd name="connsiteX0" fmla="*/ 501621 w 4968991"/>
              <a:gd name="connsiteY0" fmla="*/ 21910 h 3426700"/>
              <a:gd name="connsiteX1" fmla="*/ 2418551 w 4968991"/>
              <a:gd name="connsiteY1" fmla="*/ 180911 h 3426700"/>
              <a:gd name="connsiteX2" fmla="*/ 4881990 w 4968991"/>
              <a:gd name="connsiteY2" fmla="*/ 537073 h 3426700"/>
              <a:gd name="connsiteX3" fmla="*/ 4646526 w 4968991"/>
              <a:gd name="connsiteY3" fmla="*/ 3335510 h 3426700"/>
              <a:gd name="connsiteX4" fmla="*/ 2291550 w 4968991"/>
              <a:gd name="connsiteY4" fmla="*/ 3239493 h 3426700"/>
              <a:gd name="connsiteX5" fmla="*/ 143635 w 4968991"/>
              <a:gd name="connsiteY5" fmla="*/ 2984354 h 3426700"/>
              <a:gd name="connsiteX6" fmla="*/ 79634 w 4968991"/>
              <a:gd name="connsiteY6" fmla="*/ 1429745 h 3426700"/>
              <a:gd name="connsiteX7" fmla="*/ 501621 w 4968991"/>
              <a:gd name="connsiteY7" fmla="*/ 21910 h 3426700"/>
              <a:gd name="connsiteX0" fmla="*/ 501621 w 4968991"/>
              <a:gd name="connsiteY0" fmla="*/ 21910 h 3426700"/>
              <a:gd name="connsiteX1" fmla="*/ 2418551 w 4968991"/>
              <a:gd name="connsiteY1" fmla="*/ 180911 h 3426700"/>
              <a:gd name="connsiteX2" fmla="*/ 4881990 w 4968991"/>
              <a:gd name="connsiteY2" fmla="*/ 537073 h 3426700"/>
              <a:gd name="connsiteX3" fmla="*/ 4646526 w 4968991"/>
              <a:gd name="connsiteY3" fmla="*/ 3335510 h 3426700"/>
              <a:gd name="connsiteX4" fmla="*/ 2291550 w 4968991"/>
              <a:gd name="connsiteY4" fmla="*/ 3239493 h 3426700"/>
              <a:gd name="connsiteX5" fmla="*/ 143635 w 4968991"/>
              <a:gd name="connsiteY5" fmla="*/ 2984354 h 3426700"/>
              <a:gd name="connsiteX6" fmla="*/ 79634 w 4968991"/>
              <a:gd name="connsiteY6" fmla="*/ 1429745 h 3426700"/>
              <a:gd name="connsiteX7" fmla="*/ 501621 w 4968991"/>
              <a:gd name="connsiteY7" fmla="*/ 21910 h 3426700"/>
              <a:gd name="connsiteX0" fmla="*/ 501621 w 4955274"/>
              <a:gd name="connsiteY0" fmla="*/ 21910 h 3426700"/>
              <a:gd name="connsiteX1" fmla="*/ 2418551 w 4955274"/>
              <a:gd name="connsiteY1" fmla="*/ 180911 h 3426700"/>
              <a:gd name="connsiteX2" fmla="*/ 4881990 w 4955274"/>
              <a:gd name="connsiteY2" fmla="*/ 537073 h 3426700"/>
              <a:gd name="connsiteX3" fmla="*/ 4646526 w 4955274"/>
              <a:gd name="connsiteY3" fmla="*/ 3335510 h 3426700"/>
              <a:gd name="connsiteX4" fmla="*/ 2291550 w 4955274"/>
              <a:gd name="connsiteY4" fmla="*/ 3239493 h 3426700"/>
              <a:gd name="connsiteX5" fmla="*/ 143635 w 4955274"/>
              <a:gd name="connsiteY5" fmla="*/ 2984354 h 3426700"/>
              <a:gd name="connsiteX6" fmla="*/ 79634 w 4955274"/>
              <a:gd name="connsiteY6" fmla="*/ 1429745 h 3426700"/>
              <a:gd name="connsiteX7" fmla="*/ 501621 w 4955274"/>
              <a:gd name="connsiteY7" fmla="*/ 21910 h 3426700"/>
              <a:gd name="connsiteX0" fmla="*/ 501621 w 4955274"/>
              <a:gd name="connsiteY0" fmla="*/ 21910 h 3426700"/>
              <a:gd name="connsiteX1" fmla="*/ 2418551 w 4955274"/>
              <a:gd name="connsiteY1" fmla="*/ 180911 h 3426700"/>
              <a:gd name="connsiteX2" fmla="*/ 4881990 w 4955274"/>
              <a:gd name="connsiteY2" fmla="*/ 537073 h 3426700"/>
              <a:gd name="connsiteX3" fmla="*/ 4646526 w 4955274"/>
              <a:gd name="connsiteY3" fmla="*/ 3335510 h 3426700"/>
              <a:gd name="connsiteX4" fmla="*/ 2291550 w 4955274"/>
              <a:gd name="connsiteY4" fmla="*/ 3239493 h 3426700"/>
              <a:gd name="connsiteX5" fmla="*/ 143635 w 4955274"/>
              <a:gd name="connsiteY5" fmla="*/ 2984354 h 3426700"/>
              <a:gd name="connsiteX6" fmla="*/ 79634 w 4955274"/>
              <a:gd name="connsiteY6" fmla="*/ 1429745 h 3426700"/>
              <a:gd name="connsiteX7" fmla="*/ 501621 w 4955274"/>
              <a:gd name="connsiteY7" fmla="*/ 21910 h 3426700"/>
              <a:gd name="connsiteX0" fmla="*/ 501621 w 4978179"/>
              <a:gd name="connsiteY0" fmla="*/ 21910 h 3426700"/>
              <a:gd name="connsiteX1" fmla="*/ 2418551 w 4978179"/>
              <a:gd name="connsiteY1" fmla="*/ 180911 h 3426700"/>
              <a:gd name="connsiteX2" fmla="*/ 4881990 w 4978179"/>
              <a:gd name="connsiteY2" fmla="*/ 537073 h 3426700"/>
              <a:gd name="connsiteX3" fmla="*/ 4646526 w 4978179"/>
              <a:gd name="connsiteY3" fmla="*/ 3335510 h 3426700"/>
              <a:gd name="connsiteX4" fmla="*/ 2291550 w 4978179"/>
              <a:gd name="connsiteY4" fmla="*/ 3239493 h 3426700"/>
              <a:gd name="connsiteX5" fmla="*/ 143635 w 4978179"/>
              <a:gd name="connsiteY5" fmla="*/ 2984354 h 3426700"/>
              <a:gd name="connsiteX6" fmla="*/ 79634 w 4978179"/>
              <a:gd name="connsiteY6" fmla="*/ 1429745 h 3426700"/>
              <a:gd name="connsiteX7" fmla="*/ 501621 w 4978179"/>
              <a:gd name="connsiteY7" fmla="*/ 21910 h 3426700"/>
              <a:gd name="connsiteX0" fmla="*/ 501621 w 4981328"/>
              <a:gd name="connsiteY0" fmla="*/ 21910 h 3426700"/>
              <a:gd name="connsiteX1" fmla="*/ 2418551 w 4981328"/>
              <a:gd name="connsiteY1" fmla="*/ 180911 h 3426700"/>
              <a:gd name="connsiteX2" fmla="*/ 4881990 w 4981328"/>
              <a:gd name="connsiteY2" fmla="*/ 537073 h 3426700"/>
              <a:gd name="connsiteX3" fmla="*/ 4646526 w 4981328"/>
              <a:gd name="connsiteY3" fmla="*/ 3335510 h 3426700"/>
              <a:gd name="connsiteX4" fmla="*/ 2291550 w 4981328"/>
              <a:gd name="connsiteY4" fmla="*/ 3239493 h 3426700"/>
              <a:gd name="connsiteX5" fmla="*/ 143635 w 4981328"/>
              <a:gd name="connsiteY5" fmla="*/ 2984354 h 3426700"/>
              <a:gd name="connsiteX6" fmla="*/ 79634 w 4981328"/>
              <a:gd name="connsiteY6" fmla="*/ 1429745 h 3426700"/>
              <a:gd name="connsiteX7" fmla="*/ 501621 w 4981328"/>
              <a:gd name="connsiteY7" fmla="*/ 21910 h 3426700"/>
              <a:gd name="connsiteX0" fmla="*/ 501621 w 5007354"/>
              <a:gd name="connsiteY0" fmla="*/ 21910 h 3426700"/>
              <a:gd name="connsiteX1" fmla="*/ 2418551 w 5007354"/>
              <a:gd name="connsiteY1" fmla="*/ 180911 h 3426700"/>
              <a:gd name="connsiteX2" fmla="*/ 4913740 w 5007354"/>
              <a:gd name="connsiteY2" fmla="*/ 505323 h 3426700"/>
              <a:gd name="connsiteX3" fmla="*/ 4646526 w 5007354"/>
              <a:gd name="connsiteY3" fmla="*/ 3335510 h 3426700"/>
              <a:gd name="connsiteX4" fmla="*/ 2291550 w 5007354"/>
              <a:gd name="connsiteY4" fmla="*/ 3239493 h 3426700"/>
              <a:gd name="connsiteX5" fmla="*/ 143635 w 5007354"/>
              <a:gd name="connsiteY5" fmla="*/ 2984354 h 3426700"/>
              <a:gd name="connsiteX6" fmla="*/ 79634 w 5007354"/>
              <a:gd name="connsiteY6" fmla="*/ 1429745 h 3426700"/>
              <a:gd name="connsiteX7" fmla="*/ 501621 w 5007354"/>
              <a:gd name="connsiteY7" fmla="*/ 21910 h 3426700"/>
              <a:gd name="connsiteX0" fmla="*/ 501621 w 4995732"/>
              <a:gd name="connsiteY0" fmla="*/ 21910 h 3426700"/>
              <a:gd name="connsiteX1" fmla="*/ 2418551 w 4995732"/>
              <a:gd name="connsiteY1" fmla="*/ 180911 h 3426700"/>
              <a:gd name="connsiteX2" fmla="*/ 4913740 w 4995732"/>
              <a:gd name="connsiteY2" fmla="*/ 505323 h 3426700"/>
              <a:gd name="connsiteX3" fmla="*/ 4646526 w 4995732"/>
              <a:gd name="connsiteY3" fmla="*/ 3335510 h 3426700"/>
              <a:gd name="connsiteX4" fmla="*/ 2291550 w 4995732"/>
              <a:gd name="connsiteY4" fmla="*/ 3239493 h 3426700"/>
              <a:gd name="connsiteX5" fmla="*/ 143635 w 4995732"/>
              <a:gd name="connsiteY5" fmla="*/ 2984354 h 3426700"/>
              <a:gd name="connsiteX6" fmla="*/ 79634 w 4995732"/>
              <a:gd name="connsiteY6" fmla="*/ 1429745 h 3426700"/>
              <a:gd name="connsiteX7" fmla="*/ 501621 w 4995732"/>
              <a:gd name="connsiteY7" fmla="*/ 21910 h 3426700"/>
              <a:gd name="connsiteX0" fmla="*/ 501621 w 5004209"/>
              <a:gd name="connsiteY0" fmla="*/ 21910 h 3426700"/>
              <a:gd name="connsiteX1" fmla="*/ 2418551 w 5004209"/>
              <a:gd name="connsiteY1" fmla="*/ 180911 h 3426700"/>
              <a:gd name="connsiteX2" fmla="*/ 4913740 w 5004209"/>
              <a:gd name="connsiteY2" fmla="*/ 505323 h 3426700"/>
              <a:gd name="connsiteX3" fmla="*/ 4646526 w 5004209"/>
              <a:gd name="connsiteY3" fmla="*/ 3335510 h 3426700"/>
              <a:gd name="connsiteX4" fmla="*/ 2291550 w 5004209"/>
              <a:gd name="connsiteY4" fmla="*/ 3239493 h 3426700"/>
              <a:gd name="connsiteX5" fmla="*/ 143635 w 5004209"/>
              <a:gd name="connsiteY5" fmla="*/ 2984354 h 3426700"/>
              <a:gd name="connsiteX6" fmla="*/ 79634 w 5004209"/>
              <a:gd name="connsiteY6" fmla="*/ 1429745 h 3426700"/>
              <a:gd name="connsiteX7" fmla="*/ 501621 w 5004209"/>
              <a:gd name="connsiteY7" fmla="*/ 21910 h 3426700"/>
              <a:gd name="connsiteX0" fmla="*/ 501621 w 5225166"/>
              <a:gd name="connsiteY0" fmla="*/ 21910 h 3256334"/>
              <a:gd name="connsiteX1" fmla="*/ 2418551 w 5225166"/>
              <a:gd name="connsiteY1" fmla="*/ 180911 h 3256334"/>
              <a:gd name="connsiteX2" fmla="*/ 4913740 w 5225166"/>
              <a:gd name="connsiteY2" fmla="*/ 505323 h 3256334"/>
              <a:gd name="connsiteX3" fmla="*/ 5069859 w 5225166"/>
              <a:gd name="connsiteY3" fmla="*/ 2954510 h 3256334"/>
              <a:gd name="connsiteX4" fmla="*/ 2291550 w 5225166"/>
              <a:gd name="connsiteY4" fmla="*/ 3239493 h 3256334"/>
              <a:gd name="connsiteX5" fmla="*/ 143635 w 5225166"/>
              <a:gd name="connsiteY5" fmla="*/ 2984354 h 3256334"/>
              <a:gd name="connsiteX6" fmla="*/ 79634 w 5225166"/>
              <a:gd name="connsiteY6" fmla="*/ 1429745 h 3256334"/>
              <a:gd name="connsiteX7" fmla="*/ 501621 w 5225166"/>
              <a:gd name="connsiteY7" fmla="*/ 21910 h 3256334"/>
              <a:gd name="connsiteX0" fmla="*/ 430264 w 5153809"/>
              <a:gd name="connsiteY0" fmla="*/ 21910 h 3435316"/>
              <a:gd name="connsiteX1" fmla="*/ 2347194 w 5153809"/>
              <a:gd name="connsiteY1" fmla="*/ 180911 h 3435316"/>
              <a:gd name="connsiteX2" fmla="*/ 4842383 w 5153809"/>
              <a:gd name="connsiteY2" fmla="*/ 505323 h 3435316"/>
              <a:gd name="connsiteX3" fmla="*/ 4998502 w 5153809"/>
              <a:gd name="connsiteY3" fmla="*/ 2954510 h 3435316"/>
              <a:gd name="connsiteX4" fmla="*/ 2220193 w 5153809"/>
              <a:gd name="connsiteY4" fmla="*/ 3239493 h 3435316"/>
              <a:gd name="connsiteX5" fmla="*/ 474445 w 5153809"/>
              <a:gd name="connsiteY5" fmla="*/ 3365354 h 3435316"/>
              <a:gd name="connsiteX6" fmla="*/ 8277 w 5153809"/>
              <a:gd name="connsiteY6" fmla="*/ 1429745 h 3435316"/>
              <a:gd name="connsiteX7" fmla="*/ 430264 w 5153809"/>
              <a:gd name="connsiteY7" fmla="*/ 21910 h 3435316"/>
              <a:gd name="connsiteX0" fmla="*/ 430264 w 5153809"/>
              <a:gd name="connsiteY0" fmla="*/ 21910 h 3430473"/>
              <a:gd name="connsiteX1" fmla="*/ 2347194 w 5153809"/>
              <a:gd name="connsiteY1" fmla="*/ 180911 h 3430473"/>
              <a:gd name="connsiteX2" fmla="*/ 4842383 w 5153809"/>
              <a:gd name="connsiteY2" fmla="*/ 505323 h 3430473"/>
              <a:gd name="connsiteX3" fmla="*/ 4998502 w 5153809"/>
              <a:gd name="connsiteY3" fmla="*/ 2954510 h 3430473"/>
              <a:gd name="connsiteX4" fmla="*/ 2781110 w 5153809"/>
              <a:gd name="connsiteY4" fmla="*/ 3197159 h 3430473"/>
              <a:gd name="connsiteX5" fmla="*/ 474445 w 5153809"/>
              <a:gd name="connsiteY5" fmla="*/ 3365354 h 3430473"/>
              <a:gd name="connsiteX6" fmla="*/ 8277 w 5153809"/>
              <a:gd name="connsiteY6" fmla="*/ 1429745 h 3430473"/>
              <a:gd name="connsiteX7" fmla="*/ 430264 w 5153809"/>
              <a:gd name="connsiteY7" fmla="*/ 21910 h 3430473"/>
              <a:gd name="connsiteX0" fmla="*/ 430264 w 5153809"/>
              <a:gd name="connsiteY0" fmla="*/ 21910 h 3430473"/>
              <a:gd name="connsiteX1" fmla="*/ 2347194 w 5153809"/>
              <a:gd name="connsiteY1" fmla="*/ 180911 h 3430473"/>
              <a:gd name="connsiteX2" fmla="*/ 4842383 w 5153809"/>
              <a:gd name="connsiteY2" fmla="*/ 505323 h 3430473"/>
              <a:gd name="connsiteX3" fmla="*/ 4998502 w 5153809"/>
              <a:gd name="connsiteY3" fmla="*/ 2954510 h 3430473"/>
              <a:gd name="connsiteX4" fmla="*/ 2781110 w 5153809"/>
              <a:gd name="connsiteY4" fmla="*/ 3197159 h 3430473"/>
              <a:gd name="connsiteX5" fmla="*/ 474445 w 5153809"/>
              <a:gd name="connsiteY5" fmla="*/ 3365354 h 3430473"/>
              <a:gd name="connsiteX6" fmla="*/ 8277 w 5153809"/>
              <a:gd name="connsiteY6" fmla="*/ 1429745 h 3430473"/>
              <a:gd name="connsiteX7" fmla="*/ 430264 w 5153809"/>
              <a:gd name="connsiteY7" fmla="*/ 21910 h 3430473"/>
              <a:gd name="connsiteX0" fmla="*/ 430264 w 5153809"/>
              <a:gd name="connsiteY0" fmla="*/ 21910 h 3437284"/>
              <a:gd name="connsiteX1" fmla="*/ 2347194 w 5153809"/>
              <a:gd name="connsiteY1" fmla="*/ 180911 h 3437284"/>
              <a:gd name="connsiteX2" fmla="*/ 4842383 w 5153809"/>
              <a:gd name="connsiteY2" fmla="*/ 505323 h 3437284"/>
              <a:gd name="connsiteX3" fmla="*/ 4998502 w 5153809"/>
              <a:gd name="connsiteY3" fmla="*/ 2954510 h 3437284"/>
              <a:gd name="connsiteX4" fmla="*/ 2781110 w 5153809"/>
              <a:gd name="connsiteY4" fmla="*/ 3197159 h 3437284"/>
              <a:gd name="connsiteX5" fmla="*/ 474445 w 5153809"/>
              <a:gd name="connsiteY5" fmla="*/ 3365354 h 3437284"/>
              <a:gd name="connsiteX6" fmla="*/ 8277 w 5153809"/>
              <a:gd name="connsiteY6" fmla="*/ 1429745 h 3437284"/>
              <a:gd name="connsiteX7" fmla="*/ 430264 w 5153809"/>
              <a:gd name="connsiteY7" fmla="*/ 21910 h 3437284"/>
              <a:gd name="connsiteX0" fmla="*/ 430264 w 5153809"/>
              <a:gd name="connsiteY0" fmla="*/ 21910 h 3450066"/>
              <a:gd name="connsiteX1" fmla="*/ 2347194 w 5153809"/>
              <a:gd name="connsiteY1" fmla="*/ 180911 h 3450066"/>
              <a:gd name="connsiteX2" fmla="*/ 4842383 w 5153809"/>
              <a:gd name="connsiteY2" fmla="*/ 505323 h 3450066"/>
              <a:gd name="connsiteX3" fmla="*/ 4998502 w 5153809"/>
              <a:gd name="connsiteY3" fmla="*/ 2954510 h 3450066"/>
              <a:gd name="connsiteX4" fmla="*/ 2770527 w 5153809"/>
              <a:gd name="connsiteY4" fmla="*/ 3281826 h 3450066"/>
              <a:gd name="connsiteX5" fmla="*/ 474445 w 5153809"/>
              <a:gd name="connsiteY5" fmla="*/ 3365354 h 3450066"/>
              <a:gd name="connsiteX6" fmla="*/ 8277 w 5153809"/>
              <a:gd name="connsiteY6" fmla="*/ 1429745 h 3450066"/>
              <a:gd name="connsiteX7" fmla="*/ 430264 w 5153809"/>
              <a:gd name="connsiteY7" fmla="*/ 21910 h 3450066"/>
              <a:gd name="connsiteX0" fmla="*/ 430264 w 5118566"/>
              <a:gd name="connsiteY0" fmla="*/ 33561 h 3461717"/>
              <a:gd name="connsiteX1" fmla="*/ 2347194 w 5118566"/>
              <a:gd name="connsiteY1" fmla="*/ 192562 h 3461717"/>
              <a:gd name="connsiteX2" fmla="*/ 4757716 w 5118566"/>
              <a:gd name="connsiteY2" fmla="*/ 188890 h 3461717"/>
              <a:gd name="connsiteX3" fmla="*/ 4998502 w 5118566"/>
              <a:gd name="connsiteY3" fmla="*/ 2966161 h 3461717"/>
              <a:gd name="connsiteX4" fmla="*/ 2770527 w 5118566"/>
              <a:gd name="connsiteY4" fmla="*/ 3293477 h 3461717"/>
              <a:gd name="connsiteX5" fmla="*/ 474445 w 5118566"/>
              <a:gd name="connsiteY5" fmla="*/ 3377005 h 3461717"/>
              <a:gd name="connsiteX6" fmla="*/ 8277 w 5118566"/>
              <a:gd name="connsiteY6" fmla="*/ 1441396 h 3461717"/>
              <a:gd name="connsiteX7" fmla="*/ 430264 w 5118566"/>
              <a:gd name="connsiteY7" fmla="*/ 33561 h 3461717"/>
              <a:gd name="connsiteX0" fmla="*/ 313847 w 5118566"/>
              <a:gd name="connsiteY0" fmla="*/ 435728 h 3461717"/>
              <a:gd name="connsiteX1" fmla="*/ 2347194 w 5118566"/>
              <a:gd name="connsiteY1" fmla="*/ 192562 h 3461717"/>
              <a:gd name="connsiteX2" fmla="*/ 4757716 w 5118566"/>
              <a:gd name="connsiteY2" fmla="*/ 188890 h 3461717"/>
              <a:gd name="connsiteX3" fmla="*/ 4998502 w 5118566"/>
              <a:gd name="connsiteY3" fmla="*/ 2966161 h 3461717"/>
              <a:gd name="connsiteX4" fmla="*/ 2770527 w 5118566"/>
              <a:gd name="connsiteY4" fmla="*/ 3293477 h 3461717"/>
              <a:gd name="connsiteX5" fmla="*/ 474445 w 5118566"/>
              <a:gd name="connsiteY5" fmla="*/ 3377005 h 3461717"/>
              <a:gd name="connsiteX6" fmla="*/ 8277 w 5118566"/>
              <a:gd name="connsiteY6" fmla="*/ 1441396 h 3461717"/>
              <a:gd name="connsiteX7" fmla="*/ 313847 w 5118566"/>
              <a:gd name="connsiteY7" fmla="*/ 435728 h 3461717"/>
              <a:gd name="connsiteX0" fmla="*/ 241961 w 5046680"/>
              <a:gd name="connsiteY0" fmla="*/ 435728 h 3461717"/>
              <a:gd name="connsiteX1" fmla="*/ 2275308 w 5046680"/>
              <a:gd name="connsiteY1" fmla="*/ 192562 h 3461717"/>
              <a:gd name="connsiteX2" fmla="*/ 4685830 w 5046680"/>
              <a:gd name="connsiteY2" fmla="*/ 188890 h 3461717"/>
              <a:gd name="connsiteX3" fmla="*/ 4926616 w 5046680"/>
              <a:gd name="connsiteY3" fmla="*/ 2966161 h 3461717"/>
              <a:gd name="connsiteX4" fmla="*/ 2698641 w 5046680"/>
              <a:gd name="connsiteY4" fmla="*/ 3293477 h 3461717"/>
              <a:gd name="connsiteX5" fmla="*/ 402559 w 5046680"/>
              <a:gd name="connsiteY5" fmla="*/ 3377005 h 3461717"/>
              <a:gd name="connsiteX6" fmla="*/ 10474 w 5046680"/>
              <a:gd name="connsiteY6" fmla="*/ 1737729 h 3461717"/>
              <a:gd name="connsiteX7" fmla="*/ 241961 w 5046680"/>
              <a:gd name="connsiteY7" fmla="*/ 435728 h 3461717"/>
              <a:gd name="connsiteX0" fmla="*/ 260118 w 5064837"/>
              <a:gd name="connsiteY0" fmla="*/ 435728 h 3461717"/>
              <a:gd name="connsiteX1" fmla="*/ 2293465 w 5064837"/>
              <a:gd name="connsiteY1" fmla="*/ 192562 h 3461717"/>
              <a:gd name="connsiteX2" fmla="*/ 4703987 w 5064837"/>
              <a:gd name="connsiteY2" fmla="*/ 188890 h 3461717"/>
              <a:gd name="connsiteX3" fmla="*/ 4944773 w 5064837"/>
              <a:gd name="connsiteY3" fmla="*/ 2966161 h 3461717"/>
              <a:gd name="connsiteX4" fmla="*/ 2716798 w 5064837"/>
              <a:gd name="connsiteY4" fmla="*/ 3293477 h 3461717"/>
              <a:gd name="connsiteX5" fmla="*/ 420716 w 5064837"/>
              <a:gd name="connsiteY5" fmla="*/ 3377005 h 3461717"/>
              <a:gd name="connsiteX6" fmla="*/ 28631 w 5064837"/>
              <a:gd name="connsiteY6" fmla="*/ 1737729 h 3461717"/>
              <a:gd name="connsiteX7" fmla="*/ 260118 w 5064837"/>
              <a:gd name="connsiteY7" fmla="*/ 435728 h 3461717"/>
              <a:gd name="connsiteX0" fmla="*/ 260118 w 5064837"/>
              <a:gd name="connsiteY0" fmla="*/ 435728 h 3461717"/>
              <a:gd name="connsiteX1" fmla="*/ 2293465 w 5064837"/>
              <a:gd name="connsiteY1" fmla="*/ 192562 h 3461717"/>
              <a:gd name="connsiteX2" fmla="*/ 4703987 w 5064837"/>
              <a:gd name="connsiteY2" fmla="*/ 188890 h 3461717"/>
              <a:gd name="connsiteX3" fmla="*/ 4944773 w 5064837"/>
              <a:gd name="connsiteY3" fmla="*/ 2966161 h 3461717"/>
              <a:gd name="connsiteX4" fmla="*/ 2716798 w 5064837"/>
              <a:gd name="connsiteY4" fmla="*/ 3293477 h 3461717"/>
              <a:gd name="connsiteX5" fmla="*/ 420716 w 5064837"/>
              <a:gd name="connsiteY5" fmla="*/ 3377005 h 3461717"/>
              <a:gd name="connsiteX6" fmla="*/ 28631 w 5064837"/>
              <a:gd name="connsiteY6" fmla="*/ 1737729 h 3461717"/>
              <a:gd name="connsiteX7" fmla="*/ 260118 w 5064837"/>
              <a:gd name="connsiteY7" fmla="*/ 435728 h 3461717"/>
              <a:gd name="connsiteX0" fmla="*/ 208581 w 5119133"/>
              <a:gd name="connsiteY0" fmla="*/ 414562 h 3461717"/>
              <a:gd name="connsiteX1" fmla="*/ 2347761 w 5119133"/>
              <a:gd name="connsiteY1" fmla="*/ 192562 h 3461717"/>
              <a:gd name="connsiteX2" fmla="*/ 4758283 w 5119133"/>
              <a:gd name="connsiteY2" fmla="*/ 188890 h 3461717"/>
              <a:gd name="connsiteX3" fmla="*/ 4999069 w 5119133"/>
              <a:gd name="connsiteY3" fmla="*/ 2966161 h 3461717"/>
              <a:gd name="connsiteX4" fmla="*/ 2771094 w 5119133"/>
              <a:gd name="connsiteY4" fmla="*/ 3293477 h 3461717"/>
              <a:gd name="connsiteX5" fmla="*/ 475012 w 5119133"/>
              <a:gd name="connsiteY5" fmla="*/ 3377005 h 3461717"/>
              <a:gd name="connsiteX6" fmla="*/ 82927 w 5119133"/>
              <a:gd name="connsiteY6" fmla="*/ 1737729 h 3461717"/>
              <a:gd name="connsiteX7" fmla="*/ 208581 w 5119133"/>
              <a:gd name="connsiteY7" fmla="*/ 414562 h 3461717"/>
              <a:gd name="connsiteX0" fmla="*/ 165580 w 5076132"/>
              <a:gd name="connsiteY0" fmla="*/ 414562 h 3461717"/>
              <a:gd name="connsiteX1" fmla="*/ 2304760 w 5076132"/>
              <a:gd name="connsiteY1" fmla="*/ 192562 h 3461717"/>
              <a:gd name="connsiteX2" fmla="*/ 4715282 w 5076132"/>
              <a:gd name="connsiteY2" fmla="*/ 188890 h 3461717"/>
              <a:gd name="connsiteX3" fmla="*/ 4956068 w 5076132"/>
              <a:gd name="connsiteY3" fmla="*/ 2966161 h 3461717"/>
              <a:gd name="connsiteX4" fmla="*/ 2728093 w 5076132"/>
              <a:gd name="connsiteY4" fmla="*/ 3293477 h 3461717"/>
              <a:gd name="connsiteX5" fmla="*/ 432011 w 5076132"/>
              <a:gd name="connsiteY5" fmla="*/ 3377005 h 3461717"/>
              <a:gd name="connsiteX6" fmla="*/ 39926 w 5076132"/>
              <a:gd name="connsiteY6" fmla="*/ 1737729 h 3461717"/>
              <a:gd name="connsiteX7" fmla="*/ 165580 w 5076132"/>
              <a:gd name="connsiteY7" fmla="*/ 414562 h 3461717"/>
              <a:gd name="connsiteX0" fmla="*/ 128806 w 5039358"/>
              <a:gd name="connsiteY0" fmla="*/ 414562 h 3461717"/>
              <a:gd name="connsiteX1" fmla="*/ 2267986 w 5039358"/>
              <a:gd name="connsiteY1" fmla="*/ 192562 h 3461717"/>
              <a:gd name="connsiteX2" fmla="*/ 4678508 w 5039358"/>
              <a:gd name="connsiteY2" fmla="*/ 188890 h 3461717"/>
              <a:gd name="connsiteX3" fmla="*/ 4919294 w 5039358"/>
              <a:gd name="connsiteY3" fmla="*/ 2966161 h 3461717"/>
              <a:gd name="connsiteX4" fmla="*/ 2691319 w 5039358"/>
              <a:gd name="connsiteY4" fmla="*/ 3293477 h 3461717"/>
              <a:gd name="connsiteX5" fmla="*/ 395237 w 5039358"/>
              <a:gd name="connsiteY5" fmla="*/ 3377005 h 3461717"/>
              <a:gd name="connsiteX6" fmla="*/ 3152 w 5039358"/>
              <a:gd name="connsiteY6" fmla="*/ 1737729 h 3461717"/>
              <a:gd name="connsiteX7" fmla="*/ 128806 w 5039358"/>
              <a:gd name="connsiteY7" fmla="*/ 414562 h 3461717"/>
              <a:gd name="connsiteX0" fmla="*/ 128806 w 5039358"/>
              <a:gd name="connsiteY0" fmla="*/ 414562 h 3461717"/>
              <a:gd name="connsiteX1" fmla="*/ 2267986 w 5039358"/>
              <a:gd name="connsiteY1" fmla="*/ 192562 h 3461717"/>
              <a:gd name="connsiteX2" fmla="*/ 4678508 w 5039358"/>
              <a:gd name="connsiteY2" fmla="*/ 188890 h 3461717"/>
              <a:gd name="connsiteX3" fmla="*/ 4919294 w 5039358"/>
              <a:gd name="connsiteY3" fmla="*/ 2966161 h 3461717"/>
              <a:gd name="connsiteX4" fmla="*/ 2691319 w 5039358"/>
              <a:gd name="connsiteY4" fmla="*/ 3293477 h 3461717"/>
              <a:gd name="connsiteX5" fmla="*/ 395237 w 5039358"/>
              <a:gd name="connsiteY5" fmla="*/ 3377005 h 3461717"/>
              <a:gd name="connsiteX6" fmla="*/ 3152 w 5039358"/>
              <a:gd name="connsiteY6" fmla="*/ 1737729 h 3461717"/>
              <a:gd name="connsiteX7" fmla="*/ 128806 w 5039358"/>
              <a:gd name="connsiteY7" fmla="*/ 414562 h 3461717"/>
              <a:gd name="connsiteX0" fmla="*/ 128806 w 5039358"/>
              <a:gd name="connsiteY0" fmla="*/ 444620 h 3491775"/>
              <a:gd name="connsiteX1" fmla="*/ 2267986 w 5039358"/>
              <a:gd name="connsiteY1" fmla="*/ 222620 h 3491775"/>
              <a:gd name="connsiteX2" fmla="*/ 4678508 w 5039358"/>
              <a:gd name="connsiteY2" fmla="*/ 218948 h 3491775"/>
              <a:gd name="connsiteX3" fmla="*/ 4919294 w 5039358"/>
              <a:gd name="connsiteY3" fmla="*/ 2996219 h 3491775"/>
              <a:gd name="connsiteX4" fmla="*/ 2691319 w 5039358"/>
              <a:gd name="connsiteY4" fmla="*/ 3323535 h 3491775"/>
              <a:gd name="connsiteX5" fmla="*/ 395237 w 5039358"/>
              <a:gd name="connsiteY5" fmla="*/ 3407063 h 3491775"/>
              <a:gd name="connsiteX6" fmla="*/ 3152 w 5039358"/>
              <a:gd name="connsiteY6" fmla="*/ 1767787 h 3491775"/>
              <a:gd name="connsiteX7" fmla="*/ 128806 w 5039358"/>
              <a:gd name="connsiteY7" fmla="*/ 444620 h 3491775"/>
              <a:gd name="connsiteX0" fmla="*/ 128806 w 5070258"/>
              <a:gd name="connsiteY0" fmla="*/ 365051 h 3412206"/>
              <a:gd name="connsiteX1" fmla="*/ 2267986 w 5070258"/>
              <a:gd name="connsiteY1" fmla="*/ 143051 h 3412206"/>
              <a:gd name="connsiteX2" fmla="*/ 4678508 w 5070258"/>
              <a:gd name="connsiteY2" fmla="*/ 139379 h 3412206"/>
              <a:gd name="connsiteX3" fmla="*/ 4919294 w 5070258"/>
              <a:gd name="connsiteY3" fmla="*/ 2916650 h 3412206"/>
              <a:gd name="connsiteX4" fmla="*/ 2691319 w 5070258"/>
              <a:gd name="connsiteY4" fmla="*/ 3243966 h 3412206"/>
              <a:gd name="connsiteX5" fmla="*/ 395237 w 5070258"/>
              <a:gd name="connsiteY5" fmla="*/ 3327494 h 3412206"/>
              <a:gd name="connsiteX6" fmla="*/ 3152 w 5070258"/>
              <a:gd name="connsiteY6" fmla="*/ 1688218 h 3412206"/>
              <a:gd name="connsiteX7" fmla="*/ 128806 w 5070258"/>
              <a:gd name="connsiteY7" fmla="*/ 365051 h 3412206"/>
              <a:gd name="connsiteX0" fmla="*/ 128806 w 5070258"/>
              <a:gd name="connsiteY0" fmla="*/ 365051 h 3412206"/>
              <a:gd name="connsiteX1" fmla="*/ 2267986 w 5070258"/>
              <a:gd name="connsiteY1" fmla="*/ 143051 h 3412206"/>
              <a:gd name="connsiteX2" fmla="*/ 4678508 w 5070258"/>
              <a:gd name="connsiteY2" fmla="*/ 139379 h 3412206"/>
              <a:gd name="connsiteX3" fmla="*/ 4919294 w 5070258"/>
              <a:gd name="connsiteY3" fmla="*/ 2916650 h 3412206"/>
              <a:gd name="connsiteX4" fmla="*/ 2691319 w 5070258"/>
              <a:gd name="connsiteY4" fmla="*/ 3243966 h 3412206"/>
              <a:gd name="connsiteX5" fmla="*/ 395237 w 5070258"/>
              <a:gd name="connsiteY5" fmla="*/ 3327494 h 3412206"/>
              <a:gd name="connsiteX6" fmla="*/ 3152 w 5070258"/>
              <a:gd name="connsiteY6" fmla="*/ 1688218 h 3412206"/>
              <a:gd name="connsiteX7" fmla="*/ 128806 w 5070258"/>
              <a:gd name="connsiteY7" fmla="*/ 365051 h 3412206"/>
              <a:gd name="connsiteX0" fmla="*/ 128806 w 5070258"/>
              <a:gd name="connsiteY0" fmla="*/ 365051 h 3380638"/>
              <a:gd name="connsiteX1" fmla="*/ 2267986 w 5070258"/>
              <a:gd name="connsiteY1" fmla="*/ 143051 h 3380638"/>
              <a:gd name="connsiteX2" fmla="*/ 4678508 w 5070258"/>
              <a:gd name="connsiteY2" fmla="*/ 139379 h 3380638"/>
              <a:gd name="connsiteX3" fmla="*/ 4919294 w 5070258"/>
              <a:gd name="connsiteY3" fmla="*/ 2916650 h 3380638"/>
              <a:gd name="connsiteX4" fmla="*/ 2691319 w 5070258"/>
              <a:gd name="connsiteY4" fmla="*/ 3243966 h 3380638"/>
              <a:gd name="connsiteX5" fmla="*/ 395237 w 5070258"/>
              <a:gd name="connsiteY5" fmla="*/ 3327494 h 3380638"/>
              <a:gd name="connsiteX6" fmla="*/ 3152 w 5070258"/>
              <a:gd name="connsiteY6" fmla="*/ 1688218 h 3380638"/>
              <a:gd name="connsiteX7" fmla="*/ 128806 w 5070258"/>
              <a:gd name="connsiteY7" fmla="*/ 365051 h 3380638"/>
              <a:gd name="connsiteX0" fmla="*/ 128806 w 5070258"/>
              <a:gd name="connsiteY0" fmla="*/ 365051 h 3379080"/>
              <a:gd name="connsiteX1" fmla="*/ 2267986 w 5070258"/>
              <a:gd name="connsiteY1" fmla="*/ 143051 h 3379080"/>
              <a:gd name="connsiteX2" fmla="*/ 4678508 w 5070258"/>
              <a:gd name="connsiteY2" fmla="*/ 139379 h 3379080"/>
              <a:gd name="connsiteX3" fmla="*/ 4919294 w 5070258"/>
              <a:gd name="connsiteY3" fmla="*/ 2916650 h 3379080"/>
              <a:gd name="connsiteX4" fmla="*/ 2691319 w 5070258"/>
              <a:gd name="connsiteY4" fmla="*/ 3233383 h 3379080"/>
              <a:gd name="connsiteX5" fmla="*/ 395237 w 5070258"/>
              <a:gd name="connsiteY5" fmla="*/ 3327494 h 3379080"/>
              <a:gd name="connsiteX6" fmla="*/ 3152 w 5070258"/>
              <a:gd name="connsiteY6" fmla="*/ 1688218 h 3379080"/>
              <a:gd name="connsiteX7" fmla="*/ 128806 w 5070258"/>
              <a:gd name="connsiteY7" fmla="*/ 365051 h 3379080"/>
              <a:gd name="connsiteX0" fmla="*/ 128806 w 5004455"/>
              <a:gd name="connsiteY0" fmla="*/ 446966 h 3460995"/>
              <a:gd name="connsiteX1" fmla="*/ 2267986 w 5004455"/>
              <a:gd name="connsiteY1" fmla="*/ 224966 h 3460995"/>
              <a:gd name="connsiteX2" fmla="*/ 4678508 w 5004455"/>
              <a:gd name="connsiteY2" fmla="*/ 221294 h 3460995"/>
              <a:gd name="connsiteX3" fmla="*/ 4866377 w 5004455"/>
              <a:gd name="connsiteY3" fmla="*/ 3030315 h 3460995"/>
              <a:gd name="connsiteX4" fmla="*/ 2691319 w 5004455"/>
              <a:gd name="connsiteY4" fmla="*/ 3315298 h 3460995"/>
              <a:gd name="connsiteX5" fmla="*/ 395237 w 5004455"/>
              <a:gd name="connsiteY5" fmla="*/ 3409409 h 3460995"/>
              <a:gd name="connsiteX6" fmla="*/ 3152 w 5004455"/>
              <a:gd name="connsiteY6" fmla="*/ 1770133 h 3460995"/>
              <a:gd name="connsiteX7" fmla="*/ 128806 w 5004455"/>
              <a:gd name="connsiteY7" fmla="*/ 446966 h 3460995"/>
              <a:gd name="connsiteX0" fmla="*/ 128806 w 5057230"/>
              <a:gd name="connsiteY0" fmla="*/ 334132 h 3348161"/>
              <a:gd name="connsiteX1" fmla="*/ 2267986 w 5057230"/>
              <a:gd name="connsiteY1" fmla="*/ 112132 h 3348161"/>
              <a:gd name="connsiteX2" fmla="*/ 4678508 w 5057230"/>
              <a:gd name="connsiteY2" fmla="*/ 108460 h 3348161"/>
              <a:gd name="connsiteX3" fmla="*/ 4910759 w 5057230"/>
              <a:gd name="connsiteY3" fmla="*/ 1384283 h 3348161"/>
              <a:gd name="connsiteX4" fmla="*/ 4866377 w 5057230"/>
              <a:gd name="connsiteY4" fmla="*/ 2917481 h 3348161"/>
              <a:gd name="connsiteX5" fmla="*/ 2691319 w 5057230"/>
              <a:gd name="connsiteY5" fmla="*/ 3202464 h 3348161"/>
              <a:gd name="connsiteX6" fmla="*/ 395237 w 5057230"/>
              <a:gd name="connsiteY6" fmla="*/ 3296575 h 3348161"/>
              <a:gd name="connsiteX7" fmla="*/ 3152 w 5057230"/>
              <a:gd name="connsiteY7" fmla="*/ 1657299 h 3348161"/>
              <a:gd name="connsiteX8" fmla="*/ 128806 w 5057230"/>
              <a:gd name="connsiteY8" fmla="*/ 334132 h 3348161"/>
              <a:gd name="connsiteX0" fmla="*/ 128806 w 5037643"/>
              <a:gd name="connsiteY0" fmla="*/ 334132 h 3348161"/>
              <a:gd name="connsiteX1" fmla="*/ 2267986 w 5037643"/>
              <a:gd name="connsiteY1" fmla="*/ 112132 h 3348161"/>
              <a:gd name="connsiteX2" fmla="*/ 4678508 w 5037643"/>
              <a:gd name="connsiteY2" fmla="*/ 108460 h 3348161"/>
              <a:gd name="connsiteX3" fmla="*/ 4910759 w 5037643"/>
              <a:gd name="connsiteY3" fmla="*/ 1384283 h 3348161"/>
              <a:gd name="connsiteX4" fmla="*/ 4880993 w 5037643"/>
              <a:gd name="connsiteY4" fmla="*/ 1763795 h 3348161"/>
              <a:gd name="connsiteX5" fmla="*/ 4866377 w 5037643"/>
              <a:gd name="connsiteY5" fmla="*/ 2917481 h 3348161"/>
              <a:gd name="connsiteX6" fmla="*/ 2691319 w 5037643"/>
              <a:gd name="connsiteY6" fmla="*/ 3202464 h 3348161"/>
              <a:gd name="connsiteX7" fmla="*/ 395237 w 5037643"/>
              <a:gd name="connsiteY7" fmla="*/ 3296575 h 3348161"/>
              <a:gd name="connsiteX8" fmla="*/ 3152 w 5037643"/>
              <a:gd name="connsiteY8" fmla="*/ 1657299 h 3348161"/>
              <a:gd name="connsiteX9" fmla="*/ 128806 w 5037643"/>
              <a:gd name="connsiteY9" fmla="*/ 334132 h 3348161"/>
              <a:gd name="connsiteX0" fmla="*/ 128806 w 5040463"/>
              <a:gd name="connsiteY0" fmla="*/ 334132 h 3348161"/>
              <a:gd name="connsiteX1" fmla="*/ 2267986 w 5040463"/>
              <a:gd name="connsiteY1" fmla="*/ 112132 h 3348161"/>
              <a:gd name="connsiteX2" fmla="*/ 4678508 w 5040463"/>
              <a:gd name="connsiteY2" fmla="*/ 108460 h 3348161"/>
              <a:gd name="connsiteX3" fmla="*/ 4910759 w 5040463"/>
              <a:gd name="connsiteY3" fmla="*/ 1384283 h 3348161"/>
              <a:gd name="connsiteX4" fmla="*/ 4880993 w 5040463"/>
              <a:gd name="connsiteY4" fmla="*/ 1763795 h 3348161"/>
              <a:gd name="connsiteX5" fmla="*/ 4892156 w 5040463"/>
              <a:gd name="connsiteY5" fmla="*/ 2143307 h 3348161"/>
              <a:gd name="connsiteX6" fmla="*/ 4866377 w 5040463"/>
              <a:gd name="connsiteY6" fmla="*/ 2917481 h 3348161"/>
              <a:gd name="connsiteX7" fmla="*/ 2691319 w 5040463"/>
              <a:gd name="connsiteY7" fmla="*/ 3202464 h 3348161"/>
              <a:gd name="connsiteX8" fmla="*/ 395237 w 5040463"/>
              <a:gd name="connsiteY8" fmla="*/ 3296575 h 3348161"/>
              <a:gd name="connsiteX9" fmla="*/ 3152 w 5040463"/>
              <a:gd name="connsiteY9" fmla="*/ 1657299 h 3348161"/>
              <a:gd name="connsiteX10" fmla="*/ 128806 w 5040463"/>
              <a:gd name="connsiteY10" fmla="*/ 334132 h 3348161"/>
              <a:gd name="connsiteX0" fmla="*/ 128806 w 5045965"/>
              <a:gd name="connsiteY0" fmla="*/ 334132 h 3348161"/>
              <a:gd name="connsiteX1" fmla="*/ 2267986 w 5045965"/>
              <a:gd name="connsiteY1" fmla="*/ 112132 h 3348161"/>
              <a:gd name="connsiteX2" fmla="*/ 4678508 w 5045965"/>
              <a:gd name="connsiteY2" fmla="*/ 108460 h 3348161"/>
              <a:gd name="connsiteX3" fmla="*/ 4910759 w 5045965"/>
              <a:gd name="connsiteY3" fmla="*/ 1384283 h 3348161"/>
              <a:gd name="connsiteX4" fmla="*/ 4880993 w 5045965"/>
              <a:gd name="connsiteY4" fmla="*/ 1763795 h 3348161"/>
              <a:gd name="connsiteX5" fmla="*/ 4892156 w 5045965"/>
              <a:gd name="connsiteY5" fmla="*/ 2143307 h 3348161"/>
              <a:gd name="connsiteX6" fmla="*/ 4899597 w 5045965"/>
              <a:gd name="connsiteY6" fmla="*/ 2519098 h 3348161"/>
              <a:gd name="connsiteX7" fmla="*/ 4866377 w 5045965"/>
              <a:gd name="connsiteY7" fmla="*/ 2917481 h 3348161"/>
              <a:gd name="connsiteX8" fmla="*/ 2691319 w 5045965"/>
              <a:gd name="connsiteY8" fmla="*/ 3202464 h 3348161"/>
              <a:gd name="connsiteX9" fmla="*/ 395237 w 5045965"/>
              <a:gd name="connsiteY9" fmla="*/ 3296575 h 3348161"/>
              <a:gd name="connsiteX10" fmla="*/ 3152 w 5045965"/>
              <a:gd name="connsiteY10" fmla="*/ 1657299 h 3348161"/>
              <a:gd name="connsiteX11" fmla="*/ 128806 w 5045965"/>
              <a:gd name="connsiteY11" fmla="*/ 334132 h 3348161"/>
              <a:gd name="connsiteX0" fmla="*/ 128806 w 5045965"/>
              <a:gd name="connsiteY0" fmla="*/ 334132 h 3348161"/>
              <a:gd name="connsiteX1" fmla="*/ 2267986 w 5045965"/>
              <a:gd name="connsiteY1" fmla="*/ 112132 h 3348161"/>
              <a:gd name="connsiteX2" fmla="*/ 4678508 w 5045965"/>
              <a:gd name="connsiteY2" fmla="*/ 108460 h 3348161"/>
              <a:gd name="connsiteX3" fmla="*/ 4910759 w 5045965"/>
              <a:gd name="connsiteY3" fmla="*/ 1384283 h 3348161"/>
              <a:gd name="connsiteX4" fmla="*/ 4880993 w 5045965"/>
              <a:gd name="connsiteY4" fmla="*/ 1763795 h 3348161"/>
              <a:gd name="connsiteX5" fmla="*/ 4892156 w 5045965"/>
              <a:gd name="connsiteY5" fmla="*/ 2143307 h 3348161"/>
              <a:gd name="connsiteX6" fmla="*/ 4899597 w 5045965"/>
              <a:gd name="connsiteY6" fmla="*/ 2519098 h 3348161"/>
              <a:gd name="connsiteX7" fmla="*/ 4866377 w 5045965"/>
              <a:gd name="connsiteY7" fmla="*/ 2917481 h 3348161"/>
              <a:gd name="connsiteX8" fmla="*/ 2691319 w 5045965"/>
              <a:gd name="connsiteY8" fmla="*/ 3202464 h 3348161"/>
              <a:gd name="connsiteX9" fmla="*/ 395237 w 5045965"/>
              <a:gd name="connsiteY9" fmla="*/ 3296575 h 3348161"/>
              <a:gd name="connsiteX10" fmla="*/ 3152 w 5045965"/>
              <a:gd name="connsiteY10" fmla="*/ 1657299 h 3348161"/>
              <a:gd name="connsiteX11" fmla="*/ 128806 w 5045965"/>
              <a:gd name="connsiteY11" fmla="*/ 334132 h 3348161"/>
              <a:gd name="connsiteX0" fmla="*/ 128806 w 5087408"/>
              <a:gd name="connsiteY0" fmla="*/ 334132 h 3348161"/>
              <a:gd name="connsiteX1" fmla="*/ 2267986 w 5087408"/>
              <a:gd name="connsiteY1" fmla="*/ 112132 h 3348161"/>
              <a:gd name="connsiteX2" fmla="*/ 4678508 w 5087408"/>
              <a:gd name="connsiteY2" fmla="*/ 108460 h 3348161"/>
              <a:gd name="connsiteX3" fmla="*/ 4910759 w 5087408"/>
              <a:gd name="connsiteY3" fmla="*/ 1384283 h 3348161"/>
              <a:gd name="connsiteX4" fmla="*/ 4880993 w 5087408"/>
              <a:gd name="connsiteY4" fmla="*/ 1763795 h 3348161"/>
              <a:gd name="connsiteX5" fmla="*/ 4892156 w 5087408"/>
              <a:gd name="connsiteY5" fmla="*/ 2143307 h 3348161"/>
              <a:gd name="connsiteX6" fmla="*/ 4899597 w 5087408"/>
              <a:gd name="connsiteY6" fmla="*/ 2519098 h 3348161"/>
              <a:gd name="connsiteX7" fmla="*/ 5014939 w 5087408"/>
              <a:gd name="connsiteY7" fmla="*/ 2731178 h 3348161"/>
              <a:gd name="connsiteX8" fmla="*/ 4866377 w 5087408"/>
              <a:gd name="connsiteY8" fmla="*/ 2917481 h 3348161"/>
              <a:gd name="connsiteX9" fmla="*/ 2691319 w 5087408"/>
              <a:gd name="connsiteY9" fmla="*/ 3202464 h 3348161"/>
              <a:gd name="connsiteX10" fmla="*/ 395237 w 5087408"/>
              <a:gd name="connsiteY10" fmla="*/ 3296575 h 3348161"/>
              <a:gd name="connsiteX11" fmla="*/ 3152 w 5087408"/>
              <a:gd name="connsiteY11" fmla="*/ 1657299 h 3348161"/>
              <a:gd name="connsiteX12" fmla="*/ 128806 w 5087408"/>
              <a:gd name="connsiteY12" fmla="*/ 334132 h 3348161"/>
              <a:gd name="connsiteX0" fmla="*/ 128806 w 5127121"/>
              <a:gd name="connsiteY0" fmla="*/ 334132 h 3348161"/>
              <a:gd name="connsiteX1" fmla="*/ 2267986 w 5127121"/>
              <a:gd name="connsiteY1" fmla="*/ 112132 h 3348161"/>
              <a:gd name="connsiteX2" fmla="*/ 4678508 w 5127121"/>
              <a:gd name="connsiteY2" fmla="*/ 108460 h 3348161"/>
              <a:gd name="connsiteX3" fmla="*/ 4910759 w 5127121"/>
              <a:gd name="connsiteY3" fmla="*/ 1384283 h 3348161"/>
              <a:gd name="connsiteX4" fmla="*/ 4880993 w 5127121"/>
              <a:gd name="connsiteY4" fmla="*/ 1763795 h 3348161"/>
              <a:gd name="connsiteX5" fmla="*/ 4892156 w 5127121"/>
              <a:gd name="connsiteY5" fmla="*/ 2143307 h 3348161"/>
              <a:gd name="connsiteX6" fmla="*/ 4899597 w 5127121"/>
              <a:gd name="connsiteY6" fmla="*/ 2519098 h 3348161"/>
              <a:gd name="connsiteX7" fmla="*/ 5014939 w 5127121"/>
              <a:gd name="connsiteY7" fmla="*/ 2731178 h 3348161"/>
              <a:gd name="connsiteX8" fmla="*/ 4929629 w 5127121"/>
              <a:gd name="connsiteY8" fmla="*/ 2932364 h 3348161"/>
              <a:gd name="connsiteX9" fmla="*/ 2691319 w 5127121"/>
              <a:gd name="connsiteY9" fmla="*/ 3202464 h 3348161"/>
              <a:gd name="connsiteX10" fmla="*/ 395237 w 5127121"/>
              <a:gd name="connsiteY10" fmla="*/ 3296575 h 3348161"/>
              <a:gd name="connsiteX11" fmla="*/ 3152 w 5127121"/>
              <a:gd name="connsiteY11" fmla="*/ 1657299 h 3348161"/>
              <a:gd name="connsiteX12" fmla="*/ 128806 w 5127121"/>
              <a:gd name="connsiteY12" fmla="*/ 334132 h 3348161"/>
              <a:gd name="connsiteX0" fmla="*/ 128806 w 5015167"/>
              <a:gd name="connsiteY0" fmla="*/ 334132 h 3348161"/>
              <a:gd name="connsiteX1" fmla="*/ 2267986 w 5015167"/>
              <a:gd name="connsiteY1" fmla="*/ 112132 h 3348161"/>
              <a:gd name="connsiteX2" fmla="*/ 4678508 w 5015167"/>
              <a:gd name="connsiteY2" fmla="*/ 108460 h 3348161"/>
              <a:gd name="connsiteX3" fmla="*/ 4910759 w 5015167"/>
              <a:gd name="connsiteY3" fmla="*/ 1384283 h 3348161"/>
              <a:gd name="connsiteX4" fmla="*/ 4880993 w 5015167"/>
              <a:gd name="connsiteY4" fmla="*/ 1763795 h 3348161"/>
              <a:gd name="connsiteX5" fmla="*/ 4892156 w 5015167"/>
              <a:gd name="connsiteY5" fmla="*/ 2143307 h 3348161"/>
              <a:gd name="connsiteX6" fmla="*/ 4899597 w 5015167"/>
              <a:gd name="connsiteY6" fmla="*/ 2519098 h 3348161"/>
              <a:gd name="connsiteX7" fmla="*/ 5014939 w 5015167"/>
              <a:gd name="connsiteY7" fmla="*/ 2731178 h 3348161"/>
              <a:gd name="connsiteX8" fmla="*/ 4929629 w 5015167"/>
              <a:gd name="connsiteY8" fmla="*/ 2932364 h 3348161"/>
              <a:gd name="connsiteX9" fmla="*/ 2691319 w 5015167"/>
              <a:gd name="connsiteY9" fmla="*/ 3202464 h 3348161"/>
              <a:gd name="connsiteX10" fmla="*/ 395237 w 5015167"/>
              <a:gd name="connsiteY10" fmla="*/ 3296575 h 3348161"/>
              <a:gd name="connsiteX11" fmla="*/ 3152 w 5015167"/>
              <a:gd name="connsiteY11" fmla="*/ 1657299 h 3348161"/>
              <a:gd name="connsiteX12" fmla="*/ 128806 w 5015167"/>
              <a:gd name="connsiteY12" fmla="*/ 334132 h 3348161"/>
              <a:gd name="connsiteX0" fmla="*/ 128806 w 5015167"/>
              <a:gd name="connsiteY0" fmla="*/ 334132 h 3348161"/>
              <a:gd name="connsiteX1" fmla="*/ 2267986 w 5015167"/>
              <a:gd name="connsiteY1" fmla="*/ 112132 h 3348161"/>
              <a:gd name="connsiteX2" fmla="*/ 4678508 w 5015167"/>
              <a:gd name="connsiteY2" fmla="*/ 108460 h 3348161"/>
              <a:gd name="connsiteX3" fmla="*/ 4910759 w 5015167"/>
              <a:gd name="connsiteY3" fmla="*/ 1384283 h 3348161"/>
              <a:gd name="connsiteX4" fmla="*/ 4880993 w 5015167"/>
              <a:gd name="connsiteY4" fmla="*/ 1763795 h 3348161"/>
              <a:gd name="connsiteX5" fmla="*/ 4892156 w 5015167"/>
              <a:gd name="connsiteY5" fmla="*/ 2143307 h 3348161"/>
              <a:gd name="connsiteX6" fmla="*/ 4899597 w 5015167"/>
              <a:gd name="connsiteY6" fmla="*/ 2519098 h 3348161"/>
              <a:gd name="connsiteX7" fmla="*/ 5014939 w 5015167"/>
              <a:gd name="connsiteY7" fmla="*/ 2731178 h 3348161"/>
              <a:gd name="connsiteX8" fmla="*/ 4929629 w 5015167"/>
              <a:gd name="connsiteY8" fmla="*/ 2932364 h 3348161"/>
              <a:gd name="connsiteX9" fmla="*/ 2691319 w 5015167"/>
              <a:gd name="connsiteY9" fmla="*/ 3202464 h 3348161"/>
              <a:gd name="connsiteX10" fmla="*/ 395237 w 5015167"/>
              <a:gd name="connsiteY10" fmla="*/ 3296575 h 3348161"/>
              <a:gd name="connsiteX11" fmla="*/ 3152 w 5015167"/>
              <a:gd name="connsiteY11" fmla="*/ 1657299 h 3348161"/>
              <a:gd name="connsiteX12" fmla="*/ 128806 w 5015167"/>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899597 w 5014939"/>
              <a:gd name="connsiteY6" fmla="*/ 2519098 h 3348161"/>
              <a:gd name="connsiteX7" fmla="*/ 5014939 w 5014939"/>
              <a:gd name="connsiteY7" fmla="*/ 2731178 h 3348161"/>
              <a:gd name="connsiteX8" fmla="*/ 4929629 w 5014939"/>
              <a:gd name="connsiteY8" fmla="*/ 2932364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974011 w 5014939"/>
              <a:gd name="connsiteY6" fmla="*/ 2433522 h 3348161"/>
              <a:gd name="connsiteX7" fmla="*/ 5014939 w 5014939"/>
              <a:gd name="connsiteY7" fmla="*/ 2731178 h 3348161"/>
              <a:gd name="connsiteX8" fmla="*/ 4929629 w 5014939"/>
              <a:gd name="connsiteY8" fmla="*/ 2932364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974011 w 5014939"/>
              <a:gd name="connsiteY6" fmla="*/ 2433522 h 3348161"/>
              <a:gd name="connsiteX7" fmla="*/ 5014939 w 5014939"/>
              <a:gd name="connsiteY7" fmla="*/ 2731178 h 3348161"/>
              <a:gd name="connsiteX8" fmla="*/ 4929629 w 5014939"/>
              <a:gd name="connsiteY8" fmla="*/ 2932364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892156 w 5014939"/>
              <a:gd name="connsiteY5" fmla="*/ 2143307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81453 w 5014939"/>
              <a:gd name="connsiteY5" fmla="*/ 2210280 h 3348161"/>
              <a:gd name="connsiteX6" fmla="*/ 4974011 w 5014939"/>
              <a:gd name="connsiteY6" fmla="*/ 2433522 h 3348161"/>
              <a:gd name="connsiteX7" fmla="*/ 5014939 w 5014939"/>
              <a:gd name="connsiteY7" fmla="*/ 2731178 h 3348161"/>
              <a:gd name="connsiteX8" fmla="*/ 4966836 w 5014939"/>
              <a:gd name="connsiteY8" fmla="*/ 2898878 h 3348161"/>
              <a:gd name="connsiteX9" fmla="*/ 2691319 w 5014939"/>
              <a:gd name="connsiteY9" fmla="*/ 3202464 h 3348161"/>
              <a:gd name="connsiteX10" fmla="*/ 395237 w 5014939"/>
              <a:gd name="connsiteY10" fmla="*/ 3296575 h 3348161"/>
              <a:gd name="connsiteX11" fmla="*/ 3152 w 5014939"/>
              <a:gd name="connsiteY11" fmla="*/ 1657299 h 3348161"/>
              <a:gd name="connsiteX12" fmla="*/ 128806 w 5014939"/>
              <a:gd name="connsiteY12"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4880993 w 5014939"/>
              <a:gd name="connsiteY4" fmla="*/ 1763795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5007497 w 5014939"/>
              <a:gd name="connsiteY4" fmla="*/ 1704264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14939"/>
              <a:gd name="connsiteY0" fmla="*/ 334132 h 3348161"/>
              <a:gd name="connsiteX1" fmla="*/ 2267986 w 5014939"/>
              <a:gd name="connsiteY1" fmla="*/ 112132 h 3348161"/>
              <a:gd name="connsiteX2" fmla="*/ 4678508 w 5014939"/>
              <a:gd name="connsiteY2" fmla="*/ 108460 h 3348161"/>
              <a:gd name="connsiteX3" fmla="*/ 4910759 w 5014939"/>
              <a:gd name="connsiteY3" fmla="*/ 1384283 h 3348161"/>
              <a:gd name="connsiteX4" fmla="*/ 5007497 w 5014939"/>
              <a:gd name="connsiteY4" fmla="*/ 1704264 h 3348161"/>
              <a:gd name="connsiteX5" fmla="*/ 4992614 w 5014939"/>
              <a:gd name="connsiteY5" fmla="*/ 1931227 h 3348161"/>
              <a:gd name="connsiteX6" fmla="*/ 4981453 w 5014939"/>
              <a:gd name="connsiteY6" fmla="*/ 2210280 h 3348161"/>
              <a:gd name="connsiteX7" fmla="*/ 4974011 w 5014939"/>
              <a:gd name="connsiteY7" fmla="*/ 2433522 h 3348161"/>
              <a:gd name="connsiteX8" fmla="*/ 5014939 w 5014939"/>
              <a:gd name="connsiteY8" fmla="*/ 2731178 h 3348161"/>
              <a:gd name="connsiteX9" fmla="*/ 4966836 w 5014939"/>
              <a:gd name="connsiteY9" fmla="*/ 2898878 h 3348161"/>
              <a:gd name="connsiteX10" fmla="*/ 2691319 w 5014939"/>
              <a:gd name="connsiteY10" fmla="*/ 3202464 h 3348161"/>
              <a:gd name="connsiteX11" fmla="*/ 395237 w 5014939"/>
              <a:gd name="connsiteY11" fmla="*/ 3296575 h 3348161"/>
              <a:gd name="connsiteX12" fmla="*/ 3152 w 5014939"/>
              <a:gd name="connsiteY12" fmla="*/ 1657299 h 3348161"/>
              <a:gd name="connsiteX13" fmla="*/ 128806 w 5014939"/>
              <a:gd name="connsiteY13" fmla="*/ 334132 h 3348161"/>
              <a:gd name="connsiteX0" fmla="*/ 128806 w 5029825"/>
              <a:gd name="connsiteY0" fmla="*/ 334132 h 3348161"/>
              <a:gd name="connsiteX1" fmla="*/ 2267986 w 5029825"/>
              <a:gd name="connsiteY1" fmla="*/ 112132 h 3348161"/>
              <a:gd name="connsiteX2" fmla="*/ 4678508 w 5029825"/>
              <a:gd name="connsiteY2" fmla="*/ 108460 h 3348161"/>
              <a:gd name="connsiteX3" fmla="*/ 4910759 w 5029825"/>
              <a:gd name="connsiteY3" fmla="*/ 1384283 h 3348161"/>
              <a:gd name="connsiteX4" fmla="*/ 5029821 w 5029825"/>
              <a:gd name="connsiteY4" fmla="*/ 1707985 h 3348161"/>
              <a:gd name="connsiteX5" fmla="*/ 4992614 w 5029825"/>
              <a:gd name="connsiteY5" fmla="*/ 1931227 h 3348161"/>
              <a:gd name="connsiteX6" fmla="*/ 4981453 w 5029825"/>
              <a:gd name="connsiteY6" fmla="*/ 2210280 h 3348161"/>
              <a:gd name="connsiteX7" fmla="*/ 4974011 w 5029825"/>
              <a:gd name="connsiteY7" fmla="*/ 2433522 h 3348161"/>
              <a:gd name="connsiteX8" fmla="*/ 5014939 w 5029825"/>
              <a:gd name="connsiteY8" fmla="*/ 2731178 h 3348161"/>
              <a:gd name="connsiteX9" fmla="*/ 4966836 w 5029825"/>
              <a:gd name="connsiteY9" fmla="*/ 2898878 h 3348161"/>
              <a:gd name="connsiteX10" fmla="*/ 2691319 w 5029825"/>
              <a:gd name="connsiteY10" fmla="*/ 3202464 h 3348161"/>
              <a:gd name="connsiteX11" fmla="*/ 395237 w 5029825"/>
              <a:gd name="connsiteY11" fmla="*/ 3296575 h 3348161"/>
              <a:gd name="connsiteX12" fmla="*/ 3152 w 5029825"/>
              <a:gd name="connsiteY12" fmla="*/ 1657299 h 3348161"/>
              <a:gd name="connsiteX13" fmla="*/ 128806 w 5029825"/>
              <a:gd name="connsiteY13" fmla="*/ 334132 h 3348161"/>
              <a:gd name="connsiteX0" fmla="*/ 128806 w 5029825"/>
              <a:gd name="connsiteY0" fmla="*/ 334132 h 3348161"/>
              <a:gd name="connsiteX1" fmla="*/ 2267986 w 5029825"/>
              <a:gd name="connsiteY1" fmla="*/ 112132 h 3348161"/>
              <a:gd name="connsiteX2" fmla="*/ 4678508 w 5029825"/>
              <a:gd name="connsiteY2" fmla="*/ 108460 h 3348161"/>
              <a:gd name="connsiteX3" fmla="*/ 4910759 w 5029825"/>
              <a:gd name="connsiteY3" fmla="*/ 1384283 h 3348161"/>
              <a:gd name="connsiteX4" fmla="*/ 5029821 w 5029825"/>
              <a:gd name="connsiteY4" fmla="*/ 1707985 h 3348161"/>
              <a:gd name="connsiteX5" fmla="*/ 4992614 w 5029825"/>
              <a:gd name="connsiteY5" fmla="*/ 1931227 h 3348161"/>
              <a:gd name="connsiteX6" fmla="*/ 4981453 w 5029825"/>
              <a:gd name="connsiteY6" fmla="*/ 2210280 h 3348161"/>
              <a:gd name="connsiteX7" fmla="*/ 4974011 w 5029825"/>
              <a:gd name="connsiteY7" fmla="*/ 2433522 h 3348161"/>
              <a:gd name="connsiteX8" fmla="*/ 5014939 w 5029825"/>
              <a:gd name="connsiteY8" fmla="*/ 2731178 h 3348161"/>
              <a:gd name="connsiteX9" fmla="*/ 4966836 w 5029825"/>
              <a:gd name="connsiteY9" fmla="*/ 2898878 h 3348161"/>
              <a:gd name="connsiteX10" fmla="*/ 2691319 w 5029825"/>
              <a:gd name="connsiteY10" fmla="*/ 3202464 h 3348161"/>
              <a:gd name="connsiteX11" fmla="*/ 395237 w 5029825"/>
              <a:gd name="connsiteY11" fmla="*/ 3296575 h 3348161"/>
              <a:gd name="connsiteX12" fmla="*/ 3152 w 5029825"/>
              <a:gd name="connsiteY12" fmla="*/ 1657299 h 3348161"/>
              <a:gd name="connsiteX13" fmla="*/ 128806 w 5029825"/>
              <a:gd name="connsiteY13" fmla="*/ 334132 h 3348161"/>
              <a:gd name="connsiteX0" fmla="*/ 128806 w 5037266"/>
              <a:gd name="connsiteY0" fmla="*/ 334132 h 3348161"/>
              <a:gd name="connsiteX1" fmla="*/ 2267986 w 5037266"/>
              <a:gd name="connsiteY1" fmla="*/ 112132 h 3348161"/>
              <a:gd name="connsiteX2" fmla="*/ 4678508 w 5037266"/>
              <a:gd name="connsiteY2" fmla="*/ 108460 h 3348161"/>
              <a:gd name="connsiteX3" fmla="*/ 4910759 w 5037266"/>
              <a:gd name="connsiteY3" fmla="*/ 1384283 h 3348161"/>
              <a:gd name="connsiteX4" fmla="*/ 5037263 w 5037266"/>
              <a:gd name="connsiteY4" fmla="*/ 1707985 h 3348161"/>
              <a:gd name="connsiteX5" fmla="*/ 4992614 w 5037266"/>
              <a:gd name="connsiteY5" fmla="*/ 1931227 h 3348161"/>
              <a:gd name="connsiteX6" fmla="*/ 4981453 w 5037266"/>
              <a:gd name="connsiteY6" fmla="*/ 2210280 h 3348161"/>
              <a:gd name="connsiteX7" fmla="*/ 4974011 w 5037266"/>
              <a:gd name="connsiteY7" fmla="*/ 2433522 h 3348161"/>
              <a:gd name="connsiteX8" fmla="*/ 5014939 w 5037266"/>
              <a:gd name="connsiteY8" fmla="*/ 2731178 h 3348161"/>
              <a:gd name="connsiteX9" fmla="*/ 4966836 w 5037266"/>
              <a:gd name="connsiteY9" fmla="*/ 2898878 h 3348161"/>
              <a:gd name="connsiteX10" fmla="*/ 2691319 w 5037266"/>
              <a:gd name="connsiteY10" fmla="*/ 3202464 h 3348161"/>
              <a:gd name="connsiteX11" fmla="*/ 395237 w 5037266"/>
              <a:gd name="connsiteY11" fmla="*/ 3296575 h 3348161"/>
              <a:gd name="connsiteX12" fmla="*/ 3152 w 5037266"/>
              <a:gd name="connsiteY12" fmla="*/ 1657299 h 3348161"/>
              <a:gd name="connsiteX13" fmla="*/ 128806 w 5037266"/>
              <a:gd name="connsiteY13" fmla="*/ 334132 h 3348161"/>
              <a:gd name="connsiteX0" fmla="*/ 128806 w 5037266"/>
              <a:gd name="connsiteY0" fmla="*/ 334132 h 3348161"/>
              <a:gd name="connsiteX1" fmla="*/ 2267986 w 5037266"/>
              <a:gd name="connsiteY1" fmla="*/ 112132 h 3348161"/>
              <a:gd name="connsiteX2" fmla="*/ 4678508 w 5037266"/>
              <a:gd name="connsiteY2" fmla="*/ 108460 h 3348161"/>
              <a:gd name="connsiteX3" fmla="*/ 4910759 w 5037266"/>
              <a:gd name="connsiteY3" fmla="*/ 1384283 h 3348161"/>
              <a:gd name="connsiteX4" fmla="*/ 5037263 w 5037266"/>
              <a:gd name="connsiteY4" fmla="*/ 1707985 h 3348161"/>
              <a:gd name="connsiteX5" fmla="*/ 4992614 w 5037266"/>
              <a:gd name="connsiteY5" fmla="*/ 1931227 h 3348161"/>
              <a:gd name="connsiteX6" fmla="*/ 4981453 w 5037266"/>
              <a:gd name="connsiteY6" fmla="*/ 2210280 h 3348161"/>
              <a:gd name="connsiteX7" fmla="*/ 4974011 w 5037266"/>
              <a:gd name="connsiteY7" fmla="*/ 2433522 h 3348161"/>
              <a:gd name="connsiteX8" fmla="*/ 5014939 w 5037266"/>
              <a:gd name="connsiteY8" fmla="*/ 2731178 h 3348161"/>
              <a:gd name="connsiteX9" fmla="*/ 4966836 w 5037266"/>
              <a:gd name="connsiteY9" fmla="*/ 2898878 h 3348161"/>
              <a:gd name="connsiteX10" fmla="*/ 2691319 w 5037266"/>
              <a:gd name="connsiteY10" fmla="*/ 3202464 h 3348161"/>
              <a:gd name="connsiteX11" fmla="*/ 395237 w 5037266"/>
              <a:gd name="connsiteY11" fmla="*/ 3296575 h 3348161"/>
              <a:gd name="connsiteX12" fmla="*/ 3152 w 5037266"/>
              <a:gd name="connsiteY12" fmla="*/ 1657299 h 3348161"/>
              <a:gd name="connsiteX13" fmla="*/ 128806 w 5037266"/>
              <a:gd name="connsiteY13" fmla="*/ 334132 h 3348161"/>
              <a:gd name="connsiteX0" fmla="*/ 128806 w 5033545"/>
              <a:gd name="connsiteY0" fmla="*/ 334132 h 3348161"/>
              <a:gd name="connsiteX1" fmla="*/ 2267986 w 5033545"/>
              <a:gd name="connsiteY1" fmla="*/ 112132 h 3348161"/>
              <a:gd name="connsiteX2" fmla="*/ 4678508 w 5033545"/>
              <a:gd name="connsiteY2" fmla="*/ 108460 h 3348161"/>
              <a:gd name="connsiteX3" fmla="*/ 4910759 w 5033545"/>
              <a:gd name="connsiteY3" fmla="*/ 1384283 h 3348161"/>
              <a:gd name="connsiteX4" fmla="*/ 5033542 w 5033545"/>
              <a:gd name="connsiteY4" fmla="*/ 1704264 h 3348161"/>
              <a:gd name="connsiteX5" fmla="*/ 4992614 w 5033545"/>
              <a:gd name="connsiteY5" fmla="*/ 1931227 h 3348161"/>
              <a:gd name="connsiteX6" fmla="*/ 4981453 w 5033545"/>
              <a:gd name="connsiteY6" fmla="*/ 2210280 h 3348161"/>
              <a:gd name="connsiteX7" fmla="*/ 4974011 w 5033545"/>
              <a:gd name="connsiteY7" fmla="*/ 2433522 h 3348161"/>
              <a:gd name="connsiteX8" fmla="*/ 5014939 w 5033545"/>
              <a:gd name="connsiteY8" fmla="*/ 2731178 h 3348161"/>
              <a:gd name="connsiteX9" fmla="*/ 4966836 w 5033545"/>
              <a:gd name="connsiteY9" fmla="*/ 2898878 h 3348161"/>
              <a:gd name="connsiteX10" fmla="*/ 2691319 w 5033545"/>
              <a:gd name="connsiteY10" fmla="*/ 3202464 h 3348161"/>
              <a:gd name="connsiteX11" fmla="*/ 395237 w 5033545"/>
              <a:gd name="connsiteY11" fmla="*/ 3296575 h 3348161"/>
              <a:gd name="connsiteX12" fmla="*/ 3152 w 5033545"/>
              <a:gd name="connsiteY12" fmla="*/ 1657299 h 3348161"/>
              <a:gd name="connsiteX13" fmla="*/ 128806 w 5033545"/>
              <a:gd name="connsiteY13" fmla="*/ 334132 h 3348161"/>
              <a:gd name="connsiteX0" fmla="*/ 128806 w 5061215"/>
              <a:gd name="connsiteY0" fmla="*/ 334132 h 3348161"/>
              <a:gd name="connsiteX1" fmla="*/ 2267986 w 5061215"/>
              <a:gd name="connsiteY1" fmla="*/ 112132 h 3348161"/>
              <a:gd name="connsiteX2" fmla="*/ 4678508 w 5061215"/>
              <a:gd name="connsiteY2" fmla="*/ 108460 h 3348161"/>
              <a:gd name="connsiteX3" fmla="*/ 5040983 w 5061215"/>
              <a:gd name="connsiteY3" fmla="*/ 1384283 h 3348161"/>
              <a:gd name="connsiteX4" fmla="*/ 5033542 w 5061215"/>
              <a:gd name="connsiteY4" fmla="*/ 1704264 h 3348161"/>
              <a:gd name="connsiteX5" fmla="*/ 4992614 w 5061215"/>
              <a:gd name="connsiteY5" fmla="*/ 1931227 h 3348161"/>
              <a:gd name="connsiteX6" fmla="*/ 4981453 w 5061215"/>
              <a:gd name="connsiteY6" fmla="*/ 2210280 h 3348161"/>
              <a:gd name="connsiteX7" fmla="*/ 4974011 w 5061215"/>
              <a:gd name="connsiteY7" fmla="*/ 2433522 h 3348161"/>
              <a:gd name="connsiteX8" fmla="*/ 5014939 w 5061215"/>
              <a:gd name="connsiteY8" fmla="*/ 2731178 h 3348161"/>
              <a:gd name="connsiteX9" fmla="*/ 4966836 w 5061215"/>
              <a:gd name="connsiteY9" fmla="*/ 2898878 h 3348161"/>
              <a:gd name="connsiteX10" fmla="*/ 2691319 w 5061215"/>
              <a:gd name="connsiteY10" fmla="*/ 3202464 h 3348161"/>
              <a:gd name="connsiteX11" fmla="*/ 395237 w 5061215"/>
              <a:gd name="connsiteY11" fmla="*/ 3296575 h 3348161"/>
              <a:gd name="connsiteX12" fmla="*/ 3152 w 5061215"/>
              <a:gd name="connsiteY12" fmla="*/ 1657299 h 3348161"/>
              <a:gd name="connsiteX13" fmla="*/ 128806 w 5061215"/>
              <a:gd name="connsiteY13" fmla="*/ 334132 h 3348161"/>
              <a:gd name="connsiteX0" fmla="*/ 128806 w 5040983"/>
              <a:gd name="connsiteY0" fmla="*/ 334132 h 3348161"/>
              <a:gd name="connsiteX1" fmla="*/ 2267986 w 5040983"/>
              <a:gd name="connsiteY1" fmla="*/ 112132 h 3348161"/>
              <a:gd name="connsiteX2" fmla="*/ 4678508 w 5040983"/>
              <a:gd name="connsiteY2" fmla="*/ 108460 h 3348161"/>
              <a:gd name="connsiteX3" fmla="*/ 5040983 w 5040983"/>
              <a:gd name="connsiteY3" fmla="*/ 1384283 h 3348161"/>
              <a:gd name="connsiteX4" fmla="*/ 5033542 w 5040983"/>
              <a:gd name="connsiteY4" fmla="*/ 1704264 h 3348161"/>
              <a:gd name="connsiteX5" fmla="*/ 4992614 w 5040983"/>
              <a:gd name="connsiteY5" fmla="*/ 1931227 h 3348161"/>
              <a:gd name="connsiteX6" fmla="*/ 4981453 w 5040983"/>
              <a:gd name="connsiteY6" fmla="*/ 2210280 h 3348161"/>
              <a:gd name="connsiteX7" fmla="*/ 4974011 w 5040983"/>
              <a:gd name="connsiteY7" fmla="*/ 2433522 h 3348161"/>
              <a:gd name="connsiteX8" fmla="*/ 5014939 w 5040983"/>
              <a:gd name="connsiteY8" fmla="*/ 2731178 h 3348161"/>
              <a:gd name="connsiteX9" fmla="*/ 4966836 w 5040983"/>
              <a:gd name="connsiteY9" fmla="*/ 2898878 h 3348161"/>
              <a:gd name="connsiteX10" fmla="*/ 2691319 w 5040983"/>
              <a:gd name="connsiteY10" fmla="*/ 3202464 h 3348161"/>
              <a:gd name="connsiteX11" fmla="*/ 395237 w 5040983"/>
              <a:gd name="connsiteY11" fmla="*/ 3296575 h 3348161"/>
              <a:gd name="connsiteX12" fmla="*/ 3152 w 5040983"/>
              <a:gd name="connsiteY12" fmla="*/ 1657299 h 3348161"/>
              <a:gd name="connsiteX13" fmla="*/ 128806 w 5040983"/>
              <a:gd name="connsiteY13" fmla="*/ 334132 h 3348161"/>
              <a:gd name="connsiteX0" fmla="*/ 128806 w 5044705"/>
              <a:gd name="connsiteY0" fmla="*/ 334132 h 3348161"/>
              <a:gd name="connsiteX1" fmla="*/ 2267986 w 5044705"/>
              <a:gd name="connsiteY1" fmla="*/ 112132 h 3348161"/>
              <a:gd name="connsiteX2" fmla="*/ 4678508 w 5044705"/>
              <a:gd name="connsiteY2" fmla="*/ 108460 h 3348161"/>
              <a:gd name="connsiteX3" fmla="*/ 5040983 w 5044705"/>
              <a:gd name="connsiteY3" fmla="*/ 1384283 h 3348161"/>
              <a:gd name="connsiteX4" fmla="*/ 5044704 w 5044705"/>
              <a:gd name="connsiteY4" fmla="*/ 1704264 h 3348161"/>
              <a:gd name="connsiteX5" fmla="*/ 4992614 w 5044705"/>
              <a:gd name="connsiteY5" fmla="*/ 1931227 h 3348161"/>
              <a:gd name="connsiteX6" fmla="*/ 4981453 w 5044705"/>
              <a:gd name="connsiteY6" fmla="*/ 2210280 h 3348161"/>
              <a:gd name="connsiteX7" fmla="*/ 4974011 w 5044705"/>
              <a:gd name="connsiteY7" fmla="*/ 2433522 h 3348161"/>
              <a:gd name="connsiteX8" fmla="*/ 5014939 w 5044705"/>
              <a:gd name="connsiteY8" fmla="*/ 2731178 h 3348161"/>
              <a:gd name="connsiteX9" fmla="*/ 4966836 w 5044705"/>
              <a:gd name="connsiteY9" fmla="*/ 2898878 h 3348161"/>
              <a:gd name="connsiteX10" fmla="*/ 2691319 w 5044705"/>
              <a:gd name="connsiteY10" fmla="*/ 3202464 h 3348161"/>
              <a:gd name="connsiteX11" fmla="*/ 395237 w 5044705"/>
              <a:gd name="connsiteY11" fmla="*/ 3296575 h 3348161"/>
              <a:gd name="connsiteX12" fmla="*/ 3152 w 5044705"/>
              <a:gd name="connsiteY12" fmla="*/ 1657299 h 3348161"/>
              <a:gd name="connsiteX13" fmla="*/ 128806 w 5044705"/>
              <a:gd name="connsiteY13" fmla="*/ 334132 h 3348161"/>
              <a:gd name="connsiteX0" fmla="*/ 128806 w 5044704"/>
              <a:gd name="connsiteY0" fmla="*/ 334132 h 3348161"/>
              <a:gd name="connsiteX1" fmla="*/ 2267986 w 5044704"/>
              <a:gd name="connsiteY1" fmla="*/ 112132 h 3348161"/>
              <a:gd name="connsiteX2" fmla="*/ 4678508 w 5044704"/>
              <a:gd name="connsiteY2" fmla="*/ 108460 h 3348161"/>
              <a:gd name="connsiteX3" fmla="*/ 5040983 w 5044704"/>
              <a:gd name="connsiteY3" fmla="*/ 1384283 h 3348161"/>
              <a:gd name="connsiteX4" fmla="*/ 5044704 w 5044704"/>
              <a:gd name="connsiteY4" fmla="*/ 1704264 h 3348161"/>
              <a:gd name="connsiteX5" fmla="*/ 4992614 w 5044704"/>
              <a:gd name="connsiteY5" fmla="*/ 1931227 h 3348161"/>
              <a:gd name="connsiteX6" fmla="*/ 4981453 w 5044704"/>
              <a:gd name="connsiteY6" fmla="*/ 2210280 h 3348161"/>
              <a:gd name="connsiteX7" fmla="*/ 4974011 w 5044704"/>
              <a:gd name="connsiteY7" fmla="*/ 2433522 h 3348161"/>
              <a:gd name="connsiteX8" fmla="*/ 5014939 w 5044704"/>
              <a:gd name="connsiteY8" fmla="*/ 2731178 h 3348161"/>
              <a:gd name="connsiteX9" fmla="*/ 4966836 w 5044704"/>
              <a:gd name="connsiteY9" fmla="*/ 2898878 h 3348161"/>
              <a:gd name="connsiteX10" fmla="*/ 2691319 w 5044704"/>
              <a:gd name="connsiteY10" fmla="*/ 3202464 h 3348161"/>
              <a:gd name="connsiteX11" fmla="*/ 395237 w 5044704"/>
              <a:gd name="connsiteY11" fmla="*/ 3296575 h 3348161"/>
              <a:gd name="connsiteX12" fmla="*/ 3152 w 5044704"/>
              <a:gd name="connsiteY12" fmla="*/ 1657299 h 3348161"/>
              <a:gd name="connsiteX13" fmla="*/ 128806 w 5044704"/>
              <a:gd name="connsiteY13" fmla="*/ 334132 h 3348161"/>
              <a:gd name="connsiteX0" fmla="*/ 128806 w 5044704"/>
              <a:gd name="connsiteY0" fmla="*/ 334132 h 3348161"/>
              <a:gd name="connsiteX1" fmla="*/ 2267986 w 5044704"/>
              <a:gd name="connsiteY1" fmla="*/ 112132 h 3348161"/>
              <a:gd name="connsiteX2" fmla="*/ 4678508 w 5044704"/>
              <a:gd name="connsiteY2" fmla="*/ 108460 h 3348161"/>
              <a:gd name="connsiteX3" fmla="*/ 5040983 w 5044704"/>
              <a:gd name="connsiteY3" fmla="*/ 1384283 h 3348161"/>
              <a:gd name="connsiteX4" fmla="*/ 5044704 w 5044704"/>
              <a:gd name="connsiteY4" fmla="*/ 1704264 h 3348161"/>
              <a:gd name="connsiteX5" fmla="*/ 4992614 w 5044704"/>
              <a:gd name="connsiteY5" fmla="*/ 1931227 h 3348161"/>
              <a:gd name="connsiteX6" fmla="*/ 4981453 w 5044704"/>
              <a:gd name="connsiteY6" fmla="*/ 2210280 h 3348161"/>
              <a:gd name="connsiteX7" fmla="*/ 4974011 w 5044704"/>
              <a:gd name="connsiteY7" fmla="*/ 2433522 h 3348161"/>
              <a:gd name="connsiteX8" fmla="*/ 5014939 w 5044704"/>
              <a:gd name="connsiteY8" fmla="*/ 2731178 h 3348161"/>
              <a:gd name="connsiteX9" fmla="*/ 4966836 w 5044704"/>
              <a:gd name="connsiteY9" fmla="*/ 2898878 h 3348161"/>
              <a:gd name="connsiteX10" fmla="*/ 2691319 w 5044704"/>
              <a:gd name="connsiteY10" fmla="*/ 3202464 h 3348161"/>
              <a:gd name="connsiteX11" fmla="*/ 395237 w 5044704"/>
              <a:gd name="connsiteY11" fmla="*/ 3296575 h 3348161"/>
              <a:gd name="connsiteX12" fmla="*/ 3152 w 5044704"/>
              <a:gd name="connsiteY12" fmla="*/ 1657299 h 3348161"/>
              <a:gd name="connsiteX13" fmla="*/ 128806 w 5044704"/>
              <a:gd name="connsiteY13" fmla="*/ 334132 h 3348161"/>
              <a:gd name="connsiteX0" fmla="*/ 128806 w 5068109"/>
              <a:gd name="connsiteY0" fmla="*/ 307130 h 3321159"/>
              <a:gd name="connsiteX1" fmla="*/ 2267986 w 5068109"/>
              <a:gd name="connsiteY1" fmla="*/ 85130 h 3321159"/>
              <a:gd name="connsiteX2" fmla="*/ 4678508 w 5068109"/>
              <a:gd name="connsiteY2" fmla="*/ 81458 h 3321159"/>
              <a:gd name="connsiteX3" fmla="*/ 5044704 w 5068109"/>
              <a:gd name="connsiteY3" fmla="*/ 985211 h 3321159"/>
              <a:gd name="connsiteX4" fmla="*/ 5040983 w 5068109"/>
              <a:gd name="connsiteY4" fmla="*/ 1357281 h 3321159"/>
              <a:gd name="connsiteX5" fmla="*/ 5044704 w 5068109"/>
              <a:gd name="connsiteY5" fmla="*/ 1677262 h 3321159"/>
              <a:gd name="connsiteX6" fmla="*/ 4992614 w 5068109"/>
              <a:gd name="connsiteY6" fmla="*/ 1904225 h 3321159"/>
              <a:gd name="connsiteX7" fmla="*/ 4981453 w 5068109"/>
              <a:gd name="connsiteY7" fmla="*/ 2183278 h 3321159"/>
              <a:gd name="connsiteX8" fmla="*/ 4974011 w 5068109"/>
              <a:gd name="connsiteY8" fmla="*/ 2406520 h 3321159"/>
              <a:gd name="connsiteX9" fmla="*/ 5014939 w 5068109"/>
              <a:gd name="connsiteY9" fmla="*/ 2704176 h 3321159"/>
              <a:gd name="connsiteX10" fmla="*/ 4966836 w 5068109"/>
              <a:gd name="connsiteY10" fmla="*/ 2871876 h 3321159"/>
              <a:gd name="connsiteX11" fmla="*/ 2691319 w 5068109"/>
              <a:gd name="connsiteY11" fmla="*/ 3175462 h 3321159"/>
              <a:gd name="connsiteX12" fmla="*/ 395237 w 5068109"/>
              <a:gd name="connsiteY12" fmla="*/ 3269573 h 3321159"/>
              <a:gd name="connsiteX13" fmla="*/ 3152 w 5068109"/>
              <a:gd name="connsiteY13" fmla="*/ 1630297 h 3321159"/>
              <a:gd name="connsiteX14" fmla="*/ 128806 w 5068109"/>
              <a:gd name="connsiteY14" fmla="*/ 307130 h 3321159"/>
              <a:gd name="connsiteX0" fmla="*/ 128806 w 5044704"/>
              <a:gd name="connsiteY0" fmla="*/ 307130 h 3321159"/>
              <a:gd name="connsiteX1" fmla="*/ 2267986 w 5044704"/>
              <a:gd name="connsiteY1" fmla="*/ 85130 h 3321159"/>
              <a:gd name="connsiteX2" fmla="*/ 4678508 w 5044704"/>
              <a:gd name="connsiteY2" fmla="*/ 81458 h 3321159"/>
              <a:gd name="connsiteX3" fmla="*/ 5044704 w 5044704"/>
              <a:gd name="connsiteY3" fmla="*/ 985211 h 3321159"/>
              <a:gd name="connsiteX4" fmla="*/ 5040983 w 5044704"/>
              <a:gd name="connsiteY4" fmla="*/ 1357281 h 3321159"/>
              <a:gd name="connsiteX5" fmla="*/ 5044704 w 5044704"/>
              <a:gd name="connsiteY5" fmla="*/ 1677262 h 3321159"/>
              <a:gd name="connsiteX6" fmla="*/ 4992614 w 5044704"/>
              <a:gd name="connsiteY6" fmla="*/ 1904225 h 3321159"/>
              <a:gd name="connsiteX7" fmla="*/ 4981453 w 5044704"/>
              <a:gd name="connsiteY7" fmla="*/ 2183278 h 3321159"/>
              <a:gd name="connsiteX8" fmla="*/ 4974011 w 5044704"/>
              <a:gd name="connsiteY8" fmla="*/ 2406520 h 3321159"/>
              <a:gd name="connsiteX9" fmla="*/ 5014939 w 5044704"/>
              <a:gd name="connsiteY9" fmla="*/ 2704176 h 3321159"/>
              <a:gd name="connsiteX10" fmla="*/ 4966836 w 5044704"/>
              <a:gd name="connsiteY10" fmla="*/ 2871876 h 3321159"/>
              <a:gd name="connsiteX11" fmla="*/ 2691319 w 5044704"/>
              <a:gd name="connsiteY11" fmla="*/ 3175462 h 3321159"/>
              <a:gd name="connsiteX12" fmla="*/ 395237 w 5044704"/>
              <a:gd name="connsiteY12" fmla="*/ 3269573 h 3321159"/>
              <a:gd name="connsiteX13" fmla="*/ 3152 w 5044704"/>
              <a:gd name="connsiteY13" fmla="*/ 1630297 h 3321159"/>
              <a:gd name="connsiteX14" fmla="*/ 128806 w 5044704"/>
              <a:gd name="connsiteY14" fmla="*/ 307130 h 3321159"/>
              <a:gd name="connsiteX0" fmla="*/ 128806 w 5044704"/>
              <a:gd name="connsiteY0" fmla="*/ 307130 h 3321159"/>
              <a:gd name="connsiteX1" fmla="*/ 2267986 w 5044704"/>
              <a:gd name="connsiteY1" fmla="*/ 85130 h 3321159"/>
              <a:gd name="connsiteX2" fmla="*/ 4678508 w 5044704"/>
              <a:gd name="connsiteY2" fmla="*/ 81458 h 3321159"/>
              <a:gd name="connsiteX3" fmla="*/ 5044704 w 5044704"/>
              <a:gd name="connsiteY3" fmla="*/ 985211 h 3321159"/>
              <a:gd name="connsiteX4" fmla="*/ 5040983 w 5044704"/>
              <a:gd name="connsiteY4" fmla="*/ 1357281 h 3321159"/>
              <a:gd name="connsiteX5" fmla="*/ 5044704 w 5044704"/>
              <a:gd name="connsiteY5" fmla="*/ 1677262 h 3321159"/>
              <a:gd name="connsiteX6" fmla="*/ 4992614 w 5044704"/>
              <a:gd name="connsiteY6" fmla="*/ 1904225 h 3321159"/>
              <a:gd name="connsiteX7" fmla="*/ 4981453 w 5044704"/>
              <a:gd name="connsiteY7" fmla="*/ 2183278 h 3321159"/>
              <a:gd name="connsiteX8" fmla="*/ 4974011 w 5044704"/>
              <a:gd name="connsiteY8" fmla="*/ 2406520 h 3321159"/>
              <a:gd name="connsiteX9" fmla="*/ 5014939 w 5044704"/>
              <a:gd name="connsiteY9" fmla="*/ 2704176 h 3321159"/>
              <a:gd name="connsiteX10" fmla="*/ 4966836 w 5044704"/>
              <a:gd name="connsiteY10" fmla="*/ 2871876 h 3321159"/>
              <a:gd name="connsiteX11" fmla="*/ 2691319 w 5044704"/>
              <a:gd name="connsiteY11" fmla="*/ 3175462 h 3321159"/>
              <a:gd name="connsiteX12" fmla="*/ 395237 w 5044704"/>
              <a:gd name="connsiteY12" fmla="*/ 3269573 h 3321159"/>
              <a:gd name="connsiteX13" fmla="*/ 3152 w 5044704"/>
              <a:gd name="connsiteY13" fmla="*/ 1630297 h 3321159"/>
              <a:gd name="connsiteX14" fmla="*/ 128806 w 5044704"/>
              <a:gd name="connsiteY14" fmla="*/ 307130 h 3321159"/>
              <a:gd name="connsiteX0" fmla="*/ 128806 w 5044704"/>
              <a:gd name="connsiteY0" fmla="*/ 288080 h 3302109"/>
              <a:gd name="connsiteX1" fmla="*/ 2267986 w 5044704"/>
              <a:gd name="connsiteY1" fmla="*/ 66080 h 3302109"/>
              <a:gd name="connsiteX2" fmla="*/ 4678508 w 5044704"/>
              <a:gd name="connsiteY2" fmla="*/ 62408 h 3302109"/>
              <a:gd name="connsiteX3" fmla="*/ 4974010 w 5044704"/>
              <a:gd name="connsiteY3" fmla="*/ 698270 h 3302109"/>
              <a:gd name="connsiteX4" fmla="*/ 5044704 w 5044704"/>
              <a:gd name="connsiteY4" fmla="*/ 966161 h 3302109"/>
              <a:gd name="connsiteX5" fmla="*/ 5040983 w 5044704"/>
              <a:gd name="connsiteY5" fmla="*/ 1338231 h 3302109"/>
              <a:gd name="connsiteX6" fmla="*/ 5044704 w 5044704"/>
              <a:gd name="connsiteY6" fmla="*/ 1658212 h 3302109"/>
              <a:gd name="connsiteX7" fmla="*/ 4992614 w 5044704"/>
              <a:gd name="connsiteY7" fmla="*/ 1885175 h 3302109"/>
              <a:gd name="connsiteX8" fmla="*/ 4981453 w 5044704"/>
              <a:gd name="connsiteY8" fmla="*/ 2164228 h 3302109"/>
              <a:gd name="connsiteX9" fmla="*/ 4974011 w 5044704"/>
              <a:gd name="connsiteY9" fmla="*/ 2387470 h 3302109"/>
              <a:gd name="connsiteX10" fmla="*/ 5014939 w 5044704"/>
              <a:gd name="connsiteY10" fmla="*/ 2685126 h 3302109"/>
              <a:gd name="connsiteX11" fmla="*/ 4966836 w 5044704"/>
              <a:gd name="connsiteY11" fmla="*/ 2852826 h 3302109"/>
              <a:gd name="connsiteX12" fmla="*/ 2691319 w 5044704"/>
              <a:gd name="connsiteY12" fmla="*/ 3156412 h 3302109"/>
              <a:gd name="connsiteX13" fmla="*/ 395237 w 5044704"/>
              <a:gd name="connsiteY13" fmla="*/ 3250523 h 3302109"/>
              <a:gd name="connsiteX14" fmla="*/ 3152 w 5044704"/>
              <a:gd name="connsiteY14" fmla="*/ 1611247 h 3302109"/>
              <a:gd name="connsiteX15" fmla="*/ 128806 w 5044704"/>
              <a:gd name="connsiteY15" fmla="*/ 288080 h 3302109"/>
              <a:gd name="connsiteX0" fmla="*/ 128806 w 5044704"/>
              <a:gd name="connsiteY0" fmla="*/ 288080 h 3302109"/>
              <a:gd name="connsiteX1" fmla="*/ 2267986 w 5044704"/>
              <a:gd name="connsiteY1" fmla="*/ 66080 h 3302109"/>
              <a:gd name="connsiteX2" fmla="*/ 4678508 w 5044704"/>
              <a:gd name="connsiteY2" fmla="*/ 62408 h 3302109"/>
              <a:gd name="connsiteX3" fmla="*/ 4974010 w 5044704"/>
              <a:gd name="connsiteY3" fmla="*/ 698270 h 3302109"/>
              <a:gd name="connsiteX4" fmla="*/ 5044704 w 5044704"/>
              <a:gd name="connsiteY4" fmla="*/ 966161 h 3302109"/>
              <a:gd name="connsiteX5" fmla="*/ 5040983 w 5044704"/>
              <a:gd name="connsiteY5" fmla="*/ 1338231 h 3302109"/>
              <a:gd name="connsiteX6" fmla="*/ 5044704 w 5044704"/>
              <a:gd name="connsiteY6" fmla="*/ 1658212 h 3302109"/>
              <a:gd name="connsiteX7" fmla="*/ 4992614 w 5044704"/>
              <a:gd name="connsiteY7" fmla="*/ 1885175 h 3302109"/>
              <a:gd name="connsiteX8" fmla="*/ 4981453 w 5044704"/>
              <a:gd name="connsiteY8" fmla="*/ 2164228 h 3302109"/>
              <a:gd name="connsiteX9" fmla="*/ 4974011 w 5044704"/>
              <a:gd name="connsiteY9" fmla="*/ 2387470 h 3302109"/>
              <a:gd name="connsiteX10" fmla="*/ 5014939 w 5044704"/>
              <a:gd name="connsiteY10" fmla="*/ 2685126 h 3302109"/>
              <a:gd name="connsiteX11" fmla="*/ 4966836 w 5044704"/>
              <a:gd name="connsiteY11" fmla="*/ 2852826 h 3302109"/>
              <a:gd name="connsiteX12" fmla="*/ 2691319 w 5044704"/>
              <a:gd name="connsiteY12" fmla="*/ 3156412 h 3302109"/>
              <a:gd name="connsiteX13" fmla="*/ 395237 w 5044704"/>
              <a:gd name="connsiteY13" fmla="*/ 3250523 h 3302109"/>
              <a:gd name="connsiteX14" fmla="*/ 3152 w 5044704"/>
              <a:gd name="connsiteY14" fmla="*/ 1611247 h 3302109"/>
              <a:gd name="connsiteX15" fmla="*/ 128806 w 5044704"/>
              <a:gd name="connsiteY15" fmla="*/ 288080 h 3302109"/>
              <a:gd name="connsiteX0" fmla="*/ 128806 w 5044704"/>
              <a:gd name="connsiteY0" fmla="*/ 292525 h 3306554"/>
              <a:gd name="connsiteX1" fmla="*/ 2267986 w 5044704"/>
              <a:gd name="connsiteY1" fmla="*/ 70525 h 3306554"/>
              <a:gd name="connsiteX2" fmla="*/ 4678508 w 5044704"/>
              <a:gd name="connsiteY2" fmla="*/ 66853 h 3306554"/>
              <a:gd name="connsiteX3" fmla="*/ 5029821 w 5044704"/>
              <a:gd name="connsiteY3" fmla="*/ 765967 h 3306554"/>
              <a:gd name="connsiteX4" fmla="*/ 5044704 w 5044704"/>
              <a:gd name="connsiteY4" fmla="*/ 970606 h 3306554"/>
              <a:gd name="connsiteX5" fmla="*/ 5040983 w 5044704"/>
              <a:gd name="connsiteY5" fmla="*/ 1342676 h 3306554"/>
              <a:gd name="connsiteX6" fmla="*/ 5044704 w 5044704"/>
              <a:gd name="connsiteY6" fmla="*/ 1662657 h 3306554"/>
              <a:gd name="connsiteX7" fmla="*/ 4992614 w 5044704"/>
              <a:gd name="connsiteY7" fmla="*/ 1889620 h 3306554"/>
              <a:gd name="connsiteX8" fmla="*/ 4981453 w 5044704"/>
              <a:gd name="connsiteY8" fmla="*/ 2168673 h 3306554"/>
              <a:gd name="connsiteX9" fmla="*/ 4974011 w 5044704"/>
              <a:gd name="connsiteY9" fmla="*/ 2391915 h 3306554"/>
              <a:gd name="connsiteX10" fmla="*/ 5014939 w 5044704"/>
              <a:gd name="connsiteY10" fmla="*/ 2689571 h 3306554"/>
              <a:gd name="connsiteX11" fmla="*/ 4966836 w 5044704"/>
              <a:gd name="connsiteY11" fmla="*/ 2857271 h 3306554"/>
              <a:gd name="connsiteX12" fmla="*/ 2691319 w 5044704"/>
              <a:gd name="connsiteY12" fmla="*/ 3160857 h 3306554"/>
              <a:gd name="connsiteX13" fmla="*/ 395237 w 5044704"/>
              <a:gd name="connsiteY13" fmla="*/ 3254968 h 3306554"/>
              <a:gd name="connsiteX14" fmla="*/ 3152 w 5044704"/>
              <a:gd name="connsiteY14" fmla="*/ 1615692 h 3306554"/>
              <a:gd name="connsiteX15" fmla="*/ 128806 w 5044704"/>
              <a:gd name="connsiteY15" fmla="*/ 292525 h 3306554"/>
              <a:gd name="connsiteX0" fmla="*/ 128806 w 5044704"/>
              <a:gd name="connsiteY0" fmla="*/ 292525 h 3306554"/>
              <a:gd name="connsiteX1" fmla="*/ 2267986 w 5044704"/>
              <a:gd name="connsiteY1" fmla="*/ 70525 h 3306554"/>
              <a:gd name="connsiteX2" fmla="*/ 4678508 w 5044704"/>
              <a:gd name="connsiteY2" fmla="*/ 66853 h 3306554"/>
              <a:gd name="connsiteX3" fmla="*/ 5029821 w 5044704"/>
              <a:gd name="connsiteY3" fmla="*/ 765967 h 3306554"/>
              <a:gd name="connsiteX4" fmla="*/ 5044704 w 5044704"/>
              <a:gd name="connsiteY4" fmla="*/ 970606 h 3306554"/>
              <a:gd name="connsiteX5" fmla="*/ 5040983 w 5044704"/>
              <a:gd name="connsiteY5" fmla="*/ 1342676 h 3306554"/>
              <a:gd name="connsiteX6" fmla="*/ 5044704 w 5044704"/>
              <a:gd name="connsiteY6" fmla="*/ 1662657 h 3306554"/>
              <a:gd name="connsiteX7" fmla="*/ 4992614 w 5044704"/>
              <a:gd name="connsiteY7" fmla="*/ 1889620 h 3306554"/>
              <a:gd name="connsiteX8" fmla="*/ 4981453 w 5044704"/>
              <a:gd name="connsiteY8" fmla="*/ 2168673 h 3306554"/>
              <a:gd name="connsiteX9" fmla="*/ 4974011 w 5044704"/>
              <a:gd name="connsiteY9" fmla="*/ 2391915 h 3306554"/>
              <a:gd name="connsiteX10" fmla="*/ 5014939 w 5044704"/>
              <a:gd name="connsiteY10" fmla="*/ 2689571 h 3306554"/>
              <a:gd name="connsiteX11" fmla="*/ 4966836 w 5044704"/>
              <a:gd name="connsiteY11" fmla="*/ 2857271 h 3306554"/>
              <a:gd name="connsiteX12" fmla="*/ 2691319 w 5044704"/>
              <a:gd name="connsiteY12" fmla="*/ 3160857 h 3306554"/>
              <a:gd name="connsiteX13" fmla="*/ 395237 w 5044704"/>
              <a:gd name="connsiteY13" fmla="*/ 3254968 h 3306554"/>
              <a:gd name="connsiteX14" fmla="*/ 3152 w 5044704"/>
              <a:gd name="connsiteY14" fmla="*/ 1615692 h 3306554"/>
              <a:gd name="connsiteX15" fmla="*/ 128806 w 5044704"/>
              <a:gd name="connsiteY15" fmla="*/ 292525 h 3306554"/>
              <a:gd name="connsiteX0" fmla="*/ 128806 w 5044704"/>
              <a:gd name="connsiteY0" fmla="*/ 292525 h 3306554"/>
              <a:gd name="connsiteX1" fmla="*/ 2267986 w 5044704"/>
              <a:gd name="connsiteY1" fmla="*/ 70525 h 3306554"/>
              <a:gd name="connsiteX2" fmla="*/ 4678508 w 5044704"/>
              <a:gd name="connsiteY2" fmla="*/ 66853 h 3306554"/>
              <a:gd name="connsiteX3" fmla="*/ 5029821 w 5044704"/>
              <a:gd name="connsiteY3" fmla="*/ 765967 h 3306554"/>
              <a:gd name="connsiteX4" fmla="*/ 5044704 w 5044704"/>
              <a:gd name="connsiteY4" fmla="*/ 970606 h 3306554"/>
              <a:gd name="connsiteX5" fmla="*/ 5040983 w 5044704"/>
              <a:gd name="connsiteY5" fmla="*/ 1342676 h 3306554"/>
              <a:gd name="connsiteX6" fmla="*/ 5044704 w 5044704"/>
              <a:gd name="connsiteY6" fmla="*/ 1662657 h 3306554"/>
              <a:gd name="connsiteX7" fmla="*/ 4992614 w 5044704"/>
              <a:gd name="connsiteY7" fmla="*/ 1889620 h 3306554"/>
              <a:gd name="connsiteX8" fmla="*/ 4981453 w 5044704"/>
              <a:gd name="connsiteY8" fmla="*/ 2168673 h 3306554"/>
              <a:gd name="connsiteX9" fmla="*/ 4974011 w 5044704"/>
              <a:gd name="connsiteY9" fmla="*/ 2391915 h 3306554"/>
              <a:gd name="connsiteX10" fmla="*/ 5014939 w 5044704"/>
              <a:gd name="connsiteY10" fmla="*/ 2689571 h 3306554"/>
              <a:gd name="connsiteX11" fmla="*/ 4966836 w 5044704"/>
              <a:gd name="connsiteY11" fmla="*/ 2857271 h 3306554"/>
              <a:gd name="connsiteX12" fmla="*/ 2691319 w 5044704"/>
              <a:gd name="connsiteY12" fmla="*/ 3160857 h 3306554"/>
              <a:gd name="connsiteX13" fmla="*/ 395237 w 5044704"/>
              <a:gd name="connsiteY13" fmla="*/ 3254968 h 3306554"/>
              <a:gd name="connsiteX14" fmla="*/ 3152 w 5044704"/>
              <a:gd name="connsiteY14" fmla="*/ 1615692 h 3306554"/>
              <a:gd name="connsiteX15" fmla="*/ 128806 w 5044704"/>
              <a:gd name="connsiteY15" fmla="*/ 292525 h 3306554"/>
              <a:gd name="connsiteX0" fmla="*/ 128806 w 5044704"/>
              <a:gd name="connsiteY0" fmla="*/ 293314 h 3307343"/>
              <a:gd name="connsiteX1" fmla="*/ 2267986 w 5044704"/>
              <a:gd name="connsiteY1" fmla="*/ 71314 h 3307343"/>
              <a:gd name="connsiteX2" fmla="*/ 4678508 w 5044704"/>
              <a:gd name="connsiteY2" fmla="*/ 67642 h 3307343"/>
              <a:gd name="connsiteX3" fmla="*/ 4921921 w 5044704"/>
              <a:gd name="connsiteY3" fmla="*/ 777918 h 3307343"/>
              <a:gd name="connsiteX4" fmla="*/ 5044704 w 5044704"/>
              <a:gd name="connsiteY4" fmla="*/ 971395 h 3307343"/>
              <a:gd name="connsiteX5" fmla="*/ 5040983 w 5044704"/>
              <a:gd name="connsiteY5" fmla="*/ 1343465 h 3307343"/>
              <a:gd name="connsiteX6" fmla="*/ 5044704 w 5044704"/>
              <a:gd name="connsiteY6" fmla="*/ 1663446 h 3307343"/>
              <a:gd name="connsiteX7" fmla="*/ 4992614 w 5044704"/>
              <a:gd name="connsiteY7" fmla="*/ 1890409 h 3307343"/>
              <a:gd name="connsiteX8" fmla="*/ 4981453 w 5044704"/>
              <a:gd name="connsiteY8" fmla="*/ 2169462 h 3307343"/>
              <a:gd name="connsiteX9" fmla="*/ 4974011 w 5044704"/>
              <a:gd name="connsiteY9" fmla="*/ 2392704 h 3307343"/>
              <a:gd name="connsiteX10" fmla="*/ 5014939 w 5044704"/>
              <a:gd name="connsiteY10" fmla="*/ 2690360 h 3307343"/>
              <a:gd name="connsiteX11" fmla="*/ 4966836 w 5044704"/>
              <a:gd name="connsiteY11" fmla="*/ 2858060 h 3307343"/>
              <a:gd name="connsiteX12" fmla="*/ 2691319 w 5044704"/>
              <a:gd name="connsiteY12" fmla="*/ 3161646 h 3307343"/>
              <a:gd name="connsiteX13" fmla="*/ 395237 w 5044704"/>
              <a:gd name="connsiteY13" fmla="*/ 3255757 h 3307343"/>
              <a:gd name="connsiteX14" fmla="*/ 3152 w 5044704"/>
              <a:gd name="connsiteY14" fmla="*/ 1616481 h 3307343"/>
              <a:gd name="connsiteX15" fmla="*/ 128806 w 5044704"/>
              <a:gd name="connsiteY15" fmla="*/ 293314 h 3307343"/>
              <a:gd name="connsiteX0" fmla="*/ 128806 w 5044704"/>
              <a:gd name="connsiteY0" fmla="*/ 293314 h 3307343"/>
              <a:gd name="connsiteX1" fmla="*/ 2267986 w 5044704"/>
              <a:gd name="connsiteY1" fmla="*/ 71314 h 3307343"/>
              <a:gd name="connsiteX2" fmla="*/ 4678508 w 5044704"/>
              <a:gd name="connsiteY2" fmla="*/ 67642 h 3307343"/>
              <a:gd name="connsiteX3" fmla="*/ 4921921 w 5044704"/>
              <a:gd name="connsiteY3" fmla="*/ 777918 h 3307343"/>
              <a:gd name="connsiteX4" fmla="*/ 4907038 w 5044704"/>
              <a:gd name="connsiteY4" fmla="*/ 978836 h 3307343"/>
              <a:gd name="connsiteX5" fmla="*/ 5040983 w 5044704"/>
              <a:gd name="connsiteY5" fmla="*/ 1343465 h 3307343"/>
              <a:gd name="connsiteX6" fmla="*/ 5044704 w 5044704"/>
              <a:gd name="connsiteY6" fmla="*/ 1663446 h 3307343"/>
              <a:gd name="connsiteX7" fmla="*/ 4992614 w 5044704"/>
              <a:gd name="connsiteY7" fmla="*/ 1890409 h 3307343"/>
              <a:gd name="connsiteX8" fmla="*/ 4981453 w 5044704"/>
              <a:gd name="connsiteY8" fmla="*/ 2169462 h 3307343"/>
              <a:gd name="connsiteX9" fmla="*/ 4974011 w 5044704"/>
              <a:gd name="connsiteY9" fmla="*/ 2392704 h 3307343"/>
              <a:gd name="connsiteX10" fmla="*/ 5014939 w 5044704"/>
              <a:gd name="connsiteY10" fmla="*/ 2690360 h 3307343"/>
              <a:gd name="connsiteX11" fmla="*/ 4966836 w 5044704"/>
              <a:gd name="connsiteY11" fmla="*/ 2858060 h 3307343"/>
              <a:gd name="connsiteX12" fmla="*/ 2691319 w 5044704"/>
              <a:gd name="connsiteY12" fmla="*/ 3161646 h 3307343"/>
              <a:gd name="connsiteX13" fmla="*/ 395237 w 5044704"/>
              <a:gd name="connsiteY13" fmla="*/ 3255757 h 3307343"/>
              <a:gd name="connsiteX14" fmla="*/ 3152 w 5044704"/>
              <a:gd name="connsiteY14" fmla="*/ 1616481 h 3307343"/>
              <a:gd name="connsiteX15" fmla="*/ 128806 w 5044704"/>
              <a:gd name="connsiteY15" fmla="*/ 293314 h 3307343"/>
              <a:gd name="connsiteX0" fmla="*/ 128806 w 5044704"/>
              <a:gd name="connsiteY0" fmla="*/ 293314 h 3307343"/>
              <a:gd name="connsiteX1" fmla="*/ 2267986 w 5044704"/>
              <a:gd name="connsiteY1" fmla="*/ 71314 h 3307343"/>
              <a:gd name="connsiteX2" fmla="*/ 4678508 w 5044704"/>
              <a:gd name="connsiteY2" fmla="*/ 67642 h 3307343"/>
              <a:gd name="connsiteX3" fmla="*/ 4921921 w 5044704"/>
              <a:gd name="connsiteY3" fmla="*/ 777918 h 3307343"/>
              <a:gd name="connsiteX4" fmla="*/ 5040983 w 5044704"/>
              <a:gd name="connsiteY4" fmla="*/ 1343465 h 3307343"/>
              <a:gd name="connsiteX5" fmla="*/ 5044704 w 5044704"/>
              <a:gd name="connsiteY5" fmla="*/ 1663446 h 3307343"/>
              <a:gd name="connsiteX6" fmla="*/ 4992614 w 5044704"/>
              <a:gd name="connsiteY6" fmla="*/ 1890409 h 3307343"/>
              <a:gd name="connsiteX7" fmla="*/ 4981453 w 5044704"/>
              <a:gd name="connsiteY7" fmla="*/ 2169462 h 3307343"/>
              <a:gd name="connsiteX8" fmla="*/ 4974011 w 5044704"/>
              <a:gd name="connsiteY8" fmla="*/ 2392704 h 3307343"/>
              <a:gd name="connsiteX9" fmla="*/ 5014939 w 5044704"/>
              <a:gd name="connsiteY9" fmla="*/ 2690360 h 3307343"/>
              <a:gd name="connsiteX10" fmla="*/ 4966836 w 5044704"/>
              <a:gd name="connsiteY10" fmla="*/ 2858060 h 3307343"/>
              <a:gd name="connsiteX11" fmla="*/ 2691319 w 5044704"/>
              <a:gd name="connsiteY11" fmla="*/ 3161646 h 3307343"/>
              <a:gd name="connsiteX12" fmla="*/ 395237 w 5044704"/>
              <a:gd name="connsiteY12" fmla="*/ 3255757 h 3307343"/>
              <a:gd name="connsiteX13" fmla="*/ 3152 w 5044704"/>
              <a:gd name="connsiteY13" fmla="*/ 1616481 h 3307343"/>
              <a:gd name="connsiteX14" fmla="*/ 128806 w 5044704"/>
              <a:gd name="connsiteY14" fmla="*/ 293314 h 3307343"/>
              <a:gd name="connsiteX0" fmla="*/ 128806 w 5044704"/>
              <a:gd name="connsiteY0" fmla="*/ 334131 h 3348160"/>
              <a:gd name="connsiteX1" fmla="*/ 2267986 w 5044704"/>
              <a:gd name="connsiteY1" fmla="*/ 112131 h 3348160"/>
              <a:gd name="connsiteX2" fmla="*/ 4678508 w 5044704"/>
              <a:gd name="connsiteY2" fmla="*/ 108459 h 3348160"/>
              <a:gd name="connsiteX3" fmla="*/ 5040983 w 5044704"/>
              <a:gd name="connsiteY3" fmla="*/ 1384282 h 3348160"/>
              <a:gd name="connsiteX4" fmla="*/ 5044704 w 5044704"/>
              <a:gd name="connsiteY4" fmla="*/ 1704263 h 3348160"/>
              <a:gd name="connsiteX5" fmla="*/ 4992614 w 5044704"/>
              <a:gd name="connsiteY5" fmla="*/ 1931226 h 3348160"/>
              <a:gd name="connsiteX6" fmla="*/ 4981453 w 5044704"/>
              <a:gd name="connsiteY6" fmla="*/ 2210279 h 3348160"/>
              <a:gd name="connsiteX7" fmla="*/ 4974011 w 5044704"/>
              <a:gd name="connsiteY7" fmla="*/ 2433521 h 3348160"/>
              <a:gd name="connsiteX8" fmla="*/ 5014939 w 5044704"/>
              <a:gd name="connsiteY8" fmla="*/ 2731177 h 3348160"/>
              <a:gd name="connsiteX9" fmla="*/ 4966836 w 5044704"/>
              <a:gd name="connsiteY9" fmla="*/ 2898877 h 3348160"/>
              <a:gd name="connsiteX10" fmla="*/ 2691319 w 5044704"/>
              <a:gd name="connsiteY10" fmla="*/ 3202463 h 3348160"/>
              <a:gd name="connsiteX11" fmla="*/ 395237 w 5044704"/>
              <a:gd name="connsiteY11" fmla="*/ 3296574 h 3348160"/>
              <a:gd name="connsiteX12" fmla="*/ 3152 w 5044704"/>
              <a:gd name="connsiteY12" fmla="*/ 1657298 h 3348160"/>
              <a:gd name="connsiteX13" fmla="*/ 128806 w 5044704"/>
              <a:gd name="connsiteY13" fmla="*/ 334131 h 3348160"/>
              <a:gd name="connsiteX0" fmla="*/ 128806 w 5044704"/>
              <a:gd name="connsiteY0" fmla="*/ 334131 h 3348160"/>
              <a:gd name="connsiteX1" fmla="*/ 2267986 w 5044704"/>
              <a:gd name="connsiteY1" fmla="*/ 112131 h 3348160"/>
              <a:gd name="connsiteX2" fmla="*/ 4678508 w 5044704"/>
              <a:gd name="connsiteY2" fmla="*/ 108459 h 3348160"/>
              <a:gd name="connsiteX3" fmla="*/ 5040983 w 5044704"/>
              <a:gd name="connsiteY3" fmla="*/ 1384282 h 3348160"/>
              <a:gd name="connsiteX4" fmla="*/ 5044704 w 5044704"/>
              <a:gd name="connsiteY4" fmla="*/ 1704263 h 3348160"/>
              <a:gd name="connsiteX5" fmla="*/ 4992614 w 5044704"/>
              <a:gd name="connsiteY5" fmla="*/ 1931226 h 3348160"/>
              <a:gd name="connsiteX6" fmla="*/ 4981453 w 5044704"/>
              <a:gd name="connsiteY6" fmla="*/ 2210279 h 3348160"/>
              <a:gd name="connsiteX7" fmla="*/ 4974011 w 5044704"/>
              <a:gd name="connsiteY7" fmla="*/ 2433521 h 3348160"/>
              <a:gd name="connsiteX8" fmla="*/ 5014939 w 5044704"/>
              <a:gd name="connsiteY8" fmla="*/ 2731177 h 3348160"/>
              <a:gd name="connsiteX9" fmla="*/ 4966836 w 5044704"/>
              <a:gd name="connsiteY9" fmla="*/ 2898877 h 3348160"/>
              <a:gd name="connsiteX10" fmla="*/ 2691319 w 5044704"/>
              <a:gd name="connsiteY10" fmla="*/ 3202463 h 3348160"/>
              <a:gd name="connsiteX11" fmla="*/ 395237 w 5044704"/>
              <a:gd name="connsiteY11" fmla="*/ 3296574 h 3348160"/>
              <a:gd name="connsiteX12" fmla="*/ 3152 w 5044704"/>
              <a:gd name="connsiteY12" fmla="*/ 1657298 h 3348160"/>
              <a:gd name="connsiteX13" fmla="*/ 128806 w 5044704"/>
              <a:gd name="connsiteY13" fmla="*/ 334131 h 3348160"/>
              <a:gd name="connsiteX0" fmla="*/ 128806 w 5044704"/>
              <a:gd name="connsiteY0" fmla="*/ 382761 h 3396790"/>
              <a:gd name="connsiteX1" fmla="*/ 2267986 w 5044704"/>
              <a:gd name="connsiteY1" fmla="*/ 160761 h 3396790"/>
              <a:gd name="connsiteX2" fmla="*/ 4589211 w 5044704"/>
              <a:gd name="connsiteY2" fmla="*/ 90116 h 3396790"/>
              <a:gd name="connsiteX3" fmla="*/ 5040983 w 5044704"/>
              <a:gd name="connsiteY3" fmla="*/ 1432912 h 3396790"/>
              <a:gd name="connsiteX4" fmla="*/ 5044704 w 5044704"/>
              <a:gd name="connsiteY4" fmla="*/ 1752893 h 3396790"/>
              <a:gd name="connsiteX5" fmla="*/ 4992614 w 5044704"/>
              <a:gd name="connsiteY5" fmla="*/ 1979856 h 3396790"/>
              <a:gd name="connsiteX6" fmla="*/ 4981453 w 5044704"/>
              <a:gd name="connsiteY6" fmla="*/ 2258909 h 3396790"/>
              <a:gd name="connsiteX7" fmla="*/ 4974011 w 5044704"/>
              <a:gd name="connsiteY7" fmla="*/ 2482151 h 3396790"/>
              <a:gd name="connsiteX8" fmla="*/ 5014939 w 5044704"/>
              <a:gd name="connsiteY8" fmla="*/ 2779807 h 3396790"/>
              <a:gd name="connsiteX9" fmla="*/ 4966836 w 5044704"/>
              <a:gd name="connsiteY9" fmla="*/ 2947507 h 3396790"/>
              <a:gd name="connsiteX10" fmla="*/ 2691319 w 5044704"/>
              <a:gd name="connsiteY10" fmla="*/ 3251093 h 3396790"/>
              <a:gd name="connsiteX11" fmla="*/ 395237 w 5044704"/>
              <a:gd name="connsiteY11" fmla="*/ 3345204 h 3396790"/>
              <a:gd name="connsiteX12" fmla="*/ 3152 w 5044704"/>
              <a:gd name="connsiteY12" fmla="*/ 1705928 h 3396790"/>
              <a:gd name="connsiteX13" fmla="*/ 128806 w 5044704"/>
              <a:gd name="connsiteY13" fmla="*/ 382761 h 3396790"/>
              <a:gd name="connsiteX0" fmla="*/ 128806 w 5044704"/>
              <a:gd name="connsiteY0" fmla="*/ 391750 h 3405779"/>
              <a:gd name="connsiteX1" fmla="*/ 2267986 w 5044704"/>
              <a:gd name="connsiteY1" fmla="*/ 169750 h 3405779"/>
              <a:gd name="connsiteX2" fmla="*/ 4589211 w 5044704"/>
              <a:gd name="connsiteY2" fmla="*/ 99105 h 3405779"/>
              <a:gd name="connsiteX3" fmla="*/ 5040983 w 5044704"/>
              <a:gd name="connsiteY3" fmla="*/ 1441901 h 3405779"/>
              <a:gd name="connsiteX4" fmla="*/ 5044704 w 5044704"/>
              <a:gd name="connsiteY4" fmla="*/ 1761882 h 3405779"/>
              <a:gd name="connsiteX5" fmla="*/ 4992614 w 5044704"/>
              <a:gd name="connsiteY5" fmla="*/ 1988845 h 3405779"/>
              <a:gd name="connsiteX6" fmla="*/ 4981453 w 5044704"/>
              <a:gd name="connsiteY6" fmla="*/ 2267898 h 3405779"/>
              <a:gd name="connsiteX7" fmla="*/ 4974011 w 5044704"/>
              <a:gd name="connsiteY7" fmla="*/ 2491140 h 3405779"/>
              <a:gd name="connsiteX8" fmla="*/ 5014939 w 5044704"/>
              <a:gd name="connsiteY8" fmla="*/ 2788796 h 3405779"/>
              <a:gd name="connsiteX9" fmla="*/ 4966836 w 5044704"/>
              <a:gd name="connsiteY9" fmla="*/ 2956496 h 3405779"/>
              <a:gd name="connsiteX10" fmla="*/ 2691319 w 5044704"/>
              <a:gd name="connsiteY10" fmla="*/ 3260082 h 3405779"/>
              <a:gd name="connsiteX11" fmla="*/ 395237 w 5044704"/>
              <a:gd name="connsiteY11" fmla="*/ 3354193 h 3405779"/>
              <a:gd name="connsiteX12" fmla="*/ 3152 w 5044704"/>
              <a:gd name="connsiteY12" fmla="*/ 1714917 h 3405779"/>
              <a:gd name="connsiteX13" fmla="*/ 128806 w 5044704"/>
              <a:gd name="connsiteY13" fmla="*/ 391750 h 3405779"/>
              <a:gd name="connsiteX0" fmla="*/ 128806 w 5044704"/>
              <a:gd name="connsiteY0" fmla="*/ 394612 h 3408641"/>
              <a:gd name="connsiteX1" fmla="*/ 2267986 w 5044704"/>
              <a:gd name="connsiteY1" fmla="*/ 172612 h 3408641"/>
              <a:gd name="connsiteX2" fmla="*/ 4626418 w 5044704"/>
              <a:gd name="connsiteY2" fmla="*/ 98246 h 3408641"/>
              <a:gd name="connsiteX3" fmla="*/ 5040983 w 5044704"/>
              <a:gd name="connsiteY3" fmla="*/ 1444763 h 3408641"/>
              <a:gd name="connsiteX4" fmla="*/ 5044704 w 5044704"/>
              <a:gd name="connsiteY4" fmla="*/ 1764744 h 3408641"/>
              <a:gd name="connsiteX5" fmla="*/ 4992614 w 5044704"/>
              <a:gd name="connsiteY5" fmla="*/ 1991707 h 3408641"/>
              <a:gd name="connsiteX6" fmla="*/ 4981453 w 5044704"/>
              <a:gd name="connsiteY6" fmla="*/ 2270760 h 3408641"/>
              <a:gd name="connsiteX7" fmla="*/ 4974011 w 5044704"/>
              <a:gd name="connsiteY7" fmla="*/ 2494002 h 3408641"/>
              <a:gd name="connsiteX8" fmla="*/ 5014939 w 5044704"/>
              <a:gd name="connsiteY8" fmla="*/ 2791658 h 3408641"/>
              <a:gd name="connsiteX9" fmla="*/ 4966836 w 5044704"/>
              <a:gd name="connsiteY9" fmla="*/ 2959358 h 3408641"/>
              <a:gd name="connsiteX10" fmla="*/ 2691319 w 5044704"/>
              <a:gd name="connsiteY10" fmla="*/ 3262944 h 3408641"/>
              <a:gd name="connsiteX11" fmla="*/ 395237 w 5044704"/>
              <a:gd name="connsiteY11" fmla="*/ 3357055 h 3408641"/>
              <a:gd name="connsiteX12" fmla="*/ 3152 w 5044704"/>
              <a:gd name="connsiteY12" fmla="*/ 1717779 h 3408641"/>
              <a:gd name="connsiteX13" fmla="*/ 128806 w 5044704"/>
              <a:gd name="connsiteY13" fmla="*/ 394612 h 3408641"/>
              <a:gd name="connsiteX0" fmla="*/ 128806 w 5044704"/>
              <a:gd name="connsiteY0" fmla="*/ 394612 h 3408641"/>
              <a:gd name="connsiteX1" fmla="*/ 2267986 w 5044704"/>
              <a:gd name="connsiteY1" fmla="*/ 172612 h 3408641"/>
              <a:gd name="connsiteX2" fmla="*/ 4626418 w 5044704"/>
              <a:gd name="connsiteY2" fmla="*/ 98246 h 3408641"/>
              <a:gd name="connsiteX3" fmla="*/ 5040983 w 5044704"/>
              <a:gd name="connsiteY3" fmla="*/ 1444763 h 3408641"/>
              <a:gd name="connsiteX4" fmla="*/ 5044704 w 5044704"/>
              <a:gd name="connsiteY4" fmla="*/ 1764744 h 3408641"/>
              <a:gd name="connsiteX5" fmla="*/ 4992614 w 5044704"/>
              <a:gd name="connsiteY5" fmla="*/ 1991707 h 3408641"/>
              <a:gd name="connsiteX6" fmla="*/ 4981453 w 5044704"/>
              <a:gd name="connsiteY6" fmla="*/ 2270760 h 3408641"/>
              <a:gd name="connsiteX7" fmla="*/ 4974011 w 5044704"/>
              <a:gd name="connsiteY7" fmla="*/ 2494002 h 3408641"/>
              <a:gd name="connsiteX8" fmla="*/ 5014939 w 5044704"/>
              <a:gd name="connsiteY8" fmla="*/ 2791658 h 3408641"/>
              <a:gd name="connsiteX9" fmla="*/ 4966836 w 5044704"/>
              <a:gd name="connsiteY9" fmla="*/ 2959358 h 3408641"/>
              <a:gd name="connsiteX10" fmla="*/ 2691319 w 5044704"/>
              <a:gd name="connsiteY10" fmla="*/ 3262944 h 3408641"/>
              <a:gd name="connsiteX11" fmla="*/ 395237 w 5044704"/>
              <a:gd name="connsiteY11" fmla="*/ 3357055 h 3408641"/>
              <a:gd name="connsiteX12" fmla="*/ 3152 w 5044704"/>
              <a:gd name="connsiteY12" fmla="*/ 1717779 h 3408641"/>
              <a:gd name="connsiteX13" fmla="*/ 128806 w 5044704"/>
              <a:gd name="connsiteY13" fmla="*/ 394612 h 3408641"/>
              <a:gd name="connsiteX0" fmla="*/ 212227 w 5128125"/>
              <a:gd name="connsiteY0" fmla="*/ 391418 h 3405447"/>
              <a:gd name="connsiteX1" fmla="*/ 2403496 w 5128125"/>
              <a:gd name="connsiteY1" fmla="*/ 150814 h 3405447"/>
              <a:gd name="connsiteX2" fmla="*/ 4709839 w 5128125"/>
              <a:gd name="connsiteY2" fmla="*/ 95052 h 3405447"/>
              <a:gd name="connsiteX3" fmla="*/ 5124404 w 5128125"/>
              <a:gd name="connsiteY3" fmla="*/ 1441569 h 3405447"/>
              <a:gd name="connsiteX4" fmla="*/ 5128125 w 5128125"/>
              <a:gd name="connsiteY4" fmla="*/ 1761550 h 3405447"/>
              <a:gd name="connsiteX5" fmla="*/ 5076035 w 5128125"/>
              <a:gd name="connsiteY5" fmla="*/ 1988513 h 3405447"/>
              <a:gd name="connsiteX6" fmla="*/ 5064874 w 5128125"/>
              <a:gd name="connsiteY6" fmla="*/ 2267566 h 3405447"/>
              <a:gd name="connsiteX7" fmla="*/ 5057432 w 5128125"/>
              <a:gd name="connsiteY7" fmla="*/ 2490808 h 3405447"/>
              <a:gd name="connsiteX8" fmla="*/ 5098360 w 5128125"/>
              <a:gd name="connsiteY8" fmla="*/ 2788464 h 3405447"/>
              <a:gd name="connsiteX9" fmla="*/ 5050257 w 5128125"/>
              <a:gd name="connsiteY9" fmla="*/ 2956164 h 3405447"/>
              <a:gd name="connsiteX10" fmla="*/ 2774740 w 5128125"/>
              <a:gd name="connsiteY10" fmla="*/ 3259750 h 3405447"/>
              <a:gd name="connsiteX11" fmla="*/ 478658 w 5128125"/>
              <a:gd name="connsiteY11" fmla="*/ 3353861 h 3405447"/>
              <a:gd name="connsiteX12" fmla="*/ 86573 w 5128125"/>
              <a:gd name="connsiteY12" fmla="*/ 1714585 h 3405447"/>
              <a:gd name="connsiteX13" fmla="*/ 212227 w 5128125"/>
              <a:gd name="connsiteY13" fmla="*/ 391418 h 3405447"/>
              <a:gd name="connsiteX0" fmla="*/ 212227 w 5128125"/>
              <a:gd name="connsiteY0" fmla="*/ 391418 h 3405447"/>
              <a:gd name="connsiteX1" fmla="*/ 2403496 w 5128125"/>
              <a:gd name="connsiteY1" fmla="*/ 150814 h 3405447"/>
              <a:gd name="connsiteX2" fmla="*/ 4709839 w 5128125"/>
              <a:gd name="connsiteY2" fmla="*/ 95052 h 3405447"/>
              <a:gd name="connsiteX3" fmla="*/ 5124404 w 5128125"/>
              <a:gd name="connsiteY3" fmla="*/ 1441569 h 3405447"/>
              <a:gd name="connsiteX4" fmla="*/ 5128125 w 5128125"/>
              <a:gd name="connsiteY4" fmla="*/ 1761550 h 3405447"/>
              <a:gd name="connsiteX5" fmla="*/ 5076035 w 5128125"/>
              <a:gd name="connsiteY5" fmla="*/ 1988513 h 3405447"/>
              <a:gd name="connsiteX6" fmla="*/ 5064874 w 5128125"/>
              <a:gd name="connsiteY6" fmla="*/ 2267566 h 3405447"/>
              <a:gd name="connsiteX7" fmla="*/ 5057432 w 5128125"/>
              <a:gd name="connsiteY7" fmla="*/ 2490808 h 3405447"/>
              <a:gd name="connsiteX8" fmla="*/ 5098360 w 5128125"/>
              <a:gd name="connsiteY8" fmla="*/ 2788464 h 3405447"/>
              <a:gd name="connsiteX9" fmla="*/ 5050257 w 5128125"/>
              <a:gd name="connsiteY9" fmla="*/ 2956164 h 3405447"/>
              <a:gd name="connsiteX10" fmla="*/ 2774740 w 5128125"/>
              <a:gd name="connsiteY10" fmla="*/ 3259750 h 3405447"/>
              <a:gd name="connsiteX11" fmla="*/ 478658 w 5128125"/>
              <a:gd name="connsiteY11" fmla="*/ 3353861 h 3405447"/>
              <a:gd name="connsiteX12" fmla="*/ 86573 w 5128125"/>
              <a:gd name="connsiteY12" fmla="*/ 1714585 h 3405447"/>
              <a:gd name="connsiteX13" fmla="*/ 212227 w 5128125"/>
              <a:gd name="connsiteY13" fmla="*/ 391418 h 3405447"/>
              <a:gd name="connsiteX0" fmla="*/ 136739 w 5052637"/>
              <a:gd name="connsiteY0" fmla="*/ 391418 h 3405447"/>
              <a:gd name="connsiteX1" fmla="*/ 2328008 w 5052637"/>
              <a:gd name="connsiteY1" fmla="*/ 150814 h 3405447"/>
              <a:gd name="connsiteX2" fmla="*/ 4634351 w 5052637"/>
              <a:gd name="connsiteY2" fmla="*/ 95052 h 3405447"/>
              <a:gd name="connsiteX3" fmla="*/ 5048916 w 5052637"/>
              <a:gd name="connsiteY3" fmla="*/ 1441569 h 3405447"/>
              <a:gd name="connsiteX4" fmla="*/ 5052637 w 5052637"/>
              <a:gd name="connsiteY4" fmla="*/ 1761550 h 3405447"/>
              <a:gd name="connsiteX5" fmla="*/ 5000547 w 5052637"/>
              <a:gd name="connsiteY5" fmla="*/ 1988513 h 3405447"/>
              <a:gd name="connsiteX6" fmla="*/ 4989386 w 5052637"/>
              <a:gd name="connsiteY6" fmla="*/ 2267566 h 3405447"/>
              <a:gd name="connsiteX7" fmla="*/ 4981944 w 5052637"/>
              <a:gd name="connsiteY7" fmla="*/ 2490808 h 3405447"/>
              <a:gd name="connsiteX8" fmla="*/ 5022872 w 5052637"/>
              <a:gd name="connsiteY8" fmla="*/ 2788464 h 3405447"/>
              <a:gd name="connsiteX9" fmla="*/ 4974769 w 5052637"/>
              <a:gd name="connsiteY9" fmla="*/ 2956164 h 3405447"/>
              <a:gd name="connsiteX10" fmla="*/ 2699252 w 5052637"/>
              <a:gd name="connsiteY10" fmla="*/ 3259750 h 3405447"/>
              <a:gd name="connsiteX11" fmla="*/ 403170 w 5052637"/>
              <a:gd name="connsiteY11" fmla="*/ 3353861 h 3405447"/>
              <a:gd name="connsiteX12" fmla="*/ 11085 w 5052637"/>
              <a:gd name="connsiteY12" fmla="*/ 1714585 h 3405447"/>
              <a:gd name="connsiteX13" fmla="*/ 136739 w 5052637"/>
              <a:gd name="connsiteY13" fmla="*/ 391418 h 3405447"/>
              <a:gd name="connsiteX0" fmla="*/ 136739 w 5052637"/>
              <a:gd name="connsiteY0" fmla="*/ 365374 h 3405447"/>
              <a:gd name="connsiteX1" fmla="*/ 2328008 w 5052637"/>
              <a:gd name="connsiteY1" fmla="*/ 150814 h 3405447"/>
              <a:gd name="connsiteX2" fmla="*/ 4634351 w 5052637"/>
              <a:gd name="connsiteY2" fmla="*/ 95052 h 3405447"/>
              <a:gd name="connsiteX3" fmla="*/ 5048916 w 5052637"/>
              <a:gd name="connsiteY3" fmla="*/ 1441569 h 3405447"/>
              <a:gd name="connsiteX4" fmla="*/ 5052637 w 5052637"/>
              <a:gd name="connsiteY4" fmla="*/ 1761550 h 3405447"/>
              <a:gd name="connsiteX5" fmla="*/ 5000547 w 5052637"/>
              <a:gd name="connsiteY5" fmla="*/ 1988513 h 3405447"/>
              <a:gd name="connsiteX6" fmla="*/ 4989386 w 5052637"/>
              <a:gd name="connsiteY6" fmla="*/ 2267566 h 3405447"/>
              <a:gd name="connsiteX7" fmla="*/ 4981944 w 5052637"/>
              <a:gd name="connsiteY7" fmla="*/ 2490808 h 3405447"/>
              <a:gd name="connsiteX8" fmla="*/ 5022872 w 5052637"/>
              <a:gd name="connsiteY8" fmla="*/ 2788464 h 3405447"/>
              <a:gd name="connsiteX9" fmla="*/ 4974769 w 5052637"/>
              <a:gd name="connsiteY9" fmla="*/ 2956164 h 3405447"/>
              <a:gd name="connsiteX10" fmla="*/ 2699252 w 5052637"/>
              <a:gd name="connsiteY10" fmla="*/ 3259750 h 3405447"/>
              <a:gd name="connsiteX11" fmla="*/ 403170 w 5052637"/>
              <a:gd name="connsiteY11" fmla="*/ 3353861 h 3405447"/>
              <a:gd name="connsiteX12" fmla="*/ 11085 w 5052637"/>
              <a:gd name="connsiteY12" fmla="*/ 1714585 h 3405447"/>
              <a:gd name="connsiteX13" fmla="*/ 136739 w 5052637"/>
              <a:gd name="connsiteY13" fmla="*/ 365374 h 3405447"/>
              <a:gd name="connsiteX0" fmla="*/ 136739 w 5052637"/>
              <a:gd name="connsiteY0" fmla="*/ 365374 h 3431281"/>
              <a:gd name="connsiteX1" fmla="*/ 2328008 w 5052637"/>
              <a:gd name="connsiteY1" fmla="*/ 150814 h 3431281"/>
              <a:gd name="connsiteX2" fmla="*/ 4634351 w 5052637"/>
              <a:gd name="connsiteY2" fmla="*/ 95052 h 3431281"/>
              <a:gd name="connsiteX3" fmla="*/ 5048916 w 5052637"/>
              <a:gd name="connsiteY3" fmla="*/ 1441569 h 3431281"/>
              <a:gd name="connsiteX4" fmla="*/ 5052637 w 5052637"/>
              <a:gd name="connsiteY4" fmla="*/ 1761550 h 3431281"/>
              <a:gd name="connsiteX5" fmla="*/ 5000547 w 5052637"/>
              <a:gd name="connsiteY5" fmla="*/ 1988513 h 3431281"/>
              <a:gd name="connsiteX6" fmla="*/ 4989386 w 5052637"/>
              <a:gd name="connsiteY6" fmla="*/ 2267566 h 3431281"/>
              <a:gd name="connsiteX7" fmla="*/ 4981944 w 5052637"/>
              <a:gd name="connsiteY7" fmla="*/ 2490808 h 3431281"/>
              <a:gd name="connsiteX8" fmla="*/ 5022872 w 5052637"/>
              <a:gd name="connsiteY8" fmla="*/ 2788464 h 3431281"/>
              <a:gd name="connsiteX9" fmla="*/ 4974769 w 5052637"/>
              <a:gd name="connsiteY9" fmla="*/ 2956164 h 3431281"/>
              <a:gd name="connsiteX10" fmla="*/ 2699252 w 5052637"/>
              <a:gd name="connsiteY10" fmla="*/ 3259750 h 3431281"/>
              <a:gd name="connsiteX11" fmla="*/ 395728 w 5052637"/>
              <a:gd name="connsiteY11" fmla="*/ 3383627 h 3431281"/>
              <a:gd name="connsiteX12" fmla="*/ 11085 w 5052637"/>
              <a:gd name="connsiteY12" fmla="*/ 1714585 h 3431281"/>
              <a:gd name="connsiteX13" fmla="*/ 136739 w 5052637"/>
              <a:gd name="connsiteY13" fmla="*/ 365374 h 3431281"/>
              <a:gd name="connsiteX0" fmla="*/ 136739 w 5052637"/>
              <a:gd name="connsiteY0" fmla="*/ 365374 h 3431281"/>
              <a:gd name="connsiteX1" fmla="*/ 2328008 w 5052637"/>
              <a:gd name="connsiteY1" fmla="*/ 150814 h 3431281"/>
              <a:gd name="connsiteX2" fmla="*/ 4634351 w 5052637"/>
              <a:gd name="connsiteY2" fmla="*/ 95052 h 3431281"/>
              <a:gd name="connsiteX3" fmla="*/ 5048916 w 5052637"/>
              <a:gd name="connsiteY3" fmla="*/ 1441569 h 3431281"/>
              <a:gd name="connsiteX4" fmla="*/ 5052637 w 5052637"/>
              <a:gd name="connsiteY4" fmla="*/ 1761550 h 3431281"/>
              <a:gd name="connsiteX5" fmla="*/ 5000547 w 5052637"/>
              <a:gd name="connsiteY5" fmla="*/ 1988513 h 3431281"/>
              <a:gd name="connsiteX6" fmla="*/ 4989386 w 5052637"/>
              <a:gd name="connsiteY6" fmla="*/ 2267566 h 3431281"/>
              <a:gd name="connsiteX7" fmla="*/ 4981944 w 5052637"/>
              <a:gd name="connsiteY7" fmla="*/ 2490808 h 3431281"/>
              <a:gd name="connsiteX8" fmla="*/ 5022872 w 5052637"/>
              <a:gd name="connsiteY8" fmla="*/ 2788464 h 3431281"/>
              <a:gd name="connsiteX9" fmla="*/ 4974769 w 5052637"/>
              <a:gd name="connsiteY9" fmla="*/ 2956164 h 3431281"/>
              <a:gd name="connsiteX10" fmla="*/ 2699252 w 5052637"/>
              <a:gd name="connsiteY10" fmla="*/ 3259750 h 3431281"/>
              <a:gd name="connsiteX11" fmla="*/ 395728 w 5052637"/>
              <a:gd name="connsiteY11" fmla="*/ 3383627 h 3431281"/>
              <a:gd name="connsiteX12" fmla="*/ 11085 w 5052637"/>
              <a:gd name="connsiteY12" fmla="*/ 1714585 h 3431281"/>
              <a:gd name="connsiteX13" fmla="*/ 136739 w 5052637"/>
              <a:gd name="connsiteY13" fmla="*/ 365374 h 3431281"/>
              <a:gd name="connsiteX0" fmla="*/ 136739 w 5052637"/>
              <a:gd name="connsiteY0" fmla="*/ 365374 h 3441627"/>
              <a:gd name="connsiteX1" fmla="*/ 2328008 w 5052637"/>
              <a:gd name="connsiteY1" fmla="*/ 150814 h 3441627"/>
              <a:gd name="connsiteX2" fmla="*/ 4634351 w 5052637"/>
              <a:gd name="connsiteY2" fmla="*/ 95052 h 3441627"/>
              <a:gd name="connsiteX3" fmla="*/ 5048916 w 5052637"/>
              <a:gd name="connsiteY3" fmla="*/ 1441569 h 3441627"/>
              <a:gd name="connsiteX4" fmla="*/ 5052637 w 5052637"/>
              <a:gd name="connsiteY4" fmla="*/ 1761550 h 3441627"/>
              <a:gd name="connsiteX5" fmla="*/ 5000547 w 5052637"/>
              <a:gd name="connsiteY5" fmla="*/ 1988513 h 3441627"/>
              <a:gd name="connsiteX6" fmla="*/ 4989386 w 5052637"/>
              <a:gd name="connsiteY6" fmla="*/ 2267566 h 3441627"/>
              <a:gd name="connsiteX7" fmla="*/ 4981944 w 5052637"/>
              <a:gd name="connsiteY7" fmla="*/ 2490808 h 3441627"/>
              <a:gd name="connsiteX8" fmla="*/ 5022872 w 5052637"/>
              <a:gd name="connsiteY8" fmla="*/ 2788464 h 3441627"/>
              <a:gd name="connsiteX9" fmla="*/ 4974769 w 5052637"/>
              <a:gd name="connsiteY9" fmla="*/ 2956164 h 3441627"/>
              <a:gd name="connsiteX10" fmla="*/ 2699252 w 5052637"/>
              <a:gd name="connsiteY10" fmla="*/ 3259750 h 3441627"/>
              <a:gd name="connsiteX11" fmla="*/ 395728 w 5052637"/>
              <a:gd name="connsiteY11" fmla="*/ 3383627 h 3441627"/>
              <a:gd name="connsiteX12" fmla="*/ 11085 w 5052637"/>
              <a:gd name="connsiteY12" fmla="*/ 1714585 h 3441627"/>
              <a:gd name="connsiteX13" fmla="*/ 136739 w 5052637"/>
              <a:gd name="connsiteY13" fmla="*/ 365374 h 3441627"/>
              <a:gd name="connsiteX0" fmla="*/ 136739 w 5052637"/>
              <a:gd name="connsiteY0" fmla="*/ 371072 h 3447325"/>
              <a:gd name="connsiteX1" fmla="*/ 2328008 w 5052637"/>
              <a:gd name="connsiteY1" fmla="*/ 156512 h 3447325"/>
              <a:gd name="connsiteX2" fmla="*/ 4634351 w 5052637"/>
              <a:gd name="connsiteY2" fmla="*/ 100750 h 3447325"/>
              <a:gd name="connsiteX3" fmla="*/ 5048916 w 5052637"/>
              <a:gd name="connsiteY3" fmla="*/ 1447267 h 3447325"/>
              <a:gd name="connsiteX4" fmla="*/ 5052637 w 5052637"/>
              <a:gd name="connsiteY4" fmla="*/ 1767248 h 3447325"/>
              <a:gd name="connsiteX5" fmla="*/ 5000547 w 5052637"/>
              <a:gd name="connsiteY5" fmla="*/ 1994211 h 3447325"/>
              <a:gd name="connsiteX6" fmla="*/ 4989386 w 5052637"/>
              <a:gd name="connsiteY6" fmla="*/ 2273264 h 3447325"/>
              <a:gd name="connsiteX7" fmla="*/ 4981944 w 5052637"/>
              <a:gd name="connsiteY7" fmla="*/ 2496506 h 3447325"/>
              <a:gd name="connsiteX8" fmla="*/ 5022872 w 5052637"/>
              <a:gd name="connsiteY8" fmla="*/ 2794162 h 3447325"/>
              <a:gd name="connsiteX9" fmla="*/ 4974769 w 5052637"/>
              <a:gd name="connsiteY9" fmla="*/ 2961862 h 3447325"/>
              <a:gd name="connsiteX10" fmla="*/ 2699252 w 5052637"/>
              <a:gd name="connsiteY10" fmla="*/ 3265448 h 3447325"/>
              <a:gd name="connsiteX11" fmla="*/ 395728 w 5052637"/>
              <a:gd name="connsiteY11" fmla="*/ 3389325 h 3447325"/>
              <a:gd name="connsiteX12" fmla="*/ 11085 w 5052637"/>
              <a:gd name="connsiteY12" fmla="*/ 1720283 h 3447325"/>
              <a:gd name="connsiteX13" fmla="*/ 136739 w 5052637"/>
              <a:gd name="connsiteY13" fmla="*/ 371072 h 3447325"/>
              <a:gd name="connsiteX0" fmla="*/ 136739 w 5052637"/>
              <a:gd name="connsiteY0" fmla="*/ 365092 h 3441345"/>
              <a:gd name="connsiteX1" fmla="*/ 2328008 w 5052637"/>
              <a:gd name="connsiteY1" fmla="*/ 150532 h 3441345"/>
              <a:gd name="connsiteX2" fmla="*/ 4634351 w 5052637"/>
              <a:gd name="connsiteY2" fmla="*/ 94770 h 3441345"/>
              <a:gd name="connsiteX3" fmla="*/ 5033676 w 5052637"/>
              <a:gd name="connsiteY3" fmla="*/ 1437477 h 3441345"/>
              <a:gd name="connsiteX4" fmla="*/ 5052637 w 5052637"/>
              <a:gd name="connsiteY4" fmla="*/ 1761268 h 3441345"/>
              <a:gd name="connsiteX5" fmla="*/ 5000547 w 5052637"/>
              <a:gd name="connsiteY5" fmla="*/ 1988231 h 3441345"/>
              <a:gd name="connsiteX6" fmla="*/ 4989386 w 5052637"/>
              <a:gd name="connsiteY6" fmla="*/ 2267284 h 3441345"/>
              <a:gd name="connsiteX7" fmla="*/ 4981944 w 5052637"/>
              <a:gd name="connsiteY7" fmla="*/ 2490526 h 3441345"/>
              <a:gd name="connsiteX8" fmla="*/ 5022872 w 5052637"/>
              <a:gd name="connsiteY8" fmla="*/ 2788182 h 3441345"/>
              <a:gd name="connsiteX9" fmla="*/ 4974769 w 5052637"/>
              <a:gd name="connsiteY9" fmla="*/ 2955882 h 3441345"/>
              <a:gd name="connsiteX10" fmla="*/ 2699252 w 5052637"/>
              <a:gd name="connsiteY10" fmla="*/ 3259468 h 3441345"/>
              <a:gd name="connsiteX11" fmla="*/ 395728 w 5052637"/>
              <a:gd name="connsiteY11" fmla="*/ 3383345 h 3441345"/>
              <a:gd name="connsiteX12" fmla="*/ 11085 w 5052637"/>
              <a:gd name="connsiteY12" fmla="*/ 1714303 h 3441345"/>
              <a:gd name="connsiteX13" fmla="*/ 136739 w 5052637"/>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5000547 w 5033676"/>
              <a:gd name="connsiteY5" fmla="*/ 1988231 h 3441345"/>
              <a:gd name="connsiteX6" fmla="*/ 4989386 w 5033676"/>
              <a:gd name="connsiteY6" fmla="*/ 2267284 h 3441345"/>
              <a:gd name="connsiteX7" fmla="*/ 498194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89386 w 5033676"/>
              <a:gd name="connsiteY6" fmla="*/ 2267284 h 3441345"/>
              <a:gd name="connsiteX7" fmla="*/ 498194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81766 w 5033676"/>
              <a:gd name="connsiteY6" fmla="*/ 2267284 h 3441345"/>
              <a:gd name="connsiteX7" fmla="*/ 498194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81766 w 5033676"/>
              <a:gd name="connsiteY6" fmla="*/ 2267284 h 3441345"/>
              <a:gd name="connsiteX7" fmla="*/ 495527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502287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498858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498858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1345"/>
              <a:gd name="connsiteX1" fmla="*/ 2328008 w 5033676"/>
              <a:gd name="connsiteY1" fmla="*/ 150532 h 3441345"/>
              <a:gd name="connsiteX2" fmla="*/ 4634351 w 5033676"/>
              <a:gd name="connsiteY2" fmla="*/ 94770 h 3441345"/>
              <a:gd name="connsiteX3" fmla="*/ 5033676 w 5033676"/>
              <a:gd name="connsiteY3" fmla="*/ 1437477 h 3441345"/>
              <a:gd name="connsiteX4" fmla="*/ 5033587 w 5033676"/>
              <a:gd name="connsiteY4" fmla="*/ 1761268 h 3441345"/>
              <a:gd name="connsiteX5" fmla="*/ 4981497 w 5033676"/>
              <a:gd name="connsiteY5" fmla="*/ 1984421 h 3441345"/>
              <a:gd name="connsiteX6" fmla="*/ 4966526 w 5033676"/>
              <a:gd name="connsiteY6" fmla="*/ 2259664 h 3441345"/>
              <a:gd name="connsiteX7" fmla="*/ 4955274 w 5033676"/>
              <a:gd name="connsiteY7" fmla="*/ 2490526 h 3441345"/>
              <a:gd name="connsiteX8" fmla="*/ 4988582 w 5033676"/>
              <a:gd name="connsiteY8" fmla="*/ 2788182 h 3441345"/>
              <a:gd name="connsiteX9" fmla="*/ 4974769 w 5033676"/>
              <a:gd name="connsiteY9" fmla="*/ 2955882 h 3441345"/>
              <a:gd name="connsiteX10" fmla="*/ 2699252 w 5033676"/>
              <a:gd name="connsiteY10" fmla="*/ 3259468 h 3441345"/>
              <a:gd name="connsiteX11" fmla="*/ 395728 w 5033676"/>
              <a:gd name="connsiteY11" fmla="*/ 3383345 h 3441345"/>
              <a:gd name="connsiteX12" fmla="*/ 11085 w 5033676"/>
              <a:gd name="connsiteY12" fmla="*/ 1714303 h 3441345"/>
              <a:gd name="connsiteX13" fmla="*/ 136739 w 5033676"/>
              <a:gd name="connsiteY13" fmla="*/ 365092 h 344134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81497 w 5033676"/>
              <a:gd name="connsiteY5" fmla="*/ 1984421 h 3440035"/>
              <a:gd name="connsiteX6" fmla="*/ 4966526 w 5033676"/>
              <a:gd name="connsiteY6" fmla="*/ 225966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8149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3358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1072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1072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33676"/>
              <a:gd name="connsiteY0" fmla="*/ 365092 h 3440035"/>
              <a:gd name="connsiteX1" fmla="*/ 2328008 w 5033676"/>
              <a:gd name="connsiteY1" fmla="*/ 150532 h 3440035"/>
              <a:gd name="connsiteX2" fmla="*/ 4634351 w 5033676"/>
              <a:gd name="connsiteY2" fmla="*/ 94770 h 3440035"/>
              <a:gd name="connsiteX3" fmla="*/ 5033676 w 5033676"/>
              <a:gd name="connsiteY3" fmla="*/ 1437477 h 3440035"/>
              <a:gd name="connsiteX4" fmla="*/ 5010727 w 5033676"/>
              <a:gd name="connsiteY4" fmla="*/ 1761268 h 3440035"/>
              <a:gd name="connsiteX5" fmla="*/ 4966257 w 5033676"/>
              <a:gd name="connsiteY5" fmla="*/ 1984421 h 3440035"/>
              <a:gd name="connsiteX6" fmla="*/ 4966526 w 5033676"/>
              <a:gd name="connsiteY6" fmla="*/ 2244424 h 3440035"/>
              <a:gd name="connsiteX7" fmla="*/ 4955274 w 5033676"/>
              <a:gd name="connsiteY7" fmla="*/ 2490526 h 3440035"/>
              <a:gd name="connsiteX8" fmla="*/ 4988582 w 5033676"/>
              <a:gd name="connsiteY8" fmla="*/ 2788182 h 3440035"/>
              <a:gd name="connsiteX9" fmla="*/ 4944289 w 5033676"/>
              <a:gd name="connsiteY9" fmla="*/ 2967312 h 3440035"/>
              <a:gd name="connsiteX10" fmla="*/ 2699252 w 5033676"/>
              <a:gd name="connsiteY10" fmla="*/ 3259468 h 3440035"/>
              <a:gd name="connsiteX11" fmla="*/ 395728 w 5033676"/>
              <a:gd name="connsiteY11" fmla="*/ 3383345 h 3440035"/>
              <a:gd name="connsiteX12" fmla="*/ 11085 w 5033676"/>
              <a:gd name="connsiteY12" fmla="*/ 1714303 h 3440035"/>
              <a:gd name="connsiteX13" fmla="*/ 136739 w 5033676"/>
              <a:gd name="connsiteY13" fmla="*/ 365092 h 3440035"/>
              <a:gd name="connsiteX0" fmla="*/ 136739 w 5018436"/>
              <a:gd name="connsiteY0" fmla="*/ 365092 h 3440035"/>
              <a:gd name="connsiteX1" fmla="*/ 2328008 w 5018436"/>
              <a:gd name="connsiteY1" fmla="*/ 150532 h 3440035"/>
              <a:gd name="connsiteX2" fmla="*/ 4634351 w 5018436"/>
              <a:gd name="connsiteY2" fmla="*/ 94770 h 3440035"/>
              <a:gd name="connsiteX3" fmla="*/ 5018436 w 5018436"/>
              <a:gd name="connsiteY3" fmla="*/ 1437477 h 3440035"/>
              <a:gd name="connsiteX4" fmla="*/ 5010727 w 5018436"/>
              <a:gd name="connsiteY4" fmla="*/ 1761268 h 3440035"/>
              <a:gd name="connsiteX5" fmla="*/ 4966257 w 5018436"/>
              <a:gd name="connsiteY5" fmla="*/ 1984421 h 3440035"/>
              <a:gd name="connsiteX6" fmla="*/ 4966526 w 5018436"/>
              <a:gd name="connsiteY6" fmla="*/ 2244424 h 3440035"/>
              <a:gd name="connsiteX7" fmla="*/ 4955274 w 5018436"/>
              <a:gd name="connsiteY7" fmla="*/ 2490526 h 3440035"/>
              <a:gd name="connsiteX8" fmla="*/ 4988582 w 5018436"/>
              <a:gd name="connsiteY8" fmla="*/ 2788182 h 3440035"/>
              <a:gd name="connsiteX9" fmla="*/ 4944289 w 5018436"/>
              <a:gd name="connsiteY9" fmla="*/ 2967312 h 3440035"/>
              <a:gd name="connsiteX10" fmla="*/ 2699252 w 5018436"/>
              <a:gd name="connsiteY10" fmla="*/ 3259468 h 3440035"/>
              <a:gd name="connsiteX11" fmla="*/ 395728 w 5018436"/>
              <a:gd name="connsiteY11" fmla="*/ 3383345 h 3440035"/>
              <a:gd name="connsiteX12" fmla="*/ 11085 w 5018436"/>
              <a:gd name="connsiteY12" fmla="*/ 1714303 h 3440035"/>
              <a:gd name="connsiteX13" fmla="*/ 136739 w 5018436"/>
              <a:gd name="connsiteY13" fmla="*/ 365092 h 3440035"/>
              <a:gd name="connsiteX0" fmla="*/ 136739 w 5113453"/>
              <a:gd name="connsiteY0" fmla="*/ 365092 h 3440035"/>
              <a:gd name="connsiteX1" fmla="*/ 2328008 w 5113453"/>
              <a:gd name="connsiteY1" fmla="*/ 150532 h 3440035"/>
              <a:gd name="connsiteX2" fmla="*/ 4634351 w 5113453"/>
              <a:gd name="connsiteY2" fmla="*/ 94770 h 3440035"/>
              <a:gd name="connsiteX3" fmla="*/ 5018436 w 5113453"/>
              <a:gd name="connsiteY3" fmla="*/ 1437477 h 3440035"/>
              <a:gd name="connsiteX4" fmla="*/ 5010727 w 5113453"/>
              <a:gd name="connsiteY4" fmla="*/ 1761268 h 3440035"/>
              <a:gd name="connsiteX5" fmla="*/ 4966257 w 5113453"/>
              <a:gd name="connsiteY5" fmla="*/ 1984421 h 3440035"/>
              <a:gd name="connsiteX6" fmla="*/ 4966526 w 5113453"/>
              <a:gd name="connsiteY6" fmla="*/ 2244424 h 3440035"/>
              <a:gd name="connsiteX7" fmla="*/ 4955274 w 5113453"/>
              <a:gd name="connsiteY7" fmla="*/ 2490526 h 3440035"/>
              <a:gd name="connsiteX8" fmla="*/ 4944289 w 5113453"/>
              <a:gd name="connsiteY8" fmla="*/ 2967312 h 3440035"/>
              <a:gd name="connsiteX9" fmla="*/ 2699252 w 5113453"/>
              <a:gd name="connsiteY9" fmla="*/ 3259468 h 3440035"/>
              <a:gd name="connsiteX10" fmla="*/ 395728 w 5113453"/>
              <a:gd name="connsiteY10" fmla="*/ 3383345 h 3440035"/>
              <a:gd name="connsiteX11" fmla="*/ 11085 w 5113453"/>
              <a:gd name="connsiteY11" fmla="*/ 1714303 h 3440035"/>
              <a:gd name="connsiteX12" fmla="*/ 136739 w 5113453"/>
              <a:gd name="connsiteY12" fmla="*/ 365092 h 3440035"/>
              <a:gd name="connsiteX0" fmla="*/ 136739 w 5117340"/>
              <a:gd name="connsiteY0" fmla="*/ 365092 h 3440035"/>
              <a:gd name="connsiteX1" fmla="*/ 2328008 w 5117340"/>
              <a:gd name="connsiteY1" fmla="*/ 150532 h 3440035"/>
              <a:gd name="connsiteX2" fmla="*/ 4634351 w 5117340"/>
              <a:gd name="connsiteY2" fmla="*/ 94770 h 3440035"/>
              <a:gd name="connsiteX3" fmla="*/ 5018436 w 5117340"/>
              <a:gd name="connsiteY3" fmla="*/ 1437477 h 3440035"/>
              <a:gd name="connsiteX4" fmla="*/ 5010727 w 5117340"/>
              <a:gd name="connsiteY4" fmla="*/ 1761268 h 3440035"/>
              <a:gd name="connsiteX5" fmla="*/ 4966257 w 5117340"/>
              <a:gd name="connsiteY5" fmla="*/ 1984421 h 3440035"/>
              <a:gd name="connsiteX6" fmla="*/ 4966526 w 5117340"/>
              <a:gd name="connsiteY6" fmla="*/ 2244424 h 3440035"/>
              <a:gd name="connsiteX7" fmla="*/ 4944289 w 5117340"/>
              <a:gd name="connsiteY7" fmla="*/ 2967312 h 3440035"/>
              <a:gd name="connsiteX8" fmla="*/ 2699252 w 5117340"/>
              <a:gd name="connsiteY8" fmla="*/ 3259468 h 3440035"/>
              <a:gd name="connsiteX9" fmla="*/ 395728 w 5117340"/>
              <a:gd name="connsiteY9" fmla="*/ 3383345 h 3440035"/>
              <a:gd name="connsiteX10" fmla="*/ 11085 w 5117340"/>
              <a:gd name="connsiteY10" fmla="*/ 1714303 h 3440035"/>
              <a:gd name="connsiteX11" fmla="*/ 136739 w 5117340"/>
              <a:gd name="connsiteY11" fmla="*/ 365092 h 3440035"/>
              <a:gd name="connsiteX0" fmla="*/ 136739 w 5115525"/>
              <a:gd name="connsiteY0" fmla="*/ 365092 h 3440035"/>
              <a:gd name="connsiteX1" fmla="*/ 2328008 w 5115525"/>
              <a:gd name="connsiteY1" fmla="*/ 150532 h 3440035"/>
              <a:gd name="connsiteX2" fmla="*/ 4634351 w 5115525"/>
              <a:gd name="connsiteY2" fmla="*/ 94770 h 3440035"/>
              <a:gd name="connsiteX3" fmla="*/ 5018436 w 5115525"/>
              <a:gd name="connsiteY3" fmla="*/ 1437477 h 3440035"/>
              <a:gd name="connsiteX4" fmla="*/ 5010727 w 5115525"/>
              <a:gd name="connsiteY4" fmla="*/ 1761268 h 3440035"/>
              <a:gd name="connsiteX5" fmla="*/ 4966257 w 5115525"/>
              <a:gd name="connsiteY5" fmla="*/ 1984421 h 3440035"/>
              <a:gd name="connsiteX6" fmla="*/ 4944289 w 5115525"/>
              <a:gd name="connsiteY6" fmla="*/ 2967312 h 3440035"/>
              <a:gd name="connsiteX7" fmla="*/ 2699252 w 5115525"/>
              <a:gd name="connsiteY7" fmla="*/ 3259468 h 3440035"/>
              <a:gd name="connsiteX8" fmla="*/ 395728 w 5115525"/>
              <a:gd name="connsiteY8" fmla="*/ 3383345 h 3440035"/>
              <a:gd name="connsiteX9" fmla="*/ 11085 w 5115525"/>
              <a:gd name="connsiteY9" fmla="*/ 1714303 h 3440035"/>
              <a:gd name="connsiteX10" fmla="*/ 136739 w 5115525"/>
              <a:gd name="connsiteY10" fmla="*/ 365092 h 3440035"/>
              <a:gd name="connsiteX0" fmla="*/ 136739 w 5131370"/>
              <a:gd name="connsiteY0" fmla="*/ 365092 h 3440035"/>
              <a:gd name="connsiteX1" fmla="*/ 2328008 w 5131370"/>
              <a:gd name="connsiteY1" fmla="*/ 150532 h 3440035"/>
              <a:gd name="connsiteX2" fmla="*/ 4634351 w 5131370"/>
              <a:gd name="connsiteY2" fmla="*/ 94770 h 3440035"/>
              <a:gd name="connsiteX3" fmla="*/ 5018436 w 5131370"/>
              <a:gd name="connsiteY3" fmla="*/ 1437477 h 3440035"/>
              <a:gd name="connsiteX4" fmla="*/ 5010727 w 5131370"/>
              <a:gd name="connsiteY4" fmla="*/ 1761268 h 3440035"/>
              <a:gd name="connsiteX5" fmla="*/ 4944289 w 5131370"/>
              <a:gd name="connsiteY5" fmla="*/ 2967312 h 3440035"/>
              <a:gd name="connsiteX6" fmla="*/ 2699252 w 5131370"/>
              <a:gd name="connsiteY6" fmla="*/ 3259468 h 3440035"/>
              <a:gd name="connsiteX7" fmla="*/ 395728 w 5131370"/>
              <a:gd name="connsiteY7" fmla="*/ 3383345 h 3440035"/>
              <a:gd name="connsiteX8" fmla="*/ 11085 w 5131370"/>
              <a:gd name="connsiteY8" fmla="*/ 1714303 h 3440035"/>
              <a:gd name="connsiteX9" fmla="*/ 136739 w 5131370"/>
              <a:gd name="connsiteY9" fmla="*/ 365092 h 3440035"/>
              <a:gd name="connsiteX0" fmla="*/ 136739 w 5152328"/>
              <a:gd name="connsiteY0" fmla="*/ 365092 h 3440035"/>
              <a:gd name="connsiteX1" fmla="*/ 2328008 w 5152328"/>
              <a:gd name="connsiteY1" fmla="*/ 150532 h 3440035"/>
              <a:gd name="connsiteX2" fmla="*/ 4634351 w 5152328"/>
              <a:gd name="connsiteY2" fmla="*/ 94770 h 3440035"/>
              <a:gd name="connsiteX3" fmla="*/ 5018436 w 5152328"/>
              <a:gd name="connsiteY3" fmla="*/ 1437477 h 3440035"/>
              <a:gd name="connsiteX4" fmla="*/ 4944289 w 5152328"/>
              <a:gd name="connsiteY4" fmla="*/ 2967312 h 3440035"/>
              <a:gd name="connsiteX5" fmla="*/ 2699252 w 5152328"/>
              <a:gd name="connsiteY5" fmla="*/ 3259468 h 3440035"/>
              <a:gd name="connsiteX6" fmla="*/ 395728 w 5152328"/>
              <a:gd name="connsiteY6" fmla="*/ 3383345 h 3440035"/>
              <a:gd name="connsiteX7" fmla="*/ 11085 w 5152328"/>
              <a:gd name="connsiteY7" fmla="*/ 1714303 h 3440035"/>
              <a:gd name="connsiteX8" fmla="*/ 136739 w 5152328"/>
              <a:gd name="connsiteY8" fmla="*/ 365092 h 3440035"/>
              <a:gd name="connsiteX0" fmla="*/ 136739 w 5104276"/>
              <a:gd name="connsiteY0" fmla="*/ 478385 h 3553328"/>
              <a:gd name="connsiteX1" fmla="*/ 2328008 w 5104276"/>
              <a:gd name="connsiteY1" fmla="*/ 263825 h 3553328"/>
              <a:gd name="connsiteX2" fmla="*/ 4634351 w 5104276"/>
              <a:gd name="connsiteY2" fmla="*/ 208063 h 3553328"/>
              <a:gd name="connsiteX3" fmla="*/ 4944289 w 5104276"/>
              <a:gd name="connsiteY3" fmla="*/ 3080605 h 3553328"/>
              <a:gd name="connsiteX4" fmla="*/ 2699252 w 5104276"/>
              <a:gd name="connsiteY4" fmla="*/ 3372761 h 3553328"/>
              <a:gd name="connsiteX5" fmla="*/ 395728 w 5104276"/>
              <a:gd name="connsiteY5" fmla="*/ 3496638 h 3553328"/>
              <a:gd name="connsiteX6" fmla="*/ 11085 w 5104276"/>
              <a:gd name="connsiteY6" fmla="*/ 1827596 h 3553328"/>
              <a:gd name="connsiteX7" fmla="*/ 136739 w 5104276"/>
              <a:gd name="connsiteY7" fmla="*/ 478385 h 3553328"/>
              <a:gd name="connsiteX0" fmla="*/ 136739 w 7044262"/>
              <a:gd name="connsiteY0" fmla="*/ 598321 h 4923090"/>
              <a:gd name="connsiteX1" fmla="*/ 2328008 w 7044262"/>
              <a:gd name="connsiteY1" fmla="*/ 383761 h 4923090"/>
              <a:gd name="connsiteX2" fmla="*/ 4634351 w 7044262"/>
              <a:gd name="connsiteY2" fmla="*/ 327999 h 4923090"/>
              <a:gd name="connsiteX3" fmla="*/ 7008039 w 7044262"/>
              <a:gd name="connsiteY3" fmla="*/ 4819791 h 4923090"/>
              <a:gd name="connsiteX4" fmla="*/ 2699252 w 7044262"/>
              <a:gd name="connsiteY4" fmla="*/ 3492697 h 4923090"/>
              <a:gd name="connsiteX5" fmla="*/ 395728 w 7044262"/>
              <a:gd name="connsiteY5" fmla="*/ 3616574 h 4923090"/>
              <a:gd name="connsiteX6" fmla="*/ 11085 w 7044262"/>
              <a:gd name="connsiteY6" fmla="*/ 1947532 h 4923090"/>
              <a:gd name="connsiteX7" fmla="*/ 136739 w 7044262"/>
              <a:gd name="connsiteY7" fmla="*/ 598321 h 4923090"/>
              <a:gd name="connsiteX0" fmla="*/ 136739 w 7319637"/>
              <a:gd name="connsiteY0" fmla="*/ 405283 h 4730052"/>
              <a:gd name="connsiteX1" fmla="*/ 2328008 w 7319637"/>
              <a:gd name="connsiteY1" fmla="*/ 190723 h 4730052"/>
              <a:gd name="connsiteX2" fmla="*/ 6803935 w 7319637"/>
              <a:gd name="connsiteY2" fmla="*/ 420711 h 4730052"/>
              <a:gd name="connsiteX3" fmla="*/ 7008039 w 7319637"/>
              <a:gd name="connsiteY3" fmla="*/ 4626753 h 4730052"/>
              <a:gd name="connsiteX4" fmla="*/ 2699252 w 7319637"/>
              <a:gd name="connsiteY4" fmla="*/ 3299659 h 4730052"/>
              <a:gd name="connsiteX5" fmla="*/ 395728 w 7319637"/>
              <a:gd name="connsiteY5" fmla="*/ 3423536 h 4730052"/>
              <a:gd name="connsiteX6" fmla="*/ 11085 w 7319637"/>
              <a:gd name="connsiteY6" fmla="*/ 1754494 h 4730052"/>
              <a:gd name="connsiteX7" fmla="*/ 136739 w 7319637"/>
              <a:gd name="connsiteY7" fmla="*/ 405283 h 4730052"/>
              <a:gd name="connsiteX0" fmla="*/ 136739 w 7232306"/>
              <a:gd name="connsiteY0" fmla="*/ 297613 h 4622382"/>
              <a:gd name="connsiteX1" fmla="*/ 2328008 w 7232306"/>
              <a:gd name="connsiteY1" fmla="*/ 83053 h 4622382"/>
              <a:gd name="connsiteX2" fmla="*/ 6803935 w 7232306"/>
              <a:gd name="connsiteY2" fmla="*/ 313041 h 4622382"/>
              <a:gd name="connsiteX3" fmla="*/ 7008039 w 7232306"/>
              <a:gd name="connsiteY3" fmla="*/ 4519083 h 4622382"/>
              <a:gd name="connsiteX4" fmla="*/ 2699252 w 7232306"/>
              <a:gd name="connsiteY4" fmla="*/ 3191989 h 4622382"/>
              <a:gd name="connsiteX5" fmla="*/ 395728 w 7232306"/>
              <a:gd name="connsiteY5" fmla="*/ 3315866 h 4622382"/>
              <a:gd name="connsiteX6" fmla="*/ 11085 w 7232306"/>
              <a:gd name="connsiteY6" fmla="*/ 1646824 h 4622382"/>
              <a:gd name="connsiteX7" fmla="*/ 136739 w 7232306"/>
              <a:gd name="connsiteY7" fmla="*/ 297613 h 4622382"/>
              <a:gd name="connsiteX0" fmla="*/ 136739 w 7554299"/>
              <a:gd name="connsiteY0" fmla="*/ 297613 h 4636994"/>
              <a:gd name="connsiteX1" fmla="*/ 2328008 w 7554299"/>
              <a:gd name="connsiteY1" fmla="*/ 83053 h 4636994"/>
              <a:gd name="connsiteX2" fmla="*/ 6803935 w 7554299"/>
              <a:gd name="connsiteY2" fmla="*/ 313041 h 4636994"/>
              <a:gd name="connsiteX3" fmla="*/ 7008039 w 7554299"/>
              <a:gd name="connsiteY3" fmla="*/ 4519083 h 4636994"/>
              <a:gd name="connsiteX4" fmla="*/ 395728 w 7554299"/>
              <a:gd name="connsiteY4" fmla="*/ 3315866 h 4636994"/>
              <a:gd name="connsiteX5" fmla="*/ 11085 w 7554299"/>
              <a:gd name="connsiteY5" fmla="*/ 1646824 h 4636994"/>
              <a:gd name="connsiteX6" fmla="*/ 136739 w 7554299"/>
              <a:gd name="connsiteY6" fmla="*/ 297613 h 4636994"/>
              <a:gd name="connsiteX0" fmla="*/ 426431 w 7843991"/>
              <a:gd name="connsiteY0" fmla="*/ 297613 h 4636994"/>
              <a:gd name="connsiteX1" fmla="*/ 2617700 w 7843991"/>
              <a:gd name="connsiteY1" fmla="*/ 83053 h 4636994"/>
              <a:gd name="connsiteX2" fmla="*/ 7093627 w 7843991"/>
              <a:gd name="connsiteY2" fmla="*/ 313041 h 4636994"/>
              <a:gd name="connsiteX3" fmla="*/ 7297731 w 7843991"/>
              <a:gd name="connsiteY3" fmla="*/ 4519083 h 4636994"/>
              <a:gd name="connsiteX4" fmla="*/ 685420 w 7843991"/>
              <a:gd name="connsiteY4" fmla="*/ 3315866 h 4636994"/>
              <a:gd name="connsiteX5" fmla="*/ 426431 w 7843991"/>
              <a:gd name="connsiteY5" fmla="*/ 297613 h 4636994"/>
              <a:gd name="connsiteX0" fmla="*/ 426431 w 7843991"/>
              <a:gd name="connsiteY0" fmla="*/ 446088 h 4785469"/>
              <a:gd name="connsiteX1" fmla="*/ 7093627 w 7843991"/>
              <a:gd name="connsiteY1" fmla="*/ 461516 h 4785469"/>
              <a:gd name="connsiteX2" fmla="*/ 7297731 w 7843991"/>
              <a:gd name="connsiteY2" fmla="*/ 4667558 h 4785469"/>
              <a:gd name="connsiteX3" fmla="*/ 685420 w 7843991"/>
              <a:gd name="connsiteY3" fmla="*/ 3464341 h 4785469"/>
              <a:gd name="connsiteX4" fmla="*/ 426431 w 7843991"/>
              <a:gd name="connsiteY4" fmla="*/ 446088 h 4785469"/>
              <a:gd name="connsiteX0" fmla="*/ 807980 w 8225540"/>
              <a:gd name="connsiteY0" fmla="*/ 516596 h 5086685"/>
              <a:gd name="connsiteX1" fmla="*/ 7475176 w 8225540"/>
              <a:gd name="connsiteY1" fmla="*/ 532024 h 5086685"/>
              <a:gd name="connsiteX2" fmla="*/ 7679280 w 8225540"/>
              <a:gd name="connsiteY2" fmla="*/ 4738066 h 5086685"/>
              <a:gd name="connsiteX3" fmla="*/ 876469 w 8225540"/>
              <a:gd name="connsiteY3" fmla="*/ 4699015 h 5086685"/>
              <a:gd name="connsiteX4" fmla="*/ 807980 w 8225540"/>
              <a:gd name="connsiteY4" fmla="*/ 516596 h 5086685"/>
              <a:gd name="connsiteX0" fmla="*/ 514993 w 7932553"/>
              <a:gd name="connsiteY0" fmla="*/ 350950 h 4921039"/>
              <a:gd name="connsiteX1" fmla="*/ 7182189 w 7932553"/>
              <a:gd name="connsiteY1" fmla="*/ 366378 h 4921039"/>
              <a:gd name="connsiteX2" fmla="*/ 7386293 w 7932553"/>
              <a:gd name="connsiteY2" fmla="*/ 4572420 h 4921039"/>
              <a:gd name="connsiteX3" fmla="*/ 583482 w 7932553"/>
              <a:gd name="connsiteY3" fmla="*/ 4533369 h 4921039"/>
              <a:gd name="connsiteX4" fmla="*/ 514993 w 7932553"/>
              <a:gd name="connsiteY4" fmla="*/ 350950 h 4921039"/>
              <a:gd name="connsiteX0" fmla="*/ 247287 w 7664847"/>
              <a:gd name="connsiteY0" fmla="*/ 350950 h 4921039"/>
              <a:gd name="connsiteX1" fmla="*/ 6914483 w 7664847"/>
              <a:gd name="connsiteY1" fmla="*/ 366378 h 4921039"/>
              <a:gd name="connsiteX2" fmla="*/ 7118587 w 7664847"/>
              <a:gd name="connsiteY2" fmla="*/ 4572420 h 4921039"/>
              <a:gd name="connsiteX3" fmla="*/ 315776 w 7664847"/>
              <a:gd name="connsiteY3" fmla="*/ 4533369 h 4921039"/>
              <a:gd name="connsiteX4" fmla="*/ 247287 w 7664847"/>
              <a:gd name="connsiteY4" fmla="*/ 350950 h 4921039"/>
              <a:gd name="connsiteX0" fmla="*/ 247287 w 7664847"/>
              <a:gd name="connsiteY0" fmla="*/ 350950 h 4877978"/>
              <a:gd name="connsiteX1" fmla="*/ 6914483 w 7664847"/>
              <a:gd name="connsiteY1" fmla="*/ 366378 h 4877978"/>
              <a:gd name="connsiteX2" fmla="*/ 7118587 w 7664847"/>
              <a:gd name="connsiteY2" fmla="*/ 4572420 h 4877978"/>
              <a:gd name="connsiteX3" fmla="*/ 315776 w 7664847"/>
              <a:gd name="connsiteY3" fmla="*/ 4533369 h 4877978"/>
              <a:gd name="connsiteX4" fmla="*/ 247287 w 7664847"/>
              <a:gd name="connsiteY4" fmla="*/ 350950 h 4877978"/>
              <a:gd name="connsiteX0" fmla="*/ 592061 w 8009621"/>
              <a:gd name="connsiteY0" fmla="*/ 526639 h 5128434"/>
              <a:gd name="connsiteX1" fmla="*/ 7259257 w 8009621"/>
              <a:gd name="connsiteY1" fmla="*/ 542067 h 5128434"/>
              <a:gd name="connsiteX2" fmla="*/ 7463361 w 8009621"/>
              <a:gd name="connsiteY2" fmla="*/ 4748109 h 5128434"/>
              <a:gd name="connsiteX3" fmla="*/ 681717 w 8009621"/>
              <a:gd name="connsiteY3" fmla="*/ 4867808 h 5128434"/>
              <a:gd name="connsiteX4" fmla="*/ 592061 w 8009621"/>
              <a:gd name="connsiteY4" fmla="*/ 526639 h 5128434"/>
              <a:gd name="connsiteX0" fmla="*/ 592061 w 8009621"/>
              <a:gd name="connsiteY0" fmla="*/ 526639 h 5249946"/>
              <a:gd name="connsiteX1" fmla="*/ 7259257 w 8009621"/>
              <a:gd name="connsiteY1" fmla="*/ 542067 h 5249946"/>
              <a:gd name="connsiteX2" fmla="*/ 7463361 w 8009621"/>
              <a:gd name="connsiteY2" fmla="*/ 4748109 h 5249946"/>
              <a:gd name="connsiteX3" fmla="*/ 3818524 w 8009621"/>
              <a:gd name="connsiteY3" fmla="*/ 4989152 h 5249946"/>
              <a:gd name="connsiteX4" fmla="*/ 681717 w 8009621"/>
              <a:gd name="connsiteY4" fmla="*/ 4867808 h 5249946"/>
              <a:gd name="connsiteX5" fmla="*/ 592061 w 8009621"/>
              <a:gd name="connsiteY5" fmla="*/ 526639 h 5249946"/>
              <a:gd name="connsiteX0" fmla="*/ 592061 w 8009621"/>
              <a:gd name="connsiteY0" fmla="*/ 526639 h 5159232"/>
              <a:gd name="connsiteX1" fmla="*/ 7259257 w 8009621"/>
              <a:gd name="connsiteY1" fmla="*/ 542067 h 5159232"/>
              <a:gd name="connsiteX2" fmla="*/ 7463361 w 8009621"/>
              <a:gd name="connsiteY2" fmla="*/ 4748109 h 5159232"/>
              <a:gd name="connsiteX3" fmla="*/ 3818524 w 8009621"/>
              <a:gd name="connsiteY3" fmla="*/ 4989152 h 5159232"/>
              <a:gd name="connsiteX4" fmla="*/ 681717 w 8009621"/>
              <a:gd name="connsiteY4" fmla="*/ 4867808 h 5159232"/>
              <a:gd name="connsiteX5" fmla="*/ 592061 w 8009621"/>
              <a:gd name="connsiteY5" fmla="*/ 526639 h 5159232"/>
              <a:gd name="connsiteX0" fmla="*/ 592061 w 8009621"/>
              <a:gd name="connsiteY0" fmla="*/ 526639 h 5054869"/>
              <a:gd name="connsiteX1" fmla="*/ 7259257 w 8009621"/>
              <a:gd name="connsiteY1" fmla="*/ 542067 h 5054869"/>
              <a:gd name="connsiteX2" fmla="*/ 7463361 w 8009621"/>
              <a:gd name="connsiteY2" fmla="*/ 4748109 h 5054869"/>
              <a:gd name="connsiteX3" fmla="*/ 3818524 w 8009621"/>
              <a:gd name="connsiteY3" fmla="*/ 4989152 h 5054869"/>
              <a:gd name="connsiteX4" fmla="*/ 681717 w 8009621"/>
              <a:gd name="connsiteY4" fmla="*/ 4867808 h 5054869"/>
              <a:gd name="connsiteX5" fmla="*/ 592061 w 8009621"/>
              <a:gd name="connsiteY5" fmla="*/ 526639 h 5054869"/>
              <a:gd name="connsiteX0" fmla="*/ 592061 w 7655071"/>
              <a:gd name="connsiteY0" fmla="*/ 526639 h 5054869"/>
              <a:gd name="connsiteX1" fmla="*/ 7259257 w 7655071"/>
              <a:gd name="connsiteY1" fmla="*/ 542067 h 5054869"/>
              <a:gd name="connsiteX2" fmla="*/ 7463361 w 7655071"/>
              <a:gd name="connsiteY2" fmla="*/ 4748109 h 5054869"/>
              <a:gd name="connsiteX3" fmla="*/ 3818524 w 7655071"/>
              <a:gd name="connsiteY3" fmla="*/ 4989152 h 5054869"/>
              <a:gd name="connsiteX4" fmla="*/ 681717 w 7655071"/>
              <a:gd name="connsiteY4" fmla="*/ 4867808 h 5054869"/>
              <a:gd name="connsiteX5" fmla="*/ 592061 w 7655071"/>
              <a:gd name="connsiteY5" fmla="*/ 526639 h 5054869"/>
              <a:gd name="connsiteX0" fmla="*/ 346612 w 7437402"/>
              <a:gd name="connsiteY0" fmla="*/ 391142 h 4919372"/>
              <a:gd name="connsiteX1" fmla="*/ 3530742 w 7437402"/>
              <a:gd name="connsiteY1" fmla="*/ 207573 h 4919372"/>
              <a:gd name="connsiteX2" fmla="*/ 7013808 w 7437402"/>
              <a:gd name="connsiteY2" fmla="*/ 406570 h 4919372"/>
              <a:gd name="connsiteX3" fmla="*/ 7217912 w 7437402"/>
              <a:gd name="connsiteY3" fmla="*/ 4612612 h 4919372"/>
              <a:gd name="connsiteX4" fmla="*/ 3573075 w 7437402"/>
              <a:gd name="connsiteY4" fmla="*/ 4853655 h 4919372"/>
              <a:gd name="connsiteX5" fmla="*/ 436268 w 7437402"/>
              <a:gd name="connsiteY5" fmla="*/ 4732311 h 4919372"/>
              <a:gd name="connsiteX6" fmla="*/ 346612 w 7437402"/>
              <a:gd name="connsiteY6" fmla="*/ 391142 h 4919372"/>
              <a:gd name="connsiteX0" fmla="*/ 288387 w 7379177"/>
              <a:gd name="connsiteY0" fmla="*/ 371102 h 4899332"/>
              <a:gd name="connsiteX1" fmla="*/ 3472517 w 7379177"/>
              <a:gd name="connsiteY1" fmla="*/ 187533 h 4899332"/>
              <a:gd name="connsiteX2" fmla="*/ 6955583 w 7379177"/>
              <a:gd name="connsiteY2" fmla="*/ 386530 h 4899332"/>
              <a:gd name="connsiteX3" fmla="*/ 7159687 w 7379177"/>
              <a:gd name="connsiteY3" fmla="*/ 4592572 h 4899332"/>
              <a:gd name="connsiteX4" fmla="*/ 3514850 w 7379177"/>
              <a:gd name="connsiteY4" fmla="*/ 4833615 h 4899332"/>
              <a:gd name="connsiteX5" fmla="*/ 378043 w 7379177"/>
              <a:gd name="connsiteY5" fmla="*/ 4712271 h 4899332"/>
              <a:gd name="connsiteX6" fmla="*/ 288387 w 7379177"/>
              <a:gd name="connsiteY6" fmla="*/ 371102 h 4899332"/>
              <a:gd name="connsiteX0" fmla="*/ 288387 w 7429185"/>
              <a:gd name="connsiteY0" fmla="*/ 377902 h 4906132"/>
              <a:gd name="connsiteX1" fmla="*/ 3472517 w 7429185"/>
              <a:gd name="connsiteY1" fmla="*/ 194333 h 4906132"/>
              <a:gd name="connsiteX2" fmla="*/ 7050833 w 7429185"/>
              <a:gd name="connsiteY2" fmla="*/ 382747 h 4906132"/>
              <a:gd name="connsiteX3" fmla="*/ 7159687 w 7429185"/>
              <a:gd name="connsiteY3" fmla="*/ 4599372 h 4906132"/>
              <a:gd name="connsiteX4" fmla="*/ 3514850 w 7429185"/>
              <a:gd name="connsiteY4" fmla="*/ 4840415 h 4906132"/>
              <a:gd name="connsiteX5" fmla="*/ 378043 w 7429185"/>
              <a:gd name="connsiteY5" fmla="*/ 4719071 h 4906132"/>
              <a:gd name="connsiteX6" fmla="*/ 288387 w 7429185"/>
              <a:gd name="connsiteY6" fmla="*/ 377902 h 4906132"/>
              <a:gd name="connsiteX0" fmla="*/ 288387 w 7325835"/>
              <a:gd name="connsiteY0" fmla="*/ 274517 h 4802747"/>
              <a:gd name="connsiteX1" fmla="*/ 3472517 w 7325835"/>
              <a:gd name="connsiteY1" fmla="*/ 90948 h 4802747"/>
              <a:gd name="connsiteX2" fmla="*/ 7050833 w 7325835"/>
              <a:gd name="connsiteY2" fmla="*/ 279362 h 4802747"/>
              <a:gd name="connsiteX3" fmla="*/ 7159687 w 7325835"/>
              <a:gd name="connsiteY3" fmla="*/ 4495987 h 4802747"/>
              <a:gd name="connsiteX4" fmla="*/ 3514850 w 7325835"/>
              <a:gd name="connsiteY4" fmla="*/ 4737030 h 4802747"/>
              <a:gd name="connsiteX5" fmla="*/ 378043 w 7325835"/>
              <a:gd name="connsiteY5" fmla="*/ 4615686 h 4802747"/>
              <a:gd name="connsiteX6" fmla="*/ 288387 w 7325835"/>
              <a:gd name="connsiteY6" fmla="*/ 274517 h 4802747"/>
              <a:gd name="connsiteX0" fmla="*/ 288387 w 7315527"/>
              <a:gd name="connsiteY0" fmla="*/ 274517 h 4802747"/>
              <a:gd name="connsiteX1" fmla="*/ 3472517 w 7315527"/>
              <a:gd name="connsiteY1" fmla="*/ 90948 h 4802747"/>
              <a:gd name="connsiteX2" fmla="*/ 7050833 w 7315527"/>
              <a:gd name="connsiteY2" fmla="*/ 279362 h 4802747"/>
              <a:gd name="connsiteX3" fmla="*/ 7159687 w 7315527"/>
              <a:gd name="connsiteY3" fmla="*/ 4495987 h 4802747"/>
              <a:gd name="connsiteX4" fmla="*/ 3514850 w 7315527"/>
              <a:gd name="connsiteY4" fmla="*/ 4737030 h 4802747"/>
              <a:gd name="connsiteX5" fmla="*/ 378043 w 7315527"/>
              <a:gd name="connsiteY5" fmla="*/ 4615686 h 4802747"/>
              <a:gd name="connsiteX6" fmla="*/ 288387 w 7315527"/>
              <a:gd name="connsiteY6" fmla="*/ 274517 h 4802747"/>
              <a:gd name="connsiteX0" fmla="*/ 288387 w 7333520"/>
              <a:gd name="connsiteY0" fmla="*/ 274517 h 4802747"/>
              <a:gd name="connsiteX1" fmla="*/ 3472517 w 7333520"/>
              <a:gd name="connsiteY1" fmla="*/ 90948 h 4802747"/>
              <a:gd name="connsiteX2" fmla="*/ 7093166 w 7333520"/>
              <a:gd name="connsiteY2" fmla="*/ 237029 h 4802747"/>
              <a:gd name="connsiteX3" fmla="*/ 7159687 w 7333520"/>
              <a:gd name="connsiteY3" fmla="*/ 4495987 h 4802747"/>
              <a:gd name="connsiteX4" fmla="*/ 3514850 w 7333520"/>
              <a:gd name="connsiteY4" fmla="*/ 4737030 h 4802747"/>
              <a:gd name="connsiteX5" fmla="*/ 378043 w 7333520"/>
              <a:gd name="connsiteY5" fmla="*/ 4615686 h 4802747"/>
              <a:gd name="connsiteX6" fmla="*/ 288387 w 7333520"/>
              <a:gd name="connsiteY6" fmla="*/ 274517 h 4802747"/>
              <a:gd name="connsiteX0" fmla="*/ 288387 w 7380834"/>
              <a:gd name="connsiteY0" fmla="*/ 274517 h 4802747"/>
              <a:gd name="connsiteX1" fmla="*/ 3472517 w 7380834"/>
              <a:gd name="connsiteY1" fmla="*/ 90948 h 4802747"/>
              <a:gd name="connsiteX2" fmla="*/ 7093166 w 7380834"/>
              <a:gd name="connsiteY2" fmla="*/ 237029 h 4802747"/>
              <a:gd name="connsiteX3" fmla="*/ 7159687 w 7380834"/>
              <a:gd name="connsiteY3" fmla="*/ 4495987 h 4802747"/>
              <a:gd name="connsiteX4" fmla="*/ 3514850 w 7380834"/>
              <a:gd name="connsiteY4" fmla="*/ 4737030 h 4802747"/>
              <a:gd name="connsiteX5" fmla="*/ 378043 w 7380834"/>
              <a:gd name="connsiteY5" fmla="*/ 4615686 h 4802747"/>
              <a:gd name="connsiteX6" fmla="*/ 288387 w 7380834"/>
              <a:gd name="connsiteY6" fmla="*/ 274517 h 4802747"/>
              <a:gd name="connsiteX0" fmla="*/ 288387 w 7398765"/>
              <a:gd name="connsiteY0" fmla="*/ 414285 h 4942515"/>
              <a:gd name="connsiteX1" fmla="*/ 3472517 w 7398765"/>
              <a:gd name="connsiteY1" fmla="*/ 230716 h 4942515"/>
              <a:gd name="connsiteX2" fmla="*/ 7093166 w 7398765"/>
              <a:gd name="connsiteY2" fmla="*/ 376797 h 4942515"/>
              <a:gd name="connsiteX3" fmla="*/ 7032687 w 7398765"/>
              <a:gd name="connsiteY3" fmla="*/ 4752172 h 4942515"/>
              <a:gd name="connsiteX4" fmla="*/ 3514850 w 7398765"/>
              <a:gd name="connsiteY4" fmla="*/ 4876798 h 4942515"/>
              <a:gd name="connsiteX5" fmla="*/ 378043 w 7398765"/>
              <a:gd name="connsiteY5" fmla="*/ 4755454 h 4942515"/>
              <a:gd name="connsiteX6" fmla="*/ 288387 w 7398765"/>
              <a:gd name="connsiteY6" fmla="*/ 414285 h 4942515"/>
              <a:gd name="connsiteX0" fmla="*/ 288387 w 7448154"/>
              <a:gd name="connsiteY0" fmla="*/ 414285 h 4942515"/>
              <a:gd name="connsiteX1" fmla="*/ 3472517 w 7448154"/>
              <a:gd name="connsiteY1" fmla="*/ 230716 h 4942515"/>
              <a:gd name="connsiteX2" fmla="*/ 7093166 w 7448154"/>
              <a:gd name="connsiteY2" fmla="*/ 376797 h 4942515"/>
              <a:gd name="connsiteX3" fmla="*/ 7032687 w 7448154"/>
              <a:gd name="connsiteY3" fmla="*/ 4752172 h 4942515"/>
              <a:gd name="connsiteX4" fmla="*/ 3514850 w 7448154"/>
              <a:gd name="connsiteY4" fmla="*/ 4876798 h 4942515"/>
              <a:gd name="connsiteX5" fmla="*/ 378043 w 7448154"/>
              <a:gd name="connsiteY5" fmla="*/ 4755454 h 4942515"/>
              <a:gd name="connsiteX6" fmla="*/ 288387 w 7448154"/>
              <a:gd name="connsiteY6" fmla="*/ 414285 h 4942515"/>
              <a:gd name="connsiteX0" fmla="*/ 288387 w 7467725"/>
              <a:gd name="connsiteY0" fmla="*/ 274517 h 4802747"/>
              <a:gd name="connsiteX1" fmla="*/ 3472517 w 7467725"/>
              <a:gd name="connsiteY1" fmla="*/ 90948 h 4802747"/>
              <a:gd name="connsiteX2" fmla="*/ 7093166 w 7467725"/>
              <a:gd name="connsiteY2" fmla="*/ 237029 h 4802747"/>
              <a:gd name="connsiteX3" fmla="*/ 7346014 w 7467725"/>
              <a:gd name="connsiteY3" fmla="*/ 2482780 h 4802747"/>
              <a:gd name="connsiteX4" fmla="*/ 7032687 w 7467725"/>
              <a:gd name="connsiteY4" fmla="*/ 4612404 h 4802747"/>
              <a:gd name="connsiteX5" fmla="*/ 3514850 w 7467725"/>
              <a:gd name="connsiteY5" fmla="*/ 4737030 h 4802747"/>
              <a:gd name="connsiteX6" fmla="*/ 378043 w 7467725"/>
              <a:gd name="connsiteY6" fmla="*/ 4615686 h 4802747"/>
              <a:gd name="connsiteX7" fmla="*/ 288387 w 7467725"/>
              <a:gd name="connsiteY7" fmla="*/ 274517 h 4802747"/>
              <a:gd name="connsiteX0" fmla="*/ 288387 w 7431855"/>
              <a:gd name="connsiteY0" fmla="*/ 274517 h 4802747"/>
              <a:gd name="connsiteX1" fmla="*/ 3472517 w 7431855"/>
              <a:gd name="connsiteY1" fmla="*/ 90948 h 4802747"/>
              <a:gd name="connsiteX2" fmla="*/ 7093166 w 7431855"/>
              <a:gd name="connsiteY2" fmla="*/ 237029 h 4802747"/>
              <a:gd name="connsiteX3" fmla="*/ 7346014 w 7431855"/>
              <a:gd name="connsiteY3" fmla="*/ 2482780 h 4802747"/>
              <a:gd name="connsiteX4" fmla="*/ 7032687 w 7431855"/>
              <a:gd name="connsiteY4" fmla="*/ 4612404 h 4802747"/>
              <a:gd name="connsiteX5" fmla="*/ 3514850 w 7431855"/>
              <a:gd name="connsiteY5" fmla="*/ 4737030 h 4802747"/>
              <a:gd name="connsiteX6" fmla="*/ 378043 w 7431855"/>
              <a:gd name="connsiteY6" fmla="*/ 4615686 h 4802747"/>
              <a:gd name="connsiteX7" fmla="*/ 288387 w 7431855"/>
              <a:gd name="connsiteY7" fmla="*/ 274517 h 4802747"/>
              <a:gd name="connsiteX0" fmla="*/ 288387 w 7355856"/>
              <a:gd name="connsiteY0" fmla="*/ 274517 h 4802747"/>
              <a:gd name="connsiteX1" fmla="*/ 3472517 w 7355856"/>
              <a:gd name="connsiteY1" fmla="*/ 90948 h 4802747"/>
              <a:gd name="connsiteX2" fmla="*/ 7093166 w 7355856"/>
              <a:gd name="connsiteY2" fmla="*/ 237029 h 4802747"/>
              <a:gd name="connsiteX3" fmla="*/ 7346014 w 7355856"/>
              <a:gd name="connsiteY3" fmla="*/ 2482780 h 4802747"/>
              <a:gd name="connsiteX4" fmla="*/ 7032687 w 7355856"/>
              <a:gd name="connsiteY4" fmla="*/ 4612404 h 4802747"/>
              <a:gd name="connsiteX5" fmla="*/ 3514850 w 7355856"/>
              <a:gd name="connsiteY5" fmla="*/ 4737030 h 4802747"/>
              <a:gd name="connsiteX6" fmla="*/ 378043 w 7355856"/>
              <a:gd name="connsiteY6" fmla="*/ 4615686 h 4802747"/>
              <a:gd name="connsiteX7" fmla="*/ 288387 w 7355856"/>
              <a:gd name="connsiteY7" fmla="*/ 274517 h 4802747"/>
              <a:gd name="connsiteX0" fmla="*/ 288387 w 7355856"/>
              <a:gd name="connsiteY0" fmla="*/ 274517 h 4789536"/>
              <a:gd name="connsiteX1" fmla="*/ 3472517 w 7355856"/>
              <a:gd name="connsiteY1" fmla="*/ 90948 h 4789536"/>
              <a:gd name="connsiteX2" fmla="*/ 7093166 w 7355856"/>
              <a:gd name="connsiteY2" fmla="*/ 237029 h 4789536"/>
              <a:gd name="connsiteX3" fmla="*/ 7346014 w 7355856"/>
              <a:gd name="connsiteY3" fmla="*/ 2482780 h 4789536"/>
              <a:gd name="connsiteX4" fmla="*/ 7032687 w 7355856"/>
              <a:gd name="connsiteY4" fmla="*/ 4612404 h 4789536"/>
              <a:gd name="connsiteX5" fmla="*/ 3673600 w 7355856"/>
              <a:gd name="connsiteY5" fmla="*/ 4705280 h 4789536"/>
              <a:gd name="connsiteX6" fmla="*/ 378043 w 7355856"/>
              <a:gd name="connsiteY6" fmla="*/ 4615686 h 4789536"/>
              <a:gd name="connsiteX7" fmla="*/ 288387 w 7355856"/>
              <a:gd name="connsiteY7" fmla="*/ 274517 h 4789536"/>
              <a:gd name="connsiteX0" fmla="*/ 288387 w 7355856"/>
              <a:gd name="connsiteY0" fmla="*/ 274517 h 4789536"/>
              <a:gd name="connsiteX1" fmla="*/ 3472517 w 7355856"/>
              <a:gd name="connsiteY1" fmla="*/ 90948 h 4789536"/>
              <a:gd name="connsiteX2" fmla="*/ 7093166 w 7355856"/>
              <a:gd name="connsiteY2" fmla="*/ 237029 h 4789536"/>
              <a:gd name="connsiteX3" fmla="*/ 7346014 w 7355856"/>
              <a:gd name="connsiteY3" fmla="*/ 2482780 h 4789536"/>
              <a:gd name="connsiteX4" fmla="*/ 7032687 w 7355856"/>
              <a:gd name="connsiteY4" fmla="*/ 4612404 h 4789536"/>
              <a:gd name="connsiteX5" fmla="*/ 3673600 w 7355856"/>
              <a:gd name="connsiteY5" fmla="*/ 4705280 h 4789536"/>
              <a:gd name="connsiteX6" fmla="*/ 378043 w 7355856"/>
              <a:gd name="connsiteY6" fmla="*/ 4615686 h 4789536"/>
              <a:gd name="connsiteX7" fmla="*/ 288387 w 7355856"/>
              <a:gd name="connsiteY7" fmla="*/ 274517 h 4789536"/>
              <a:gd name="connsiteX0" fmla="*/ 288387 w 7352045"/>
              <a:gd name="connsiteY0" fmla="*/ 277514 h 4792533"/>
              <a:gd name="connsiteX1" fmla="*/ 3472517 w 7352045"/>
              <a:gd name="connsiteY1" fmla="*/ 93945 h 4792533"/>
              <a:gd name="connsiteX2" fmla="*/ 6944999 w 7352045"/>
              <a:gd name="connsiteY2" fmla="*/ 123609 h 4792533"/>
              <a:gd name="connsiteX3" fmla="*/ 7346014 w 7352045"/>
              <a:gd name="connsiteY3" fmla="*/ 2485777 h 4792533"/>
              <a:gd name="connsiteX4" fmla="*/ 7032687 w 7352045"/>
              <a:gd name="connsiteY4" fmla="*/ 4615401 h 4792533"/>
              <a:gd name="connsiteX5" fmla="*/ 3673600 w 7352045"/>
              <a:gd name="connsiteY5" fmla="*/ 4708277 h 4792533"/>
              <a:gd name="connsiteX6" fmla="*/ 378043 w 7352045"/>
              <a:gd name="connsiteY6" fmla="*/ 4618683 h 4792533"/>
              <a:gd name="connsiteX7" fmla="*/ 288387 w 7352045"/>
              <a:gd name="connsiteY7" fmla="*/ 277514 h 4792533"/>
              <a:gd name="connsiteX0" fmla="*/ 288387 w 7359852"/>
              <a:gd name="connsiteY0" fmla="*/ 305640 h 4820659"/>
              <a:gd name="connsiteX1" fmla="*/ 3472517 w 7359852"/>
              <a:gd name="connsiteY1" fmla="*/ 122071 h 4820659"/>
              <a:gd name="connsiteX2" fmla="*/ 6944999 w 7359852"/>
              <a:gd name="connsiteY2" fmla="*/ 151735 h 4820659"/>
              <a:gd name="connsiteX3" fmla="*/ 7346014 w 7359852"/>
              <a:gd name="connsiteY3" fmla="*/ 2513903 h 4820659"/>
              <a:gd name="connsiteX4" fmla="*/ 7032687 w 7359852"/>
              <a:gd name="connsiteY4" fmla="*/ 4643527 h 4820659"/>
              <a:gd name="connsiteX5" fmla="*/ 3673600 w 7359852"/>
              <a:gd name="connsiteY5" fmla="*/ 4736403 h 4820659"/>
              <a:gd name="connsiteX6" fmla="*/ 378043 w 7359852"/>
              <a:gd name="connsiteY6" fmla="*/ 4646809 h 4820659"/>
              <a:gd name="connsiteX7" fmla="*/ 288387 w 7359852"/>
              <a:gd name="connsiteY7" fmla="*/ 305640 h 4820659"/>
              <a:gd name="connsiteX0" fmla="*/ 288387 w 7374282"/>
              <a:gd name="connsiteY0" fmla="*/ 274517 h 4789536"/>
              <a:gd name="connsiteX1" fmla="*/ 3472517 w 7374282"/>
              <a:gd name="connsiteY1" fmla="*/ 90948 h 4789536"/>
              <a:gd name="connsiteX2" fmla="*/ 6997915 w 7374282"/>
              <a:gd name="connsiteY2" fmla="*/ 205279 h 4789536"/>
              <a:gd name="connsiteX3" fmla="*/ 7346014 w 7374282"/>
              <a:gd name="connsiteY3" fmla="*/ 2482780 h 4789536"/>
              <a:gd name="connsiteX4" fmla="*/ 7032687 w 7374282"/>
              <a:gd name="connsiteY4" fmla="*/ 4612404 h 4789536"/>
              <a:gd name="connsiteX5" fmla="*/ 3673600 w 7374282"/>
              <a:gd name="connsiteY5" fmla="*/ 4705280 h 4789536"/>
              <a:gd name="connsiteX6" fmla="*/ 378043 w 7374282"/>
              <a:gd name="connsiteY6" fmla="*/ 4615686 h 4789536"/>
              <a:gd name="connsiteX7" fmla="*/ 288387 w 7374282"/>
              <a:gd name="connsiteY7" fmla="*/ 274517 h 4789536"/>
              <a:gd name="connsiteX0" fmla="*/ 350887 w 7436782"/>
              <a:gd name="connsiteY0" fmla="*/ 249702 h 4764721"/>
              <a:gd name="connsiteX1" fmla="*/ 3535017 w 7436782"/>
              <a:gd name="connsiteY1" fmla="*/ 66133 h 4764721"/>
              <a:gd name="connsiteX2" fmla="*/ 7060415 w 7436782"/>
              <a:gd name="connsiteY2" fmla="*/ 180464 h 4764721"/>
              <a:gd name="connsiteX3" fmla="*/ 7408514 w 7436782"/>
              <a:gd name="connsiteY3" fmla="*/ 2457965 h 4764721"/>
              <a:gd name="connsiteX4" fmla="*/ 7095187 w 7436782"/>
              <a:gd name="connsiteY4" fmla="*/ 4587589 h 4764721"/>
              <a:gd name="connsiteX5" fmla="*/ 3736100 w 7436782"/>
              <a:gd name="connsiteY5" fmla="*/ 4680465 h 4764721"/>
              <a:gd name="connsiteX6" fmla="*/ 440543 w 7436782"/>
              <a:gd name="connsiteY6" fmla="*/ 4590871 h 4764721"/>
              <a:gd name="connsiteX7" fmla="*/ 350887 w 7436782"/>
              <a:gd name="connsiteY7" fmla="*/ 249702 h 4764721"/>
              <a:gd name="connsiteX0" fmla="*/ 360242 w 7424970"/>
              <a:gd name="connsiteY0" fmla="*/ 187224 h 4776326"/>
              <a:gd name="connsiteX1" fmla="*/ 3523205 w 7424970"/>
              <a:gd name="connsiteY1" fmla="*/ 77738 h 4776326"/>
              <a:gd name="connsiteX2" fmla="*/ 7048603 w 7424970"/>
              <a:gd name="connsiteY2" fmla="*/ 192069 h 4776326"/>
              <a:gd name="connsiteX3" fmla="*/ 7396702 w 7424970"/>
              <a:gd name="connsiteY3" fmla="*/ 2469570 h 4776326"/>
              <a:gd name="connsiteX4" fmla="*/ 7083375 w 7424970"/>
              <a:gd name="connsiteY4" fmla="*/ 4599194 h 4776326"/>
              <a:gd name="connsiteX5" fmla="*/ 3724288 w 7424970"/>
              <a:gd name="connsiteY5" fmla="*/ 4692070 h 4776326"/>
              <a:gd name="connsiteX6" fmla="*/ 428731 w 7424970"/>
              <a:gd name="connsiteY6" fmla="*/ 4602476 h 4776326"/>
              <a:gd name="connsiteX7" fmla="*/ 360242 w 7424970"/>
              <a:gd name="connsiteY7" fmla="*/ 187224 h 4776326"/>
              <a:gd name="connsiteX0" fmla="*/ 356732 w 7464931"/>
              <a:gd name="connsiteY0" fmla="*/ 366775 h 4955877"/>
              <a:gd name="connsiteX1" fmla="*/ 3530279 w 7464931"/>
              <a:gd name="connsiteY1" fmla="*/ 257289 h 4955877"/>
              <a:gd name="connsiteX2" fmla="*/ 7045093 w 7464931"/>
              <a:gd name="connsiteY2" fmla="*/ 371620 h 4955877"/>
              <a:gd name="connsiteX3" fmla="*/ 7393192 w 7464931"/>
              <a:gd name="connsiteY3" fmla="*/ 2649121 h 4955877"/>
              <a:gd name="connsiteX4" fmla="*/ 7079865 w 7464931"/>
              <a:gd name="connsiteY4" fmla="*/ 4778745 h 4955877"/>
              <a:gd name="connsiteX5" fmla="*/ 3720778 w 7464931"/>
              <a:gd name="connsiteY5" fmla="*/ 4871621 h 4955877"/>
              <a:gd name="connsiteX6" fmla="*/ 425221 w 7464931"/>
              <a:gd name="connsiteY6" fmla="*/ 4782027 h 4955877"/>
              <a:gd name="connsiteX7" fmla="*/ 356732 w 7464931"/>
              <a:gd name="connsiteY7" fmla="*/ 366775 h 4955877"/>
              <a:gd name="connsiteX0" fmla="*/ 280221 w 7388420"/>
              <a:gd name="connsiteY0" fmla="*/ 206971 h 4796073"/>
              <a:gd name="connsiteX1" fmla="*/ 3453768 w 7388420"/>
              <a:gd name="connsiteY1" fmla="*/ 97485 h 4796073"/>
              <a:gd name="connsiteX2" fmla="*/ 6968582 w 7388420"/>
              <a:gd name="connsiteY2" fmla="*/ 211816 h 4796073"/>
              <a:gd name="connsiteX3" fmla="*/ 7316681 w 7388420"/>
              <a:gd name="connsiteY3" fmla="*/ 2489317 h 4796073"/>
              <a:gd name="connsiteX4" fmla="*/ 7003354 w 7388420"/>
              <a:gd name="connsiteY4" fmla="*/ 4618941 h 4796073"/>
              <a:gd name="connsiteX5" fmla="*/ 3644267 w 7388420"/>
              <a:gd name="connsiteY5" fmla="*/ 4711817 h 4796073"/>
              <a:gd name="connsiteX6" fmla="*/ 348710 w 7388420"/>
              <a:gd name="connsiteY6" fmla="*/ 4622223 h 4796073"/>
              <a:gd name="connsiteX7" fmla="*/ 280221 w 7388420"/>
              <a:gd name="connsiteY7" fmla="*/ 206971 h 4796073"/>
              <a:gd name="connsiteX0" fmla="*/ 280221 w 7322712"/>
              <a:gd name="connsiteY0" fmla="*/ 165218 h 4754320"/>
              <a:gd name="connsiteX1" fmla="*/ 3453768 w 7322712"/>
              <a:gd name="connsiteY1" fmla="*/ 55732 h 4754320"/>
              <a:gd name="connsiteX2" fmla="*/ 6968582 w 7322712"/>
              <a:gd name="connsiteY2" fmla="*/ 170063 h 4754320"/>
              <a:gd name="connsiteX3" fmla="*/ 7316681 w 7322712"/>
              <a:gd name="connsiteY3" fmla="*/ 2447564 h 4754320"/>
              <a:gd name="connsiteX4" fmla="*/ 7003354 w 7322712"/>
              <a:gd name="connsiteY4" fmla="*/ 4577188 h 4754320"/>
              <a:gd name="connsiteX5" fmla="*/ 3644267 w 7322712"/>
              <a:gd name="connsiteY5" fmla="*/ 4670064 h 4754320"/>
              <a:gd name="connsiteX6" fmla="*/ 348710 w 7322712"/>
              <a:gd name="connsiteY6" fmla="*/ 4580470 h 4754320"/>
              <a:gd name="connsiteX7" fmla="*/ 280221 w 7322712"/>
              <a:gd name="connsiteY7" fmla="*/ 165218 h 4754320"/>
              <a:gd name="connsiteX0" fmla="*/ 280221 w 7353503"/>
              <a:gd name="connsiteY0" fmla="*/ 184492 h 4773594"/>
              <a:gd name="connsiteX1" fmla="*/ 3453768 w 7353503"/>
              <a:gd name="connsiteY1" fmla="*/ 75006 h 4773594"/>
              <a:gd name="connsiteX2" fmla="*/ 6968582 w 7353503"/>
              <a:gd name="connsiteY2" fmla="*/ 189337 h 4773594"/>
              <a:gd name="connsiteX3" fmla="*/ 7316681 w 7353503"/>
              <a:gd name="connsiteY3" fmla="*/ 2466838 h 4773594"/>
              <a:gd name="connsiteX4" fmla="*/ 7003354 w 7353503"/>
              <a:gd name="connsiteY4" fmla="*/ 4596462 h 4773594"/>
              <a:gd name="connsiteX5" fmla="*/ 3644267 w 7353503"/>
              <a:gd name="connsiteY5" fmla="*/ 4689338 h 4773594"/>
              <a:gd name="connsiteX6" fmla="*/ 348710 w 7353503"/>
              <a:gd name="connsiteY6" fmla="*/ 4599744 h 4773594"/>
              <a:gd name="connsiteX7" fmla="*/ 280221 w 7353503"/>
              <a:gd name="connsiteY7" fmla="*/ 184492 h 4773594"/>
              <a:gd name="connsiteX0" fmla="*/ 280221 w 7353503"/>
              <a:gd name="connsiteY0" fmla="*/ 184492 h 4773594"/>
              <a:gd name="connsiteX1" fmla="*/ 3453768 w 7353503"/>
              <a:gd name="connsiteY1" fmla="*/ 75006 h 4773594"/>
              <a:gd name="connsiteX2" fmla="*/ 6968582 w 7353503"/>
              <a:gd name="connsiteY2" fmla="*/ 189337 h 4773594"/>
              <a:gd name="connsiteX3" fmla="*/ 7316681 w 7353503"/>
              <a:gd name="connsiteY3" fmla="*/ 2466838 h 4773594"/>
              <a:gd name="connsiteX4" fmla="*/ 7003354 w 7353503"/>
              <a:gd name="connsiteY4" fmla="*/ 4596462 h 4773594"/>
              <a:gd name="connsiteX5" fmla="*/ 3644267 w 7353503"/>
              <a:gd name="connsiteY5" fmla="*/ 4689338 h 4773594"/>
              <a:gd name="connsiteX6" fmla="*/ 348710 w 7353503"/>
              <a:gd name="connsiteY6" fmla="*/ 4599744 h 4773594"/>
              <a:gd name="connsiteX7" fmla="*/ 280221 w 7353503"/>
              <a:gd name="connsiteY7" fmla="*/ 184492 h 4773594"/>
              <a:gd name="connsiteX0" fmla="*/ 280221 w 7322712"/>
              <a:gd name="connsiteY0" fmla="*/ 184492 h 4773594"/>
              <a:gd name="connsiteX1" fmla="*/ 3453768 w 7322712"/>
              <a:gd name="connsiteY1" fmla="*/ 75006 h 4773594"/>
              <a:gd name="connsiteX2" fmla="*/ 6968582 w 7322712"/>
              <a:gd name="connsiteY2" fmla="*/ 189337 h 4773594"/>
              <a:gd name="connsiteX3" fmla="*/ 7316681 w 7322712"/>
              <a:gd name="connsiteY3" fmla="*/ 2466838 h 4773594"/>
              <a:gd name="connsiteX4" fmla="*/ 7003354 w 7322712"/>
              <a:gd name="connsiteY4" fmla="*/ 4596462 h 4773594"/>
              <a:gd name="connsiteX5" fmla="*/ 3644267 w 7322712"/>
              <a:gd name="connsiteY5" fmla="*/ 4689338 h 4773594"/>
              <a:gd name="connsiteX6" fmla="*/ 348710 w 7322712"/>
              <a:gd name="connsiteY6" fmla="*/ 4599744 h 4773594"/>
              <a:gd name="connsiteX7" fmla="*/ 280221 w 7322712"/>
              <a:gd name="connsiteY7" fmla="*/ 184492 h 4773594"/>
              <a:gd name="connsiteX0" fmla="*/ 280221 w 7322712"/>
              <a:gd name="connsiteY0" fmla="*/ 184492 h 4773594"/>
              <a:gd name="connsiteX1" fmla="*/ 3453768 w 7322712"/>
              <a:gd name="connsiteY1" fmla="*/ 75006 h 4773594"/>
              <a:gd name="connsiteX2" fmla="*/ 6968582 w 7322712"/>
              <a:gd name="connsiteY2" fmla="*/ 189337 h 4773594"/>
              <a:gd name="connsiteX3" fmla="*/ 7316681 w 7322712"/>
              <a:gd name="connsiteY3" fmla="*/ 2466838 h 4773594"/>
              <a:gd name="connsiteX4" fmla="*/ 7003354 w 7322712"/>
              <a:gd name="connsiteY4" fmla="*/ 4596462 h 4773594"/>
              <a:gd name="connsiteX5" fmla="*/ 3644267 w 7322712"/>
              <a:gd name="connsiteY5" fmla="*/ 4689338 h 4773594"/>
              <a:gd name="connsiteX6" fmla="*/ 348710 w 7322712"/>
              <a:gd name="connsiteY6" fmla="*/ 4599744 h 4773594"/>
              <a:gd name="connsiteX7" fmla="*/ 280221 w 7322712"/>
              <a:gd name="connsiteY7" fmla="*/ 184492 h 4773594"/>
              <a:gd name="connsiteX0" fmla="*/ 280221 w 7325261"/>
              <a:gd name="connsiteY0" fmla="*/ 165218 h 4754320"/>
              <a:gd name="connsiteX1" fmla="*/ 3453768 w 7325261"/>
              <a:gd name="connsiteY1" fmla="*/ 55732 h 4754320"/>
              <a:gd name="connsiteX2" fmla="*/ 7021499 w 7325261"/>
              <a:gd name="connsiteY2" fmla="*/ 212397 h 4754320"/>
              <a:gd name="connsiteX3" fmla="*/ 7316681 w 7325261"/>
              <a:gd name="connsiteY3" fmla="*/ 2447564 h 4754320"/>
              <a:gd name="connsiteX4" fmla="*/ 7003354 w 7325261"/>
              <a:gd name="connsiteY4" fmla="*/ 4577188 h 4754320"/>
              <a:gd name="connsiteX5" fmla="*/ 3644267 w 7325261"/>
              <a:gd name="connsiteY5" fmla="*/ 4670064 h 4754320"/>
              <a:gd name="connsiteX6" fmla="*/ 348710 w 7325261"/>
              <a:gd name="connsiteY6" fmla="*/ 4580470 h 4754320"/>
              <a:gd name="connsiteX7" fmla="*/ 280221 w 7325261"/>
              <a:gd name="connsiteY7" fmla="*/ 165218 h 4754320"/>
              <a:gd name="connsiteX0" fmla="*/ 280221 w 7325261"/>
              <a:gd name="connsiteY0" fmla="*/ 207690 h 4796792"/>
              <a:gd name="connsiteX1" fmla="*/ 3453768 w 7325261"/>
              <a:gd name="connsiteY1" fmla="*/ 98204 h 4796792"/>
              <a:gd name="connsiteX2" fmla="*/ 7021499 w 7325261"/>
              <a:gd name="connsiteY2" fmla="*/ 254869 h 4796792"/>
              <a:gd name="connsiteX3" fmla="*/ 7316681 w 7325261"/>
              <a:gd name="connsiteY3" fmla="*/ 2490036 h 4796792"/>
              <a:gd name="connsiteX4" fmla="*/ 7003354 w 7325261"/>
              <a:gd name="connsiteY4" fmla="*/ 4619660 h 4796792"/>
              <a:gd name="connsiteX5" fmla="*/ 3644267 w 7325261"/>
              <a:gd name="connsiteY5" fmla="*/ 4712536 h 4796792"/>
              <a:gd name="connsiteX6" fmla="*/ 348710 w 7325261"/>
              <a:gd name="connsiteY6" fmla="*/ 4622942 h 4796792"/>
              <a:gd name="connsiteX7" fmla="*/ 280221 w 7325261"/>
              <a:gd name="connsiteY7" fmla="*/ 207690 h 4796792"/>
              <a:gd name="connsiteX0" fmla="*/ 280221 w 7325261"/>
              <a:gd name="connsiteY0" fmla="*/ 207690 h 4796792"/>
              <a:gd name="connsiteX1" fmla="*/ 3453768 w 7325261"/>
              <a:gd name="connsiteY1" fmla="*/ 98204 h 4796792"/>
              <a:gd name="connsiteX2" fmla="*/ 7021499 w 7325261"/>
              <a:gd name="connsiteY2" fmla="*/ 254869 h 4796792"/>
              <a:gd name="connsiteX3" fmla="*/ 7316681 w 7325261"/>
              <a:gd name="connsiteY3" fmla="*/ 2490036 h 4796792"/>
              <a:gd name="connsiteX4" fmla="*/ 7003354 w 7325261"/>
              <a:gd name="connsiteY4" fmla="*/ 4619660 h 4796792"/>
              <a:gd name="connsiteX5" fmla="*/ 3644267 w 7325261"/>
              <a:gd name="connsiteY5" fmla="*/ 4712536 h 4796792"/>
              <a:gd name="connsiteX6" fmla="*/ 348710 w 7325261"/>
              <a:gd name="connsiteY6" fmla="*/ 4622942 h 4796792"/>
              <a:gd name="connsiteX7" fmla="*/ 280221 w 7325261"/>
              <a:gd name="connsiteY7" fmla="*/ 207690 h 4796792"/>
              <a:gd name="connsiteX0" fmla="*/ 280221 w 7325261"/>
              <a:gd name="connsiteY0" fmla="*/ 207690 h 4796792"/>
              <a:gd name="connsiteX1" fmla="*/ 3453768 w 7325261"/>
              <a:gd name="connsiteY1" fmla="*/ 98204 h 4796792"/>
              <a:gd name="connsiteX2" fmla="*/ 7021499 w 7325261"/>
              <a:gd name="connsiteY2" fmla="*/ 254869 h 4796792"/>
              <a:gd name="connsiteX3" fmla="*/ 7316681 w 7325261"/>
              <a:gd name="connsiteY3" fmla="*/ 2490036 h 4796792"/>
              <a:gd name="connsiteX4" fmla="*/ 7003354 w 7325261"/>
              <a:gd name="connsiteY4" fmla="*/ 4619660 h 4796792"/>
              <a:gd name="connsiteX5" fmla="*/ 3644267 w 7325261"/>
              <a:gd name="connsiteY5" fmla="*/ 4712536 h 4796792"/>
              <a:gd name="connsiteX6" fmla="*/ 348710 w 7325261"/>
              <a:gd name="connsiteY6" fmla="*/ 4622942 h 4796792"/>
              <a:gd name="connsiteX7" fmla="*/ 280221 w 7325261"/>
              <a:gd name="connsiteY7" fmla="*/ 207690 h 4796792"/>
              <a:gd name="connsiteX0" fmla="*/ 303529 w 7348569"/>
              <a:gd name="connsiteY0" fmla="*/ 207690 h 4796792"/>
              <a:gd name="connsiteX1" fmla="*/ 3477076 w 7348569"/>
              <a:gd name="connsiteY1" fmla="*/ 98204 h 4796792"/>
              <a:gd name="connsiteX2" fmla="*/ 7044807 w 7348569"/>
              <a:gd name="connsiteY2" fmla="*/ 254869 h 4796792"/>
              <a:gd name="connsiteX3" fmla="*/ 7339989 w 7348569"/>
              <a:gd name="connsiteY3" fmla="*/ 2490036 h 4796792"/>
              <a:gd name="connsiteX4" fmla="*/ 7026662 w 7348569"/>
              <a:gd name="connsiteY4" fmla="*/ 4619660 h 4796792"/>
              <a:gd name="connsiteX5" fmla="*/ 3667575 w 7348569"/>
              <a:gd name="connsiteY5" fmla="*/ 4712536 h 4796792"/>
              <a:gd name="connsiteX6" fmla="*/ 372018 w 7348569"/>
              <a:gd name="connsiteY6" fmla="*/ 4622942 h 4796792"/>
              <a:gd name="connsiteX7" fmla="*/ 303529 w 7348569"/>
              <a:gd name="connsiteY7" fmla="*/ 207690 h 4796792"/>
              <a:gd name="connsiteX0" fmla="*/ 303529 w 7348569"/>
              <a:gd name="connsiteY0" fmla="*/ 207690 h 4796792"/>
              <a:gd name="connsiteX1" fmla="*/ 3477076 w 7348569"/>
              <a:gd name="connsiteY1" fmla="*/ 98204 h 4796792"/>
              <a:gd name="connsiteX2" fmla="*/ 7044807 w 7348569"/>
              <a:gd name="connsiteY2" fmla="*/ 254869 h 4796792"/>
              <a:gd name="connsiteX3" fmla="*/ 7339989 w 7348569"/>
              <a:gd name="connsiteY3" fmla="*/ 2490036 h 4796792"/>
              <a:gd name="connsiteX4" fmla="*/ 7026662 w 7348569"/>
              <a:gd name="connsiteY4" fmla="*/ 4619660 h 4796792"/>
              <a:gd name="connsiteX5" fmla="*/ 3667575 w 7348569"/>
              <a:gd name="connsiteY5" fmla="*/ 4712536 h 4796792"/>
              <a:gd name="connsiteX6" fmla="*/ 372018 w 7348569"/>
              <a:gd name="connsiteY6" fmla="*/ 4622942 h 4796792"/>
              <a:gd name="connsiteX7" fmla="*/ 303529 w 7348569"/>
              <a:gd name="connsiteY7" fmla="*/ 207690 h 4796792"/>
              <a:gd name="connsiteX0" fmla="*/ 303529 w 7348569"/>
              <a:gd name="connsiteY0" fmla="*/ 207690 h 4845989"/>
              <a:gd name="connsiteX1" fmla="*/ 3477076 w 7348569"/>
              <a:gd name="connsiteY1" fmla="*/ 98204 h 4845989"/>
              <a:gd name="connsiteX2" fmla="*/ 7044807 w 7348569"/>
              <a:gd name="connsiteY2" fmla="*/ 254869 h 4845989"/>
              <a:gd name="connsiteX3" fmla="*/ 7339989 w 7348569"/>
              <a:gd name="connsiteY3" fmla="*/ 2490036 h 4845989"/>
              <a:gd name="connsiteX4" fmla="*/ 7026662 w 7348569"/>
              <a:gd name="connsiteY4" fmla="*/ 4619660 h 4845989"/>
              <a:gd name="connsiteX5" fmla="*/ 3667575 w 7348569"/>
              <a:gd name="connsiteY5" fmla="*/ 4712536 h 4845989"/>
              <a:gd name="connsiteX6" fmla="*/ 372018 w 7348569"/>
              <a:gd name="connsiteY6" fmla="*/ 4697025 h 4845989"/>
              <a:gd name="connsiteX7" fmla="*/ 303529 w 7348569"/>
              <a:gd name="connsiteY7" fmla="*/ 207690 h 4845989"/>
              <a:gd name="connsiteX0" fmla="*/ 293099 w 7338139"/>
              <a:gd name="connsiteY0" fmla="*/ 207690 h 4853564"/>
              <a:gd name="connsiteX1" fmla="*/ 3466646 w 7338139"/>
              <a:gd name="connsiteY1" fmla="*/ 98204 h 4853564"/>
              <a:gd name="connsiteX2" fmla="*/ 7034377 w 7338139"/>
              <a:gd name="connsiteY2" fmla="*/ 254869 h 4853564"/>
              <a:gd name="connsiteX3" fmla="*/ 7329559 w 7338139"/>
              <a:gd name="connsiteY3" fmla="*/ 2490036 h 4853564"/>
              <a:gd name="connsiteX4" fmla="*/ 7016232 w 7338139"/>
              <a:gd name="connsiteY4" fmla="*/ 4619660 h 4853564"/>
              <a:gd name="connsiteX5" fmla="*/ 3657145 w 7338139"/>
              <a:gd name="connsiteY5" fmla="*/ 4712536 h 4853564"/>
              <a:gd name="connsiteX6" fmla="*/ 382755 w 7338139"/>
              <a:gd name="connsiteY6" fmla="*/ 4707608 h 4853564"/>
              <a:gd name="connsiteX7" fmla="*/ 293099 w 7338139"/>
              <a:gd name="connsiteY7" fmla="*/ 207690 h 4853564"/>
              <a:gd name="connsiteX0" fmla="*/ 308884 w 7353924"/>
              <a:gd name="connsiteY0" fmla="*/ 207690 h 4824019"/>
              <a:gd name="connsiteX1" fmla="*/ 3482431 w 7353924"/>
              <a:gd name="connsiteY1" fmla="*/ 98204 h 4824019"/>
              <a:gd name="connsiteX2" fmla="*/ 7050162 w 7353924"/>
              <a:gd name="connsiteY2" fmla="*/ 254869 h 4824019"/>
              <a:gd name="connsiteX3" fmla="*/ 7345344 w 7353924"/>
              <a:gd name="connsiteY3" fmla="*/ 2490036 h 4824019"/>
              <a:gd name="connsiteX4" fmla="*/ 7032017 w 7353924"/>
              <a:gd name="connsiteY4" fmla="*/ 4619660 h 4824019"/>
              <a:gd name="connsiteX5" fmla="*/ 3672930 w 7353924"/>
              <a:gd name="connsiteY5" fmla="*/ 4712536 h 4824019"/>
              <a:gd name="connsiteX6" fmla="*/ 366790 w 7353924"/>
              <a:gd name="connsiteY6" fmla="*/ 4665275 h 4824019"/>
              <a:gd name="connsiteX7" fmla="*/ 308884 w 7353924"/>
              <a:gd name="connsiteY7" fmla="*/ 207690 h 4824019"/>
              <a:gd name="connsiteX0" fmla="*/ 308884 w 7353924"/>
              <a:gd name="connsiteY0" fmla="*/ 207690 h 4820626"/>
              <a:gd name="connsiteX1" fmla="*/ 3482431 w 7353924"/>
              <a:gd name="connsiteY1" fmla="*/ 98204 h 4820626"/>
              <a:gd name="connsiteX2" fmla="*/ 7050162 w 7353924"/>
              <a:gd name="connsiteY2" fmla="*/ 254869 h 4820626"/>
              <a:gd name="connsiteX3" fmla="*/ 7345344 w 7353924"/>
              <a:gd name="connsiteY3" fmla="*/ 2490036 h 4820626"/>
              <a:gd name="connsiteX4" fmla="*/ 7032017 w 7353924"/>
              <a:gd name="connsiteY4" fmla="*/ 4619660 h 4820626"/>
              <a:gd name="connsiteX5" fmla="*/ 3482430 w 7353924"/>
              <a:gd name="connsiteY5" fmla="*/ 4701953 h 4820626"/>
              <a:gd name="connsiteX6" fmla="*/ 366790 w 7353924"/>
              <a:gd name="connsiteY6" fmla="*/ 4665275 h 4820626"/>
              <a:gd name="connsiteX7" fmla="*/ 308884 w 7353924"/>
              <a:gd name="connsiteY7" fmla="*/ 207690 h 4820626"/>
              <a:gd name="connsiteX0" fmla="*/ 308884 w 7353924"/>
              <a:gd name="connsiteY0" fmla="*/ 207690 h 4820626"/>
              <a:gd name="connsiteX1" fmla="*/ 3482431 w 7353924"/>
              <a:gd name="connsiteY1" fmla="*/ 98204 h 4820626"/>
              <a:gd name="connsiteX2" fmla="*/ 7050162 w 7353924"/>
              <a:gd name="connsiteY2" fmla="*/ 254869 h 4820626"/>
              <a:gd name="connsiteX3" fmla="*/ 7345344 w 7353924"/>
              <a:gd name="connsiteY3" fmla="*/ 2490036 h 4820626"/>
              <a:gd name="connsiteX4" fmla="*/ 7032017 w 7353924"/>
              <a:gd name="connsiteY4" fmla="*/ 4619660 h 4820626"/>
              <a:gd name="connsiteX5" fmla="*/ 3482430 w 7353924"/>
              <a:gd name="connsiteY5" fmla="*/ 4701953 h 4820626"/>
              <a:gd name="connsiteX6" fmla="*/ 366790 w 7353924"/>
              <a:gd name="connsiteY6" fmla="*/ 4665275 h 4820626"/>
              <a:gd name="connsiteX7" fmla="*/ 308884 w 7353924"/>
              <a:gd name="connsiteY7" fmla="*/ 207690 h 4820626"/>
              <a:gd name="connsiteX0" fmla="*/ 293099 w 7338139"/>
              <a:gd name="connsiteY0" fmla="*/ 207690 h 4799498"/>
              <a:gd name="connsiteX1" fmla="*/ 3466646 w 7338139"/>
              <a:gd name="connsiteY1" fmla="*/ 98204 h 4799498"/>
              <a:gd name="connsiteX2" fmla="*/ 7034377 w 7338139"/>
              <a:gd name="connsiteY2" fmla="*/ 254869 h 4799498"/>
              <a:gd name="connsiteX3" fmla="*/ 7329559 w 7338139"/>
              <a:gd name="connsiteY3" fmla="*/ 2490036 h 4799498"/>
              <a:gd name="connsiteX4" fmla="*/ 7016232 w 7338139"/>
              <a:gd name="connsiteY4" fmla="*/ 4619660 h 4799498"/>
              <a:gd name="connsiteX5" fmla="*/ 3466645 w 7338139"/>
              <a:gd name="connsiteY5" fmla="*/ 4701953 h 4799498"/>
              <a:gd name="connsiteX6" fmla="*/ 382755 w 7338139"/>
              <a:gd name="connsiteY6" fmla="*/ 4633525 h 4799498"/>
              <a:gd name="connsiteX7" fmla="*/ 293099 w 7338139"/>
              <a:gd name="connsiteY7" fmla="*/ 207690 h 4799498"/>
              <a:gd name="connsiteX0" fmla="*/ 293099 w 7338139"/>
              <a:gd name="connsiteY0" fmla="*/ 207690 h 4767935"/>
              <a:gd name="connsiteX1" fmla="*/ 3466646 w 7338139"/>
              <a:gd name="connsiteY1" fmla="*/ 98204 h 4767935"/>
              <a:gd name="connsiteX2" fmla="*/ 7034377 w 7338139"/>
              <a:gd name="connsiteY2" fmla="*/ 254869 h 4767935"/>
              <a:gd name="connsiteX3" fmla="*/ 7329559 w 7338139"/>
              <a:gd name="connsiteY3" fmla="*/ 2490036 h 4767935"/>
              <a:gd name="connsiteX4" fmla="*/ 7016232 w 7338139"/>
              <a:gd name="connsiteY4" fmla="*/ 4619660 h 4767935"/>
              <a:gd name="connsiteX5" fmla="*/ 3466645 w 7338139"/>
              <a:gd name="connsiteY5" fmla="*/ 4701953 h 4767935"/>
              <a:gd name="connsiteX6" fmla="*/ 382755 w 7338139"/>
              <a:gd name="connsiteY6" fmla="*/ 4633525 h 4767935"/>
              <a:gd name="connsiteX7" fmla="*/ 293099 w 7338139"/>
              <a:gd name="connsiteY7" fmla="*/ 207690 h 4767935"/>
              <a:gd name="connsiteX0" fmla="*/ 293099 w 8504376"/>
              <a:gd name="connsiteY0" fmla="*/ 207690 h 4767935"/>
              <a:gd name="connsiteX1" fmla="*/ 3466646 w 8504376"/>
              <a:gd name="connsiteY1" fmla="*/ 98204 h 4767935"/>
              <a:gd name="connsiteX2" fmla="*/ 7034377 w 8504376"/>
              <a:gd name="connsiteY2" fmla="*/ 254869 h 4767935"/>
              <a:gd name="connsiteX3" fmla="*/ 8504309 w 8504376"/>
              <a:gd name="connsiteY3" fmla="*/ 2352452 h 4767935"/>
              <a:gd name="connsiteX4" fmla="*/ 7016232 w 8504376"/>
              <a:gd name="connsiteY4" fmla="*/ 4619660 h 4767935"/>
              <a:gd name="connsiteX5" fmla="*/ 3466645 w 8504376"/>
              <a:gd name="connsiteY5" fmla="*/ 4701953 h 4767935"/>
              <a:gd name="connsiteX6" fmla="*/ 382755 w 8504376"/>
              <a:gd name="connsiteY6" fmla="*/ 4633525 h 4767935"/>
              <a:gd name="connsiteX7" fmla="*/ 293099 w 8504376"/>
              <a:gd name="connsiteY7" fmla="*/ 207690 h 4767935"/>
              <a:gd name="connsiteX0" fmla="*/ 293099 w 9071700"/>
              <a:gd name="connsiteY0" fmla="*/ 214160 h 4774405"/>
              <a:gd name="connsiteX1" fmla="*/ 3466646 w 9071700"/>
              <a:gd name="connsiteY1" fmla="*/ 104674 h 4774405"/>
              <a:gd name="connsiteX2" fmla="*/ 8981710 w 9071700"/>
              <a:gd name="connsiteY2" fmla="*/ 250756 h 4774405"/>
              <a:gd name="connsiteX3" fmla="*/ 8504309 w 9071700"/>
              <a:gd name="connsiteY3" fmla="*/ 2358922 h 4774405"/>
              <a:gd name="connsiteX4" fmla="*/ 7016232 w 9071700"/>
              <a:gd name="connsiteY4" fmla="*/ 4626130 h 4774405"/>
              <a:gd name="connsiteX5" fmla="*/ 3466645 w 9071700"/>
              <a:gd name="connsiteY5" fmla="*/ 4708423 h 4774405"/>
              <a:gd name="connsiteX6" fmla="*/ 382755 w 9071700"/>
              <a:gd name="connsiteY6" fmla="*/ 4639995 h 4774405"/>
              <a:gd name="connsiteX7" fmla="*/ 293099 w 9071700"/>
              <a:gd name="connsiteY7" fmla="*/ 214160 h 4774405"/>
              <a:gd name="connsiteX0" fmla="*/ 293099 w 9071700"/>
              <a:gd name="connsiteY0" fmla="*/ 236106 h 4796351"/>
              <a:gd name="connsiteX1" fmla="*/ 4651979 w 9071700"/>
              <a:gd name="connsiteY1" fmla="*/ 73704 h 4796351"/>
              <a:gd name="connsiteX2" fmla="*/ 8981710 w 9071700"/>
              <a:gd name="connsiteY2" fmla="*/ 272702 h 4796351"/>
              <a:gd name="connsiteX3" fmla="*/ 8504309 w 9071700"/>
              <a:gd name="connsiteY3" fmla="*/ 2380868 h 4796351"/>
              <a:gd name="connsiteX4" fmla="*/ 7016232 w 9071700"/>
              <a:gd name="connsiteY4" fmla="*/ 4648076 h 4796351"/>
              <a:gd name="connsiteX5" fmla="*/ 3466645 w 9071700"/>
              <a:gd name="connsiteY5" fmla="*/ 4730369 h 4796351"/>
              <a:gd name="connsiteX6" fmla="*/ 382755 w 9071700"/>
              <a:gd name="connsiteY6" fmla="*/ 4661941 h 4796351"/>
              <a:gd name="connsiteX7" fmla="*/ 293099 w 9071700"/>
              <a:gd name="connsiteY7" fmla="*/ 236106 h 4796351"/>
              <a:gd name="connsiteX0" fmla="*/ 259540 w 9112224"/>
              <a:gd name="connsiteY0" fmla="*/ 214940 h 4796351"/>
              <a:gd name="connsiteX1" fmla="*/ 4692503 w 9112224"/>
              <a:gd name="connsiteY1" fmla="*/ 73704 h 4796351"/>
              <a:gd name="connsiteX2" fmla="*/ 9022234 w 9112224"/>
              <a:gd name="connsiteY2" fmla="*/ 272702 h 4796351"/>
              <a:gd name="connsiteX3" fmla="*/ 8544833 w 9112224"/>
              <a:gd name="connsiteY3" fmla="*/ 2380868 h 4796351"/>
              <a:gd name="connsiteX4" fmla="*/ 7056756 w 9112224"/>
              <a:gd name="connsiteY4" fmla="*/ 4648076 h 4796351"/>
              <a:gd name="connsiteX5" fmla="*/ 3507169 w 9112224"/>
              <a:gd name="connsiteY5" fmla="*/ 4730369 h 4796351"/>
              <a:gd name="connsiteX6" fmla="*/ 423279 w 9112224"/>
              <a:gd name="connsiteY6" fmla="*/ 4661941 h 4796351"/>
              <a:gd name="connsiteX7" fmla="*/ 259540 w 9112224"/>
              <a:gd name="connsiteY7" fmla="*/ 214940 h 4796351"/>
              <a:gd name="connsiteX0" fmla="*/ 259540 w 9112224"/>
              <a:gd name="connsiteY0" fmla="*/ 266659 h 4848070"/>
              <a:gd name="connsiteX1" fmla="*/ 4692503 w 9112224"/>
              <a:gd name="connsiteY1" fmla="*/ 125423 h 4848070"/>
              <a:gd name="connsiteX2" fmla="*/ 9022234 w 9112224"/>
              <a:gd name="connsiteY2" fmla="*/ 324421 h 4848070"/>
              <a:gd name="connsiteX3" fmla="*/ 8544833 w 9112224"/>
              <a:gd name="connsiteY3" fmla="*/ 2432587 h 4848070"/>
              <a:gd name="connsiteX4" fmla="*/ 7056756 w 9112224"/>
              <a:gd name="connsiteY4" fmla="*/ 4699795 h 4848070"/>
              <a:gd name="connsiteX5" fmla="*/ 3507169 w 9112224"/>
              <a:gd name="connsiteY5" fmla="*/ 4782088 h 4848070"/>
              <a:gd name="connsiteX6" fmla="*/ 423279 w 9112224"/>
              <a:gd name="connsiteY6" fmla="*/ 4713660 h 4848070"/>
              <a:gd name="connsiteX7" fmla="*/ 259540 w 9112224"/>
              <a:gd name="connsiteY7" fmla="*/ 266659 h 4848070"/>
              <a:gd name="connsiteX0" fmla="*/ 264055 w 9106156"/>
              <a:gd name="connsiteY0" fmla="*/ 287661 h 4816156"/>
              <a:gd name="connsiteX1" fmla="*/ 4686435 w 9106156"/>
              <a:gd name="connsiteY1" fmla="*/ 93509 h 4816156"/>
              <a:gd name="connsiteX2" fmla="*/ 9016166 w 9106156"/>
              <a:gd name="connsiteY2" fmla="*/ 292507 h 4816156"/>
              <a:gd name="connsiteX3" fmla="*/ 8538765 w 9106156"/>
              <a:gd name="connsiteY3" fmla="*/ 2400673 h 4816156"/>
              <a:gd name="connsiteX4" fmla="*/ 7050688 w 9106156"/>
              <a:gd name="connsiteY4" fmla="*/ 4667881 h 4816156"/>
              <a:gd name="connsiteX5" fmla="*/ 3501101 w 9106156"/>
              <a:gd name="connsiteY5" fmla="*/ 4750174 h 4816156"/>
              <a:gd name="connsiteX6" fmla="*/ 417211 w 9106156"/>
              <a:gd name="connsiteY6" fmla="*/ 4681746 h 4816156"/>
              <a:gd name="connsiteX7" fmla="*/ 264055 w 9106156"/>
              <a:gd name="connsiteY7" fmla="*/ 287661 h 4816156"/>
              <a:gd name="connsiteX0" fmla="*/ 264055 w 9106156"/>
              <a:gd name="connsiteY0" fmla="*/ 300695 h 4829190"/>
              <a:gd name="connsiteX1" fmla="*/ 4686435 w 9106156"/>
              <a:gd name="connsiteY1" fmla="*/ 106543 h 4829190"/>
              <a:gd name="connsiteX2" fmla="*/ 9016166 w 9106156"/>
              <a:gd name="connsiteY2" fmla="*/ 305541 h 4829190"/>
              <a:gd name="connsiteX3" fmla="*/ 8538765 w 9106156"/>
              <a:gd name="connsiteY3" fmla="*/ 2413707 h 4829190"/>
              <a:gd name="connsiteX4" fmla="*/ 7050688 w 9106156"/>
              <a:gd name="connsiteY4" fmla="*/ 4680915 h 4829190"/>
              <a:gd name="connsiteX5" fmla="*/ 3501101 w 9106156"/>
              <a:gd name="connsiteY5" fmla="*/ 4763208 h 4829190"/>
              <a:gd name="connsiteX6" fmla="*/ 417211 w 9106156"/>
              <a:gd name="connsiteY6" fmla="*/ 4694780 h 4829190"/>
              <a:gd name="connsiteX7" fmla="*/ 264055 w 9106156"/>
              <a:gd name="connsiteY7" fmla="*/ 300695 h 4829190"/>
              <a:gd name="connsiteX0" fmla="*/ 259540 w 9112224"/>
              <a:gd name="connsiteY0" fmla="*/ 288110 h 4848355"/>
              <a:gd name="connsiteX1" fmla="*/ 4692503 w 9112224"/>
              <a:gd name="connsiteY1" fmla="*/ 125708 h 4848355"/>
              <a:gd name="connsiteX2" fmla="*/ 9022234 w 9112224"/>
              <a:gd name="connsiteY2" fmla="*/ 324706 h 4848355"/>
              <a:gd name="connsiteX3" fmla="*/ 8544833 w 9112224"/>
              <a:gd name="connsiteY3" fmla="*/ 2432872 h 4848355"/>
              <a:gd name="connsiteX4" fmla="*/ 7056756 w 9112224"/>
              <a:gd name="connsiteY4" fmla="*/ 4700080 h 4848355"/>
              <a:gd name="connsiteX5" fmla="*/ 3507169 w 9112224"/>
              <a:gd name="connsiteY5" fmla="*/ 4782373 h 4848355"/>
              <a:gd name="connsiteX6" fmla="*/ 423279 w 9112224"/>
              <a:gd name="connsiteY6" fmla="*/ 4713945 h 4848355"/>
              <a:gd name="connsiteX7" fmla="*/ 259540 w 9112224"/>
              <a:gd name="connsiteY7" fmla="*/ 288110 h 4848355"/>
              <a:gd name="connsiteX0" fmla="*/ 268662 w 9100180"/>
              <a:gd name="connsiteY0" fmla="*/ 331357 h 4796352"/>
              <a:gd name="connsiteX1" fmla="*/ 4680459 w 9100180"/>
              <a:gd name="connsiteY1" fmla="*/ 73705 h 4796352"/>
              <a:gd name="connsiteX2" fmla="*/ 9010190 w 9100180"/>
              <a:gd name="connsiteY2" fmla="*/ 272703 h 4796352"/>
              <a:gd name="connsiteX3" fmla="*/ 8532789 w 9100180"/>
              <a:gd name="connsiteY3" fmla="*/ 2380869 h 4796352"/>
              <a:gd name="connsiteX4" fmla="*/ 7044712 w 9100180"/>
              <a:gd name="connsiteY4" fmla="*/ 4648077 h 4796352"/>
              <a:gd name="connsiteX5" fmla="*/ 3495125 w 9100180"/>
              <a:gd name="connsiteY5" fmla="*/ 4730370 h 4796352"/>
              <a:gd name="connsiteX6" fmla="*/ 411235 w 9100180"/>
              <a:gd name="connsiteY6" fmla="*/ 4661942 h 4796352"/>
              <a:gd name="connsiteX7" fmla="*/ 268662 w 9100180"/>
              <a:gd name="connsiteY7" fmla="*/ 331357 h 4796352"/>
              <a:gd name="connsiteX0" fmla="*/ 268662 w 9277116"/>
              <a:gd name="connsiteY0" fmla="*/ 331357 h 4796352"/>
              <a:gd name="connsiteX1" fmla="*/ 4680459 w 9277116"/>
              <a:gd name="connsiteY1" fmla="*/ 73705 h 4796352"/>
              <a:gd name="connsiteX2" fmla="*/ 9010190 w 9277116"/>
              <a:gd name="connsiteY2" fmla="*/ 272703 h 4796352"/>
              <a:gd name="connsiteX3" fmla="*/ 8532789 w 9277116"/>
              <a:gd name="connsiteY3" fmla="*/ 2380869 h 4796352"/>
              <a:gd name="connsiteX4" fmla="*/ 9182545 w 9277116"/>
              <a:gd name="connsiteY4" fmla="*/ 4679827 h 4796352"/>
              <a:gd name="connsiteX5" fmla="*/ 3495125 w 9277116"/>
              <a:gd name="connsiteY5" fmla="*/ 4730370 h 4796352"/>
              <a:gd name="connsiteX6" fmla="*/ 411235 w 9277116"/>
              <a:gd name="connsiteY6" fmla="*/ 4661942 h 4796352"/>
              <a:gd name="connsiteX7" fmla="*/ 268662 w 9277116"/>
              <a:gd name="connsiteY7" fmla="*/ 331357 h 4796352"/>
              <a:gd name="connsiteX0" fmla="*/ 268662 w 9486667"/>
              <a:gd name="connsiteY0" fmla="*/ 331357 h 4796352"/>
              <a:gd name="connsiteX1" fmla="*/ 4680459 w 9486667"/>
              <a:gd name="connsiteY1" fmla="*/ 73705 h 4796352"/>
              <a:gd name="connsiteX2" fmla="*/ 9010190 w 9486667"/>
              <a:gd name="connsiteY2" fmla="*/ 272703 h 4796352"/>
              <a:gd name="connsiteX3" fmla="*/ 9474705 w 9486667"/>
              <a:gd name="connsiteY3" fmla="*/ 2317369 h 4796352"/>
              <a:gd name="connsiteX4" fmla="*/ 9182545 w 9486667"/>
              <a:gd name="connsiteY4" fmla="*/ 4679827 h 4796352"/>
              <a:gd name="connsiteX5" fmla="*/ 3495125 w 9486667"/>
              <a:gd name="connsiteY5" fmla="*/ 4730370 h 4796352"/>
              <a:gd name="connsiteX6" fmla="*/ 411235 w 9486667"/>
              <a:gd name="connsiteY6" fmla="*/ 4661942 h 4796352"/>
              <a:gd name="connsiteX7" fmla="*/ 268662 w 9486667"/>
              <a:gd name="connsiteY7" fmla="*/ 331357 h 4796352"/>
              <a:gd name="connsiteX0" fmla="*/ 268662 w 9475299"/>
              <a:gd name="connsiteY0" fmla="*/ 331357 h 4805604"/>
              <a:gd name="connsiteX1" fmla="*/ 4680459 w 9475299"/>
              <a:gd name="connsiteY1" fmla="*/ 73705 h 4805604"/>
              <a:gd name="connsiteX2" fmla="*/ 9010190 w 9475299"/>
              <a:gd name="connsiteY2" fmla="*/ 272703 h 4805604"/>
              <a:gd name="connsiteX3" fmla="*/ 9474705 w 9475299"/>
              <a:gd name="connsiteY3" fmla="*/ 2317369 h 4805604"/>
              <a:gd name="connsiteX4" fmla="*/ 9087295 w 9475299"/>
              <a:gd name="connsiteY4" fmla="*/ 4700994 h 4805604"/>
              <a:gd name="connsiteX5" fmla="*/ 3495125 w 9475299"/>
              <a:gd name="connsiteY5" fmla="*/ 4730370 h 4805604"/>
              <a:gd name="connsiteX6" fmla="*/ 411235 w 9475299"/>
              <a:gd name="connsiteY6" fmla="*/ 4661942 h 4805604"/>
              <a:gd name="connsiteX7" fmla="*/ 268662 w 9475299"/>
              <a:gd name="connsiteY7" fmla="*/ 331357 h 4805604"/>
              <a:gd name="connsiteX0" fmla="*/ 268662 w 9398864"/>
              <a:gd name="connsiteY0" fmla="*/ 331357 h 4805604"/>
              <a:gd name="connsiteX1" fmla="*/ 4680459 w 9398864"/>
              <a:gd name="connsiteY1" fmla="*/ 73705 h 4805604"/>
              <a:gd name="connsiteX2" fmla="*/ 9010190 w 9398864"/>
              <a:gd name="connsiteY2" fmla="*/ 272703 h 4805604"/>
              <a:gd name="connsiteX3" fmla="*/ 9390039 w 9398864"/>
              <a:gd name="connsiteY3" fmla="*/ 2327952 h 4805604"/>
              <a:gd name="connsiteX4" fmla="*/ 9087295 w 9398864"/>
              <a:gd name="connsiteY4" fmla="*/ 4700994 h 4805604"/>
              <a:gd name="connsiteX5" fmla="*/ 3495125 w 9398864"/>
              <a:gd name="connsiteY5" fmla="*/ 4730370 h 4805604"/>
              <a:gd name="connsiteX6" fmla="*/ 411235 w 9398864"/>
              <a:gd name="connsiteY6" fmla="*/ 4661942 h 4805604"/>
              <a:gd name="connsiteX7" fmla="*/ 268662 w 9398864"/>
              <a:gd name="connsiteY7" fmla="*/ 331357 h 4805604"/>
              <a:gd name="connsiteX0" fmla="*/ 268662 w 9398864"/>
              <a:gd name="connsiteY0" fmla="*/ 329277 h 4803524"/>
              <a:gd name="connsiteX1" fmla="*/ 4680459 w 9398864"/>
              <a:gd name="connsiteY1" fmla="*/ 71625 h 4803524"/>
              <a:gd name="connsiteX2" fmla="*/ 9063106 w 9398864"/>
              <a:gd name="connsiteY2" fmla="*/ 376457 h 4803524"/>
              <a:gd name="connsiteX3" fmla="*/ 9390039 w 9398864"/>
              <a:gd name="connsiteY3" fmla="*/ 2325872 h 4803524"/>
              <a:gd name="connsiteX4" fmla="*/ 9087295 w 9398864"/>
              <a:gd name="connsiteY4" fmla="*/ 4698914 h 4803524"/>
              <a:gd name="connsiteX5" fmla="*/ 3495125 w 9398864"/>
              <a:gd name="connsiteY5" fmla="*/ 4728290 h 4803524"/>
              <a:gd name="connsiteX6" fmla="*/ 411235 w 9398864"/>
              <a:gd name="connsiteY6" fmla="*/ 4659862 h 4803524"/>
              <a:gd name="connsiteX7" fmla="*/ 268662 w 9398864"/>
              <a:gd name="connsiteY7" fmla="*/ 329277 h 4803524"/>
              <a:gd name="connsiteX0" fmla="*/ 268662 w 9398864"/>
              <a:gd name="connsiteY0" fmla="*/ 309685 h 4783932"/>
              <a:gd name="connsiteX1" fmla="*/ 4722792 w 9398864"/>
              <a:gd name="connsiteY1" fmla="*/ 94366 h 4783932"/>
              <a:gd name="connsiteX2" fmla="*/ 9063106 w 9398864"/>
              <a:gd name="connsiteY2" fmla="*/ 356865 h 4783932"/>
              <a:gd name="connsiteX3" fmla="*/ 9390039 w 9398864"/>
              <a:gd name="connsiteY3" fmla="*/ 2306280 h 4783932"/>
              <a:gd name="connsiteX4" fmla="*/ 9087295 w 9398864"/>
              <a:gd name="connsiteY4" fmla="*/ 4679322 h 4783932"/>
              <a:gd name="connsiteX5" fmla="*/ 3495125 w 9398864"/>
              <a:gd name="connsiteY5" fmla="*/ 4708698 h 4783932"/>
              <a:gd name="connsiteX6" fmla="*/ 411235 w 9398864"/>
              <a:gd name="connsiteY6" fmla="*/ 4640270 h 4783932"/>
              <a:gd name="connsiteX7" fmla="*/ 268662 w 9398864"/>
              <a:gd name="connsiteY7" fmla="*/ 309685 h 4783932"/>
              <a:gd name="connsiteX0" fmla="*/ 314333 w 9349285"/>
              <a:gd name="connsiteY0" fmla="*/ 265759 h 4856423"/>
              <a:gd name="connsiteX1" fmla="*/ 4673213 w 9349285"/>
              <a:gd name="connsiteY1" fmla="*/ 166857 h 4856423"/>
              <a:gd name="connsiteX2" fmla="*/ 9013527 w 9349285"/>
              <a:gd name="connsiteY2" fmla="*/ 429356 h 4856423"/>
              <a:gd name="connsiteX3" fmla="*/ 9340460 w 9349285"/>
              <a:gd name="connsiteY3" fmla="*/ 2378771 h 4856423"/>
              <a:gd name="connsiteX4" fmla="*/ 9037716 w 9349285"/>
              <a:gd name="connsiteY4" fmla="*/ 4751813 h 4856423"/>
              <a:gd name="connsiteX5" fmla="*/ 3445546 w 9349285"/>
              <a:gd name="connsiteY5" fmla="*/ 4781189 h 4856423"/>
              <a:gd name="connsiteX6" fmla="*/ 361656 w 9349285"/>
              <a:gd name="connsiteY6" fmla="*/ 4712761 h 4856423"/>
              <a:gd name="connsiteX7" fmla="*/ 314333 w 9349285"/>
              <a:gd name="connsiteY7" fmla="*/ 265759 h 4856423"/>
              <a:gd name="connsiteX0" fmla="*/ 314333 w 9349285"/>
              <a:gd name="connsiteY0" fmla="*/ 152086 h 4742750"/>
              <a:gd name="connsiteX1" fmla="*/ 4673213 w 9349285"/>
              <a:gd name="connsiteY1" fmla="*/ 53184 h 4742750"/>
              <a:gd name="connsiteX2" fmla="*/ 9013527 w 9349285"/>
              <a:gd name="connsiteY2" fmla="*/ 315683 h 4742750"/>
              <a:gd name="connsiteX3" fmla="*/ 9340460 w 9349285"/>
              <a:gd name="connsiteY3" fmla="*/ 2265098 h 4742750"/>
              <a:gd name="connsiteX4" fmla="*/ 9037716 w 9349285"/>
              <a:gd name="connsiteY4" fmla="*/ 4638140 h 4742750"/>
              <a:gd name="connsiteX5" fmla="*/ 3445546 w 9349285"/>
              <a:gd name="connsiteY5" fmla="*/ 4667516 h 4742750"/>
              <a:gd name="connsiteX6" fmla="*/ 361656 w 9349285"/>
              <a:gd name="connsiteY6" fmla="*/ 4599088 h 4742750"/>
              <a:gd name="connsiteX7" fmla="*/ 314333 w 9349285"/>
              <a:gd name="connsiteY7" fmla="*/ 152086 h 4742750"/>
              <a:gd name="connsiteX0" fmla="*/ 287946 w 9322898"/>
              <a:gd name="connsiteY0" fmla="*/ 152086 h 4742750"/>
              <a:gd name="connsiteX1" fmla="*/ 4646826 w 9322898"/>
              <a:gd name="connsiteY1" fmla="*/ 53184 h 4742750"/>
              <a:gd name="connsiteX2" fmla="*/ 8987140 w 9322898"/>
              <a:gd name="connsiteY2" fmla="*/ 315683 h 4742750"/>
              <a:gd name="connsiteX3" fmla="*/ 9314073 w 9322898"/>
              <a:gd name="connsiteY3" fmla="*/ 2265098 h 4742750"/>
              <a:gd name="connsiteX4" fmla="*/ 9011329 w 9322898"/>
              <a:gd name="connsiteY4" fmla="*/ 4638140 h 4742750"/>
              <a:gd name="connsiteX5" fmla="*/ 3419159 w 9322898"/>
              <a:gd name="connsiteY5" fmla="*/ 4667516 h 4742750"/>
              <a:gd name="connsiteX6" fmla="*/ 335269 w 9322898"/>
              <a:gd name="connsiteY6" fmla="*/ 4599088 h 4742750"/>
              <a:gd name="connsiteX7" fmla="*/ 287946 w 9322898"/>
              <a:gd name="connsiteY7" fmla="*/ 152086 h 4742750"/>
              <a:gd name="connsiteX0" fmla="*/ 374685 w 9409637"/>
              <a:gd name="connsiteY0" fmla="*/ 152086 h 4742750"/>
              <a:gd name="connsiteX1" fmla="*/ 4733565 w 9409637"/>
              <a:gd name="connsiteY1" fmla="*/ 53184 h 4742750"/>
              <a:gd name="connsiteX2" fmla="*/ 9073879 w 9409637"/>
              <a:gd name="connsiteY2" fmla="*/ 315683 h 4742750"/>
              <a:gd name="connsiteX3" fmla="*/ 9400812 w 9409637"/>
              <a:gd name="connsiteY3" fmla="*/ 2265098 h 4742750"/>
              <a:gd name="connsiteX4" fmla="*/ 9098068 w 9409637"/>
              <a:gd name="connsiteY4" fmla="*/ 4638140 h 4742750"/>
              <a:gd name="connsiteX5" fmla="*/ 3505898 w 9409637"/>
              <a:gd name="connsiteY5" fmla="*/ 4667516 h 4742750"/>
              <a:gd name="connsiteX6" fmla="*/ 422008 w 9409637"/>
              <a:gd name="connsiteY6" fmla="*/ 4599088 h 4742750"/>
              <a:gd name="connsiteX7" fmla="*/ 374685 w 9409637"/>
              <a:gd name="connsiteY7" fmla="*/ 152086 h 4742750"/>
              <a:gd name="connsiteX0" fmla="*/ 334959 w 9369911"/>
              <a:gd name="connsiteY0" fmla="*/ 169730 h 4760394"/>
              <a:gd name="connsiteX1" fmla="*/ 4693839 w 9369911"/>
              <a:gd name="connsiteY1" fmla="*/ 70828 h 4760394"/>
              <a:gd name="connsiteX2" fmla="*/ 9034153 w 9369911"/>
              <a:gd name="connsiteY2" fmla="*/ 333327 h 4760394"/>
              <a:gd name="connsiteX3" fmla="*/ 9361086 w 9369911"/>
              <a:gd name="connsiteY3" fmla="*/ 2282742 h 4760394"/>
              <a:gd name="connsiteX4" fmla="*/ 9058342 w 9369911"/>
              <a:gd name="connsiteY4" fmla="*/ 4655784 h 4760394"/>
              <a:gd name="connsiteX5" fmla="*/ 3466172 w 9369911"/>
              <a:gd name="connsiteY5" fmla="*/ 4685160 h 4760394"/>
              <a:gd name="connsiteX6" fmla="*/ 382282 w 9369911"/>
              <a:gd name="connsiteY6" fmla="*/ 4616732 h 4760394"/>
              <a:gd name="connsiteX7" fmla="*/ 334959 w 9369911"/>
              <a:gd name="connsiteY7" fmla="*/ 169730 h 4760394"/>
              <a:gd name="connsiteX0" fmla="*/ 447445 w 9482397"/>
              <a:gd name="connsiteY0" fmla="*/ 365090 h 4955754"/>
              <a:gd name="connsiteX1" fmla="*/ 4806325 w 9482397"/>
              <a:gd name="connsiteY1" fmla="*/ 266188 h 4955754"/>
              <a:gd name="connsiteX2" fmla="*/ 9146639 w 9482397"/>
              <a:gd name="connsiteY2" fmla="*/ 528687 h 4955754"/>
              <a:gd name="connsiteX3" fmla="*/ 9473572 w 9482397"/>
              <a:gd name="connsiteY3" fmla="*/ 2478102 h 4955754"/>
              <a:gd name="connsiteX4" fmla="*/ 9170828 w 9482397"/>
              <a:gd name="connsiteY4" fmla="*/ 4851144 h 4955754"/>
              <a:gd name="connsiteX5" fmla="*/ 3578658 w 9482397"/>
              <a:gd name="connsiteY5" fmla="*/ 4880520 h 4955754"/>
              <a:gd name="connsiteX6" fmla="*/ 494768 w 9482397"/>
              <a:gd name="connsiteY6" fmla="*/ 4812092 h 4955754"/>
              <a:gd name="connsiteX7" fmla="*/ 447445 w 9482397"/>
              <a:gd name="connsiteY7" fmla="*/ 365090 h 4955754"/>
              <a:gd name="connsiteX0" fmla="*/ 403589 w 9438541"/>
              <a:gd name="connsiteY0" fmla="*/ 371319 h 5010342"/>
              <a:gd name="connsiteX1" fmla="*/ 4762469 w 9438541"/>
              <a:gd name="connsiteY1" fmla="*/ 272417 h 5010342"/>
              <a:gd name="connsiteX2" fmla="*/ 9102783 w 9438541"/>
              <a:gd name="connsiteY2" fmla="*/ 534916 h 5010342"/>
              <a:gd name="connsiteX3" fmla="*/ 9429716 w 9438541"/>
              <a:gd name="connsiteY3" fmla="*/ 2484331 h 5010342"/>
              <a:gd name="connsiteX4" fmla="*/ 9126972 w 9438541"/>
              <a:gd name="connsiteY4" fmla="*/ 4857373 h 5010342"/>
              <a:gd name="connsiteX5" fmla="*/ 3534802 w 9438541"/>
              <a:gd name="connsiteY5" fmla="*/ 4886749 h 5010342"/>
              <a:gd name="connsiteX6" fmla="*/ 546162 w 9438541"/>
              <a:gd name="connsiteY6" fmla="*/ 4902988 h 5010342"/>
              <a:gd name="connsiteX7" fmla="*/ 403589 w 9438541"/>
              <a:gd name="connsiteY7" fmla="*/ 371319 h 5010342"/>
              <a:gd name="connsiteX0" fmla="*/ 451718 w 9486670"/>
              <a:gd name="connsiteY0" fmla="*/ 194998 h 4904702"/>
              <a:gd name="connsiteX1" fmla="*/ 4810598 w 9486670"/>
              <a:gd name="connsiteY1" fmla="*/ 96096 h 4904702"/>
              <a:gd name="connsiteX2" fmla="*/ 9150912 w 9486670"/>
              <a:gd name="connsiteY2" fmla="*/ 358595 h 4904702"/>
              <a:gd name="connsiteX3" fmla="*/ 9477845 w 9486670"/>
              <a:gd name="connsiteY3" fmla="*/ 2308010 h 4904702"/>
              <a:gd name="connsiteX4" fmla="*/ 9175101 w 9486670"/>
              <a:gd name="connsiteY4" fmla="*/ 4681052 h 4904702"/>
              <a:gd name="connsiteX5" fmla="*/ 3582931 w 9486670"/>
              <a:gd name="connsiteY5" fmla="*/ 4710428 h 4904702"/>
              <a:gd name="connsiteX6" fmla="*/ 594291 w 9486670"/>
              <a:gd name="connsiteY6" fmla="*/ 4726667 h 4904702"/>
              <a:gd name="connsiteX7" fmla="*/ 153607 w 9486670"/>
              <a:gd name="connsiteY7" fmla="*/ 2309968 h 4904702"/>
              <a:gd name="connsiteX8" fmla="*/ 451718 w 9486670"/>
              <a:gd name="connsiteY8" fmla="*/ 194998 h 4904702"/>
              <a:gd name="connsiteX0" fmla="*/ 451718 w 9486670"/>
              <a:gd name="connsiteY0" fmla="*/ 194998 h 4899393"/>
              <a:gd name="connsiteX1" fmla="*/ 4810598 w 9486670"/>
              <a:gd name="connsiteY1" fmla="*/ 96096 h 4899393"/>
              <a:gd name="connsiteX2" fmla="*/ 9150912 w 9486670"/>
              <a:gd name="connsiteY2" fmla="*/ 358595 h 4899393"/>
              <a:gd name="connsiteX3" fmla="*/ 9477845 w 9486670"/>
              <a:gd name="connsiteY3" fmla="*/ 2308010 h 4899393"/>
              <a:gd name="connsiteX4" fmla="*/ 9175101 w 9486670"/>
              <a:gd name="connsiteY4" fmla="*/ 4681052 h 4899393"/>
              <a:gd name="connsiteX5" fmla="*/ 4429597 w 9486670"/>
              <a:gd name="connsiteY5" fmla="*/ 4689262 h 4899393"/>
              <a:gd name="connsiteX6" fmla="*/ 594291 w 9486670"/>
              <a:gd name="connsiteY6" fmla="*/ 4726667 h 4899393"/>
              <a:gd name="connsiteX7" fmla="*/ 153607 w 9486670"/>
              <a:gd name="connsiteY7" fmla="*/ 2309968 h 4899393"/>
              <a:gd name="connsiteX8" fmla="*/ 451718 w 9486670"/>
              <a:gd name="connsiteY8" fmla="*/ 194998 h 4899393"/>
              <a:gd name="connsiteX0" fmla="*/ 451718 w 9486670"/>
              <a:gd name="connsiteY0" fmla="*/ 194998 h 4830807"/>
              <a:gd name="connsiteX1" fmla="*/ 4810598 w 9486670"/>
              <a:gd name="connsiteY1" fmla="*/ 96096 h 4830807"/>
              <a:gd name="connsiteX2" fmla="*/ 9150912 w 9486670"/>
              <a:gd name="connsiteY2" fmla="*/ 358595 h 4830807"/>
              <a:gd name="connsiteX3" fmla="*/ 9477845 w 9486670"/>
              <a:gd name="connsiteY3" fmla="*/ 2308010 h 4830807"/>
              <a:gd name="connsiteX4" fmla="*/ 9175101 w 9486670"/>
              <a:gd name="connsiteY4" fmla="*/ 4681052 h 4830807"/>
              <a:gd name="connsiteX5" fmla="*/ 4429597 w 9486670"/>
              <a:gd name="connsiteY5" fmla="*/ 4689262 h 4830807"/>
              <a:gd name="connsiteX6" fmla="*/ 604874 w 9486670"/>
              <a:gd name="connsiteY6" fmla="*/ 4631417 h 4830807"/>
              <a:gd name="connsiteX7" fmla="*/ 153607 w 9486670"/>
              <a:gd name="connsiteY7" fmla="*/ 2309968 h 4830807"/>
              <a:gd name="connsiteX8" fmla="*/ 451718 w 9486670"/>
              <a:gd name="connsiteY8" fmla="*/ 194998 h 4830807"/>
              <a:gd name="connsiteX0" fmla="*/ 451718 w 9486670"/>
              <a:gd name="connsiteY0" fmla="*/ 194998 h 4830807"/>
              <a:gd name="connsiteX1" fmla="*/ 4810598 w 9486670"/>
              <a:gd name="connsiteY1" fmla="*/ 96096 h 4830807"/>
              <a:gd name="connsiteX2" fmla="*/ 9150912 w 9486670"/>
              <a:gd name="connsiteY2" fmla="*/ 358595 h 4830807"/>
              <a:gd name="connsiteX3" fmla="*/ 9477845 w 9486670"/>
              <a:gd name="connsiteY3" fmla="*/ 2308010 h 4830807"/>
              <a:gd name="connsiteX4" fmla="*/ 9175101 w 9486670"/>
              <a:gd name="connsiteY4" fmla="*/ 4681052 h 4830807"/>
              <a:gd name="connsiteX5" fmla="*/ 4429597 w 9486670"/>
              <a:gd name="connsiteY5" fmla="*/ 4689262 h 4830807"/>
              <a:gd name="connsiteX6" fmla="*/ 541374 w 9486670"/>
              <a:gd name="connsiteY6" fmla="*/ 4631417 h 4830807"/>
              <a:gd name="connsiteX7" fmla="*/ 153607 w 9486670"/>
              <a:gd name="connsiteY7" fmla="*/ 2309968 h 4830807"/>
              <a:gd name="connsiteX8" fmla="*/ 451718 w 9486670"/>
              <a:gd name="connsiteY8" fmla="*/ 194998 h 4830807"/>
              <a:gd name="connsiteX0" fmla="*/ 451718 w 9486670"/>
              <a:gd name="connsiteY0" fmla="*/ 194998 h 4780060"/>
              <a:gd name="connsiteX1" fmla="*/ 4810598 w 9486670"/>
              <a:gd name="connsiteY1" fmla="*/ 96096 h 4780060"/>
              <a:gd name="connsiteX2" fmla="*/ 9150912 w 9486670"/>
              <a:gd name="connsiteY2" fmla="*/ 358595 h 4780060"/>
              <a:gd name="connsiteX3" fmla="*/ 9477845 w 9486670"/>
              <a:gd name="connsiteY3" fmla="*/ 2308010 h 4780060"/>
              <a:gd name="connsiteX4" fmla="*/ 9175101 w 9486670"/>
              <a:gd name="connsiteY4" fmla="*/ 4681052 h 4780060"/>
              <a:gd name="connsiteX5" fmla="*/ 4429597 w 9486670"/>
              <a:gd name="connsiteY5" fmla="*/ 4689262 h 4780060"/>
              <a:gd name="connsiteX6" fmla="*/ 541374 w 9486670"/>
              <a:gd name="connsiteY6" fmla="*/ 4631417 h 4780060"/>
              <a:gd name="connsiteX7" fmla="*/ 153607 w 9486670"/>
              <a:gd name="connsiteY7" fmla="*/ 2309968 h 4780060"/>
              <a:gd name="connsiteX8" fmla="*/ 451718 w 9486670"/>
              <a:gd name="connsiteY8" fmla="*/ 194998 h 4780060"/>
              <a:gd name="connsiteX0" fmla="*/ 451718 w 9486670"/>
              <a:gd name="connsiteY0" fmla="*/ 194998 h 4802009"/>
              <a:gd name="connsiteX1" fmla="*/ 4810598 w 9486670"/>
              <a:gd name="connsiteY1" fmla="*/ 96096 h 4802009"/>
              <a:gd name="connsiteX2" fmla="*/ 9150912 w 9486670"/>
              <a:gd name="connsiteY2" fmla="*/ 358595 h 4802009"/>
              <a:gd name="connsiteX3" fmla="*/ 9477845 w 9486670"/>
              <a:gd name="connsiteY3" fmla="*/ 2308010 h 4802009"/>
              <a:gd name="connsiteX4" fmla="*/ 9175101 w 9486670"/>
              <a:gd name="connsiteY4" fmla="*/ 4681052 h 4802009"/>
              <a:gd name="connsiteX5" fmla="*/ 4366097 w 9486670"/>
              <a:gd name="connsiteY5" fmla="*/ 4752762 h 4802009"/>
              <a:gd name="connsiteX6" fmla="*/ 541374 w 9486670"/>
              <a:gd name="connsiteY6" fmla="*/ 4631417 h 4802009"/>
              <a:gd name="connsiteX7" fmla="*/ 153607 w 9486670"/>
              <a:gd name="connsiteY7" fmla="*/ 2309968 h 4802009"/>
              <a:gd name="connsiteX8" fmla="*/ 451718 w 9486670"/>
              <a:gd name="connsiteY8" fmla="*/ 194998 h 4802009"/>
              <a:gd name="connsiteX0" fmla="*/ 451718 w 9486670"/>
              <a:gd name="connsiteY0" fmla="*/ 194998 h 4802009"/>
              <a:gd name="connsiteX1" fmla="*/ 4810598 w 9486670"/>
              <a:gd name="connsiteY1" fmla="*/ 96096 h 4802009"/>
              <a:gd name="connsiteX2" fmla="*/ 9150912 w 9486670"/>
              <a:gd name="connsiteY2" fmla="*/ 358595 h 4802009"/>
              <a:gd name="connsiteX3" fmla="*/ 9477845 w 9486670"/>
              <a:gd name="connsiteY3" fmla="*/ 2435010 h 4802009"/>
              <a:gd name="connsiteX4" fmla="*/ 9175101 w 9486670"/>
              <a:gd name="connsiteY4" fmla="*/ 4681052 h 4802009"/>
              <a:gd name="connsiteX5" fmla="*/ 4366097 w 9486670"/>
              <a:gd name="connsiteY5" fmla="*/ 4752762 h 4802009"/>
              <a:gd name="connsiteX6" fmla="*/ 541374 w 9486670"/>
              <a:gd name="connsiteY6" fmla="*/ 4631417 h 4802009"/>
              <a:gd name="connsiteX7" fmla="*/ 153607 w 9486670"/>
              <a:gd name="connsiteY7" fmla="*/ 2309968 h 4802009"/>
              <a:gd name="connsiteX8" fmla="*/ 451718 w 9486670"/>
              <a:gd name="connsiteY8" fmla="*/ 194998 h 4802009"/>
              <a:gd name="connsiteX0" fmla="*/ 451718 w 9482103"/>
              <a:gd name="connsiteY0" fmla="*/ 194998 h 4805940"/>
              <a:gd name="connsiteX1" fmla="*/ 4810598 w 9482103"/>
              <a:gd name="connsiteY1" fmla="*/ 96096 h 4805940"/>
              <a:gd name="connsiteX2" fmla="*/ 9150912 w 9482103"/>
              <a:gd name="connsiteY2" fmla="*/ 358595 h 4805940"/>
              <a:gd name="connsiteX3" fmla="*/ 9477845 w 9482103"/>
              <a:gd name="connsiteY3" fmla="*/ 2435010 h 4805940"/>
              <a:gd name="connsiteX4" fmla="*/ 9090435 w 9482103"/>
              <a:gd name="connsiteY4" fmla="*/ 4691636 h 4805940"/>
              <a:gd name="connsiteX5" fmla="*/ 4366097 w 9482103"/>
              <a:gd name="connsiteY5" fmla="*/ 4752762 h 4805940"/>
              <a:gd name="connsiteX6" fmla="*/ 541374 w 9482103"/>
              <a:gd name="connsiteY6" fmla="*/ 4631417 h 4805940"/>
              <a:gd name="connsiteX7" fmla="*/ 153607 w 9482103"/>
              <a:gd name="connsiteY7" fmla="*/ 2309968 h 4805940"/>
              <a:gd name="connsiteX8" fmla="*/ 451718 w 9482103"/>
              <a:gd name="connsiteY8" fmla="*/ 194998 h 4805940"/>
              <a:gd name="connsiteX0" fmla="*/ 320624 w 9351009"/>
              <a:gd name="connsiteY0" fmla="*/ 188472 h 4799414"/>
              <a:gd name="connsiteX1" fmla="*/ 4679504 w 9351009"/>
              <a:gd name="connsiteY1" fmla="*/ 89570 h 4799414"/>
              <a:gd name="connsiteX2" fmla="*/ 9019818 w 9351009"/>
              <a:gd name="connsiteY2" fmla="*/ 352069 h 4799414"/>
              <a:gd name="connsiteX3" fmla="*/ 9346751 w 9351009"/>
              <a:gd name="connsiteY3" fmla="*/ 2428484 h 4799414"/>
              <a:gd name="connsiteX4" fmla="*/ 8959341 w 9351009"/>
              <a:gd name="connsiteY4" fmla="*/ 4685110 h 4799414"/>
              <a:gd name="connsiteX5" fmla="*/ 4235003 w 9351009"/>
              <a:gd name="connsiteY5" fmla="*/ 4746236 h 4799414"/>
              <a:gd name="connsiteX6" fmla="*/ 410280 w 9351009"/>
              <a:gd name="connsiteY6" fmla="*/ 4624891 h 4799414"/>
              <a:gd name="connsiteX7" fmla="*/ 22513 w 9351009"/>
              <a:gd name="connsiteY7" fmla="*/ 2303442 h 4799414"/>
              <a:gd name="connsiteX8" fmla="*/ 320624 w 9351009"/>
              <a:gd name="connsiteY8" fmla="*/ 188472 h 4799414"/>
              <a:gd name="connsiteX0" fmla="*/ 320624 w 9351009"/>
              <a:gd name="connsiteY0" fmla="*/ 161603 h 4772545"/>
              <a:gd name="connsiteX1" fmla="*/ 4679504 w 9351009"/>
              <a:gd name="connsiteY1" fmla="*/ 62701 h 4772545"/>
              <a:gd name="connsiteX2" fmla="*/ 9019818 w 9351009"/>
              <a:gd name="connsiteY2" fmla="*/ 325200 h 4772545"/>
              <a:gd name="connsiteX3" fmla="*/ 9346751 w 9351009"/>
              <a:gd name="connsiteY3" fmla="*/ 2401615 h 4772545"/>
              <a:gd name="connsiteX4" fmla="*/ 8959341 w 9351009"/>
              <a:gd name="connsiteY4" fmla="*/ 4658241 h 4772545"/>
              <a:gd name="connsiteX5" fmla="*/ 4235003 w 9351009"/>
              <a:gd name="connsiteY5" fmla="*/ 4719367 h 4772545"/>
              <a:gd name="connsiteX6" fmla="*/ 410280 w 9351009"/>
              <a:gd name="connsiteY6" fmla="*/ 4598022 h 4772545"/>
              <a:gd name="connsiteX7" fmla="*/ 22513 w 9351009"/>
              <a:gd name="connsiteY7" fmla="*/ 2276573 h 4772545"/>
              <a:gd name="connsiteX8" fmla="*/ 320624 w 9351009"/>
              <a:gd name="connsiteY8" fmla="*/ 161603 h 4772545"/>
              <a:gd name="connsiteX0" fmla="*/ 362957 w 9351009"/>
              <a:gd name="connsiteY0" fmla="*/ 149775 h 4792467"/>
              <a:gd name="connsiteX1" fmla="*/ 4679504 w 9351009"/>
              <a:gd name="connsiteY1" fmla="*/ 82623 h 4792467"/>
              <a:gd name="connsiteX2" fmla="*/ 9019818 w 9351009"/>
              <a:gd name="connsiteY2" fmla="*/ 345122 h 4792467"/>
              <a:gd name="connsiteX3" fmla="*/ 9346751 w 9351009"/>
              <a:gd name="connsiteY3" fmla="*/ 2421537 h 4792467"/>
              <a:gd name="connsiteX4" fmla="*/ 8959341 w 9351009"/>
              <a:gd name="connsiteY4" fmla="*/ 4678163 h 4792467"/>
              <a:gd name="connsiteX5" fmla="*/ 4235003 w 9351009"/>
              <a:gd name="connsiteY5" fmla="*/ 4739289 h 4792467"/>
              <a:gd name="connsiteX6" fmla="*/ 410280 w 9351009"/>
              <a:gd name="connsiteY6" fmla="*/ 4617944 h 4792467"/>
              <a:gd name="connsiteX7" fmla="*/ 22513 w 9351009"/>
              <a:gd name="connsiteY7" fmla="*/ 2296495 h 4792467"/>
              <a:gd name="connsiteX8" fmla="*/ 362957 w 9351009"/>
              <a:gd name="connsiteY8" fmla="*/ 149775 h 4792467"/>
              <a:gd name="connsiteX0" fmla="*/ 362957 w 9348535"/>
              <a:gd name="connsiteY0" fmla="*/ 149775 h 4792467"/>
              <a:gd name="connsiteX1" fmla="*/ 4679504 w 9348535"/>
              <a:gd name="connsiteY1" fmla="*/ 82623 h 4792467"/>
              <a:gd name="connsiteX2" fmla="*/ 8977484 w 9348535"/>
              <a:gd name="connsiteY2" fmla="*/ 271038 h 4792467"/>
              <a:gd name="connsiteX3" fmla="*/ 9346751 w 9348535"/>
              <a:gd name="connsiteY3" fmla="*/ 2421537 h 4792467"/>
              <a:gd name="connsiteX4" fmla="*/ 8959341 w 9348535"/>
              <a:gd name="connsiteY4" fmla="*/ 4678163 h 4792467"/>
              <a:gd name="connsiteX5" fmla="*/ 4235003 w 9348535"/>
              <a:gd name="connsiteY5" fmla="*/ 4739289 h 4792467"/>
              <a:gd name="connsiteX6" fmla="*/ 410280 w 9348535"/>
              <a:gd name="connsiteY6" fmla="*/ 4617944 h 4792467"/>
              <a:gd name="connsiteX7" fmla="*/ 22513 w 9348535"/>
              <a:gd name="connsiteY7" fmla="*/ 2296495 h 4792467"/>
              <a:gd name="connsiteX8" fmla="*/ 362957 w 9348535"/>
              <a:gd name="connsiteY8" fmla="*/ 149775 h 4792467"/>
              <a:gd name="connsiteX0" fmla="*/ 494011 w 9479589"/>
              <a:gd name="connsiteY0" fmla="*/ 191062 h 4833754"/>
              <a:gd name="connsiteX1" fmla="*/ 4810558 w 9479589"/>
              <a:gd name="connsiteY1" fmla="*/ 123910 h 4833754"/>
              <a:gd name="connsiteX2" fmla="*/ 9108538 w 9479589"/>
              <a:gd name="connsiteY2" fmla="*/ 312325 h 4833754"/>
              <a:gd name="connsiteX3" fmla="*/ 9477805 w 9479589"/>
              <a:gd name="connsiteY3" fmla="*/ 2462824 h 4833754"/>
              <a:gd name="connsiteX4" fmla="*/ 9090395 w 9479589"/>
              <a:gd name="connsiteY4" fmla="*/ 4719450 h 4833754"/>
              <a:gd name="connsiteX5" fmla="*/ 4366057 w 9479589"/>
              <a:gd name="connsiteY5" fmla="*/ 4780576 h 4833754"/>
              <a:gd name="connsiteX6" fmla="*/ 541334 w 9479589"/>
              <a:gd name="connsiteY6" fmla="*/ 4659231 h 4833754"/>
              <a:gd name="connsiteX7" fmla="*/ 111234 w 9479589"/>
              <a:gd name="connsiteY7" fmla="*/ 2433032 h 4833754"/>
              <a:gd name="connsiteX8" fmla="*/ 494011 w 9479589"/>
              <a:gd name="connsiteY8" fmla="*/ 191062 h 4833754"/>
              <a:gd name="connsiteX0" fmla="*/ 400619 w 9386197"/>
              <a:gd name="connsiteY0" fmla="*/ 241270 h 4883962"/>
              <a:gd name="connsiteX1" fmla="*/ 4717166 w 9386197"/>
              <a:gd name="connsiteY1" fmla="*/ 174118 h 4883962"/>
              <a:gd name="connsiteX2" fmla="*/ 9015146 w 9386197"/>
              <a:gd name="connsiteY2" fmla="*/ 362533 h 4883962"/>
              <a:gd name="connsiteX3" fmla="*/ 9384413 w 9386197"/>
              <a:gd name="connsiteY3" fmla="*/ 2513032 h 4883962"/>
              <a:gd name="connsiteX4" fmla="*/ 8997003 w 9386197"/>
              <a:gd name="connsiteY4" fmla="*/ 4769658 h 4883962"/>
              <a:gd name="connsiteX5" fmla="*/ 4272665 w 9386197"/>
              <a:gd name="connsiteY5" fmla="*/ 4830784 h 4883962"/>
              <a:gd name="connsiteX6" fmla="*/ 447942 w 9386197"/>
              <a:gd name="connsiteY6" fmla="*/ 4709439 h 4883962"/>
              <a:gd name="connsiteX7" fmla="*/ 17842 w 9386197"/>
              <a:gd name="connsiteY7" fmla="*/ 2483240 h 4883962"/>
              <a:gd name="connsiteX8" fmla="*/ 400619 w 9386197"/>
              <a:gd name="connsiteY8" fmla="*/ 241270 h 4883962"/>
              <a:gd name="connsiteX0" fmla="*/ 405500 w 9391078"/>
              <a:gd name="connsiteY0" fmla="*/ 176143 h 4818835"/>
              <a:gd name="connsiteX1" fmla="*/ 4722047 w 9391078"/>
              <a:gd name="connsiteY1" fmla="*/ 108991 h 4818835"/>
              <a:gd name="connsiteX2" fmla="*/ 9020027 w 9391078"/>
              <a:gd name="connsiteY2" fmla="*/ 297406 h 4818835"/>
              <a:gd name="connsiteX3" fmla="*/ 9389294 w 9391078"/>
              <a:gd name="connsiteY3" fmla="*/ 2447905 h 4818835"/>
              <a:gd name="connsiteX4" fmla="*/ 9001884 w 9391078"/>
              <a:gd name="connsiteY4" fmla="*/ 4704531 h 4818835"/>
              <a:gd name="connsiteX5" fmla="*/ 4277546 w 9391078"/>
              <a:gd name="connsiteY5" fmla="*/ 4765657 h 4818835"/>
              <a:gd name="connsiteX6" fmla="*/ 452823 w 9391078"/>
              <a:gd name="connsiteY6" fmla="*/ 4644312 h 4818835"/>
              <a:gd name="connsiteX7" fmla="*/ 22723 w 9391078"/>
              <a:gd name="connsiteY7" fmla="*/ 2418113 h 4818835"/>
              <a:gd name="connsiteX8" fmla="*/ 405500 w 9391078"/>
              <a:gd name="connsiteY8" fmla="*/ 176143 h 4818835"/>
              <a:gd name="connsiteX0" fmla="*/ 405500 w 9391078"/>
              <a:gd name="connsiteY0" fmla="*/ 172730 h 4826006"/>
              <a:gd name="connsiteX1" fmla="*/ 4722047 w 9391078"/>
              <a:gd name="connsiteY1" fmla="*/ 116162 h 4826006"/>
              <a:gd name="connsiteX2" fmla="*/ 9020027 w 9391078"/>
              <a:gd name="connsiteY2" fmla="*/ 304577 h 4826006"/>
              <a:gd name="connsiteX3" fmla="*/ 9389294 w 9391078"/>
              <a:gd name="connsiteY3" fmla="*/ 2455076 h 4826006"/>
              <a:gd name="connsiteX4" fmla="*/ 9001884 w 9391078"/>
              <a:gd name="connsiteY4" fmla="*/ 4711702 h 4826006"/>
              <a:gd name="connsiteX5" fmla="*/ 4277546 w 9391078"/>
              <a:gd name="connsiteY5" fmla="*/ 4772828 h 4826006"/>
              <a:gd name="connsiteX6" fmla="*/ 452823 w 9391078"/>
              <a:gd name="connsiteY6" fmla="*/ 4651483 h 4826006"/>
              <a:gd name="connsiteX7" fmla="*/ 22723 w 9391078"/>
              <a:gd name="connsiteY7" fmla="*/ 2425284 h 4826006"/>
              <a:gd name="connsiteX8" fmla="*/ 405500 w 9391078"/>
              <a:gd name="connsiteY8" fmla="*/ 172730 h 4826006"/>
              <a:gd name="connsiteX0" fmla="*/ 405500 w 9391078"/>
              <a:gd name="connsiteY0" fmla="*/ 162061 h 4815337"/>
              <a:gd name="connsiteX1" fmla="*/ 4722047 w 9391078"/>
              <a:gd name="connsiteY1" fmla="*/ 105493 h 4815337"/>
              <a:gd name="connsiteX2" fmla="*/ 9020027 w 9391078"/>
              <a:gd name="connsiteY2" fmla="*/ 293908 h 4815337"/>
              <a:gd name="connsiteX3" fmla="*/ 9389294 w 9391078"/>
              <a:gd name="connsiteY3" fmla="*/ 2444407 h 4815337"/>
              <a:gd name="connsiteX4" fmla="*/ 9001884 w 9391078"/>
              <a:gd name="connsiteY4" fmla="*/ 4701033 h 4815337"/>
              <a:gd name="connsiteX5" fmla="*/ 4277546 w 9391078"/>
              <a:gd name="connsiteY5" fmla="*/ 4762159 h 4815337"/>
              <a:gd name="connsiteX6" fmla="*/ 452823 w 9391078"/>
              <a:gd name="connsiteY6" fmla="*/ 4640814 h 4815337"/>
              <a:gd name="connsiteX7" fmla="*/ 22723 w 9391078"/>
              <a:gd name="connsiteY7" fmla="*/ 2414615 h 4815337"/>
              <a:gd name="connsiteX8" fmla="*/ 405500 w 9391078"/>
              <a:gd name="connsiteY8" fmla="*/ 162061 h 4815337"/>
              <a:gd name="connsiteX0" fmla="*/ 494011 w 9479589"/>
              <a:gd name="connsiteY0" fmla="*/ 278332 h 4931608"/>
              <a:gd name="connsiteX1" fmla="*/ 4810558 w 9479589"/>
              <a:gd name="connsiteY1" fmla="*/ 10097 h 4931608"/>
              <a:gd name="connsiteX2" fmla="*/ 9108538 w 9479589"/>
              <a:gd name="connsiteY2" fmla="*/ 410179 h 4931608"/>
              <a:gd name="connsiteX3" fmla="*/ 9477805 w 9479589"/>
              <a:gd name="connsiteY3" fmla="*/ 2560678 h 4931608"/>
              <a:gd name="connsiteX4" fmla="*/ 9090395 w 9479589"/>
              <a:gd name="connsiteY4" fmla="*/ 4817304 h 4931608"/>
              <a:gd name="connsiteX5" fmla="*/ 4366057 w 9479589"/>
              <a:gd name="connsiteY5" fmla="*/ 4878430 h 4931608"/>
              <a:gd name="connsiteX6" fmla="*/ 541334 w 9479589"/>
              <a:gd name="connsiteY6" fmla="*/ 4757085 h 4931608"/>
              <a:gd name="connsiteX7" fmla="*/ 111234 w 9479589"/>
              <a:gd name="connsiteY7" fmla="*/ 2530886 h 4931608"/>
              <a:gd name="connsiteX8" fmla="*/ 494011 w 9479589"/>
              <a:gd name="connsiteY8" fmla="*/ 278332 h 4931608"/>
              <a:gd name="connsiteX0" fmla="*/ 494011 w 9478583"/>
              <a:gd name="connsiteY0" fmla="*/ 310099 h 4963375"/>
              <a:gd name="connsiteX1" fmla="*/ 4810558 w 9478583"/>
              <a:gd name="connsiteY1" fmla="*/ 41864 h 4963375"/>
              <a:gd name="connsiteX2" fmla="*/ 9045038 w 9478583"/>
              <a:gd name="connsiteY2" fmla="*/ 304362 h 4963375"/>
              <a:gd name="connsiteX3" fmla="*/ 9477805 w 9478583"/>
              <a:gd name="connsiteY3" fmla="*/ 2592445 h 4963375"/>
              <a:gd name="connsiteX4" fmla="*/ 9090395 w 9478583"/>
              <a:gd name="connsiteY4" fmla="*/ 4849071 h 4963375"/>
              <a:gd name="connsiteX5" fmla="*/ 4366057 w 9478583"/>
              <a:gd name="connsiteY5" fmla="*/ 4910197 h 4963375"/>
              <a:gd name="connsiteX6" fmla="*/ 541334 w 9478583"/>
              <a:gd name="connsiteY6" fmla="*/ 4788852 h 4963375"/>
              <a:gd name="connsiteX7" fmla="*/ 111234 w 9478583"/>
              <a:gd name="connsiteY7" fmla="*/ 2562653 h 4963375"/>
              <a:gd name="connsiteX8" fmla="*/ 494011 w 9478583"/>
              <a:gd name="connsiteY8" fmla="*/ 310099 h 4963375"/>
              <a:gd name="connsiteX0" fmla="*/ 493353 w 9477925"/>
              <a:gd name="connsiteY0" fmla="*/ 283275 h 4936551"/>
              <a:gd name="connsiteX1" fmla="*/ 4799316 w 9477925"/>
              <a:gd name="connsiteY1" fmla="*/ 67957 h 4936551"/>
              <a:gd name="connsiteX2" fmla="*/ 9044380 w 9477925"/>
              <a:gd name="connsiteY2" fmla="*/ 277538 h 4936551"/>
              <a:gd name="connsiteX3" fmla="*/ 9477147 w 9477925"/>
              <a:gd name="connsiteY3" fmla="*/ 2565621 h 4936551"/>
              <a:gd name="connsiteX4" fmla="*/ 9089737 w 9477925"/>
              <a:gd name="connsiteY4" fmla="*/ 4822247 h 4936551"/>
              <a:gd name="connsiteX5" fmla="*/ 4365399 w 9477925"/>
              <a:gd name="connsiteY5" fmla="*/ 4883373 h 4936551"/>
              <a:gd name="connsiteX6" fmla="*/ 540676 w 9477925"/>
              <a:gd name="connsiteY6" fmla="*/ 4762028 h 4936551"/>
              <a:gd name="connsiteX7" fmla="*/ 110576 w 9477925"/>
              <a:gd name="connsiteY7" fmla="*/ 2535829 h 4936551"/>
              <a:gd name="connsiteX8" fmla="*/ 493353 w 9477925"/>
              <a:gd name="connsiteY8" fmla="*/ 283275 h 4936551"/>
              <a:gd name="connsiteX0" fmla="*/ 509831 w 9462653"/>
              <a:gd name="connsiteY0" fmla="*/ 172645 h 5048171"/>
              <a:gd name="connsiteX1" fmla="*/ 4784044 w 9462653"/>
              <a:gd name="connsiteY1" fmla="*/ 179577 h 5048171"/>
              <a:gd name="connsiteX2" fmla="*/ 9029108 w 9462653"/>
              <a:gd name="connsiteY2" fmla="*/ 389158 h 5048171"/>
              <a:gd name="connsiteX3" fmla="*/ 9461875 w 9462653"/>
              <a:gd name="connsiteY3" fmla="*/ 2677241 h 5048171"/>
              <a:gd name="connsiteX4" fmla="*/ 9074465 w 9462653"/>
              <a:gd name="connsiteY4" fmla="*/ 4933867 h 5048171"/>
              <a:gd name="connsiteX5" fmla="*/ 4350127 w 9462653"/>
              <a:gd name="connsiteY5" fmla="*/ 4994993 h 5048171"/>
              <a:gd name="connsiteX6" fmla="*/ 525404 w 9462653"/>
              <a:gd name="connsiteY6" fmla="*/ 4873648 h 5048171"/>
              <a:gd name="connsiteX7" fmla="*/ 95304 w 9462653"/>
              <a:gd name="connsiteY7" fmla="*/ 2647449 h 5048171"/>
              <a:gd name="connsiteX8" fmla="*/ 509831 w 9462653"/>
              <a:gd name="connsiteY8" fmla="*/ 172645 h 5048171"/>
              <a:gd name="connsiteX0" fmla="*/ 532109 w 9484931"/>
              <a:gd name="connsiteY0" fmla="*/ 74392 h 4949918"/>
              <a:gd name="connsiteX1" fmla="*/ 4806322 w 9484931"/>
              <a:gd name="connsiteY1" fmla="*/ 81324 h 4949918"/>
              <a:gd name="connsiteX2" fmla="*/ 9051386 w 9484931"/>
              <a:gd name="connsiteY2" fmla="*/ 290905 h 4949918"/>
              <a:gd name="connsiteX3" fmla="*/ 9484153 w 9484931"/>
              <a:gd name="connsiteY3" fmla="*/ 2578988 h 4949918"/>
              <a:gd name="connsiteX4" fmla="*/ 9096743 w 9484931"/>
              <a:gd name="connsiteY4" fmla="*/ 4835614 h 4949918"/>
              <a:gd name="connsiteX5" fmla="*/ 4372405 w 9484931"/>
              <a:gd name="connsiteY5" fmla="*/ 4896740 h 4949918"/>
              <a:gd name="connsiteX6" fmla="*/ 547682 w 9484931"/>
              <a:gd name="connsiteY6" fmla="*/ 4775395 h 4949918"/>
              <a:gd name="connsiteX7" fmla="*/ 117582 w 9484931"/>
              <a:gd name="connsiteY7" fmla="*/ 2549196 h 4949918"/>
              <a:gd name="connsiteX8" fmla="*/ 532109 w 9484931"/>
              <a:gd name="connsiteY8" fmla="*/ 74392 h 4949918"/>
              <a:gd name="connsiteX0" fmla="*/ 426242 w 9379064"/>
              <a:gd name="connsiteY0" fmla="*/ 100062 h 4975588"/>
              <a:gd name="connsiteX1" fmla="*/ 4700455 w 9379064"/>
              <a:gd name="connsiteY1" fmla="*/ 106994 h 4975588"/>
              <a:gd name="connsiteX2" fmla="*/ 8945519 w 9379064"/>
              <a:gd name="connsiteY2" fmla="*/ 316575 h 4975588"/>
              <a:gd name="connsiteX3" fmla="*/ 9378286 w 9379064"/>
              <a:gd name="connsiteY3" fmla="*/ 2604658 h 4975588"/>
              <a:gd name="connsiteX4" fmla="*/ 8990876 w 9379064"/>
              <a:gd name="connsiteY4" fmla="*/ 4861284 h 4975588"/>
              <a:gd name="connsiteX5" fmla="*/ 4266538 w 9379064"/>
              <a:gd name="connsiteY5" fmla="*/ 4922410 h 4975588"/>
              <a:gd name="connsiteX6" fmla="*/ 441815 w 9379064"/>
              <a:gd name="connsiteY6" fmla="*/ 4801065 h 4975588"/>
              <a:gd name="connsiteX7" fmla="*/ 11715 w 9379064"/>
              <a:gd name="connsiteY7" fmla="*/ 2574866 h 4975588"/>
              <a:gd name="connsiteX8" fmla="*/ 426242 w 9379064"/>
              <a:gd name="connsiteY8" fmla="*/ 100062 h 4975588"/>
              <a:gd name="connsiteX0" fmla="*/ 433222 w 9386044"/>
              <a:gd name="connsiteY0" fmla="*/ 100062 h 5152458"/>
              <a:gd name="connsiteX1" fmla="*/ 4707435 w 9386044"/>
              <a:gd name="connsiteY1" fmla="*/ 106994 h 5152458"/>
              <a:gd name="connsiteX2" fmla="*/ 8952499 w 9386044"/>
              <a:gd name="connsiteY2" fmla="*/ 316575 h 5152458"/>
              <a:gd name="connsiteX3" fmla="*/ 9385266 w 9386044"/>
              <a:gd name="connsiteY3" fmla="*/ 2604658 h 5152458"/>
              <a:gd name="connsiteX4" fmla="*/ 8997856 w 9386044"/>
              <a:gd name="connsiteY4" fmla="*/ 4861284 h 5152458"/>
              <a:gd name="connsiteX5" fmla="*/ 4273518 w 9386044"/>
              <a:gd name="connsiteY5" fmla="*/ 4922410 h 5152458"/>
              <a:gd name="connsiteX6" fmla="*/ 417045 w 9386044"/>
              <a:gd name="connsiteY6" fmla="*/ 5055065 h 5152458"/>
              <a:gd name="connsiteX7" fmla="*/ 18695 w 9386044"/>
              <a:gd name="connsiteY7" fmla="*/ 2574866 h 5152458"/>
              <a:gd name="connsiteX8" fmla="*/ 433222 w 9386044"/>
              <a:gd name="connsiteY8" fmla="*/ 100062 h 5152458"/>
              <a:gd name="connsiteX0" fmla="*/ 433222 w 9386044"/>
              <a:gd name="connsiteY0" fmla="*/ 100062 h 5215884"/>
              <a:gd name="connsiteX1" fmla="*/ 4707435 w 9386044"/>
              <a:gd name="connsiteY1" fmla="*/ 106994 h 5215884"/>
              <a:gd name="connsiteX2" fmla="*/ 8952499 w 9386044"/>
              <a:gd name="connsiteY2" fmla="*/ 316575 h 5215884"/>
              <a:gd name="connsiteX3" fmla="*/ 9385266 w 9386044"/>
              <a:gd name="connsiteY3" fmla="*/ 2604658 h 5215884"/>
              <a:gd name="connsiteX4" fmla="*/ 8997856 w 9386044"/>
              <a:gd name="connsiteY4" fmla="*/ 4861284 h 5215884"/>
              <a:gd name="connsiteX5" fmla="*/ 4315851 w 9386044"/>
              <a:gd name="connsiteY5" fmla="*/ 5155243 h 5215884"/>
              <a:gd name="connsiteX6" fmla="*/ 417045 w 9386044"/>
              <a:gd name="connsiteY6" fmla="*/ 5055065 h 5215884"/>
              <a:gd name="connsiteX7" fmla="*/ 18695 w 9386044"/>
              <a:gd name="connsiteY7" fmla="*/ 2574866 h 5215884"/>
              <a:gd name="connsiteX8" fmla="*/ 433222 w 9386044"/>
              <a:gd name="connsiteY8" fmla="*/ 100062 h 5215884"/>
              <a:gd name="connsiteX0" fmla="*/ 433222 w 9386044"/>
              <a:gd name="connsiteY0" fmla="*/ 100062 h 5215884"/>
              <a:gd name="connsiteX1" fmla="*/ 4707435 w 9386044"/>
              <a:gd name="connsiteY1" fmla="*/ 106994 h 5215884"/>
              <a:gd name="connsiteX2" fmla="*/ 8952499 w 9386044"/>
              <a:gd name="connsiteY2" fmla="*/ 316575 h 5215884"/>
              <a:gd name="connsiteX3" fmla="*/ 9385266 w 9386044"/>
              <a:gd name="connsiteY3" fmla="*/ 2604658 h 5215884"/>
              <a:gd name="connsiteX4" fmla="*/ 8955523 w 9386044"/>
              <a:gd name="connsiteY4" fmla="*/ 5072951 h 5215884"/>
              <a:gd name="connsiteX5" fmla="*/ 4315851 w 9386044"/>
              <a:gd name="connsiteY5" fmla="*/ 5155243 h 5215884"/>
              <a:gd name="connsiteX6" fmla="*/ 417045 w 9386044"/>
              <a:gd name="connsiteY6" fmla="*/ 5055065 h 5215884"/>
              <a:gd name="connsiteX7" fmla="*/ 18695 w 9386044"/>
              <a:gd name="connsiteY7" fmla="*/ 2574866 h 5215884"/>
              <a:gd name="connsiteX8" fmla="*/ 433222 w 9386044"/>
              <a:gd name="connsiteY8" fmla="*/ 100062 h 5215884"/>
              <a:gd name="connsiteX0" fmla="*/ 433222 w 9375547"/>
              <a:gd name="connsiteY0" fmla="*/ 100062 h 5215884"/>
              <a:gd name="connsiteX1" fmla="*/ 4707435 w 9375547"/>
              <a:gd name="connsiteY1" fmla="*/ 106994 h 5215884"/>
              <a:gd name="connsiteX2" fmla="*/ 8952499 w 9375547"/>
              <a:gd name="connsiteY2" fmla="*/ 316575 h 5215884"/>
              <a:gd name="connsiteX3" fmla="*/ 9374682 w 9375547"/>
              <a:gd name="connsiteY3" fmla="*/ 2752824 h 5215884"/>
              <a:gd name="connsiteX4" fmla="*/ 8955523 w 9375547"/>
              <a:gd name="connsiteY4" fmla="*/ 5072951 h 5215884"/>
              <a:gd name="connsiteX5" fmla="*/ 4315851 w 9375547"/>
              <a:gd name="connsiteY5" fmla="*/ 5155243 h 5215884"/>
              <a:gd name="connsiteX6" fmla="*/ 417045 w 9375547"/>
              <a:gd name="connsiteY6" fmla="*/ 5055065 h 5215884"/>
              <a:gd name="connsiteX7" fmla="*/ 18695 w 9375547"/>
              <a:gd name="connsiteY7" fmla="*/ 2574866 h 5215884"/>
              <a:gd name="connsiteX8" fmla="*/ 433222 w 9375547"/>
              <a:gd name="connsiteY8" fmla="*/ 100062 h 5215884"/>
              <a:gd name="connsiteX0" fmla="*/ 433222 w 9375547"/>
              <a:gd name="connsiteY0" fmla="*/ 100062 h 5215884"/>
              <a:gd name="connsiteX1" fmla="*/ 4707435 w 9375547"/>
              <a:gd name="connsiteY1" fmla="*/ 106994 h 5215884"/>
              <a:gd name="connsiteX2" fmla="*/ 8952499 w 9375547"/>
              <a:gd name="connsiteY2" fmla="*/ 316575 h 5215884"/>
              <a:gd name="connsiteX3" fmla="*/ 9374682 w 9375547"/>
              <a:gd name="connsiteY3" fmla="*/ 2752824 h 5215884"/>
              <a:gd name="connsiteX4" fmla="*/ 8955523 w 9375547"/>
              <a:gd name="connsiteY4" fmla="*/ 5072951 h 5215884"/>
              <a:gd name="connsiteX5" fmla="*/ 4315851 w 9375547"/>
              <a:gd name="connsiteY5" fmla="*/ 5155243 h 5215884"/>
              <a:gd name="connsiteX6" fmla="*/ 417045 w 9375547"/>
              <a:gd name="connsiteY6" fmla="*/ 5055065 h 5215884"/>
              <a:gd name="connsiteX7" fmla="*/ 18695 w 9375547"/>
              <a:gd name="connsiteY7" fmla="*/ 2574866 h 5215884"/>
              <a:gd name="connsiteX8" fmla="*/ 433222 w 9375547"/>
              <a:gd name="connsiteY8" fmla="*/ 100062 h 5215884"/>
              <a:gd name="connsiteX0" fmla="*/ 433222 w 9375547"/>
              <a:gd name="connsiteY0" fmla="*/ 100062 h 5215884"/>
              <a:gd name="connsiteX1" fmla="*/ 4707435 w 9375547"/>
              <a:gd name="connsiteY1" fmla="*/ 106994 h 5215884"/>
              <a:gd name="connsiteX2" fmla="*/ 8952499 w 9375547"/>
              <a:gd name="connsiteY2" fmla="*/ 316575 h 5215884"/>
              <a:gd name="connsiteX3" fmla="*/ 9374682 w 9375547"/>
              <a:gd name="connsiteY3" fmla="*/ 2752824 h 5215884"/>
              <a:gd name="connsiteX4" fmla="*/ 8955523 w 9375547"/>
              <a:gd name="connsiteY4" fmla="*/ 5072951 h 5215884"/>
              <a:gd name="connsiteX5" fmla="*/ 4315851 w 9375547"/>
              <a:gd name="connsiteY5" fmla="*/ 5155243 h 5215884"/>
              <a:gd name="connsiteX6" fmla="*/ 417045 w 9375547"/>
              <a:gd name="connsiteY6" fmla="*/ 5055065 h 5215884"/>
              <a:gd name="connsiteX7" fmla="*/ 18695 w 9375547"/>
              <a:gd name="connsiteY7" fmla="*/ 2574866 h 5215884"/>
              <a:gd name="connsiteX8" fmla="*/ 433222 w 9375547"/>
              <a:gd name="connsiteY8" fmla="*/ 100062 h 5215884"/>
              <a:gd name="connsiteX0" fmla="*/ 433222 w 9378046"/>
              <a:gd name="connsiteY0" fmla="*/ 100062 h 5215884"/>
              <a:gd name="connsiteX1" fmla="*/ 4707435 w 9378046"/>
              <a:gd name="connsiteY1" fmla="*/ 106994 h 5215884"/>
              <a:gd name="connsiteX2" fmla="*/ 9037165 w 9378046"/>
              <a:gd name="connsiteY2" fmla="*/ 348325 h 5215884"/>
              <a:gd name="connsiteX3" fmla="*/ 9374682 w 9378046"/>
              <a:gd name="connsiteY3" fmla="*/ 2752824 h 5215884"/>
              <a:gd name="connsiteX4" fmla="*/ 8955523 w 9378046"/>
              <a:gd name="connsiteY4" fmla="*/ 5072951 h 5215884"/>
              <a:gd name="connsiteX5" fmla="*/ 4315851 w 9378046"/>
              <a:gd name="connsiteY5" fmla="*/ 5155243 h 5215884"/>
              <a:gd name="connsiteX6" fmla="*/ 417045 w 9378046"/>
              <a:gd name="connsiteY6" fmla="*/ 5055065 h 5215884"/>
              <a:gd name="connsiteX7" fmla="*/ 18695 w 9378046"/>
              <a:gd name="connsiteY7" fmla="*/ 2574866 h 5215884"/>
              <a:gd name="connsiteX8" fmla="*/ 433222 w 9378046"/>
              <a:gd name="connsiteY8" fmla="*/ 100062 h 5215884"/>
              <a:gd name="connsiteX0" fmla="*/ 507306 w 9378046"/>
              <a:gd name="connsiteY0" fmla="*/ 102435 h 5207674"/>
              <a:gd name="connsiteX1" fmla="*/ 4707435 w 9378046"/>
              <a:gd name="connsiteY1" fmla="*/ 98784 h 5207674"/>
              <a:gd name="connsiteX2" fmla="*/ 9037165 w 9378046"/>
              <a:gd name="connsiteY2" fmla="*/ 340115 h 5207674"/>
              <a:gd name="connsiteX3" fmla="*/ 9374682 w 9378046"/>
              <a:gd name="connsiteY3" fmla="*/ 2744614 h 5207674"/>
              <a:gd name="connsiteX4" fmla="*/ 8955523 w 9378046"/>
              <a:gd name="connsiteY4" fmla="*/ 5064741 h 5207674"/>
              <a:gd name="connsiteX5" fmla="*/ 4315851 w 9378046"/>
              <a:gd name="connsiteY5" fmla="*/ 5147033 h 5207674"/>
              <a:gd name="connsiteX6" fmla="*/ 417045 w 9378046"/>
              <a:gd name="connsiteY6" fmla="*/ 5046855 h 5207674"/>
              <a:gd name="connsiteX7" fmla="*/ 18695 w 9378046"/>
              <a:gd name="connsiteY7" fmla="*/ 2566656 h 5207674"/>
              <a:gd name="connsiteX8" fmla="*/ 507306 w 9378046"/>
              <a:gd name="connsiteY8" fmla="*/ 102435 h 5207674"/>
              <a:gd name="connsiteX0" fmla="*/ 507306 w 9378046"/>
              <a:gd name="connsiteY0" fmla="*/ 110284 h 5183773"/>
              <a:gd name="connsiteX1" fmla="*/ 4707435 w 9378046"/>
              <a:gd name="connsiteY1" fmla="*/ 74883 h 5183773"/>
              <a:gd name="connsiteX2" fmla="*/ 9037165 w 9378046"/>
              <a:gd name="connsiteY2" fmla="*/ 316214 h 5183773"/>
              <a:gd name="connsiteX3" fmla="*/ 9374682 w 9378046"/>
              <a:gd name="connsiteY3" fmla="*/ 2720713 h 5183773"/>
              <a:gd name="connsiteX4" fmla="*/ 8955523 w 9378046"/>
              <a:gd name="connsiteY4" fmla="*/ 5040840 h 5183773"/>
              <a:gd name="connsiteX5" fmla="*/ 4315851 w 9378046"/>
              <a:gd name="connsiteY5" fmla="*/ 5123132 h 5183773"/>
              <a:gd name="connsiteX6" fmla="*/ 417045 w 9378046"/>
              <a:gd name="connsiteY6" fmla="*/ 5022954 h 5183773"/>
              <a:gd name="connsiteX7" fmla="*/ 18695 w 9378046"/>
              <a:gd name="connsiteY7" fmla="*/ 2542755 h 5183773"/>
              <a:gd name="connsiteX8" fmla="*/ 507306 w 9378046"/>
              <a:gd name="connsiteY8" fmla="*/ 110284 h 5183773"/>
              <a:gd name="connsiteX0" fmla="*/ 507306 w 9378046"/>
              <a:gd name="connsiteY0" fmla="*/ 119454 h 5161193"/>
              <a:gd name="connsiteX1" fmla="*/ 4707435 w 9378046"/>
              <a:gd name="connsiteY1" fmla="*/ 52303 h 5161193"/>
              <a:gd name="connsiteX2" fmla="*/ 9037165 w 9378046"/>
              <a:gd name="connsiteY2" fmla="*/ 293634 h 5161193"/>
              <a:gd name="connsiteX3" fmla="*/ 9374682 w 9378046"/>
              <a:gd name="connsiteY3" fmla="*/ 2698133 h 5161193"/>
              <a:gd name="connsiteX4" fmla="*/ 8955523 w 9378046"/>
              <a:gd name="connsiteY4" fmla="*/ 5018260 h 5161193"/>
              <a:gd name="connsiteX5" fmla="*/ 4315851 w 9378046"/>
              <a:gd name="connsiteY5" fmla="*/ 5100552 h 5161193"/>
              <a:gd name="connsiteX6" fmla="*/ 417045 w 9378046"/>
              <a:gd name="connsiteY6" fmla="*/ 5000374 h 5161193"/>
              <a:gd name="connsiteX7" fmla="*/ 18695 w 9378046"/>
              <a:gd name="connsiteY7" fmla="*/ 2520175 h 5161193"/>
              <a:gd name="connsiteX8" fmla="*/ 507306 w 9378046"/>
              <a:gd name="connsiteY8" fmla="*/ 119454 h 5161193"/>
              <a:gd name="connsiteX0" fmla="*/ 507306 w 9378046"/>
              <a:gd name="connsiteY0" fmla="*/ 152133 h 5193872"/>
              <a:gd name="connsiteX1" fmla="*/ 4707435 w 9378046"/>
              <a:gd name="connsiteY1" fmla="*/ 84982 h 5193872"/>
              <a:gd name="connsiteX2" fmla="*/ 9037165 w 9378046"/>
              <a:gd name="connsiteY2" fmla="*/ 326313 h 5193872"/>
              <a:gd name="connsiteX3" fmla="*/ 9374682 w 9378046"/>
              <a:gd name="connsiteY3" fmla="*/ 2730812 h 5193872"/>
              <a:gd name="connsiteX4" fmla="*/ 8955523 w 9378046"/>
              <a:gd name="connsiteY4" fmla="*/ 5050939 h 5193872"/>
              <a:gd name="connsiteX5" fmla="*/ 4315851 w 9378046"/>
              <a:gd name="connsiteY5" fmla="*/ 5133231 h 5193872"/>
              <a:gd name="connsiteX6" fmla="*/ 417045 w 9378046"/>
              <a:gd name="connsiteY6" fmla="*/ 5033053 h 5193872"/>
              <a:gd name="connsiteX7" fmla="*/ 18695 w 9378046"/>
              <a:gd name="connsiteY7" fmla="*/ 2552854 h 5193872"/>
              <a:gd name="connsiteX8" fmla="*/ 507306 w 9378046"/>
              <a:gd name="connsiteY8" fmla="*/ 152133 h 5193872"/>
              <a:gd name="connsiteX0" fmla="*/ 443806 w 9378046"/>
              <a:gd name="connsiteY0" fmla="*/ 152133 h 5193872"/>
              <a:gd name="connsiteX1" fmla="*/ 4707435 w 9378046"/>
              <a:gd name="connsiteY1" fmla="*/ 84982 h 5193872"/>
              <a:gd name="connsiteX2" fmla="*/ 9037165 w 9378046"/>
              <a:gd name="connsiteY2" fmla="*/ 326313 h 5193872"/>
              <a:gd name="connsiteX3" fmla="*/ 9374682 w 9378046"/>
              <a:gd name="connsiteY3" fmla="*/ 2730812 h 5193872"/>
              <a:gd name="connsiteX4" fmla="*/ 8955523 w 9378046"/>
              <a:gd name="connsiteY4" fmla="*/ 5050939 h 5193872"/>
              <a:gd name="connsiteX5" fmla="*/ 4315851 w 9378046"/>
              <a:gd name="connsiteY5" fmla="*/ 5133231 h 5193872"/>
              <a:gd name="connsiteX6" fmla="*/ 417045 w 9378046"/>
              <a:gd name="connsiteY6" fmla="*/ 5033053 h 5193872"/>
              <a:gd name="connsiteX7" fmla="*/ 18695 w 9378046"/>
              <a:gd name="connsiteY7" fmla="*/ 2552854 h 5193872"/>
              <a:gd name="connsiteX8" fmla="*/ 443806 w 9378046"/>
              <a:gd name="connsiteY8" fmla="*/ 152133 h 5193872"/>
              <a:gd name="connsiteX0" fmla="*/ 432834 w 9367074"/>
              <a:gd name="connsiteY0" fmla="*/ 152133 h 5182478"/>
              <a:gd name="connsiteX1" fmla="*/ 4696463 w 9367074"/>
              <a:gd name="connsiteY1" fmla="*/ 84982 h 5182478"/>
              <a:gd name="connsiteX2" fmla="*/ 9026193 w 9367074"/>
              <a:gd name="connsiteY2" fmla="*/ 326313 h 5182478"/>
              <a:gd name="connsiteX3" fmla="*/ 9363710 w 9367074"/>
              <a:gd name="connsiteY3" fmla="*/ 2730812 h 5182478"/>
              <a:gd name="connsiteX4" fmla="*/ 8944551 w 9367074"/>
              <a:gd name="connsiteY4" fmla="*/ 5050939 h 5182478"/>
              <a:gd name="connsiteX5" fmla="*/ 4304879 w 9367074"/>
              <a:gd name="connsiteY5" fmla="*/ 5133231 h 5182478"/>
              <a:gd name="connsiteX6" fmla="*/ 490739 w 9367074"/>
              <a:gd name="connsiteY6" fmla="*/ 5011886 h 5182478"/>
              <a:gd name="connsiteX7" fmla="*/ 7723 w 9367074"/>
              <a:gd name="connsiteY7" fmla="*/ 2552854 h 5182478"/>
              <a:gd name="connsiteX8" fmla="*/ 432834 w 9367074"/>
              <a:gd name="connsiteY8" fmla="*/ 152133 h 5182478"/>
              <a:gd name="connsiteX0" fmla="*/ 432834 w 9367074"/>
              <a:gd name="connsiteY0" fmla="*/ 152133 h 5163910"/>
              <a:gd name="connsiteX1" fmla="*/ 4696463 w 9367074"/>
              <a:gd name="connsiteY1" fmla="*/ 84982 h 5163910"/>
              <a:gd name="connsiteX2" fmla="*/ 9026193 w 9367074"/>
              <a:gd name="connsiteY2" fmla="*/ 326313 h 5163910"/>
              <a:gd name="connsiteX3" fmla="*/ 9363710 w 9367074"/>
              <a:gd name="connsiteY3" fmla="*/ 2730812 h 5163910"/>
              <a:gd name="connsiteX4" fmla="*/ 8944551 w 9367074"/>
              <a:gd name="connsiteY4" fmla="*/ 5050939 h 5163910"/>
              <a:gd name="connsiteX5" fmla="*/ 4304879 w 9367074"/>
              <a:gd name="connsiteY5" fmla="*/ 5090897 h 5163910"/>
              <a:gd name="connsiteX6" fmla="*/ 490739 w 9367074"/>
              <a:gd name="connsiteY6" fmla="*/ 5011886 h 5163910"/>
              <a:gd name="connsiteX7" fmla="*/ 7723 w 9367074"/>
              <a:gd name="connsiteY7" fmla="*/ 2552854 h 5163910"/>
              <a:gd name="connsiteX8" fmla="*/ 432834 w 9367074"/>
              <a:gd name="connsiteY8" fmla="*/ 152133 h 5163910"/>
              <a:gd name="connsiteX0" fmla="*/ 432834 w 9367908"/>
              <a:gd name="connsiteY0" fmla="*/ 152133 h 5163910"/>
              <a:gd name="connsiteX1" fmla="*/ 4696463 w 9367908"/>
              <a:gd name="connsiteY1" fmla="*/ 84982 h 5163910"/>
              <a:gd name="connsiteX2" fmla="*/ 9026193 w 9367908"/>
              <a:gd name="connsiteY2" fmla="*/ 326313 h 5163910"/>
              <a:gd name="connsiteX3" fmla="*/ 9363710 w 9367908"/>
              <a:gd name="connsiteY3" fmla="*/ 2730812 h 5163910"/>
              <a:gd name="connsiteX4" fmla="*/ 8986884 w 9367908"/>
              <a:gd name="connsiteY4" fmla="*/ 5050939 h 5163910"/>
              <a:gd name="connsiteX5" fmla="*/ 4304879 w 9367908"/>
              <a:gd name="connsiteY5" fmla="*/ 5090897 h 5163910"/>
              <a:gd name="connsiteX6" fmla="*/ 490739 w 9367908"/>
              <a:gd name="connsiteY6" fmla="*/ 5011886 h 5163910"/>
              <a:gd name="connsiteX7" fmla="*/ 7723 w 9367908"/>
              <a:gd name="connsiteY7" fmla="*/ 2552854 h 5163910"/>
              <a:gd name="connsiteX8" fmla="*/ 432834 w 9367908"/>
              <a:gd name="connsiteY8" fmla="*/ 152133 h 5163910"/>
              <a:gd name="connsiteX0" fmla="*/ 432834 w 9367074"/>
              <a:gd name="connsiteY0" fmla="*/ 152133 h 5163910"/>
              <a:gd name="connsiteX1" fmla="*/ 4696463 w 9367074"/>
              <a:gd name="connsiteY1" fmla="*/ 84982 h 5163910"/>
              <a:gd name="connsiteX2" fmla="*/ 9026193 w 9367074"/>
              <a:gd name="connsiteY2" fmla="*/ 326313 h 5163910"/>
              <a:gd name="connsiteX3" fmla="*/ 9363710 w 9367074"/>
              <a:gd name="connsiteY3" fmla="*/ 2730812 h 5163910"/>
              <a:gd name="connsiteX4" fmla="*/ 8933968 w 9367074"/>
              <a:gd name="connsiteY4" fmla="*/ 5050939 h 5163910"/>
              <a:gd name="connsiteX5" fmla="*/ 4304879 w 9367074"/>
              <a:gd name="connsiteY5" fmla="*/ 5090897 h 5163910"/>
              <a:gd name="connsiteX6" fmla="*/ 490739 w 9367074"/>
              <a:gd name="connsiteY6" fmla="*/ 5011886 h 5163910"/>
              <a:gd name="connsiteX7" fmla="*/ 7723 w 9367074"/>
              <a:gd name="connsiteY7" fmla="*/ 2552854 h 5163910"/>
              <a:gd name="connsiteX8" fmla="*/ 432834 w 9367074"/>
              <a:gd name="connsiteY8" fmla="*/ 152133 h 5163910"/>
              <a:gd name="connsiteX0" fmla="*/ 432834 w 9364816"/>
              <a:gd name="connsiteY0" fmla="*/ 152133 h 5163910"/>
              <a:gd name="connsiteX1" fmla="*/ 4696463 w 9364816"/>
              <a:gd name="connsiteY1" fmla="*/ 84982 h 5163910"/>
              <a:gd name="connsiteX2" fmla="*/ 8962693 w 9364816"/>
              <a:gd name="connsiteY2" fmla="*/ 347479 h 5163910"/>
              <a:gd name="connsiteX3" fmla="*/ 9363710 w 9364816"/>
              <a:gd name="connsiteY3" fmla="*/ 2730812 h 5163910"/>
              <a:gd name="connsiteX4" fmla="*/ 8933968 w 9364816"/>
              <a:gd name="connsiteY4" fmla="*/ 5050939 h 5163910"/>
              <a:gd name="connsiteX5" fmla="*/ 4304879 w 9364816"/>
              <a:gd name="connsiteY5" fmla="*/ 5090897 h 5163910"/>
              <a:gd name="connsiteX6" fmla="*/ 490739 w 9364816"/>
              <a:gd name="connsiteY6" fmla="*/ 5011886 h 5163910"/>
              <a:gd name="connsiteX7" fmla="*/ 7723 w 9364816"/>
              <a:gd name="connsiteY7" fmla="*/ 2552854 h 5163910"/>
              <a:gd name="connsiteX8" fmla="*/ 432834 w 9364816"/>
              <a:gd name="connsiteY8" fmla="*/ 152133 h 5163910"/>
              <a:gd name="connsiteX0" fmla="*/ 492759 w 9361241"/>
              <a:gd name="connsiteY0" fmla="*/ 155364 h 5156558"/>
              <a:gd name="connsiteX1" fmla="*/ 4692888 w 9361241"/>
              <a:gd name="connsiteY1" fmla="*/ 77630 h 5156558"/>
              <a:gd name="connsiteX2" fmla="*/ 8959118 w 9361241"/>
              <a:gd name="connsiteY2" fmla="*/ 340127 h 5156558"/>
              <a:gd name="connsiteX3" fmla="*/ 9360135 w 9361241"/>
              <a:gd name="connsiteY3" fmla="*/ 2723460 h 5156558"/>
              <a:gd name="connsiteX4" fmla="*/ 8930393 w 9361241"/>
              <a:gd name="connsiteY4" fmla="*/ 5043587 h 5156558"/>
              <a:gd name="connsiteX5" fmla="*/ 4301304 w 9361241"/>
              <a:gd name="connsiteY5" fmla="*/ 5083545 h 5156558"/>
              <a:gd name="connsiteX6" fmla="*/ 487164 w 9361241"/>
              <a:gd name="connsiteY6" fmla="*/ 5004534 h 5156558"/>
              <a:gd name="connsiteX7" fmla="*/ 4148 w 9361241"/>
              <a:gd name="connsiteY7" fmla="*/ 2545502 h 5156558"/>
              <a:gd name="connsiteX8" fmla="*/ 492759 w 9361241"/>
              <a:gd name="connsiteY8" fmla="*/ 155364 h 5156558"/>
              <a:gd name="connsiteX0" fmla="*/ 538454 w 9406936"/>
              <a:gd name="connsiteY0" fmla="*/ 195032 h 5196226"/>
              <a:gd name="connsiteX1" fmla="*/ 4738583 w 9406936"/>
              <a:gd name="connsiteY1" fmla="*/ 117298 h 5196226"/>
              <a:gd name="connsiteX2" fmla="*/ 9004813 w 9406936"/>
              <a:gd name="connsiteY2" fmla="*/ 379795 h 5196226"/>
              <a:gd name="connsiteX3" fmla="*/ 9405830 w 9406936"/>
              <a:gd name="connsiteY3" fmla="*/ 2763128 h 5196226"/>
              <a:gd name="connsiteX4" fmla="*/ 8976088 w 9406936"/>
              <a:gd name="connsiteY4" fmla="*/ 5083255 h 5196226"/>
              <a:gd name="connsiteX5" fmla="*/ 4346999 w 9406936"/>
              <a:gd name="connsiteY5" fmla="*/ 5123213 h 5196226"/>
              <a:gd name="connsiteX6" fmla="*/ 532859 w 9406936"/>
              <a:gd name="connsiteY6" fmla="*/ 5044202 h 5196226"/>
              <a:gd name="connsiteX7" fmla="*/ 71009 w 9406936"/>
              <a:gd name="connsiteY7" fmla="*/ 2585170 h 5196226"/>
              <a:gd name="connsiteX8" fmla="*/ 538454 w 9406936"/>
              <a:gd name="connsiteY8" fmla="*/ 195032 h 5196226"/>
              <a:gd name="connsiteX0" fmla="*/ 475319 w 9343801"/>
              <a:gd name="connsiteY0" fmla="*/ 250834 h 5252028"/>
              <a:gd name="connsiteX1" fmla="*/ 4675448 w 9343801"/>
              <a:gd name="connsiteY1" fmla="*/ 173100 h 5252028"/>
              <a:gd name="connsiteX2" fmla="*/ 8941678 w 9343801"/>
              <a:gd name="connsiteY2" fmla="*/ 435597 h 5252028"/>
              <a:gd name="connsiteX3" fmla="*/ 9342695 w 9343801"/>
              <a:gd name="connsiteY3" fmla="*/ 2818930 h 5252028"/>
              <a:gd name="connsiteX4" fmla="*/ 8912953 w 9343801"/>
              <a:gd name="connsiteY4" fmla="*/ 5139057 h 5252028"/>
              <a:gd name="connsiteX5" fmla="*/ 4283864 w 9343801"/>
              <a:gd name="connsiteY5" fmla="*/ 5179015 h 5252028"/>
              <a:gd name="connsiteX6" fmla="*/ 469724 w 9343801"/>
              <a:gd name="connsiteY6" fmla="*/ 5100004 h 5252028"/>
              <a:gd name="connsiteX7" fmla="*/ 7874 w 9343801"/>
              <a:gd name="connsiteY7" fmla="*/ 2640972 h 5252028"/>
              <a:gd name="connsiteX8" fmla="*/ 475319 w 9343801"/>
              <a:gd name="connsiteY8" fmla="*/ 250834 h 5252028"/>
              <a:gd name="connsiteX0" fmla="*/ 476561 w 9345043"/>
              <a:gd name="connsiteY0" fmla="*/ 175925 h 5177119"/>
              <a:gd name="connsiteX1" fmla="*/ 4676690 w 9345043"/>
              <a:gd name="connsiteY1" fmla="*/ 98191 h 5177119"/>
              <a:gd name="connsiteX2" fmla="*/ 8942920 w 9345043"/>
              <a:gd name="connsiteY2" fmla="*/ 360688 h 5177119"/>
              <a:gd name="connsiteX3" fmla="*/ 9343937 w 9345043"/>
              <a:gd name="connsiteY3" fmla="*/ 2744021 h 5177119"/>
              <a:gd name="connsiteX4" fmla="*/ 8914195 w 9345043"/>
              <a:gd name="connsiteY4" fmla="*/ 5064148 h 5177119"/>
              <a:gd name="connsiteX5" fmla="*/ 4285106 w 9345043"/>
              <a:gd name="connsiteY5" fmla="*/ 5104106 h 5177119"/>
              <a:gd name="connsiteX6" fmla="*/ 470966 w 9345043"/>
              <a:gd name="connsiteY6" fmla="*/ 5025095 h 5177119"/>
              <a:gd name="connsiteX7" fmla="*/ 9116 w 9345043"/>
              <a:gd name="connsiteY7" fmla="*/ 2566063 h 5177119"/>
              <a:gd name="connsiteX8" fmla="*/ 476561 w 9345043"/>
              <a:gd name="connsiteY8" fmla="*/ 175925 h 5177119"/>
              <a:gd name="connsiteX0" fmla="*/ 422868 w 9354850"/>
              <a:gd name="connsiteY0" fmla="*/ 172764 h 5184541"/>
              <a:gd name="connsiteX1" fmla="*/ 4686497 w 9354850"/>
              <a:gd name="connsiteY1" fmla="*/ 105613 h 5184541"/>
              <a:gd name="connsiteX2" fmla="*/ 8952727 w 9354850"/>
              <a:gd name="connsiteY2" fmla="*/ 368110 h 5184541"/>
              <a:gd name="connsiteX3" fmla="*/ 9353744 w 9354850"/>
              <a:gd name="connsiteY3" fmla="*/ 2751443 h 5184541"/>
              <a:gd name="connsiteX4" fmla="*/ 8924002 w 9354850"/>
              <a:gd name="connsiteY4" fmla="*/ 5071570 h 5184541"/>
              <a:gd name="connsiteX5" fmla="*/ 4294913 w 9354850"/>
              <a:gd name="connsiteY5" fmla="*/ 5111528 h 5184541"/>
              <a:gd name="connsiteX6" fmla="*/ 480773 w 9354850"/>
              <a:gd name="connsiteY6" fmla="*/ 5032517 h 5184541"/>
              <a:gd name="connsiteX7" fmla="*/ 18923 w 9354850"/>
              <a:gd name="connsiteY7" fmla="*/ 2573485 h 5184541"/>
              <a:gd name="connsiteX8" fmla="*/ 422868 w 9354850"/>
              <a:gd name="connsiteY8" fmla="*/ 172764 h 5184541"/>
              <a:gd name="connsiteX0" fmla="*/ 429393 w 9361375"/>
              <a:gd name="connsiteY0" fmla="*/ 144686 h 5156463"/>
              <a:gd name="connsiteX1" fmla="*/ 4693022 w 9361375"/>
              <a:gd name="connsiteY1" fmla="*/ 77535 h 5156463"/>
              <a:gd name="connsiteX2" fmla="*/ 8959252 w 9361375"/>
              <a:gd name="connsiteY2" fmla="*/ 340032 h 5156463"/>
              <a:gd name="connsiteX3" fmla="*/ 9360269 w 9361375"/>
              <a:gd name="connsiteY3" fmla="*/ 2723365 h 5156463"/>
              <a:gd name="connsiteX4" fmla="*/ 8930527 w 9361375"/>
              <a:gd name="connsiteY4" fmla="*/ 5043492 h 5156463"/>
              <a:gd name="connsiteX5" fmla="*/ 4301438 w 9361375"/>
              <a:gd name="connsiteY5" fmla="*/ 5083450 h 5156463"/>
              <a:gd name="connsiteX6" fmla="*/ 487298 w 9361375"/>
              <a:gd name="connsiteY6" fmla="*/ 5004439 h 5156463"/>
              <a:gd name="connsiteX7" fmla="*/ 25448 w 9361375"/>
              <a:gd name="connsiteY7" fmla="*/ 2545407 h 5156463"/>
              <a:gd name="connsiteX8" fmla="*/ 429393 w 9361375"/>
              <a:gd name="connsiteY8" fmla="*/ 144686 h 5156463"/>
              <a:gd name="connsiteX0" fmla="*/ 410133 w 9342115"/>
              <a:gd name="connsiteY0" fmla="*/ 132686 h 5144463"/>
              <a:gd name="connsiteX1" fmla="*/ 4673762 w 9342115"/>
              <a:gd name="connsiteY1" fmla="*/ 65535 h 5144463"/>
              <a:gd name="connsiteX2" fmla="*/ 8939992 w 9342115"/>
              <a:gd name="connsiteY2" fmla="*/ 328032 h 5144463"/>
              <a:gd name="connsiteX3" fmla="*/ 9341009 w 9342115"/>
              <a:gd name="connsiteY3" fmla="*/ 2711365 h 5144463"/>
              <a:gd name="connsiteX4" fmla="*/ 8911267 w 9342115"/>
              <a:gd name="connsiteY4" fmla="*/ 5031492 h 5144463"/>
              <a:gd name="connsiteX5" fmla="*/ 4282178 w 9342115"/>
              <a:gd name="connsiteY5" fmla="*/ 5071450 h 5144463"/>
              <a:gd name="connsiteX6" fmla="*/ 468038 w 9342115"/>
              <a:gd name="connsiteY6" fmla="*/ 4992439 h 5144463"/>
              <a:gd name="connsiteX7" fmla="*/ 6188 w 9342115"/>
              <a:gd name="connsiteY7" fmla="*/ 2533407 h 5144463"/>
              <a:gd name="connsiteX8" fmla="*/ 410133 w 9342115"/>
              <a:gd name="connsiteY8" fmla="*/ 132686 h 5144463"/>
              <a:gd name="connsiteX0" fmla="*/ 409230 w 9341212"/>
              <a:gd name="connsiteY0" fmla="*/ 156054 h 5167831"/>
              <a:gd name="connsiteX1" fmla="*/ 4672859 w 9341212"/>
              <a:gd name="connsiteY1" fmla="*/ 88903 h 5167831"/>
              <a:gd name="connsiteX2" fmla="*/ 8939089 w 9341212"/>
              <a:gd name="connsiteY2" fmla="*/ 351400 h 5167831"/>
              <a:gd name="connsiteX3" fmla="*/ 9340106 w 9341212"/>
              <a:gd name="connsiteY3" fmla="*/ 2734733 h 5167831"/>
              <a:gd name="connsiteX4" fmla="*/ 8910364 w 9341212"/>
              <a:gd name="connsiteY4" fmla="*/ 5054860 h 5167831"/>
              <a:gd name="connsiteX5" fmla="*/ 4281275 w 9341212"/>
              <a:gd name="connsiteY5" fmla="*/ 5094818 h 5167831"/>
              <a:gd name="connsiteX6" fmla="*/ 467135 w 9341212"/>
              <a:gd name="connsiteY6" fmla="*/ 5015807 h 5167831"/>
              <a:gd name="connsiteX7" fmla="*/ 5285 w 9341212"/>
              <a:gd name="connsiteY7" fmla="*/ 2556775 h 5167831"/>
              <a:gd name="connsiteX8" fmla="*/ 409230 w 9341212"/>
              <a:gd name="connsiteY8" fmla="*/ 156054 h 5167831"/>
              <a:gd name="connsiteX0" fmla="*/ 409230 w 9342788"/>
              <a:gd name="connsiteY0" fmla="*/ 156054 h 5167831"/>
              <a:gd name="connsiteX1" fmla="*/ 4672859 w 9342788"/>
              <a:gd name="connsiteY1" fmla="*/ 88903 h 5167831"/>
              <a:gd name="connsiteX2" fmla="*/ 8992005 w 9342788"/>
              <a:gd name="connsiteY2" fmla="*/ 340817 h 5167831"/>
              <a:gd name="connsiteX3" fmla="*/ 9340106 w 9342788"/>
              <a:gd name="connsiteY3" fmla="*/ 2734733 h 5167831"/>
              <a:gd name="connsiteX4" fmla="*/ 8910364 w 9342788"/>
              <a:gd name="connsiteY4" fmla="*/ 5054860 h 5167831"/>
              <a:gd name="connsiteX5" fmla="*/ 4281275 w 9342788"/>
              <a:gd name="connsiteY5" fmla="*/ 5094818 h 5167831"/>
              <a:gd name="connsiteX6" fmla="*/ 467135 w 9342788"/>
              <a:gd name="connsiteY6" fmla="*/ 5015807 h 5167831"/>
              <a:gd name="connsiteX7" fmla="*/ 5285 w 9342788"/>
              <a:gd name="connsiteY7" fmla="*/ 2556775 h 5167831"/>
              <a:gd name="connsiteX8" fmla="*/ 409230 w 9342788"/>
              <a:gd name="connsiteY8" fmla="*/ 156054 h 5167831"/>
              <a:gd name="connsiteX0" fmla="*/ 409230 w 9342788"/>
              <a:gd name="connsiteY0" fmla="*/ 156054 h 5167831"/>
              <a:gd name="connsiteX1" fmla="*/ 4672859 w 9342788"/>
              <a:gd name="connsiteY1" fmla="*/ 88903 h 5167831"/>
              <a:gd name="connsiteX2" fmla="*/ 8992005 w 9342788"/>
              <a:gd name="connsiteY2" fmla="*/ 340817 h 5167831"/>
              <a:gd name="connsiteX3" fmla="*/ 9340106 w 9342788"/>
              <a:gd name="connsiteY3" fmla="*/ 2734733 h 5167831"/>
              <a:gd name="connsiteX4" fmla="*/ 8857447 w 9342788"/>
              <a:gd name="connsiteY4" fmla="*/ 5054860 h 5167831"/>
              <a:gd name="connsiteX5" fmla="*/ 4281275 w 9342788"/>
              <a:gd name="connsiteY5" fmla="*/ 5094818 h 5167831"/>
              <a:gd name="connsiteX6" fmla="*/ 467135 w 9342788"/>
              <a:gd name="connsiteY6" fmla="*/ 5015807 h 5167831"/>
              <a:gd name="connsiteX7" fmla="*/ 5285 w 9342788"/>
              <a:gd name="connsiteY7" fmla="*/ 2556775 h 5167831"/>
              <a:gd name="connsiteX8" fmla="*/ 409230 w 9342788"/>
              <a:gd name="connsiteY8" fmla="*/ 156054 h 5167831"/>
              <a:gd name="connsiteX0" fmla="*/ 409230 w 9342788"/>
              <a:gd name="connsiteY0" fmla="*/ 156054 h 5177759"/>
              <a:gd name="connsiteX1" fmla="*/ 4672859 w 9342788"/>
              <a:gd name="connsiteY1" fmla="*/ 88903 h 5177759"/>
              <a:gd name="connsiteX2" fmla="*/ 8992005 w 9342788"/>
              <a:gd name="connsiteY2" fmla="*/ 340817 h 5177759"/>
              <a:gd name="connsiteX3" fmla="*/ 9340106 w 9342788"/>
              <a:gd name="connsiteY3" fmla="*/ 2734733 h 5177759"/>
              <a:gd name="connsiteX4" fmla="*/ 8868031 w 9342788"/>
              <a:gd name="connsiteY4" fmla="*/ 5076027 h 5177759"/>
              <a:gd name="connsiteX5" fmla="*/ 4281275 w 9342788"/>
              <a:gd name="connsiteY5" fmla="*/ 5094818 h 5177759"/>
              <a:gd name="connsiteX6" fmla="*/ 467135 w 9342788"/>
              <a:gd name="connsiteY6" fmla="*/ 5015807 h 5177759"/>
              <a:gd name="connsiteX7" fmla="*/ 5285 w 9342788"/>
              <a:gd name="connsiteY7" fmla="*/ 2556775 h 5177759"/>
              <a:gd name="connsiteX8" fmla="*/ 409230 w 9342788"/>
              <a:gd name="connsiteY8" fmla="*/ 156054 h 5177759"/>
              <a:gd name="connsiteX0" fmla="*/ 409230 w 9342788"/>
              <a:gd name="connsiteY0" fmla="*/ 156054 h 5190330"/>
              <a:gd name="connsiteX1" fmla="*/ 4672859 w 9342788"/>
              <a:gd name="connsiteY1" fmla="*/ 88903 h 5190330"/>
              <a:gd name="connsiteX2" fmla="*/ 8992005 w 9342788"/>
              <a:gd name="connsiteY2" fmla="*/ 340817 h 5190330"/>
              <a:gd name="connsiteX3" fmla="*/ 9340106 w 9342788"/>
              <a:gd name="connsiteY3" fmla="*/ 2734733 h 5190330"/>
              <a:gd name="connsiteX4" fmla="*/ 8868031 w 9342788"/>
              <a:gd name="connsiteY4" fmla="*/ 5076027 h 5190330"/>
              <a:gd name="connsiteX5" fmla="*/ 4397692 w 9342788"/>
              <a:gd name="connsiteY5" fmla="*/ 5137151 h 5190330"/>
              <a:gd name="connsiteX6" fmla="*/ 467135 w 9342788"/>
              <a:gd name="connsiteY6" fmla="*/ 5015807 h 5190330"/>
              <a:gd name="connsiteX7" fmla="*/ 5285 w 9342788"/>
              <a:gd name="connsiteY7" fmla="*/ 2556775 h 5190330"/>
              <a:gd name="connsiteX8" fmla="*/ 409230 w 9342788"/>
              <a:gd name="connsiteY8" fmla="*/ 156054 h 5190330"/>
              <a:gd name="connsiteX0" fmla="*/ 409230 w 9342788"/>
              <a:gd name="connsiteY0" fmla="*/ 156054 h 5211528"/>
              <a:gd name="connsiteX1" fmla="*/ 4672859 w 9342788"/>
              <a:gd name="connsiteY1" fmla="*/ 88903 h 5211528"/>
              <a:gd name="connsiteX2" fmla="*/ 8992005 w 9342788"/>
              <a:gd name="connsiteY2" fmla="*/ 340817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340817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340817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287900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287900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409230 w 9342788"/>
              <a:gd name="connsiteY0" fmla="*/ 156054 h 5211528"/>
              <a:gd name="connsiteX1" fmla="*/ 4672859 w 9342788"/>
              <a:gd name="connsiteY1" fmla="*/ 88903 h 5211528"/>
              <a:gd name="connsiteX2" fmla="*/ 8992005 w 9342788"/>
              <a:gd name="connsiteY2" fmla="*/ 287900 h 5211528"/>
              <a:gd name="connsiteX3" fmla="*/ 9340106 w 9342788"/>
              <a:gd name="connsiteY3" fmla="*/ 2734733 h 5211528"/>
              <a:gd name="connsiteX4" fmla="*/ 8868031 w 9342788"/>
              <a:gd name="connsiteY4" fmla="*/ 5076027 h 5211528"/>
              <a:gd name="connsiteX5" fmla="*/ 4397692 w 9342788"/>
              <a:gd name="connsiteY5" fmla="*/ 5137151 h 5211528"/>
              <a:gd name="connsiteX6" fmla="*/ 467135 w 9342788"/>
              <a:gd name="connsiteY6" fmla="*/ 5015807 h 5211528"/>
              <a:gd name="connsiteX7" fmla="*/ 5285 w 9342788"/>
              <a:gd name="connsiteY7" fmla="*/ 2556775 h 5211528"/>
              <a:gd name="connsiteX8" fmla="*/ 409230 w 9342788"/>
              <a:gd name="connsiteY8" fmla="*/ 156054 h 5211528"/>
              <a:gd name="connsiteX0" fmla="*/ 502951 w 9436509"/>
              <a:gd name="connsiteY0" fmla="*/ 199799 h 5255273"/>
              <a:gd name="connsiteX1" fmla="*/ 4766580 w 9436509"/>
              <a:gd name="connsiteY1" fmla="*/ 111481 h 5255273"/>
              <a:gd name="connsiteX2" fmla="*/ 9085726 w 9436509"/>
              <a:gd name="connsiteY2" fmla="*/ 331645 h 5255273"/>
              <a:gd name="connsiteX3" fmla="*/ 9433827 w 9436509"/>
              <a:gd name="connsiteY3" fmla="*/ 2778478 h 5255273"/>
              <a:gd name="connsiteX4" fmla="*/ 8961752 w 9436509"/>
              <a:gd name="connsiteY4" fmla="*/ 5119772 h 5255273"/>
              <a:gd name="connsiteX5" fmla="*/ 4491413 w 9436509"/>
              <a:gd name="connsiteY5" fmla="*/ 5180896 h 5255273"/>
              <a:gd name="connsiteX6" fmla="*/ 560856 w 9436509"/>
              <a:gd name="connsiteY6" fmla="*/ 5059552 h 5255273"/>
              <a:gd name="connsiteX7" fmla="*/ 99006 w 9436509"/>
              <a:gd name="connsiteY7" fmla="*/ 2600520 h 5255273"/>
              <a:gd name="connsiteX8" fmla="*/ 502951 w 9436509"/>
              <a:gd name="connsiteY8" fmla="*/ 199799 h 5255273"/>
              <a:gd name="connsiteX0" fmla="*/ 502951 w 9436509"/>
              <a:gd name="connsiteY0" fmla="*/ 199799 h 5255273"/>
              <a:gd name="connsiteX1" fmla="*/ 4766580 w 9436509"/>
              <a:gd name="connsiteY1" fmla="*/ 111481 h 5255273"/>
              <a:gd name="connsiteX2" fmla="*/ 9085726 w 9436509"/>
              <a:gd name="connsiteY2" fmla="*/ 331645 h 5255273"/>
              <a:gd name="connsiteX3" fmla="*/ 9433827 w 9436509"/>
              <a:gd name="connsiteY3" fmla="*/ 2778478 h 5255273"/>
              <a:gd name="connsiteX4" fmla="*/ 8961752 w 9436509"/>
              <a:gd name="connsiteY4" fmla="*/ 5119772 h 5255273"/>
              <a:gd name="connsiteX5" fmla="*/ 4491413 w 9436509"/>
              <a:gd name="connsiteY5" fmla="*/ 5180896 h 5255273"/>
              <a:gd name="connsiteX6" fmla="*/ 560856 w 9436509"/>
              <a:gd name="connsiteY6" fmla="*/ 5059552 h 5255273"/>
              <a:gd name="connsiteX7" fmla="*/ 99006 w 9436509"/>
              <a:gd name="connsiteY7" fmla="*/ 2600520 h 5255273"/>
              <a:gd name="connsiteX8" fmla="*/ 502951 w 9436509"/>
              <a:gd name="connsiteY8" fmla="*/ 199799 h 5255273"/>
              <a:gd name="connsiteX0" fmla="*/ 438689 w 9372247"/>
              <a:gd name="connsiteY0" fmla="*/ 199799 h 5255273"/>
              <a:gd name="connsiteX1" fmla="*/ 4702318 w 9372247"/>
              <a:gd name="connsiteY1" fmla="*/ 111481 h 5255273"/>
              <a:gd name="connsiteX2" fmla="*/ 9021464 w 9372247"/>
              <a:gd name="connsiteY2" fmla="*/ 331645 h 5255273"/>
              <a:gd name="connsiteX3" fmla="*/ 9369565 w 9372247"/>
              <a:gd name="connsiteY3" fmla="*/ 2778478 h 5255273"/>
              <a:gd name="connsiteX4" fmla="*/ 8897490 w 9372247"/>
              <a:gd name="connsiteY4" fmla="*/ 5119772 h 5255273"/>
              <a:gd name="connsiteX5" fmla="*/ 4427151 w 9372247"/>
              <a:gd name="connsiteY5" fmla="*/ 5180896 h 5255273"/>
              <a:gd name="connsiteX6" fmla="*/ 496594 w 9372247"/>
              <a:gd name="connsiteY6" fmla="*/ 5059552 h 5255273"/>
              <a:gd name="connsiteX7" fmla="*/ 34744 w 9372247"/>
              <a:gd name="connsiteY7" fmla="*/ 2600520 h 5255273"/>
              <a:gd name="connsiteX8" fmla="*/ 438689 w 9372247"/>
              <a:gd name="connsiteY8" fmla="*/ 199799 h 5255273"/>
              <a:gd name="connsiteX0" fmla="*/ 438689 w 9372247"/>
              <a:gd name="connsiteY0" fmla="*/ 162575 h 5218049"/>
              <a:gd name="connsiteX1" fmla="*/ 4702318 w 9372247"/>
              <a:gd name="connsiteY1" fmla="*/ 74257 h 5218049"/>
              <a:gd name="connsiteX2" fmla="*/ 9021464 w 9372247"/>
              <a:gd name="connsiteY2" fmla="*/ 294421 h 5218049"/>
              <a:gd name="connsiteX3" fmla="*/ 9369565 w 9372247"/>
              <a:gd name="connsiteY3" fmla="*/ 2741254 h 5218049"/>
              <a:gd name="connsiteX4" fmla="*/ 8897490 w 9372247"/>
              <a:gd name="connsiteY4" fmla="*/ 5082548 h 5218049"/>
              <a:gd name="connsiteX5" fmla="*/ 4427151 w 9372247"/>
              <a:gd name="connsiteY5" fmla="*/ 5143672 h 5218049"/>
              <a:gd name="connsiteX6" fmla="*/ 496594 w 9372247"/>
              <a:gd name="connsiteY6" fmla="*/ 5022328 h 5218049"/>
              <a:gd name="connsiteX7" fmla="*/ 34744 w 9372247"/>
              <a:gd name="connsiteY7" fmla="*/ 2563296 h 5218049"/>
              <a:gd name="connsiteX8" fmla="*/ 438689 w 9372247"/>
              <a:gd name="connsiteY8" fmla="*/ 162575 h 5218049"/>
              <a:gd name="connsiteX0" fmla="*/ 446319 w 9368978"/>
              <a:gd name="connsiteY0" fmla="*/ 225450 h 5202709"/>
              <a:gd name="connsiteX1" fmla="*/ 4699049 w 9368978"/>
              <a:gd name="connsiteY1" fmla="*/ 58917 h 5202709"/>
              <a:gd name="connsiteX2" fmla="*/ 9018195 w 9368978"/>
              <a:gd name="connsiteY2" fmla="*/ 279081 h 5202709"/>
              <a:gd name="connsiteX3" fmla="*/ 9366296 w 9368978"/>
              <a:gd name="connsiteY3" fmla="*/ 2725914 h 5202709"/>
              <a:gd name="connsiteX4" fmla="*/ 8894221 w 9368978"/>
              <a:gd name="connsiteY4" fmla="*/ 5067208 h 5202709"/>
              <a:gd name="connsiteX5" fmla="*/ 4423882 w 9368978"/>
              <a:gd name="connsiteY5" fmla="*/ 5128332 h 5202709"/>
              <a:gd name="connsiteX6" fmla="*/ 493325 w 9368978"/>
              <a:gd name="connsiteY6" fmla="*/ 5006988 h 5202709"/>
              <a:gd name="connsiteX7" fmla="*/ 31475 w 9368978"/>
              <a:gd name="connsiteY7" fmla="*/ 2547956 h 5202709"/>
              <a:gd name="connsiteX8" fmla="*/ 446319 w 9368978"/>
              <a:gd name="connsiteY8" fmla="*/ 225450 h 5202709"/>
              <a:gd name="connsiteX0" fmla="*/ 446319 w 9368978"/>
              <a:gd name="connsiteY0" fmla="*/ 229170 h 5206429"/>
              <a:gd name="connsiteX1" fmla="*/ 4699049 w 9368978"/>
              <a:gd name="connsiteY1" fmla="*/ 62637 h 5206429"/>
              <a:gd name="connsiteX2" fmla="*/ 9018195 w 9368978"/>
              <a:gd name="connsiteY2" fmla="*/ 282801 h 5206429"/>
              <a:gd name="connsiteX3" fmla="*/ 9366296 w 9368978"/>
              <a:gd name="connsiteY3" fmla="*/ 2729634 h 5206429"/>
              <a:gd name="connsiteX4" fmla="*/ 8894221 w 9368978"/>
              <a:gd name="connsiteY4" fmla="*/ 5070928 h 5206429"/>
              <a:gd name="connsiteX5" fmla="*/ 4423882 w 9368978"/>
              <a:gd name="connsiteY5" fmla="*/ 5132052 h 5206429"/>
              <a:gd name="connsiteX6" fmla="*/ 493325 w 9368978"/>
              <a:gd name="connsiteY6" fmla="*/ 5010708 h 5206429"/>
              <a:gd name="connsiteX7" fmla="*/ 31475 w 9368978"/>
              <a:gd name="connsiteY7" fmla="*/ 2551676 h 5206429"/>
              <a:gd name="connsiteX8" fmla="*/ 446319 w 9368978"/>
              <a:gd name="connsiteY8" fmla="*/ 229170 h 5206429"/>
              <a:gd name="connsiteX0" fmla="*/ 429774 w 9352433"/>
              <a:gd name="connsiteY0" fmla="*/ 229170 h 5206429"/>
              <a:gd name="connsiteX1" fmla="*/ 4682504 w 9352433"/>
              <a:gd name="connsiteY1" fmla="*/ 62637 h 5206429"/>
              <a:gd name="connsiteX2" fmla="*/ 9001650 w 9352433"/>
              <a:gd name="connsiteY2" fmla="*/ 282801 h 5206429"/>
              <a:gd name="connsiteX3" fmla="*/ 9349751 w 9352433"/>
              <a:gd name="connsiteY3" fmla="*/ 2729634 h 5206429"/>
              <a:gd name="connsiteX4" fmla="*/ 8877676 w 9352433"/>
              <a:gd name="connsiteY4" fmla="*/ 5070928 h 5206429"/>
              <a:gd name="connsiteX5" fmla="*/ 4407337 w 9352433"/>
              <a:gd name="connsiteY5" fmla="*/ 5132052 h 5206429"/>
              <a:gd name="connsiteX6" fmla="*/ 476780 w 9352433"/>
              <a:gd name="connsiteY6" fmla="*/ 5010708 h 5206429"/>
              <a:gd name="connsiteX7" fmla="*/ 14930 w 9352433"/>
              <a:gd name="connsiteY7" fmla="*/ 2551676 h 5206429"/>
              <a:gd name="connsiteX8" fmla="*/ 429774 w 9352433"/>
              <a:gd name="connsiteY8" fmla="*/ 229170 h 5206429"/>
              <a:gd name="connsiteX0" fmla="*/ 387653 w 9364810"/>
              <a:gd name="connsiteY0" fmla="*/ 229170 h 5206429"/>
              <a:gd name="connsiteX1" fmla="*/ 4694881 w 9364810"/>
              <a:gd name="connsiteY1" fmla="*/ 62637 h 5206429"/>
              <a:gd name="connsiteX2" fmla="*/ 9014027 w 9364810"/>
              <a:gd name="connsiteY2" fmla="*/ 282801 h 5206429"/>
              <a:gd name="connsiteX3" fmla="*/ 9362128 w 9364810"/>
              <a:gd name="connsiteY3" fmla="*/ 2729634 h 5206429"/>
              <a:gd name="connsiteX4" fmla="*/ 8890053 w 9364810"/>
              <a:gd name="connsiteY4" fmla="*/ 5070928 h 5206429"/>
              <a:gd name="connsiteX5" fmla="*/ 4419714 w 9364810"/>
              <a:gd name="connsiteY5" fmla="*/ 5132052 h 5206429"/>
              <a:gd name="connsiteX6" fmla="*/ 489157 w 9364810"/>
              <a:gd name="connsiteY6" fmla="*/ 5010708 h 5206429"/>
              <a:gd name="connsiteX7" fmla="*/ 27307 w 9364810"/>
              <a:gd name="connsiteY7" fmla="*/ 2551676 h 5206429"/>
              <a:gd name="connsiteX8" fmla="*/ 387653 w 9364810"/>
              <a:gd name="connsiteY8" fmla="*/ 229170 h 5206429"/>
              <a:gd name="connsiteX0" fmla="*/ 505585 w 9482742"/>
              <a:gd name="connsiteY0" fmla="*/ 227194 h 5204453"/>
              <a:gd name="connsiteX1" fmla="*/ 4812813 w 9482742"/>
              <a:gd name="connsiteY1" fmla="*/ 60661 h 5204453"/>
              <a:gd name="connsiteX2" fmla="*/ 9131959 w 9482742"/>
              <a:gd name="connsiteY2" fmla="*/ 280825 h 5204453"/>
              <a:gd name="connsiteX3" fmla="*/ 9480060 w 9482742"/>
              <a:gd name="connsiteY3" fmla="*/ 2727658 h 5204453"/>
              <a:gd name="connsiteX4" fmla="*/ 9007985 w 9482742"/>
              <a:gd name="connsiteY4" fmla="*/ 5068952 h 5204453"/>
              <a:gd name="connsiteX5" fmla="*/ 4537646 w 9482742"/>
              <a:gd name="connsiteY5" fmla="*/ 5130076 h 5204453"/>
              <a:gd name="connsiteX6" fmla="*/ 607089 w 9482742"/>
              <a:gd name="connsiteY6" fmla="*/ 5008732 h 5204453"/>
              <a:gd name="connsiteX7" fmla="*/ 101641 w 9482742"/>
              <a:gd name="connsiteY7" fmla="*/ 2549700 h 5204453"/>
              <a:gd name="connsiteX8" fmla="*/ 505585 w 9482742"/>
              <a:gd name="connsiteY8" fmla="*/ 227194 h 5204453"/>
              <a:gd name="connsiteX0" fmla="*/ 493093 w 9470250"/>
              <a:gd name="connsiteY0" fmla="*/ 227194 h 5204453"/>
              <a:gd name="connsiteX1" fmla="*/ 4800321 w 9470250"/>
              <a:gd name="connsiteY1" fmla="*/ 60661 h 5204453"/>
              <a:gd name="connsiteX2" fmla="*/ 9119467 w 9470250"/>
              <a:gd name="connsiteY2" fmla="*/ 280825 h 5204453"/>
              <a:gd name="connsiteX3" fmla="*/ 9467568 w 9470250"/>
              <a:gd name="connsiteY3" fmla="*/ 2727658 h 5204453"/>
              <a:gd name="connsiteX4" fmla="*/ 8995493 w 9470250"/>
              <a:gd name="connsiteY4" fmla="*/ 5068952 h 5204453"/>
              <a:gd name="connsiteX5" fmla="*/ 4525154 w 9470250"/>
              <a:gd name="connsiteY5" fmla="*/ 5130076 h 5204453"/>
              <a:gd name="connsiteX6" fmla="*/ 594597 w 9470250"/>
              <a:gd name="connsiteY6" fmla="*/ 5008732 h 5204453"/>
              <a:gd name="connsiteX7" fmla="*/ 89149 w 9470250"/>
              <a:gd name="connsiteY7" fmla="*/ 2549700 h 5204453"/>
              <a:gd name="connsiteX8" fmla="*/ 493093 w 9470250"/>
              <a:gd name="connsiteY8" fmla="*/ 227194 h 5204453"/>
              <a:gd name="connsiteX0" fmla="*/ 493093 w 9470250"/>
              <a:gd name="connsiteY0" fmla="*/ 227194 h 5204453"/>
              <a:gd name="connsiteX1" fmla="*/ 4800321 w 9470250"/>
              <a:gd name="connsiteY1" fmla="*/ 60661 h 5204453"/>
              <a:gd name="connsiteX2" fmla="*/ 9119467 w 9470250"/>
              <a:gd name="connsiteY2" fmla="*/ 280825 h 5204453"/>
              <a:gd name="connsiteX3" fmla="*/ 9467568 w 9470250"/>
              <a:gd name="connsiteY3" fmla="*/ 2727658 h 5204453"/>
              <a:gd name="connsiteX4" fmla="*/ 8995493 w 9470250"/>
              <a:gd name="connsiteY4" fmla="*/ 5068952 h 5204453"/>
              <a:gd name="connsiteX5" fmla="*/ 4525154 w 9470250"/>
              <a:gd name="connsiteY5" fmla="*/ 5130076 h 5204453"/>
              <a:gd name="connsiteX6" fmla="*/ 594597 w 9470250"/>
              <a:gd name="connsiteY6" fmla="*/ 5008732 h 5204453"/>
              <a:gd name="connsiteX7" fmla="*/ 89149 w 9470250"/>
              <a:gd name="connsiteY7" fmla="*/ 2549700 h 5204453"/>
              <a:gd name="connsiteX8" fmla="*/ 493093 w 9470250"/>
              <a:gd name="connsiteY8" fmla="*/ 227194 h 5204453"/>
              <a:gd name="connsiteX0" fmla="*/ 523611 w 9457169"/>
              <a:gd name="connsiteY0" fmla="*/ 222828 h 5211261"/>
              <a:gd name="connsiteX1" fmla="*/ 4787240 w 9457169"/>
              <a:gd name="connsiteY1" fmla="*/ 67469 h 5211261"/>
              <a:gd name="connsiteX2" fmla="*/ 9106386 w 9457169"/>
              <a:gd name="connsiteY2" fmla="*/ 287633 h 5211261"/>
              <a:gd name="connsiteX3" fmla="*/ 9454487 w 9457169"/>
              <a:gd name="connsiteY3" fmla="*/ 2734466 h 5211261"/>
              <a:gd name="connsiteX4" fmla="*/ 8982412 w 9457169"/>
              <a:gd name="connsiteY4" fmla="*/ 5075760 h 5211261"/>
              <a:gd name="connsiteX5" fmla="*/ 4512073 w 9457169"/>
              <a:gd name="connsiteY5" fmla="*/ 5136884 h 5211261"/>
              <a:gd name="connsiteX6" fmla="*/ 581516 w 9457169"/>
              <a:gd name="connsiteY6" fmla="*/ 5015540 h 5211261"/>
              <a:gd name="connsiteX7" fmla="*/ 76068 w 9457169"/>
              <a:gd name="connsiteY7" fmla="*/ 2556508 h 5211261"/>
              <a:gd name="connsiteX8" fmla="*/ 523611 w 9457169"/>
              <a:gd name="connsiteY8" fmla="*/ 222828 h 5211261"/>
              <a:gd name="connsiteX0" fmla="*/ 452880 w 9386438"/>
              <a:gd name="connsiteY0" fmla="*/ 252018 h 5240451"/>
              <a:gd name="connsiteX1" fmla="*/ 4716509 w 9386438"/>
              <a:gd name="connsiteY1" fmla="*/ 96659 h 5240451"/>
              <a:gd name="connsiteX2" fmla="*/ 9035655 w 9386438"/>
              <a:gd name="connsiteY2" fmla="*/ 316823 h 5240451"/>
              <a:gd name="connsiteX3" fmla="*/ 9383756 w 9386438"/>
              <a:gd name="connsiteY3" fmla="*/ 2763656 h 5240451"/>
              <a:gd name="connsiteX4" fmla="*/ 8911681 w 9386438"/>
              <a:gd name="connsiteY4" fmla="*/ 5104950 h 5240451"/>
              <a:gd name="connsiteX5" fmla="*/ 4441342 w 9386438"/>
              <a:gd name="connsiteY5" fmla="*/ 5166074 h 5240451"/>
              <a:gd name="connsiteX6" fmla="*/ 510785 w 9386438"/>
              <a:gd name="connsiteY6" fmla="*/ 5044730 h 5240451"/>
              <a:gd name="connsiteX7" fmla="*/ 5337 w 9386438"/>
              <a:gd name="connsiteY7" fmla="*/ 2585698 h 5240451"/>
              <a:gd name="connsiteX8" fmla="*/ 452880 w 9386438"/>
              <a:gd name="connsiteY8" fmla="*/ 252018 h 5240451"/>
              <a:gd name="connsiteX0" fmla="*/ 454293 w 9387851"/>
              <a:gd name="connsiteY0" fmla="*/ 252018 h 5305290"/>
              <a:gd name="connsiteX1" fmla="*/ 4717922 w 9387851"/>
              <a:gd name="connsiteY1" fmla="*/ 96659 h 5305290"/>
              <a:gd name="connsiteX2" fmla="*/ 9037068 w 9387851"/>
              <a:gd name="connsiteY2" fmla="*/ 316823 h 5305290"/>
              <a:gd name="connsiteX3" fmla="*/ 9385169 w 9387851"/>
              <a:gd name="connsiteY3" fmla="*/ 2763656 h 5305290"/>
              <a:gd name="connsiteX4" fmla="*/ 8913094 w 9387851"/>
              <a:gd name="connsiteY4" fmla="*/ 5104950 h 5305290"/>
              <a:gd name="connsiteX5" fmla="*/ 4442755 w 9387851"/>
              <a:gd name="connsiteY5" fmla="*/ 5166074 h 5305290"/>
              <a:gd name="connsiteX6" fmla="*/ 533997 w 9387851"/>
              <a:gd name="connsiteY6" fmla="*/ 5145292 h 5305290"/>
              <a:gd name="connsiteX7" fmla="*/ 6750 w 9387851"/>
              <a:gd name="connsiteY7" fmla="*/ 2585698 h 5305290"/>
              <a:gd name="connsiteX8" fmla="*/ 454293 w 9387851"/>
              <a:gd name="connsiteY8" fmla="*/ 252018 h 5305290"/>
              <a:gd name="connsiteX0" fmla="*/ 454293 w 9387851"/>
              <a:gd name="connsiteY0" fmla="*/ 252018 h 5305290"/>
              <a:gd name="connsiteX1" fmla="*/ 4717922 w 9387851"/>
              <a:gd name="connsiteY1" fmla="*/ 96659 h 5305290"/>
              <a:gd name="connsiteX2" fmla="*/ 9037068 w 9387851"/>
              <a:gd name="connsiteY2" fmla="*/ 316823 h 5305290"/>
              <a:gd name="connsiteX3" fmla="*/ 9385169 w 9387851"/>
              <a:gd name="connsiteY3" fmla="*/ 2763656 h 5305290"/>
              <a:gd name="connsiteX4" fmla="*/ 8913094 w 9387851"/>
              <a:gd name="connsiteY4" fmla="*/ 5104950 h 5305290"/>
              <a:gd name="connsiteX5" fmla="*/ 4442755 w 9387851"/>
              <a:gd name="connsiteY5" fmla="*/ 5166074 h 5305290"/>
              <a:gd name="connsiteX6" fmla="*/ 533997 w 9387851"/>
              <a:gd name="connsiteY6" fmla="*/ 5145292 h 5305290"/>
              <a:gd name="connsiteX7" fmla="*/ 6750 w 9387851"/>
              <a:gd name="connsiteY7" fmla="*/ 2585698 h 5305290"/>
              <a:gd name="connsiteX8" fmla="*/ 454293 w 9387851"/>
              <a:gd name="connsiteY8" fmla="*/ 252018 h 5305290"/>
              <a:gd name="connsiteX0" fmla="*/ 454293 w 9387851"/>
              <a:gd name="connsiteY0" fmla="*/ 252018 h 5323442"/>
              <a:gd name="connsiteX1" fmla="*/ 4717922 w 9387851"/>
              <a:gd name="connsiteY1" fmla="*/ 96659 h 5323442"/>
              <a:gd name="connsiteX2" fmla="*/ 9037068 w 9387851"/>
              <a:gd name="connsiteY2" fmla="*/ 316823 h 5323442"/>
              <a:gd name="connsiteX3" fmla="*/ 9385169 w 9387851"/>
              <a:gd name="connsiteY3" fmla="*/ 2763656 h 5323442"/>
              <a:gd name="connsiteX4" fmla="*/ 8913094 w 9387851"/>
              <a:gd name="connsiteY4" fmla="*/ 5104950 h 5323442"/>
              <a:gd name="connsiteX5" fmla="*/ 4584450 w 9387851"/>
              <a:gd name="connsiteY5" fmla="*/ 5221942 h 5323442"/>
              <a:gd name="connsiteX6" fmla="*/ 533997 w 9387851"/>
              <a:gd name="connsiteY6" fmla="*/ 5145292 h 5323442"/>
              <a:gd name="connsiteX7" fmla="*/ 6750 w 9387851"/>
              <a:gd name="connsiteY7" fmla="*/ 2585698 h 5323442"/>
              <a:gd name="connsiteX8" fmla="*/ 454293 w 9387851"/>
              <a:gd name="connsiteY8" fmla="*/ 252018 h 5323442"/>
              <a:gd name="connsiteX0" fmla="*/ 464551 w 9398109"/>
              <a:gd name="connsiteY0" fmla="*/ 252018 h 5319616"/>
              <a:gd name="connsiteX1" fmla="*/ 4728180 w 9398109"/>
              <a:gd name="connsiteY1" fmla="*/ 96659 h 5319616"/>
              <a:gd name="connsiteX2" fmla="*/ 9047326 w 9398109"/>
              <a:gd name="connsiteY2" fmla="*/ 316823 h 5319616"/>
              <a:gd name="connsiteX3" fmla="*/ 9395427 w 9398109"/>
              <a:gd name="connsiteY3" fmla="*/ 2763656 h 5319616"/>
              <a:gd name="connsiteX4" fmla="*/ 8923352 w 9398109"/>
              <a:gd name="connsiteY4" fmla="*/ 5104950 h 5319616"/>
              <a:gd name="connsiteX5" fmla="*/ 4594708 w 9398109"/>
              <a:gd name="connsiteY5" fmla="*/ 5221942 h 5319616"/>
              <a:gd name="connsiteX6" fmla="*/ 457058 w 9398109"/>
              <a:gd name="connsiteY6" fmla="*/ 5145292 h 5319616"/>
              <a:gd name="connsiteX7" fmla="*/ 17008 w 9398109"/>
              <a:gd name="connsiteY7" fmla="*/ 2585698 h 5319616"/>
              <a:gd name="connsiteX8" fmla="*/ 464551 w 9398109"/>
              <a:gd name="connsiteY8" fmla="*/ 252018 h 5319616"/>
              <a:gd name="connsiteX0" fmla="*/ 398910 w 9397865"/>
              <a:gd name="connsiteY0" fmla="*/ 256107 h 5312532"/>
              <a:gd name="connsiteX1" fmla="*/ 4727936 w 9397865"/>
              <a:gd name="connsiteY1" fmla="*/ 89575 h 5312532"/>
              <a:gd name="connsiteX2" fmla="*/ 9047082 w 9397865"/>
              <a:gd name="connsiteY2" fmla="*/ 309739 h 5312532"/>
              <a:gd name="connsiteX3" fmla="*/ 9395183 w 9397865"/>
              <a:gd name="connsiteY3" fmla="*/ 2756572 h 5312532"/>
              <a:gd name="connsiteX4" fmla="*/ 8923108 w 9397865"/>
              <a:gd name="connsiteY4" fmla="*/ 5097866 h 5312532"/>
              <a:gd name="connsiteX5" fmla="*/ 4594464 w 9397865"/>
              <a:gd name="connsiteY5" fmla="*/ 5214858 h 5312532"/>
              <a:gd name="connsiteX6" fmla="*/ 456814 w 9397865"/>
              <a:gd name="connsiteY6" fmla="*/ 5138208 h 5312532"/>
              <a:gd name="connsiteX7" fmla="*/ 16764 w 9397865"/>
              <a:gd name="connsiteY7" fmla="*/ 2578614 h 5312532"/>
              <a:gd name="connsiteX8" fmla="*/ 398910 w 9397865"/>
              <a:gd name="connsiteY8" fmla="*/ 256107 h 5312532"/>
              <a:gd name="connsiteX0" fmla="*/ 398910 w 9397865"/>
              <a:gd name="connsiteY0" fmla="*/ 278794 h 5335219"/>
              <a:gd name="connsiteX1" fmla="*/ 4727936 w 9397865"/>
              <a:gd name="connsiteY1" fmla="*/ 112262 h 5335219"/>
              <a:gd name="connsiteX2" fmla="*/ 9047082 w 9397865"/>
              <a:gd name="connsiteY2" fmla="*/ 332426 h 5335219"/>
              <a:gd name="connsiteX3" fmla="*/ 9395183 w 9397865"/>
              <a:gd name="connsiteY3" fmla="*/ 2779259 h 5335219"/>
              <a:gd name="connsiteX4" fmla="*/ 8923108 w 9397865"/>
              <a:gd name="connsiteY4" fmla="*/ 5120553 h 5335219"/>
              <a:gd name="connsiteX5" fmla="*/ 4594464 w 9397865"/>
              <a:gd name="connsiteY5" fmla="*/ 5237545 h 5335219"/>
              <a:gd name="connsiteX6" fmla="*/ 456814 w 9397865"/>
              <a:gd name="connsiteY6" fmla="*/ 5160895 h 5335219"/>
              <a:gd name="connsiteX7" fmla="*/ 16764 w 9397865"/>
              <a:gd name="connsiteY7" fmla="*/ 2601301 h 5335219"/>
              <a:gd name="connsiteX8" fmla="*/ 398910 w 9397865"/>
              <a:gd name="connsiteY8" fmla="*/ 278794 h 5335219"/>
              <a:gd name="connsiteX0" fmla="*/ 480979 w 9479934"/>
              <a:gd name="connsiteY0" fmla="*/ 282781 h 5339206"/>
              <a:gd name="connsiteX1" fmla="*/ 4679210 w 9479934"/>
              <a:gd name="connsiteY1" fmla="*/ 60380 h 5339206"/>
              <a:gd name="connsiteX2" fmla="*/ 9129151 w 9479934"/>
              <a:gd name="connsiteY2" fmla="*/ 336413 h 5339206"/>
              <a:gd name="connsiteX3" fmla="*/ 9477252 w 9479934"/>
              <a:gd name="connsiteY3" fmla="*/ 2783246 h 5339206"/>
              <a:gd name="connsiteX4" fmla="*/ 9005177 w 9479934"/>
              <a:gd name="connsiteY4" fmla="*/ 5124540 h 5339206"/>
              <a:gd name="connsiteX5" fmla="*/ 4676533 w 9479934"/>
              <a:gd name="connsiteY5" fmla="*/ 5241532 h 5339206"/>
              <a:gd name="connsiteX6" fmla="*/ 538883 w 9479934"/>
              <a:gd name="connsiteY6" fmla="*/ 5164882 h 5339206"/>
              <a:gd name="connsiteX7" fmla="*/ 98833 w 9479934"/>
              <a:gd name="connsiteY7" fmla="*/ 2605288 h 5339206"/>
              <a:gd name="connsiteX8" fmla="*/ 480979 w 9479934"/>
              <a:gd name="connsiteY8" fmla="*/ 282781 h 5339206"/>
              <a:gd name="connsiteX0" fmla="*/ 480979 w 9479934"/>
              <a:gd name="connsiteY0" fmla="*/ 282781 h 5339206"/>
              <a:gd name="connsiteX1" fmla="*/ 4679210 w 9479934"/>
              <a:gd name="connsiteY1" fmla="*/ 60380 h 5339206"/>
              <a:gd name="connsiteX2" fmla="*/ 9129151 w 9479934"/>
              <a:gd name="connsiteY2" fmla="*/ 336413 h 5339206"/>
              <a:gd name="connsiteX3" fmla="*/ 9477252 w 9479934"/>
              <a:gd name="connsiteY3" fmla="*/ 2783246 h 5339206"/>
              <a:gd name="connsiteX4" fmla="*/ 9005177 w 9479934"/>
              <a:gd name="connsiteY4" fmla="*/ 5124540 h 5339206"/>
              <a:gd name="connsiteX5" fmla="*/ 4676533 w 9479934"/>
              <a:gd name="connsiteY5" fmla="*/ 5241532 h 5339206"/>
              <a:gd name="connsiteX6" fmla="*/ 538883 w 9479934"/>
              <a:gd name="connsiteY6" fmla="*/ 5164882 h 5339206"/>
              <a:gd name="connsiteX7" fmla="*/ 98833 w 9479934"/>
              <a:gd name="connsiteY7" fmla="*/ 2605288 h 5339206"/>
              <a:gd name="connsiteX8" fmla="*/ 480979 w 9479934"/>
              <a:gd name="connsiteY8" fmla="*/ 282781 h 5339206"/>
              <a:gd name="connsiteX0" fmla="*/ 480979 w 9478725"/>
              <a:gd name="connsiteY0" fmla="*/ 296339 h 5352764"/>
              <a:gd name="connsiteX1" fmla="*/ 4679210 w 9478725"/>
              <a:gd name="connsiteY1" fmla="*/ 73938 h 5352764"/>
              <a:gd name="connsiteX2" fmla="*/ 9096452 w 9478725"/>
              <a:gd name="connsiteY2" fmla="*/ 294102 h 5352764"/>
              <a:gd name="connsiteX3" fmla="*/ 9477252 w 9478725"/>
              <a:gd name="connsiteY3" fmla="*/ 2796804 h 5352764"/>
              <a:gd name="connsiteX4" fmla="*/ 9005177 w 9478725"/>
              <a:gd name="connsiteY4" fmla="*/ 5138098 h 5352764"/>
              <a:gd name="connsiteX5" fmla="*/ 4676533 w 9478725"/>
              <a:gd name="connsiteY5" fmla="*/ 5255090 h 5352764"/>
              <a:gd name="connsiteX6" fmla="*/ 538883 w 9478725"/>
              <a:gd name="connsiteY6" fmla="*/ 5178440 h 5352764"/>
              <a:gd name="connsiteX7" fmla="*/ 98833 w 9478725"/>
              <a:gd name="connsiteY7" fmla="*/ 2618846 h 5352764"/>
              <a:gd name="connsiteX8" fmla="*/ 480979 w 9478725"/>
              <a:gd name="connsiteY8" fmla="*/ 296339 h 5352764"/>
              <a:gd name="connsiteX0" fmla="*/ 480979 w 9478725"/>
              <a:gd name="connsiteY0" fmla="*/ 296339 h 5352764"/>
              <a:gd name="connsiteX1" fmla="*/ 4679210 w 9478725"/>
              <a:gd name="connsiteY1" fmla="*/ 73938 h 5352764"/>
              <a:gd name="connsiteX2" fmla="*/ 9096452 w 9478725"/>
              <a:gd name="connsiteY2" fmla="*/ 294102 h 5352764"/>
              <a:gd name="connsiteX3" fmla="*/ 9477252 w 9478725"/>
              <a:gd name="connsiteY3" fmla="*/ 2796804 h 5352764"/>
              <a:gd name="connsiteX4" fmla="*/ 9005177 w 9478725"/>
              <a:gd name="connsiteY4" fmla="*/ 5138098 h 5352764"/>
              <a:gd name="connsiteX5" fmla="*/ 4676533 w 9478725"/>
              <a:gd name="connsiteY5" fmla="*/ 5255090 h 5352764"/>
              <a:gd name="connsiteX6" fmla="*/ 538883 w 9478725"/>
              <a:gd name="connsiteY6" fmla="*/ 5178440 h 5352764"/>
              <a:gd name="connsiteX7" fmla="*/ 98833 w 9478725"/>
              <a:gd name="connsiteY7" fmla="*/ 2618846 h 5352764"/>
              <a:gd name="connsiteX8" fmla="*/ 480979 w 9478725"/>
              <a:gd name="connsiteY8" fmla="*/ 296339 h 5352764"/>
              <a:gd name="connsiteX0" fmla="*/ 480979 w 9602788"/>
              <a:gd name="connsiteY0" fmla="*/ 281260 h 5337685"/>
              <a:gd name="connsiteX1" fmla="*/ 4679210 w 9602788"/>
              <a:gd name="connsiteY1" fmla="*/ 58859 h 5337685"/>
              <a:gd name="connsiteX2" fmla="*/ 9096452 w 9602788"/>
              <a:gd name="connsiteY2" fmla="*/ 279023 h 5337685"/>
              <a:gd name="connsiteX3" fmla="*/ 9499051 w 9602788"/>
              <a:gd name="connsiteY3" fmla="*/ 2759378 h 5337685"/>
              <a:gd name="connsiteX4" fmla="*/ 9005177 w 9602788"/>
              <a:gd name="connsiteY4" fmla="*/ 5123019 h 5337685"/>
              <a:gd name="connsiteX5" fmla="*/ 4676533 w 9602788"/>
              <a:gd name="connsiteY5" fmla="*/ 5240011 h 5337685"/>
              <a:gd name="connsiteX6" fmla="*/ 538883 w 9602788"/>
              <a:gd name="connsiteY6" fmla="*/ 5163361 h 5337685"/>
              <a:gd name="connsiteX7" fmla="*/ 98833 w 9602788"/>
              <a:gd name="connsiteY7" fmla="*/ 2603767 h 5337685"/>
              <a:gd name="connsiteX8" fmla="*/ 480979 w 9602788"/>
              <a:gd name="connsiteY8" fmla="*/ 281260 h 5337685"/>
              <a:gd name="connsiteX0" fmla="*/ 480979 w 9500271"/>
              <a:gd name="connsiteY0" fmla="*/ 270210 h 5326635"/>
              <a:gd name="connsiteX1" fmla="*/ 4679210 w 9500271"/>
              <a:gd name="connsiteY1" fmla="*/ 47809 h 5326635"/>
              <a:gd name="connsiteX2" fmla="*/ 9096452 w 9500271"/>
              <a:gd name="connsiteY2" fmla="*/ 267973 h 5326635"/>
              <a:gd name="connsiteX3" fmla="*/ 9499051 w 9500271"/>
              <a:gd name="connsiteY3" fmla="*/ 2748328 h 5326635"/>
              <a:gd name="connsiteX4" fmla="*/ 9005177 w 9500271"/>
              <a:gd name="connsiteY4" fmla="*/ 5111969 h 5326635"/>
              <a:gd name="connsiteX5" fmla="*/ 4676533 w 9500271"/>
              <a:gd name="connsiteY5" fmla="*/ 5228961 h 5326635"/>
              <a:gd name="connsiteX6" fmla="*/ 538883 w 9500271"/>
              <a:gd name="connsiteY6" fmla="*/ 5152311 h 5326635"/>
              <a:gd name="connsiteX7" fmla="*/ 98833 w 9500271"/>
              <a:gd name="connsiteY7" fmla="*/ 2592717 h 5326635"/>
              <a:gd name="connsiteX8" fmla="*/ 480979 w 9500271"/>
              <a:gd name="connsiteY8" fmla="*/ 270210 h 5326635"/>
              <a:gd name="connsiteX0" fmla="*/ 480979 w 9500153"/>
              <a:gd name="connsiteY0" fmla="*/ 286772 h 5343197"/>
              <a:gd name="connsiteX1" fmla="*/ 4679210 w 9500153"/>
              <a:gd name="connsiteY1" fmla="*/ 64371 h 5343197"/>
              <a:gd name="connsiteX2" fmla="*/ 9096452 w 9500153"/>
              <a:gd name="connsiteY2" fmla="*/ 284535 h 5343197"/>
              <a:gd name="connsiteX3" fmla="*/ 9499051 w 9500153"/>
              <a:gd name="connsiteY3" fmla="*/ 2764890 h 5343197"/>
              <a:gd name="connsiteX4" fmla="*/ 9005177 w 9500153"/>
              <a:gd name="connsiteY4" fmla="*/ 5128531 h 5343197"/>
              <a:gd name="connsiteX5" fmla="*/ 4676533 w 9500153"/>
              <a:gd name="connsiteY5" fmla="*/ 5245523 h 5343197"/>
              <a:gd name="connsiteX6" fmla="*/ 538883 w 9500153"/>
              <a:gd name="connsiteY6" fmla="*/ 5168873 h 5343197"/>
              <a:gd name="connsiteX7" fmla="*/ 98833 w 9500153"/>
              <a:gd name="connsiteY7" fmla="*/ 2609279 h 5343197"/>
              <a:gd name="connsiteX8" fmla="*/ 480979 w 9500153"/>
              <a:gd name="connsiteY8" fmla="*/ 286772 h 5343197"/>
              <a:gd name="connsiteX0" fmla="*/ 480979 w 9500610"/>
              <a:gd name="connsiteY0" fmla="*/ 306881 h 5363306"/>
              <a:gd name="connsiteX1" fmla="*/ 4679210 w 9500610"/>
              <a:gd name="connsiteY1" fmla="*/ 84480 h 5363306"/>
              <a:gd name="connsiteX2" fmla="*/ 9085552 w 9500610"/>
              <a:gd name="connsiteY2" fmla="*/ 271124 h 5363306"/>
              <a:gd name="connsiteX3" fmla="*/ 9499051 w 9500610"/>
              <a:gd name="connsiteY3" fmla="*/ 2784999 h 5363306"/>
              <a:gd name="connsiteX4" fmla="*/ 9005177 w 9500610"/>
              <a:gd name="connsiteY4" fmla="*/ 5148640 h 5363306"/>
              <a:gd name="connsiteX5" fmla="*/ 4676533 w 9500610"/>
              <a:gd name="connsiteY5" fmla="*/ 5265632 h 5363306"/>
              <a:gd name="connsiteX6" fmla="*/ 538883 w 9500610"/>
              <a:gd name="connsiteY6" fmla="*/ 5188982 h 5363306"/>
              <a:gd name="connsiteX7" fmla="*/ 98833 w 9500610"/>
              <a:gd name="connsiteY7" fmla="*/ 2629388 h 5363306"/>
              <a:gd name="connsiteX8" fmla="*/ 480979 w 9500610"/>
              <a:gd name="connsiteY8" fmla="*/ 306881 h 5363306"/>
              <a:gd name="connsiteX0" fmla="*/ 480979 w 9500610"/>
              <a:gd name="connsiteY0" fmla="*/ 306881 h 5363306"/>
              <a:gd name="connsiteX1" fmla="*/ 4679210 w 9500610"/>
              <a:gd name="connsiteY1" fmla="*/ 84480 h 5363306"/>
              <a:gd name="connsiteX2" fmla="*/ 9085552 w 9500610"/>
              <a:gd name="connsiteY2" fmla="*/ 271124 h 5363306"/>
              <a:gd name="connsiteX3" fmla="*/ 9499051 w 9500610"/>
              <a:gd name="connsiteY3" fmla="*/ 2784999 h 5363306"/>
              <a:gd name="connsiteX4" fmla="*/ 9005177 w 9500610"/>
              <a:gd name="connsiteY4" fmla="*/ 5148640 h 5363306"/>
              <a:gd name="connsiteX5" fmla="*/ 4676533 w 9500610"/>
              <a:gd name="connsiteY5" fmla="*/ 5265632 h 5363306"/>
              <a:gd name="connsiteX6" fmla="*/ 538883 w 9500610"/>
              <a:gd name="connsiteY6" fmla="*/ 5188982 h 5363306"/>
              <a:gd name="connsiteX7" fmla="*/ 98833 w 9500610"/>
              <a:gd name="connsiteY7" fmla="*/ 2629388 h 5363306"/>
              <a:gd name="connsiteX8" fmla="*/ 480979 w 9500610"/>
              <a:gd name="connsiteY8" fmla="*/ 306881 h 5363306"/>
              <a:gd name="connsiteX0" fmla="*/ 480979 w 9516516"/>
              <a:gd name="connsiteY0" fmla="*/ 306881 h 5363306"/>
              <a:gd name="connsiteX1" fmla="*/ 4679210 w 9516516"/>
              <a:gd name="connsiteY1" fmla="*/ 84480 h 5363306"/>
              <a:gd name="connsiteX2" fmla="*/ 9085552 w 9516516"/>
              <a:gd name="connsiteY2" fmla="*/ 271124 h 5363306"/>
              <a:gd name="connsiteX3" fmla="*/ 9499051 w 9516516"/>
              <a:gd name="connsiteY3" fmla="*/ 2784999 h 5363306"/>
              <a:gd name="connsiteX4" fmla="*/ 9125074 w 9516516"/>
              <a:gd name="connsiteY4" fmla="*/ 5148641 h 5363306"/>
              <a:gd name="connsiteX5" fmla="*/ 4676533 w 9516516"/>
              <a:gd name="connsiteY5" fmla="*/ 5265632 h 5363306"/>
              <a:gd name="connsiteX6" fmla="*/ 538883 w 9516516"/>
              <a:gd name="connsiteY6" fmla="*/ 5188982 h 5363306"/>
              <a:gd name="connsiteX7" fmla="*/ 98833 w 9516516"/>
              <a:gd name="connsiteY7" fmla="*/ 2629388 h 5363306"/>
              <a:gd name="connsiteX8" fmla="*/ 480979 w 9516516"/>
              <a:gd name="connsiteY8" fmla="*/ 306881 h 5363306"/>
              <a:gd name="connsiteX0" fmla="*/ 480979 w 9500194"/>
              <a:gd name="connsiteY0" fmla="*/ 306881 h 5363306"/>
              <a:gd name="connsiteX1" fmla="*/ 4679210 w 9500194"/>
              <a:gd name="connsiteY1" fmla="*/ 84480 h 5363306"/>
              <a:gd name="connsiteX2" fmla="*/ 9085552 w 9500194"/>
              <a:gd name="connsiteY2" fmla="*/ 271124 h 5363306"/>
              <a:gd name="connsiteX3" fmla="*/ 9499051 w 9500194"/>
              <a:gd name="connsiteY3" fmla="*/ 2784999 h 5363306"/>
              <a:gd name="connsiteX4" fmla="*/ 9125074 w 9500194"/>
              <a:gd name="connsiteY4" fmla="*/ 5148641 h 5363306"/>
              <a:gd name="connsiteX5" fmla="*/ 4676533 w 9500194"/>
              <a:gd name="connsiteY5" fmla="*/ 5265632 h 5363306"/>
              <a:gd name="connsiteX6" fmla="*/ 538883 w 9500194"/>
              <a:gd name="connsiteY6" fmla="*/ 5188982 h 5363306"/>
              <a:gd name="connsiteX7" fmla="*/ 98833 w 9500194"/>
              <a:gd name="connsiteY7" fmla="*/ 2629388 h 5363306"/>
              <a:gd name="connsiteX8" fmla="*/ 480979 w 9500194"/>
              <a:gd name="connsiteY8" fmla="*/ 306881 h 5363306"/>
              <a:gd name="connsiteX0" fmla="*/ 480979 w 9505686"/>
              <a:gd name="connsiteY0" fmla="*/ 306881 h 5364909"/>
              <a:gd name="connsiteX1" fmla="*/ 4679210 w 9505686"/>
              <a:gd name="connsiteY1" fmla="*/ 84480 h 5364909"/>
              <a:gd name="connsiteX2" fmla="*/ 9085552 w 9505686"/>
              <a:gd name="connsiteY2" fmla="*/ 271124 h 5364909"/>
              <a:gd name="connsiteX3" fmla="*/ 9499051 w 9505686"/>
              <a:gd name="connsiteY3" fmla="*/ 2784999 h 5364909"/>
              <a:gd name="connsiteX4" fmla="*/ 9168672 w 9505686"/>
              <a:gd name="connsiteY4" fmla="*/ 5115120 h 5364909"/>
              <a:gd name="connsiteX5" fmla="*/ 4676533 w 9505686"/>
              <a:gd name="connsiteY5" fmla="*/ 5265632 h 5364909"/>
              <a:gd name="connsiteX6" fmla="*/ 538883 w 9505686"/>
              <a:gd name="connsiteY6" fmla="*/ 5188982 h 5364909"/>
              <a:gd name="connsiteX7" fmla="*/ 98833 w 9505686"/>
              <a:gd name="connsiteY7" fmla="*/ 2629388 h 5364909"/>
              <a:gd name="connsiteX8" fmla="*/ 480979 w 9505686"/>
              <a:gd name="connsiteY8" fmla="*/ 306881 h 5364909"/>
              <a:gd name="connsiteX0" fmla="*/ 480979 w 9504848"/>
              <a:gd name="connsiteY0" fmla="*/ 306881 h 5364909"/>
              <a:gd name="connsiteX1" fmla="*/ 4679210 w 9504848"/>
              <a:gd name="connsiteY1" fmla="*/ 84480 h 5364909"/>
              <a:gd name="connsiteX2" fmla="*/ 9085552 w 9504848"/>
              <a:gd name="connsiteY2" fmla="*/ 271124 h 5364909"/>
              <a:gd name="connsiteX3" fmla="*/ 9499051 w 9504848"/>
              <a:gd name="connsiteY3" fmla="*/ 2784999 h 5364909"/>
              <a:gd name="connsiteX4" fmla="*/ 9168672 w 9504848"/>
              <a:gd name="connsiteY4" fmla="*/ 5115120 h 5364909"/>
              <a:gd name="connsiteX5" fmla="*/ 4676533 w 9504848"/>
              <a:gd name="connsiteY5" fmla="*/ 5265632 h 5364909"/>
              <a:gd name="connsiteX6" fmla="*/ 538883 w 9504848"/>
              <a:gd name="connsiteY6" fmla="*/ 5188982 h 5364909"/>
              <a:gd name="connsiteX7" fmla="*/ 98833 w 9504848"/>
              <a:gd name="connsiteY7" fmla="*/ 2629388 h 5364909"/>
              <a:gd name="connsiteX8" fmla="*/ 480979 w 9504848"/>
              <a:gd name="connsiteY8" fmla="*/ 306881 h 5364909"/>
              <a:gd name="connsiteX0" fmla="*/ 480979 w 9503160"/>
              <a:gd name="connsiteY0" fmla="*/ 306881 h 5363838"/>
              <a:gd name="connsiteX1" fmla="*/ 4679210 w 9503160"/>
              <a:gd name="connsiteY1" fmla="*/ 84480 h 5363838"/>
              <a:gd name="connsiteX2" fmla="*/ 9085552 w 9503160"/>
              <a:gd name="connsiteY2" fmla="*/ 271124 h 5363838"/>
              <a:gd name="connsiteX3" fmla="*/ 9499051 w 9503160"/>
              <a:gd name="connsiteY3" fmla="*/ 2784999 h 5363838"/>
              <a:gd name="connsiteX4" fmla="*/ 9157773 w 9503160"/>
              <a:gd name="connsiteY4" fmla="*/ 5137468 h 5363838"/>
              <a:gd name="connsiteX5" fmla="*/ 4676533 w 9503160"/>
              <a:gd name="connsiteY5" fmla="*/ 5265632 h 5363838"/>
              <a:gd name="connsiteX6" fmla="*/ 538883 w 9503160"/>
              <a:gd name="connsiteY6" fmla="*/ 5188982 h 5363838"/>
              <a:gd name="connsiteX7" fmla="*/ 98833 w 9503160"/>
              <a:gd name="connsiteY7" fmla="*/ 2629388 h 5363838"/>
              <a:gd name="connsiteX8" fmla="*/ 480979 w 9503160"/>
              <a:gd name="connsiteY8" fmla="*/ 306881 h 5363838"/>
              <a:gd name="connsiteX0" fmla="*/ 480979 w 9503813"/>
              <a:gd name="connsiteY0" fmla="*/ 293327 h 5350284"/>
              <a:gd name="connsiteX1" fmla="*/ 4679210 w 9503813"/>
              <a:gd name="connsiteY1" fmla="*/ 70926 h 5350284"/>
              <a:gd name="connsiteX2" fmla="*/ 9074654 w 9503813"/>
              <a:gd name="connsiteY2" fmla="*/ 279917 h 5350284"/>
              <a:gd name="connsiteX3" fmla="*/ 9499051 w 9503813"/>
              <a:gd name="connsiteY3" fmla="*/ 2771445 h 5350284"/>
              <a:gd name="connsiteX4" fmla="*/ 9157773 w 9503813"/>
              <a:gd name="connsiteY4" fmla="*/ 5123914 h 5350284"/>
              <a:gd name="connsiteX5" fmla="*/ 4676533 w 9503813"/>
              <a:gd name="connsiteY5" fmla="*/ 5252078 h 5350284"/>
              <a:gd name="connsiteX6" fmla="*/ 538883 w 9503813"/>
              <a:gd name="connsiteY6" fmla="*/ 5175428 h 5350284"/>
              <a:gd name="connsiteX7" fmla="*/ 98833 w 9503813"/>
              <a:gd name="connsiteY7" fmla="*/ 2615834 h 5350284"/>
              <a:gd name="connsiteX8" fmla="*/ 480979 w 9503813"/>
              <a:gd name="connsiteY8" fmla="*/ 293327 h 5350284"/>
              <a:gd name="connsiteX0" fmla="*/ 522992 w 9458628"/>
              <a:gd name="connsiteY0" fmla="*/ 293327 h 5350284"/>
              <a:gd name="connsiteX1" fmla="*/ 4634026 w 9458628"/>
              <a:gd name="connsiteY1" fmla="*/ 70926 h 5350284"/>
              <a:gd name="connsiteX2" fmla="*/ 9029470 w 9458628"/>
              <a:gd name="connsiteY2" fmla="*/ 279917 h 5350284"/>
              <a:gd name="connsiteX3" fmla="*/ 9453867 w 9458628"/>
              <a:gd name="connsiteY3" fmla="*/ 2771445 h 5350284"/>
              <a:gd name="connsiteX4" fmla="*/ 9112589 w 9458628"/>
              <a:gd name="connsiteY4" fmla="*/ 5123914 h 5350284"/>
              <a:gd name="connsiteX5" fmla="*/ 4631349 w 9458628"/>
              <a:gd name="connsiteY5" fmla="*/ 5252078 h 5350284"/>
              <a:gd name="connsiteX6" fmla="*/ 493699 w 9458628"/>
              <a:gd name="connsiteY6" fmla="*/ 5175428 h 5350284"/>
              <a:gd name="connsiteX7" fmla="*/ 53649 w 9458628"/>
              <a:gd name="connsiteY7" fmla="*/ 2615834 h 5350284"/>
              <a:gd name="connsiteX8" fmla="*/ 522992 w 9458628"/>
              <a:gd name="connsiteY8" fmla="*/ 293327 h 5350284"/>
              <a:gd name="connsiteX0" fmla="*/ 487966 w 9423602"/>
              <a:gd name="connsiteY0" fmla="*/ 293327 h 5350284"/>
              <a:gd name="connsiteX1" fmla="*/ 4599000 w 9423602"/>
              <a:gd name="connsiteY1" fmla="*/ 70926 h 5350284"/>
              <a:gd name="connsiteX2" fmla="*/ 8994444 w 9423602"/>
              <a:gd name="connsiteY2" fmla="*/ 279917 h 5350284"/>
              <a:gd name="connsiteX3" fmla="*/ 9418841 w 9423602"/>
              <a:gd name="connsiteY3" fmla="*/ 2771445 h 5350284"/>
              <a:gd name="connsiteX4" fmla="*/ 9077563 w 9423602"/>
              <a:gd name="connsiteY4" fmla="*/ 5123914 h 5350284"/>
              <a:gd name="connsiteX5" fmla="*/ 4596323 w 9423602"/>
              <a:gd name="connsiteY5" fmla="*/ 5252078 h 5350284"/>
              <a:gd name="connsiteX6" fmla="*/ 458673 w 9423602"/>
              <a:gd name="connsiteY6" fmla="*/ 5175428 h 5350284"/>
              <a:gd name="connsiteX7" fmla="*/ 18623 w 9423602"/>
              <a:gd name="connsiteY7" fmla="*/ 2615834 h 5350284"/>
              <a:gd name="connsiteX8" fmla="*/ 487966 w 9423602"/>
              <a:gd name="connsiteY8" fmla="*/ 293327 h 5350284"/>
              <a:gd name="connsiteX0" fmla="*/ 476259 w 9422795"/>
              <a:gd name="connsiteY0" fmla="*/ 250451 h 5363276"/>
              <a:gd name="connsiteX1" fmla="*/ 4598193 w 9422795"/>
              <a:gd name="connsiteY1" fmla="*/ 83918 h 5363276"/>
              <a:gd name="connsiteX2" fmla="*/ 8993637 w 9422795"/>
              <a:gd name="connsiteY2" fmla="*/ 292909 h 5363276"/>
              <a:gd name="connsiteX3" fmla="*/ 9418034 w 9422795"/>
              <a:gd name="connsiteY3" fmla="*/ 2784437 h 5363276"/>
              <a:gd name="connsiteX4" fmla="*/ 9076756 w 9422795"/>
              <a:gd name="connsiteY4" fmla="*/ 5136906 h 5363276"/>
              <a:gd name="connsiteX5" fmla="*/ 4595516 w 9422795"/>
              <a:gd name="connsiteY5" fmla="*/ 5265070 h 5363276"/>
              <a:gd name="connsiteX6" fmla="*/ 457866 w 9422795"/>
              <a:gd name="connsiteY6" fmla="*/ 5188420 h 5363276"/>
              <a:gd name="connsiteX7" fmla="*/ 17816 w 9422795"/>
              <a:gd name="connsiteY7" fmla="*/ 2628826 h 5363276"/>
              <a:gd name="connsiteX8" fmla="*/ 476259 w 9422795"/>
              <a:gd name="connsiteY8" fmla="*/ 250451 h 5363276"/>
              <a:gd name="connsiteX0" fmla="*/ 476259 w 9422795"/>
              <a:gd name="connsiteY0" fmla="*/ 234152 h 5346977"/>
              <a:gd name="connsiteX1" fmla="*/ 4598193 w 9422795"/>
              <a:gd name="connsiteY1" fmla="*/ 67619 h 5346977"/>
              <a:gd name="connsiteX2" fmla="*/ 8993637 w 9422795"/>
              <a:gd name="connsiteY2" fmla="*/ 276610 h 5346977"/>
              <a:gd name="connsiteX3" fmla="*/ 9418034 w 9422795"/>
              <a:gd name="connsiteY3" fmla="*/ 2768138 h 5346977"/>
              <a:gd name="connsiteX4" fmla="*/ 9076756 w 9422795"/>
              <a:gd name="connsiteY4" fmla="*/ 5120607 h 5346977"/>
              <a:gd name="connsiteX5" fmla="*/ 4595516 w 9422795"/>
              <a:gd name="connsiteY5" fmla="*/ 5248771 h 5346977"/>
              <a:gd name="connsiteX6" fmla="*/ 457866 w 9422795"/>
              <a:gd name="connsiteY6" fmla="*/ 5172121 h 5346977"/>
              <a:gd name="connsiteX7" fmla="*/ 17816 w 9422795"/>
              <a:gd name="connsiteY7" fmla="*/ 2612527 h 5346977"/>
              <a:gd name="connsiteX8" fmla="*/ 476259 w 9422795"/>
              <a:gd name="connsiteY8" fmla="*/ 234152 h 5346977"/>
              <a:gd name="connsiteX0" fmla="*/ 464060 w 9410596"/>
              <a:gd name="connsiteY0" fmla="*/ 234152 h 5370939"/>
              <a:gd name="connsiteX1" fmla="*/ 4585994 w 9410596"/>
              <a:gd name="connsiteY1" fmla="*/ 67619 h 5370939"/>
              <a:gd name="connsiteX2" fmla="*/ 8981438 w 9410596"/>
              <a:gd name="connsiteY2" fmla="*/ 276610 h 5370939"/>
              <a:gd name="connsiteX3" fmla="*/ 9405835 w 9410596"/>
              <a:gd name="connsiteY3" fmla="*/ 2768138 h 5370939"/>
              <a:gd name="connsiteX4" fmla="*/ 9064557 w 9410596"/>
              <a:gd name="connsiteY4" fmla="*/ 5120607 h 5370939"/>
              <a:gd name="connsiteX5" fmla="*/ 4583317 w 9410596"/>
              <a:gd name="connsiteY5" fmla="*/ 5248771 h 5370939"/>
              <a:gd name="connsiteX6" fmla="*/ 511064 w 9410596"/>
              <a:gd name="connsiteY6" fmla="*/ 5205641 h 5370939"/>
              <a:gd name="connsiteX7" fmla="*/ 5617 w 9410596"/>
              <a:gd name="connsiteY7" fmla="*/ 2612527 h 5370939"/>
              <a:gd name="connsiteX8" fmla="*/ 464060 w 9410596"/>
              <a:gd name="connsiteY8" fmla="*/ 234152 h 5370939"/>
              <a:gd name="connsiteX0" fmla="*/ 464060 w 9410596"/>
              <a:gd name="connsiteY0" fmla="*/ 234152 h 5370939"/>
              <a:gd name="connsiteX1" fmla="*/ 4585994 w 9410596"/>
              <a:gd name="connsiteY1" fmla="*/ 67619 h 5370939"/>
              <a:gd name="connsiteX2" fmla="*/ 8981438 w 9410596"/>
              <a:gd name="connsiteY2" fmla="*/ 276610 h 5370939"/>
              <a:gd name="connsiteX3" fmla="*/ 9405835 w 9410596"/>
              <a:gd name="connsiteY3" fmla="*/ 2768138 h 5370939"/>
              <a:gd name="connsiteX4" fmla="*/ 9064557 w 9410596"/>
              <a:gd name="connsiteY4" fmla="*/ 5120607 h 5370939"/>
              <a:gd name="connsiteX5" fmla="*/ 4583317 w 9410596"/>
              <a:gd name="connsiteY5" fmla="*/ 5248771 h 5370939"/>
              <a:gd name="connsiteX6" fmla="*/ 511064 w 9410596"/>
              <a:gd name="connsiteY6" fmla="*/ 5205641 h 5370939"/>
              <a:gd name="connsiteX7" fmla="*/ 5617 w 9410596"/>
              <a:gd name="connsiteY7" fmla="*/ 2612527 h 5370939"/>
              <a:gd name="connsiteX8" fmla="*/ 464060 w 9410596"/>
              <a:gd name="connsiteY8" fmla="*/ 234152 h 5370939"/>
              <a:gd name="connsiteX0" fmla="*/ 465509 w 9412045"/>
              <a:gd name="connsiteY0" fmla="*/ 234152 h 5379158"/>
              <a:gd name="connsiteX1" fmla="*/ 4587443 w 9412045"/>
              <a:gd name="connsiteY1" fmla="*/ 67619 h 5379158"/>
              <a:gd name="connsiteX2" fmla="*/ 8982887 w 9412045"/>
              <a:gd name="connsiteY2" fmla="*/ 276610 h 5379158"/>
              <a:gd name="connsiteX3" fmla="*/ 9407284 w 9412045"/>
              <a:gd name="connsiteY3" fmla="*/ 2768138 h 5379158"/>
              <a:gd name="connsiteX4" fmla="*/ 9066006 w 9412045"/>
              <a:gd name="connsiteY4" fmla="*/ 5120607 h 5379158"/>
              <a:gd name="connsiteX5" fmla="*/ 4584766 w 9412045"/>
              <a:gd name="connsiteY5" fmla="*/ 5248771 h 5379158"/>
              <a:gd name="connsiteX6" fmla="*/ 534312 w 9412045"/>
              <a:gd name="connsiteY6" fmla="*/ 5216815 h 5379158"/>
              <a:gd name="connsiteX7" fmla="*/ 7066 w 9412045"/>
              <a:gd name="connsiteY7" fmla="*/ 2612527 h 5379158"/>
              <a:gd name="connsiteX8" fmla="*/ 465509 w 9412045"/>
              <a:gd name="connsiteY8" fmla="*/ 234152 h 5379158"/>
              <a:gd name="connsiteX0" fmla="*/ 460172 w 9406708"/>
              <a:gd name="connsiteY0" fmla="*/ 234152 h 5346977"/>
              <a:gd name="connsiteX1" fmla="*/ 4582106 w 9406708"/>
              <a:gd name="connsiteY1" fmla="*/ 67619 h 5346977"/>
              <a:gd name="connsiteX2" fmla="*/ 8977550 w 9406708"/>
              <a:gd name="connsiteY2" fmla="*/ 276610 h 5346977"/>
              <a:gd name="connsiteX3" fmla="*/ 9401947 w 9406708"/>
              <a:gd name="connsiteY3" fmla="*/ 2768138 h 5346977"/>
              <a:gd name="connsiteX4" fmla="*/ 9060669 w 9406708"/>
              <a:gd name="connsiteY4" fmla="*/ 5120607 h 5346977"/>
              <a:gd name="connsiteX5" fmla="*/ 4579429 w 9406708"/>
              <a:gd name="connsiteY5" fmla="*/ 5248771 h 5346977"/>
              <a:gd name="connsiteX6" fmla="*/ 430879 w 9406708"/>
              <a:gd name="connsiteY6" fmla="*/ 5172120 h 5346977"/>
              <a:gd name="connsiteX7" fmla="*/ 1729 w 9406708"/>
              <a:gd name="connsiteY7" fmla="*/ 2612527 h 5346977"/>
              <a:gd name="connsiteX8" fmla="*/ 460172 w 9406708"/>
              <a:gd name="connsiteY8" fmla="*/ 234152 h 534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6708" h="5346977">
                <a:moveTo>
                  <a:pt x="460172" y="234152"/>
                </a:moveTo>
                <a:cubicBezTo>
                  <a:pt x="978177" y="-110537"/>
                  <a:pt x="3162543" y="60543"/>
                  <a:pt x="4582106" y="67619"/>
                </a:cubicBezTo>
                <a:cubicBezTo>
                  <a:pt x="6001669" y="74695"/>
                  <a:pt x="8130602" y="-187925"/>
                  <a:pt x="8977550" y="276610"/>
                </a:cubicBezTo>
                <a:cubicBezTo>
                  <a:pt x="9336944" y="473731"/>
                  <a:pt x="9388094" y="1960805"/>
                  <a:pt x="9401947" y="2768138"/>
                </a:cubicBezTo>
                <a:cubicBezTo>
                  <a:pt x="9415800" y="3575471"/>
                  <a:pt x="9423549" y="4976638"/>
                  <a:pt x="9060669" y="5120607"/>
                </a:cubicBezTo>
                <a:cubicBezTo>
                  <a:pt x="8470030" y="5354937"/>
                  <a:pt x="6017727" y="5240186"/>
                  <a:pt x="4579429" y="5248771"/>
                </a:cubicBezTo>
                <a:cubicBezTo>
                  <a:pt x="3141131" y="5257356"/>
                  <a:pt x="1018308" y="5508697"/>
                  <a:pt x="430879" y="5172120"/>
                </a:cubicBezTo>
                <a:cubicBezTo>
                  <a:pt x="-25754" y="4839085"/>
                  <a:pt x="-3153" y="3435522"/>
                  <a:pt x="1729" y="2612527"/>
                </a:cubicBezTo>
                <a:cubicBezTo>
                  <a:pt x="6611" y="1789532"/>
                  <a:pt x="-63112" y="582354"/>
                  <a:pt x="460172" y="234152"/>
                </a:cubicBezTo>
                <a:close/>
              </a:path>
            </a:pathLst>
          </a:custGeom>
          <a:ln w="9525">
            <a:solidFill>
              <a:schemeClr val="tx1">
                <a:lumMod val="20000"/>
                <a:lumOff val="80000"/>
              </a:schemeClr>
            </a:solidFill>
          </a:ln>
        </p:spPr>
        <p:txBody>
          <a:bodyPr tIns="274320"/>
          <a:lstStyle>
            <a:lvl1pPr marL="0" indent="0" algn="ctr">
              <a:buNone/>
              <a:defRPr/>
            </a:lvl1pPr>
          </a:lstStyle>
          <a:p>
            <a:r>
              <a:rPr lang="en-US"/>
              <a:t>Click icon to add picture</a:t>
            </a:r>
            <a:endParaRPr lang="en-US" dirty="0"/>
          </a:p>
        </p:txBody>
      </p:sp>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fld id="{1D47A861-27AB-4ED7-A06C-F55FB44AA18E}" type="datetime1">
              <a:rPr lang="en-US" smtClean="0"/>
              <a:t>2/18/2022</a:t>
            </a:fld>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t>‹#›</a:t>
            </a:fld>
            <a:endParaRPr lang="en-US"/>
          </a:p>
        </p:txBody>
      </p:sp>
    </p:spTree>
    <p:extLst>
      <p:ext uri="{BB962C8B-B14F-4D97-AF65-F5344CB8AC3E}">
        <p14:creationId xmlns:p14="http://schemas.microsoft.com/office/powerpoint/2010/main" val="377783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Pictures">
    <p:bg>
      <p:bgPr>
        <a:solidFill>
          <a:schemeClr val="bg2"/>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9050215" y="456331"/>
            <a:ext cx="2728043" cy="1888285"/>
          </a:xfrm>
        </p:spPr>
        <p:txBody>
          <a:bodyPr/>
          <a:lstStyle/>
          <a:p>
            <a:r>
              <a:rPr lang="en-US"/>
              <a:t>Click to edit Master title style</a:t>
            </a:r>
            <a:endParaRPr lang="en-US" dirty="0"/>
          </a:p>
        </p:txBody>
      </p:sp>
      <p:sp>
        <p:nvSpPr>
          <p:cNvPr id="17" name="Freeform 16"/>
          <p:cNvSpPr>
            <a:spLocks/>
          </p:cNvSpPr>
          <p:nvPr userDrawn="1"/>
        </p:nvSpPr>
        <p:spPr bwMode="auto">
          <a:xfrm>
            <a:off x="763015" y="397363"/>
            <a:ext cx="8038087" cy="5520072"/>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8" name="Freeform 17"/>
          <p:cNvSpPr>
            <a:spLocks/>
          </p:cNvSpPr>
          <p:nvPr userDrawn="1"/>
        </p:nvSpPr>
        <p:spPr bwMode="auto">
          <a:xfrm>
            <a:off x="819657" y="454909"/>
            <a:ext cx="7924800" cy="540498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9" name="Freeform 18"/>
          <p:cNvSpPr>
            <a:spLocks/>
          </p:cNvSpPr>
          <p:nvPr userDrawn="1"/>
        </p:nvSpPr>
        <p:spPr bwMode="auto">
          <a:xfrm>
            <a:off x="877314" y="529107"/>
            <a:ext cx="7809487" cy="5256584"/>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sz="1800"/>
          </a:p>
        </p:txBody>
      </p:sp>
      <p:sp>
        <p:nvSpPr>
          <p:cNvPr id="20" name="Picture Placeholder 26"/>
          <p:cNvSpPr>
            <a:spLocks noGrp="1"/>
          </p:cNvSpPr>
          <p:nvPr>
            <p:ph type="pic" sz="quarter" idx="13"/>
          </p:nvPr>
        </p:nvSpPr>
        <p:spPr>
          <a:xfrm>
            <a:off x="977901" y="635001"/>
            <a:ext cx="7586963" cy="5052468"/>
          </a:xfrm>
          <a:custGeom>
            <a:avLst/>
            <a:gdLst/>
            <a:ahLst/>
            <a:cxnLst/>
            <a:rect l="l" t="t" r="r" b="b"/>
            <a:pathLst>
              <a:path w="7586963" h="5052468">
                <a:moveTo>
                  <a:pt x="512914" y="0"/>
                </a:moveTo>
                <a:lnTo>
                  <a:pt x="7036044" y="0"/>
                </a:lnTo>
                <a:cubicBezTo>
                  <a:pt x="7067425" y="218474"/>
                  <a:pt x="7408274" y="435930"/>
                  <a:pt x="7567419" y="451189"/>
                </a:cubicBezTo>
                <a:cubicBezTo>
                  <a:pt x="7570610" y="1228792"/>
                  <a:pt x="7579436" y="2003942"/>
                  <a:pt x="7586963" y="2779417"/>
                </a:cubicBezTo>
                <a:cubicBezTo>
                  <a:pt x="7158221" y="2877305"/>
                  <a:pt x="6797390" y="3063094"/>
                  <a:pt x="6588229" y="3324502"/>
                </a:cubicBezTo>
                <a:cubicBezTo>
                  <a:pt x="6301413" y="3685358"/>
                  <a:pt x="6042535" y="4467555"/>
                  <a:pt x="6453903" y="5052468"/>
                </a:cubicBezTo>
                <a:lnTo>
                  <a:pt x="522740" y="5034431"/>
                </a:lnTo>
                <a:cubicBezTo>
                  <a:pt x="511444" y="4836099"/>
                  <a:pt x="406247" y="4616638"/>
                  <a:pt x="11581" y="4586863"/>
                </a:cubicBezTo>
                <a:cubicBezTo>
                  <a:pt x="25701" y="3874214"/>
                  <a:pt x="-14542" y="1242596"/>
                  <a:pt x="5932" y="515539"/>
                </a:cubicBezTo>
                <a:cubicBezTo>
                  <a:pt x="339064" y="466780"/>
                  <a:pt x="481201" y="298102"/>
                  <a:pt x="512914" y="0"/>
                </a:cubicBezTo>
                <a:close/>
              </a:path>
            </a:pathLst>
          </a:custGeom>
          <a:ln w="9525">
            <a:solidFill>
              <a:schemeClr val="tx1">
                <a:lumMod val="20000"/>
                <a:lumOff val="80000"/>
              </a:schemeClr>
            </a:solidFill>
          </a:ln>
        </p:spPr>
        <p:txBody>
          <a:bodyPr tIns="365760"/>
          <a:lstStyle>
            <a:lvl1pPr marL="0" indent="0" algn="ctr">
              <a:buNone/>
              <a:defRPr/>
            </a:lvl1pPr>
          </a:lstStyle>
          <a:p>
            <a:r>
              <a:rPr lang="en-US"/>
              <a:t>Click icon to add picture</a:t>
            </a:r>
          </a:p>
        </p:txBody>
      </p:sp>
      <p:sp>
        <p:nvSpPr>
          <p:cNvPr id="21" name="Freeform 5"/>
          <p:cNvSpPr>
            <a:spLocks/>
          </p:cNvSpPr>
          <p:nvPr userDrawn="1"/>
        </p:nvSpPr>
        <p:spPr bwMode="auto">
          <a:xfrm>
            <a:off x="7217605" y="3332029"/>
            <a:ext cx="4453697" cy="3081473"/>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2" name="Freeform 5"/>
          <p:cNvSpPr>
            <a:spLocks/>
          </p:cNvSpPr>
          <p:nvPr userDrawn="1"/>
        </p:nvSpPr>
        <p:spPr bwMode="auto">
          <a:xfrm>
            <a:off x="7277306" y="3376386"/>
            <a:ext cx="4297847" cy="2948647"/>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3" name="Freeform 5"/>
          <p:cNvSpPr>
            <a:spLocks/>
          </p:cNvSpPr>
          <p:nvPr userDrawn="1"/>
        </p:nvSpPr>
        <p:spPr bwMode="auto">
          <a:xfrm rot="10800000" flipH="1">
            <a:off x="7365999" y="3458396"/>
            <a:ext cx="4102103" cy="2811408"/>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sz="1800"/>
          </a:p>
        </p:txBody>
      </p:sp>
      <p:sp>
        <p:nvSpPr>
          <p:cNvPr id="24" name="Picture Placeholder 31"/>
          <p:cNvSpPr>
            <a:spLocks noGrp="1"/>
          </p:cNvSpPr>
          <p:nvPr>
            <p:ph type="pic" sz="quarter" idx="14"/>
          </p:nvPr>
        </p:nvSpPr>
        <p:spPr>
          <a:xfrm>
            <a:off x="7452732" y="3555898"/>
            <a:ext cx="3928819" cy="2629023"/>
          </a:xfrm>
          <a:custGeom>
            <a:avLst/>
            <a:gdLst/>
            <a:ahLst/>
            <a:cxnLst/>
            <a:rect l="l" t="t" r="r" b="b"/>
            <a:pathLst>
              <a:path w="3928819" h="2629022">
                <a:moveTo>
                  <a:pt x="1871179" y="906"/>
                </a:moveTo>
                <a:cubicBezTo>
                  <a:pt x="1945122" y="-739"/>
                  <a:pt x="2016632" y="-121"/>
                  <a:pt x="2084553" y="2575"/>
                </a:cubicBezTo>
                <a:cubicBezTo>
                  <a:pt x="2627922" y="24145"/>
                  <a:pt x="3338507" y="254230"/>
                  <a:pt x="3616682" y="561609"/>
                </a:cubicBezTo>
                <a:cubicBezTo>
                  <a:pt x="3894858" y="868988"/>
                  <a:pt x="4084326" y="1405104"/>
                  <a:pt x="3752988" y="1846400"/>
                </a:cubicBezTo>
                <a:cubicBezTo>
                  <a:pt x="3364469" y="2303649"/>
                  <a:pt x="2560851" y="2594625"/>
                  <a:pt x="1975446" y="2626307"/>
                </a:cubicBezTo>
                <a:cubicBezTo>
                  <a:pt x="1390041" y="2657989"/>
                  <a:pt x="615167" y="2409479"/>
                  <a:pt x="241176" y="2036490"/>
                </a:cubicBezTo>
                <a:cubicBezTo>
                  <a:pt x="-132816" y="1663500"/>
                  <a:pt x="-54618" y="770573"/>
                  <a:pt x="356773" y="431512"/>
                </a:cubicBezTo>
                <a:cubicBezTo>
                  <a:pt x="716740" y="134834"/>
                  <a:pt x="1353579" y="12423"/>
                  <a:pt x="1871179" y="906"/>
                </a:cubicBezTo>
                <a:close/>
              </a:path>
            </a:pathLst>
          </a:custGeom>
          <a:ln w="9525">
            <a:solidFill>
              <a:schemeClr val="tx1">
                <a:lumMod val="20000"/>
                <a:lumOff val="80000"/>
              </a:schemeClr>
            </a:solidFill>
          </a:ln>
        </p:spPr>
        <p:txBody>
          <a:bodyPr tIns="274320"/>
          <a:lstStyle>
            <a:lvl1pPr marL="0" indent="0" algn="ctr">
              <a:buNone/>
              <a:defRPr/>
            </a:lvl1pPr>
          </a:lstStyle>
          <a:p>
            <a:r>
              <a:rPr lang="en-US"/>
              <a:t>Click icon to add picture</a:t>
            </a:r>
          </a:p>
        </p:txBody>
      </p:sp>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fld id="{F8D5F491-2613-41BF-A4BA-F06516213ACF}" type="datetime1">
              <a:rPr lang="en-US" smtClean="0"/>
              <a:t>2/18/2022</a:t>
            </a:fld>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t>‹#›</a:t>
            </a:fld>
            <a:endParaRPr lang="en-US"/>
          </a:p>
        </p:txBody>
      </p:sp>
    </p:spTree>
    <p:extLst>
      <p:ext uri="{BB962C8B-B14F-4D97-AF65-F5344CB8AC3E}">
        <p14:creationId xmlns:p14="http://schemas.microsoft.com/office/powerpoint/2010/main" val="245848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Pictures">
    <p:bg>
      <p:bgPr>
        <a:solidFill>
          <a:schemeClr val="bg2"/>
        </a:solidFill>
        <a:effectLst/>
      </p:bgPr>
    </p:bg>
    <p:spTree>
      <p:nvGrpSpPr>
        <p:cNvPr id="1" name=""/>
        <p:cNvGrpSpPr/>
        <p:nvPr/>
      </p:nvGrpSpPr>
      <p:grpSpPr>
        <a:xfrm>
          <a:off x="0" y="0"/>
          <a:ext cx="0" cy="0"/>
          <a:chOff x="0" y="0"/>
          <a:chExt cx="0" cy="0"/>
        </a:xfrm>
      </p:grpSpPr>
      <p:sp>
        <p:nvSpPr>
          <p:cNvPr id="5" name="Title 4"/>
          <p:cNvSpPr>
            <a:spLocks noGrp="1"/>
          </p:cNvSpPr>
          <p:nvPr userDrawn="1">
            <p:ph type="title"/>
          </p:nvPr>
        </p:nvSpPr>
        <p:spPr/>
        <p:txBody>
          <a:bodyPr/>
          <a:lstStyle>
            <a:lvl1pPr>
              <a:defRPr>
                <a:solidFill>
                  <a:schemeClr val="tx1">
                    <a:lumMod val="75000"/>
                  </a:schemeClr>
                </a:solidFill>
              </a:defRPr>
            </a:lvl1pPr>
          </a:lstStyle>
          <a:p>
            <a:r>
              <a:rPr lang="en-US"/>
              <a:t>Click to edit Master title style</a:t>
            </a:r>
            <a:endParaRPr lang="en-US" dirty="0"/>
          </a:p>
        </p:txBody>
      </p:sp>
      <p:sp>
        <p:nvSpPr>
          <p:cNvPr id="17" name="Freeform 5"/>
          <p:cNvSpPr>
            <a:spLocks/>
          </p:cNvSpPr>
          <p:nvPr/>
        </p:nvSpPr>
        <p:spPr bwMode="auto">
          <a:xfrm rot="5142891" flipH="1" flipV="1">
            <a:off x="517360" y="2532976"/>
            <a:ext cx="4390545" cy="3407513"/>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8" name="Freeform 5"/>
          <p:cNvSpPr>
            <a:spLocks/>
          </p:cNvSpPr>
          <p:nvPr/>
        </p:nvSpPr>
        <p:spPr bwMode="auto">
          <a:xfrm rot="5239426" flipH="1" flipV="1">
            <a:off x="615796" y="2608681"/>
            <a:ext cx="4211011" cy="3244023"/>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9" name="Freeform 5"/>
          <p:cNvSpPr>
            <a:spLocks/>
          </p:cNvSpPr>
          <p:nvPr/>
        </p:nvSpPr>
        <p:spPr bwMode="auto">
          <a:xfrm rot="16039426" flipV="1">
            <a:off x="726879" y="2692542"/>
            <a:ext cx="4019223" cy="3093036"/>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sz="1800"/>
          </a:p>
        </p:txBody>
      </p:sp>
      <p:sp>
        <p:nvSpPr>
          <p:cNvPr id="20" name="Freeform 5"/>
          <p:cNvSpPr>
            <a:spLocks/>
          </p:cNvSpPr>
          <p:nvPr/>
        </p:nvSpPr>
        <p:spPr bwMode="auto">
          <a:xfrm rot="5245851" flipH="1">
            <a:off x="7254915" y="2478330"/>
            <a:ext cx="4343191" cy="3409820"/>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1" name="Freeform 5"/>
          <p:cNvSpPr>
            <a:spLocks/>
          </p:cNvSpPr>
          <p:nvPr/>
        </p:nvSpPr>
        <p:spPr bwMode="auto">
          <a:xfrm rot="5400000" flipH="1">
            <a:off x="7339827" y="2546007"/>
            <a:ext cx="4208616" cy="3242179"/>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2" name="Freeform 5"/>
          <p:cNvSpPr>
            <a:spLocks/>
          </p:cNvSpPr>
          <p:nvPr/>
        </p:nvSpPr>
        <p:spPr bwMode="auto">
          <a:xfrm rot="16200000">
            <a:off x="7425653" y="2636051"/>
            <a:ext cx="3988643" cy="3072407"/>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sz="1800"/>
          </a:p>
        </p:txBody>
      </p:sp>
      <p:sp>
        <p:nvSpPr>
          <p:cNvPr id="23" name="Freeform 5"/>
          <p:cNvSpPr>
            <a:spLocks/>
          </p:cNvSpPr>
          <p:nvPr/>
        </p:nvSpPr>
        <p:spPr bwMode="auto">
          <a:xfrm rot="5400000" flipH="1" flipV="1">
            <a:off x="3704925" y="2231671"/>
            <a:ext cx="4778979" cy="3698875"/>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4" name="Freeform 5"/>
          <p:cNvSpPr>
            <a:spLocks/>
          </p:cNvSpPr>
          <p:nvPr/>
        </p:nvSpPr>
        <p:spPr bwMode="auto">
          <a:xfrm rot="5400000" flipH="1" flipV="1">
            <a:off x="3782865" y="2291594"/>
            <a:ext cx="4623103" cy="3578231"/>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5" name="Freeform 5"/>
          <p:cNvSpPr>
            <a:spLocks/>
          </p:cNvSpPr>
          <p:nvPr/>
        </p:nvSpPr>
        <p:spPr bwMode="auto">
          <a:xfrm rot="5400000" flipH="1" flipV="1">
            <a:off x="3870297" y="2378705"/>
            <a:ext cx="4408164" cy="3385755"/>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sz="1800"/>
          </a:p>
        </p:txBody>
      </p:sp>
      <p:sp>
        <p:nvSpPr>
          <p:cNvPr id="26" name="Picture Placeholder 23" descr="An empty placeholder to add an image. Click on the placeholder and select the image that you wish to add."/>
          <p:cNvSpPr>
            <a:spLocks noGrp="1"/>
          </p:cNvSpPr>
          <p:nvPr userDrawn="1">
            <p:ph type="pic" sz="quarter" idx="13"/>
          </p:nvPr>
        </p:nvSpPr>
        <p:spPr>
          <a:xfrm>
            <a:off x="1295401" y="2360815"/>
            <a:ext cx="2860963" cy="3763156"/>
          </a:xfrm>
          <a:custGeom>
            <a:avLst/>
            <a:gdLst/>
            <a:ahLst/>
            <a:cxnLst/>
            <a:rect l="l" t="t" r="r" b="b"/>
            <a:pathLst>
              <a:path w="2899856" h="4319920">
                <a:moveTo>
                  <a:pt x="1360833" y="942"/>
                </a:moveTo>
                <a:cubicBezTo>
                  <a:pt x="1553283" y="-7435"/>
                  <a:pt x="1752422" y="39442"/>
                  <a:pt x="1940669" y="167490"/>
                </a:cubicBezTo>
                <a:cubicBezTo>
                  <a:pt x="2463131" y="570974"/>
                  <a:pt x="2824188" y="1439183"/>
                  <a:pt x="2889077" y="2080901"/>
                </a:cubicBezTo>
                <a:cubicBezTo>
                  <a:pt x="2953967" y="2722618"/>
                  <a:pt x="2720666" y="3586951"/>
                  <a:pt x="2329972" y="4017118"/>
                </a:cubicBezTo>
                <a:cubicBezTo>
                  <a:pt x="1939279" y="4447286"/>
                  <a:pt x="953958" y="4407217"/>
                  <a:pt x="560207" y="3972527"/>
                </a:cubicBezTo>
                <a:cubicBezTo>
                  <a:pt x="166455" y="3537836"/>
                  <a:pt x="4268" y="2694032"/>
                  <a:pt x="61" y="2095775"/>
                </a:cubicBezTo>
                <a:cubicBezTo>
                  <a:pt x="-4147" y="1497517"/>
                  <a:pt x="212208" y="704784"/>
                  <a:pt x="535720" y="383286"/>
                </a:cubicBezTo>
                <a:cubicBezTo>
                  <a:pt x="737915" y="182350"/>
                  <a:pt x="1040083" y="14905"/>
                  <a:pt x="1360833" y="942"/>
                </a:cubicBezTo>
                <a:close/>
              </a:path>
            </a:pathLst>
          </a:custGeom>
          <a:ln w="12700">
            <a:solidFill>
              <a:schemeClr val="tx1">
                <a:lumMod val="20000"/>
                <a:lumOff val="80000"/>
              </a:schemeClr>
            </a:solidFill>
          </a:ln>
        </p:spPr>
        <p:txBody>
          <a:bodyPr wrap="square" tIns="914400">
            <a:normAutofit/>
          </a:bodyPr>
          <a:lstStyle>
            <a:lvl1pPr marL="0" indent="0" algn="ctr">
              <a:buNone/>
              <a:defRPr sz="1800"/>
            </a:lvl1pPr>
          </a:lstStyle>
          <a:p>
            <a:r>
              <a:rPr lang="en-US"/>
              <a:t>Click icon to add picture</a:t>
            </a:r>
            <a:endParaRPr lang="en-US" dirty="0"/>
          </a:p>
        </p:txBody>
      </p:sp>
      <p:sp>
        <p:nvSpPr>
          <p:cNvPr id="27" name="Picture Placeholder 23" descr="An empty placeholder to add an image. Click on the placeholder and select the image that you wish to add."/>
          <p:cNvSpPr>
            <a:spLocks noGrp="1"/>
          </p:cNvSpPr>
          <p:nvPr userDrawn="1">
            <p:ph type="pic" sz="quarter" idx="14"/>
          </p:nvPr>
        </p:nvSpPr>
        <p:spPr>
          <a:xfrm>
            <a:off x="4512089" y="2011681"/>
            <a:ext cx="3147671" cy="4087372"/>
          </a:xfrm>
          <a:custGeom>
            <a:avLst/>
            <a:gdLst/>
            <a:ahLst/>
            <a:cxnLst/>
            <a:rect l="l" t="t" r="r" b="b"/>
            <a:pathLst>
              <a:path w="3147670" h="4689802">
                <a:moveTo>
                  <a:pt x="1501630" y="169"/>
                </a:moveTo>
                <a:cubicBezTo>
                  <a:pt x="2327961" y="-14532"/>
                  <a:pt x="3173850" y="935513"/>
                  <a:pt x="3147050" y="2390030"/>
                </a:cubicBezTo>
                <a:cubicBezTo>
                  <a:pt x="3094399" y="5254696"/>
                  <a:pt x="1262084" y="4830459"/>
                  <a:pt x="643437" y="4323206"/>
                </a:cubicBezTo>
                <a:cubicBezTo>
                  <a:pt x="-56886" y="3745146"/>
                  <a:pt x="-230701" y="2064070"/>
                  <a:pt x="347445" y="883533"/>
                </a:cubicBezTo>
                <a:cubicBezTo>
                  <a:pt x="641317" y="280273"/>
                  <a:pt x="1068791" y="7869"/>
                  <a:pt x="1501630" y="169"/>
                </a:cubicBezTo>
                <a:close/>
              </a:path>
            </a:pathLst>
          </a:custGeom>
          <a:ln w="12700">
            <a:solidFill>
              <a:schemeClr val="tx1">
                <a:lumMod val="20000"/>
                <a:lumOff val="80000"/>
              </a:schemeClr>
            </a:solidFill>
          </a:ln>
        </p:spPr>
        <p:txBody>
          <a:bodyPr wrap="square" tIns="914400">
            <a:normAutofit/>
          </a:bodyPr>
          <a:lstStyle>
            <a:lvl1pPr marL="0" indent="0" algn="ctr">
              <a:buNone/>
              <a:defRPr sz="1800"/>
            </a:lvl1pPr>
          </a:lstStyle>
          <a:p>
            <a:r>
              <a:rPr lang="en-US"/>
              <a:t>Click icon to add picture</a:t>
            </a:r>
            <a:endParaRPr lang="en-US" dirty="0"/>
          </a:p>
        </p:txBody>
      </p:sp>
      <p:sp>
        <p:nvSpPr>
          <p:cNvPr id="28" name="Picture Placeholder 23" descr="An empty placeholder to add an image. Click on the placeholder and select the image that you wish to add."/>
          <p:cNvSpPr>
            <a:spLocks noGrp="1"/>
          </p:cNvSpPr>
          <p:nvPr userDrawn="1">
            <p:ph type="pic" sz="quarter" idx="15"/>
          </p:nvPr>
        </p:nvSpPr>
        <p:spPr>
          <a:xfrm>
            <a:off x="7989808" y="2327564"/>
            <a:ext cx="2849989" cy="3706296"/>
          </a:xfrm>
          <a:custGeom>
            <a:avLst/>
            <a:gdLst/>
            <a:ahLst/>
            <a:cxnLst/>
            <a:rect l="l" t="t" r="r" b="b"/>
            <a:pathLst>
              <a:path w="2890736" h="4319929">
                <a:moveTo>
                  <a:pt x="1431633" y="6"/>
                </a:moveTo>
                <a:cubicBezTo>
                  <a:pt x="1752503" y="-1023"/>
                  <a:pt x="2061984" y="152043"/>
                  <a:pt x="2273220" y="343211"/>
                </a:cubicBezTo>
                <a:cubicBezTo>
                  <a:pt x="2611198" y="649079"/>
                  <a:pt x="2864187" y="1430401"/>
                  <a:pt x="2887905" y="2027862"/>
                </a:cubicBezTo>
                <a:cubicBezTo>
                  <a:pt x="2911623" y="2625324"/>
                  <a:pt x="2789081" y="3475296"/>
                  <a:pt x="2416268" y="3927641"/>
                </a:cubicBezTo>
                <a:cubicBezTo>
                  <a:pt x="2043454" y="4379985"/>
                  <a:pt x="1061638" y="4465968"/>
                  <a:pt x="651518" y="4054746"/>
                </a:cubicBezTo>
                <a:cubicBezTo>
                  <a:pt x="241399" y="3643524"/>
                  <a:pt x="-31849" y="2791512"/>
                  <a:pt x="2986" y="2147830"/>
                </a:cubicBezTo>
                <a:cubicBezTo>
                  <a:pt x="37821" y="1504149"/>
                  <a:pt x="357764" y="620531"/>
                  <a:pt x="860531" y="193336"/>
                </a:cubicBezTo>
                <a:cubicBezTo>
                  <a:pt x="1042491" y="56715"/>
                  <a:pt x="1239112" y="623"/>
                  <a:pt x="1431633" y="6"/>
                </a:cubicBezTo>
                <a:close/>
              </a:path>
            </a:pathLst>
          </a:custGeom>
          <a:ln w="12700">
            <a:solidFill>
              <a:schemeClr val="tx1">
                <a:lumMod val="20000"/>
                <a:lumOff val="80000"/>
              </a:schemeClr>
            </a:solidFill>
          </a:ln>
        </p:spPr>
        <p:txBody>
          <a:bodyPr wrap="square" tIns="914400">
            <a:normAutofit/>
          </a:bodyPr>
          <a:lstStyle>
            <a:lvl1pPr marL="0" indent="0" algn="ctr">
              <a:buNone/>
              <a:defRPr sz="1800"/>
            </a:lvl1pPr>
          </a:lstStyle>
          <a:p>
            <a:r>
              <a:rPr lang="en-US"/>
              <a:t>Click icon to add picture</a:t>
            </a:r>
            <a:endParaRPr lang="en-US" dirty="0"/>
          </a:p>
        </p:txBody>
      </p:sp>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fld id="{C333BCFE-E111-47F4-B574-E9CF90367B73}" type="datetime1">
              <a:rPr lang="en-US" smtClean="0"/>
              <a:t>2/18/2022</a:t>
            </a:fld>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t>‹#›</a:t>
            </a:fld>
            <a:endParaRPr lang="en-US"/>
          </a:p>
        </p:txBody>
      </p:sp>
    </p:spTree>
    <p:extLst>
      <p:ext uri="{BB962C8B-B14F-4D97-AF65-F5344CB8AC3E}">
        <p14:creationId xmlns:p14="http://schemas.microsoft.com/office/powerpoint/2010/main" val="334832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Pictures with Captio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5790" y="615355"/>
            <a:ext cx="4757855" cy="1067669"/>
          </a:xfrm>
        </p:spPr>
        <p:txBody>
          <a:bodyPr/>
          <a:lstStyle/>
          <a:p>
            <a:r>
              <a:rPr lang="en-US"/>
              <a:t>Click to edit Master title style</a:t>
            </a:r>
            <a:endParaRPr lang="en-US" dirty="0"/>
          </a:p>
        </p:txBody>
      </p:sp>
      <p:sp>
        <p:nvSpPr>
          <p:cNvPr id="22" name="Freeform 21"/>
          <p:cNvSpPr>
            <a:spLocks/>
          </p:cNvSpPr>
          <p:nvPr userDrawn="1"/>
        </p:nvSpPr>
        <p:spPr bwMode="auto">
          <a:xfrm rot="10800000">
            <a:off x="822959" y="1813552"/>
            <a:ext cx="5673087" cy="3901443"/>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anchor="t" anchorCtr="0" compatLnSpc="1">
            <a:prstTxWarp prst="textNoShape">
              <a:avLst/>
            </a:prstTxWarp>
          </a:bodyPr>
          <a:lstStyle/>
          <a:p>
            <a:endParaRPr lang="en-US" sz="1800"/>
          </a:p>
        </p:txBody>
      </p:sp>
      <p:sp>
        <p:nvSpPr>
          <p:cNvPr id="23" name="Freeform 9"/>
          <p:cNvSpPr>
            <a:spLocks/>
          </p:cNvSpPr>
          <p:nvPr userDrawn="1"/>
        </p:nvSpPr>
        <p:spPr bwMode="auto">
          <a:xfrm rot="10800000">
            <a:off x="970664" y="1921941"/>
            <a:ext cx="5346761" cy="3653203"/>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en-US" sz="1800"/>
          </a:p>
        </p:txBody>
      </p:sp>
      <p:sp>
        <p:nvSpPr>
          <p:cNvPr id="39" name="Freeform 9"/>
          <p:cNvSpPr>
            <a:spLocks/>
          </p:cNvSpPr>
          <p:nvPr userDrawn="1"/>
        </p:nvSpPr>
        <p:spPr bwMode="auto">
          <a:xfrm rot="10800000">
            <a:off x="1022005" y="1983683"/>
            <a:ext cx="5236737" cy="353094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800"/>
          </a:p>
        </p:txBody>
      </p:sp>
      <p:sp>
        <p:nvSpPr>
          <p:cNvPr id="40" name="Freeform 39"/>
          <p:cNvSpPr>
            <a:spLocks/>
          </p:cNvSpPr>
          <p:nvPr userDrawn="1"/>
        </p:nvSpPr>
        <p:spPr bwMode="auto">
          <a:xfrm rot="5106336">
            <a:off x="4893041" y="1195203"/>
            <a:ext cx="4643025" cy="3439903"/>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anchor="t" anchorCtr="0" compatLnSpc="1">
            <a:prstTxWarp prst="textNoShape">
              <a:avLst/>
            </a:prstTxWarp>
          </a:bodyPr>
          <a:lstStyle/>
          <a:p>
            <a:endParaRPr lang="en-US" sz="1800"/>
          </a:p>
        </p:txBody>
      </p:sp>
      <p:sp>
        <p:nvSpPr>
          <p:cNvPr id="41" name="Freeform 9"/>
          <p:cNvSpPr>
            <a:spLocks/>
          </p:cNvSpPr>
          <p:nvPr userDrawn="1"/>
        </p:nvSpPr>
        <p:spPr bwMode="auto">
          <a:xfrm rot="5106336">
            <a:off x="5015935" y="1279036"/>
            <a:ext cx="4381631" cy="3219933"/>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en-US" sz="1800"/>
          </a:p>
        </p:txBody>
      </p:sp>
      <p:sp>
        <p:nvSpPr>
          <p:cNvPr id="42" name="Freeform 9"/>
          <p:cNvSpPr>
            <a:spLocks/>
          </p:cNvSpPr>
          <p:nvPr userDrawn="1"/>
        </p:nvSpPr>
        <p:spPr bwMode="auto">
          <a:xfrm rot="5106336">
            <a:off x="5073495" y="1346589"/>
            <a:ext cx="4275536" cy="3106081"/>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800"/>
          </a:p>
        </p:txBody>
      </p:sp>
      <p:sp>
        <p:nvSpPr>
          <p:cNvPr id="43" name="Freeform 42"/>
          <p:cNvSpPr>
            <a:spLocks/>
          </p:cNvSpPr>
          <p:nvPr userDrawn="1"/>
        </p:nvSpPr>
        <p:spPr bwMode="auto">
          <a:xfrm rot="5837788">
            <a:off x="7669630" y="2242747"/>
            <a:ext cx="4095348" cy="2877039"/>
          </a:xfrm>
          <a:custGeom>
            <a:avLst/>
            <a:gdLst>
              <a:gd name="T0" fmla="*/ 1799 w 2742"/>
              <a:gd name="T1" fmla="*/ 84 h 1839"/>
              <a:gd name="T2" fmla="*/ 1572 w 2742"/>
              <a:gd name="T3" fmla="*/ 78 h 1839"/>
              <a:gd name="T4" fmla="*/ 1365 w 2742"/>
              <a:gd name="T5" fmla="*/ 80 h 1839"/>
              <a:gd name="T6" fmla="*/ 1123 w 2742"/>
              <a:gd name="T7" fmla="*/ 99 h 1839"/>
              <a:gd name="T8" fmla="*/ 921 w 2742"/>
              <a:gd name="T9" fmla="*/ 95 h 1839"/>
              <a:gd name="T10" fmla="*/ 638 w 2742"/>
              <a:gd name="T11" fmla="*/ 81 h 1839"/>
              <a:gd name="T12" fmla="*/ 530 w 2742"/>
              <a:gd name="T13" fmla="*/ 95 h 1839"/>
              <a:gd name="T14" fmla="*/ 305 w 2742"/>
              <a:gd name="T15" fmla="*/ 83 h 1839"/>
              <a:gd name="T16" fmla="*/ 299 w 2742"/>
              <a:gd name="T17" fmla="*/ 109 h 1839"/>
              <a:gd name="T18" fmla="*/ 165 w 2742"/>
              <a:gd name="T19" fmla="*/ 254 h 1839"/>
              <a:gd name="T20" fmla="*/ 90 w 2742"/>
              <a:gd name="T21" fmla="*/ 490 h 1839"/>
              <a:gd name="T22" fmla="*/ 70 w 2742"/>
              <a:gd name="T23" fmla="*/ 743 h 1839"/>
              <a:gd name="T24" fmla="*/ 83 w 2742"/>
              <a:gd name="T25" fmla="*/ 1064 h 1839"/>
              <a:gd name="T26" fmla="*/ 80 w 2742"/>
              <a:gd name="T27" fmla="*/ 1289 h 1839"/>
              <a:gd name="T28" fmla="*/ 116 w 2742"/>
              <a:gd name="T29" fmla="*/ 1526 h 1839"/>
              <a:gd name="T30" fmla="*/ 182 w 2742"/>
              <a:gd name="T31" fmla="*/ 1690 h 1839"/>
              <a:gd name="T32" fmla="*/ 347 w 2742"/>
              <a:gd name="T33" fmla="*/ 1772 h 1839"/>
              <a:gd name="T34" fmla="*/ 544 w 2742"/>
              <a:gd name="T35" fmla="*/ 1761 h 1839"/>
              <a:gd name="T36" fmla="*/ 706 w 2742"/>
              <a:gd name="T37" fmla="*/ 1784 h 1839"/>
              <a:gd name="T38" fmla="*/ 830 w 2742"/>
              <a:gd name="T39" fmla="*/ 1758 h 1839"/>
              <a:gd name="T40" fmla="*/ 1063 w 2742"/>
              <a:gd name="T41" fmla="*/ 1749 h 1839"/>
              <a:gd name="T42" fmla="*/ 1326 w 2742"/>
              <a:gd name="T43" fmla="*/ 1756 h 1839"/>
              <a:gd name="T44" fmla="*/ 1554 w 2742"/>
              <a:gd name="T45" fmla="*/ 1762 h 1839"/>
              <a:gd name="T46" fmla="*/ 1761 w 2742"/>
              <a:gd name="T47" fmla="*/ 1760 h 1839"/>
              <a:gd name="T48" fmla="*/ 2002 w 2742"/>
              <a:gd name="T49" fmla="*/ 1742 h 1839"/>
              <a:gd name="T50" fmla="*/ 2205 w 2742"/>
              <a:gd name="T51" fmla="*/ 1745 h 1839"/>
              <a:gd name="T52" fmla="*/ 2376 w 2742"/>
              <a:gd name="T53" fmla="*/ 1792 h 1839"/>
              <a:gd name="T54" fmla="*/ 2534 w 2742"/>
              <a:gd name="T55" fmla="*/ 1714 h 1839"/>
              <a:gd name="T56" fmla="*/ 2652 w 2742"/>
              <a:gd name="T57" fmla="*/ 1475 h 1839"/>
              <a:gd name="T58" fmla="*/ 2661 w 2742"/>
              <a:gd name="T59" fmla="*/ 1224 h 1839"/>
              <a:gd name="T60" fmla="*/ 2667 w 2742"/>
              <a:gd name="T61" fmla="*/ 931 h 1839"/>
              <a:gd name="T62" fmla="*/ 2672 w 2742"/>
              <a:gd name="T63" fmla="*/ 678 h 1839"/>
              <a:gd name="T64" fmla="*/ 2652 w 2742"/>
              <a:gd name="T65" fmla="*/ 451 h 1839"/>
              <a:gd name="T66" fmla="*/ 2606 w 2742"/>
              <a:gd name="T67" fmla="*/ 228 h 1839"/>
              <a:gd name="T68" fmla="*/ 2477 w 2742"/>
              <a:gd name="T69" fmla="*/ 117 h 1839"/>
              <a:gd name="T70" fmla="*/ 2394 w 2742"/>
              <a:gd name="T71" fmla="*/ 77 h 1839"/>
              <a:gd name="T72" fmla="*/ 2191 w 2742"/>
              <a:gd name="T73" fmla="*/ 80 h 1839"/>
              <a:gd name="T74" fmla="*/ 1956 w 2742"/>
              <a:gd name="T75" fmla="*/ 79 h 1839"/>
              <a:gd name="connsiteX0" fmla="*/ 7021 w 9786"/>
              <a:gd name="connsiteY0" fmla="*/ 270 h 9652"/>
              <a:gd name="connsiteX1" fmla="*/ 6449 w 9786"/>
              <a:gd name="connsiteY1" fmla="*/ 297 h 9652"/>
              <a:gd name="connsiteX2" fmla="*/ 5971 w 9786"/>
              <a:gd name="connsiteY2" fmla="*/ 346 h 9652"/>
              <a:gd name="connsiteX3" fmla="*/ 5621 w 9786"/>
              <a:gd name="connsiteY3" fmla="*/ 264 h 9652"/>
              <a:gd name="connsiteX4" fmla="*/ 5231 w 9786"/>
              <a:gd name="connsiteY4" fmla="*/ 329 h 9652"/>
              <a:gd name="connsiteX5" fmla="*/ 4866 w 9786"/>
              <a:gd name="connsiteY5" fmla="*/ 275 h 9652"/>
              <a:gd name="connsiteX6" fmla="*/ 4414 w 9786"/>
              <a:gd name="connsiteY6" fmla="*/ 264 h 9652"/>
              <a:gd name="connsiteX7" fmla="*/ 3984 w 9786"/>
              <a:gd name="connsiteY7" fmla="*/ 378 h 9652"/>
              <a:gd name="connsiteX8" fmla="*/ 3637 w 9786"/>
              <a:gd name="connsiteY8" fmla="*/ 297 h 9652"/>
              <a:gd name="connsiteX9" fmla="*/ 3247 w 9786"/>
              <a:gd name="connsiteY9" fmla="*/ 357 h 9652"/>
              <a:gd name="connsiteX10" fmla="*/ 2879 w 9786"/>
              <a:gd name="connsiteY10" fmla="*/ 302 h 9652"/>
              <a:gd name="connsiteX11" fmla="*/ 2215 w 9786"/>
              <a:gd name="connsiteY11" fmla="*/ 280 h 9652"/>
              <a:gd name="connsiteX12" fmla="*/ 2204 w 9786"/>
              <a:gd name="connsiteY12" fmla="*/ 286 h 9652"/>
              <a:gd name="connsiteX13" fmla="*/ 1821 w 9786"/>
              <a:gd name="connsiteY13" fmla="*/ 357 h 9652"/>
              <a:gd name="connsiteX14" fmla="*/ 1453 w 9786"/>
              <a:gd name="connsiteY14" fmla="*/ 302 h 9652"/>
              <a:gd name="connsiteX15" fmla="*/ 1000 w 9786"/>
              <a:gd name="connsiteY15" fmla="*/ 291 h 9652"/>
              <a:gd name="connsiteX16" fmla="*/ 1000 w 9786"/>
              <a:gd name="connsiteY16" fmla="*/ 297 h 9652"/>
              <a:gd name="connsiteX17" fmla="*/ 978 w 9786"/>
              <a:gd name="connsiteY17" fmla="*/ 433 h 9652"/>
              <a:gd name="connsiteX18" fmla="*/ 647 w 9786"/>
              <a:gd name="connsiteY18" fmla="*/ 569 h 9652"/>
              <a:gd name="connsiteX19" fmla="*/ 490 w 9786"/>
              <a:gd name="connsiteY19" fmla="*/ 1221 h 9652"/>
              <a:gd name="connsiteX20" fmla="*/ 264 w 9786"/>
              <a:gd name="connsiteY20" fmla="*/ 2048 h 9652"/>
              <a:gd name="connsiteX21" fmla="*/ 216 w 9786"/>
              <a:gd name="connsiteY21" fmla="*/ 2504 h 9652"/>
              <a:gd name="connsiteX22" fmla="*/ 183 w 9786"/>
              <a:gd name="connsiteY22" fmla="*/ 3239 h 9652"/>
              <a:gd name="connsiteX23" fmla="*/ 143 w 9786"/>
              <a:gd name="connsiteY23" fmla="*/ 3880 h 9652"/>
              <a:gd name="connsiteX24" fmla="*/ 162 w 9786"/>
              <a:gd name="connsiteY24" fmla="*/ 4826 h 9652"/>
              <a:gd name="connsiteX25" fmla="*/ 240 w 9786"/>
              <a:gd name="connsiteY25" fmla="*/ 5610 h 9652"/>
              <a:gd name="connsiteX26" fmla="*/ 143 w 9786"/>
              <a:gd name="connsiteY26" fmla="*/ 6202 h 9652"/>
              <a:gd name="connsiteX27" fmla="*/ 180 w 9786"/>
              <a:gd name="connsiteY27" fmla="*/ 6849 h 9652"/>
              <a:gd name="connsiteX28" fmla="*/ 216 w 9786"/>
              <a:gd name="connsiteY28" fmla="*/ 7437 h 9652"/>
              <a:gd name="connsiteX29" fmla="*/ 311 w 9786"/>
              <a:gd name="connsiteY29" fmla="*/ 8138 h 9652"/>
              <a:gd name="connsiteX30" fmla="*/ 384 w 9786"/>
              <a:gd name="connsiteY30" fmla="*/ 8649 h 9652"/>
              <a:gd name="connsiteX31" fmla="*/ 552 w 9786"/>
              <a:gd name="connsiteY31" fmla="*/ 9030 h 9652"/>
              <a:gd name="connsiteX32" fmla="*/ 862 w 9786"/>
              <a:gd name="connsiteY32" fmla="*/ 9253 h 9652"/>
              <a:gd name="connsiteX33" fmla="*/ 1153 w 9786"/>
              <a:gd name="connsiteY33" fmla="*/ 9476 h 9652"/>
              <a:gd name="connsiteX34" fmla="*/ 1489 w 9786"/>
              <a:gd name="connsiteY34" fmla="*/ 9400 h 9652"/>
              <a:gd name="connsiteX35" fmla="*/ 1872 w 9786"/>
              <a:gd name="connsiteY35" fmla="*/ 9416 h 9652"/>
              <a:gd name="connsiteX36" fmla="*/ 2299 w 9786"/>
              <a:gd name="connsiteY36" fmla="*/ 9416 h 9652"/>
              <a:gd name="connsiteX37" fmla="*/ 2463 w 9786"/>
              <a:gd name="connsiteY37" fmla="*/ 9541 h 9652"/>
              <a:gd name="connsiteX38" fmla="*/ 2598 w 9786"/>
              <a:gd name="connsiteY38" fmla="*/ 9508 h 9652"/>
              <a:gd name="connsiteX39" fmla="*/ 2915 w 9786"/>
              <a:gd name="connsiteY39" fmla="*/ 9400 h 9652"/>
              <a:gd name="connsiteX40" fmla="*/ 3294 w 9786"/>
              <a:gd name="connsiteY40" fmla="*/ 9416 h 9652"/>
              <a:gd name="connsiteX41" fmla="*/ 3765 w 9786"/>
              <a:gd name="connsiteY41" fmla="*/ 9351 h 9652"/>
              <a:gd name="connsiteX42" fmla="*/ 4155 w 9786"/>
              <a:gd name="connsiteY42" fmla="*/ 9416 h 9652"/>
              <a:gd name="connsiteX43" fmla="*/ 4724 w 9786"/>
              <a:gd name="connsiteY43" fmla="*/ 9389 h 9652"/>
              <a:gd name="connsiteX44" fmla="*/ 5205 w 9786"/>
              <a:gd name="connsiteY44" fmla="*/ 9340 h 9652"/>
              <a:gd name="connsiteX45" fmla="*/ 5555 w 9786"/>
              <a:gd name="connsiteY45" fmla="*/ 9421 h 9652"/>
              <a:gd name="connsiteX46" fmla="*/ 5942 w 9786"/>
              <a:gd name="connsiteY46" fmla="*/ 9356 h 9652"/>
              <a:gd name="connsiteX47" fmla="*/ 6310 w 9786"/>
              <a:gd name="connsiteY47" fmla="*/ 9410 h 9652"/>
              <a:gd name="connsiteX48" fmla="*/ 6763 w 9786"/>
              <a:gd name="connsiteY48" fmla="*/ 9421 h 9652"/>
              <a:gd name="connsiteX49" fmla="*/ 7189 w 9786"/>
              <a:gd name="connsiteY49" fmla="*/ 9313 h 9652"/>
              <a:gd name="connsiteX50" fmla="*/ 7539 w 9786"/>
              <a:gd name="connsiteY50" fmla="*/ 9389 h 9652"/>
              <a:gd name="connsiteX51" fmla="*/ 7930 w 9786"/>
              <a:gd name="connsiteY51" fmla="*/ 9329 h 9652"/>
              <a:gd name="connsiteX52" fmla="*/ 8298 w 9786"/>
              <a:gd name="connsiteY52" fmla="*/ 9383 h 9652"/>
              <a:gd name="connsiteX53" fmla="*/ 8553 w 9786"/>
              <a:gd name="connsiteY53" fmla="*/ 9584 h 9652"/>
              <a:gd name="connsiteX54" fmla="*/ 8798 w 9786"/>
              <a:gd name="connsiteY54" fmla="*/ 9302 h 9652"/>
              <a:gd name="connsiteX55" fmla="*/ 9129 w 9786"/>
              <a:gd name="connsiteY55" fmla="*/ 9160 h 9652"/>
              <a:gd name="connsiteX56" fmla="*/ 9403 w 9786"/>
              <a:gd name="connsiteY56" fmla="*/ 8551 h 9652"/>
              <a:gd name="connsiteX57" fmla="*/ 9560 w 9786"/>
              <a:gd name="connsiteY57" fmla="*/ 7861 h 9652"/>
              <a:gd name="connsiteX58" fmla="*/ 9629 w 9786"/>
              <a:gd name="connsiteY58" fmla="*/ 7273 h 9652"/>
              <a:gd name="connsiteX59" fmla="*/ 9593 w 9786"/>
              <a:gd name="connsiteY59" fmla="*/ 6496 h 9652"/>
              <a:gd name="connsiteX60" fmla="*/ 9633 w 9786"/>
              <a:gd name="connsiteY60" fmla="*/ 5849 h 9652"/>
              <a:gd name="connsiteX61" fmla="*/ 9614 w 9786"/>
              <a:gd name="connsiteY61" fmla="*/ 4903 h 9652"/>
              <a:gd name="connsiteX62" fmla="*/ 9585 w 9786"/>
              <a:gd name="connsiteY62" fmla="*/ 4103 h 9652"/>
              <a:gd name="connsiteX63" fmla="*/ 9633 w 9786"/>
              <a:gd name="connsiteY63" fmla="*/ 3527 h 9652"/>
              <a:gd name="connsiteX64" fmla="*/ 9596 w 9786"/>
              <a:gd name="connsiteY64" fmla="*/ 2885 h 9652"/>
              <a:gd name="connsiteX65" fmla="*/ 9560 w 9786"/>
              <a:gd name="connsiteY65" fmla="*/ 2292 h 9652"/>
              <a:gd name="connsiteX66" fmla="*/ 9465 w 9786"/>
              <a:gd name="connsiteY66" fmla="*/ 1591 h 9652"/>
              <a:gd name="connsiteX67" fmla="*/ 9392 w 9786"/>
              <a:gd name="connsiteY67" fmla="*/ 1080 h 9652"/>
              <a:gd name="connsiteX68" fmla="*/ 9228 w 9786"/>
              <a:gd name="connsiteY68" fmla="*/ 699 h 9652"/>
              <a:gd name="connsiteX69" fmla="*/ 8922 w 9786"/>
              <a:gd name="connsiteY69" fmla="*/ 476 h 9652"/>
              <a:gd name="connsiteX70" fmla="*/ 8918 w 9786"/>
              <a:gd name="connsiteY70" fmla="*/ 471 h 9652"/>
              <a:gd name="connsiteX71" fmla="*/ 8619 w 9786"/>
              <a:gd name="connsiteY71" fmla="*/ 259 h 9652"/>
              <a:gd name="connsiteX72" fmla="*/ 8261 w 9786"/>
              <a:gd name="connsiteY72" fmla="*/ 286 h 9652"/>
              <a:gd name="connsiteX73" fmla="*/ 7879 w 9786"/>
              <a:gd name="connsiteY73" fmla="*/ 275 h 9652"/>
              <a:gd name="connsiteX74" fmla="*/ 7412 w 9786"/>
              <a:gd name="connsiteY74" fmla="*/ 335 h 9652"/>
              <a:gd name="connsiteX75" fmla="*/ 7021 w 9786"/>
              <a:gd name="connsiteY75" fmla="*/ 270 h 9652"/>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50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61 w 10000"/>
              <a:gd name="connsiteY13" fmla="*/ 370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 name="connsiteX0" fmla="*/ 7175 w 10000"/>
              <a:gd name="connsiteY0" fmla="*/ 280 h 10000"/>
              <a:gd name="connsiteX1" fmla="*/ 6590 w 10000"/>
              <a:gd name="connsiteY1" fmla="*/ 308 h 10000"/>
              <a:gd name="connsiteX2" fmla="*/ 6102 w 10000"/>
              <a:gd name="connsiteY2" fmla="*/ 358 h 10000"/>
              <a:gd name="connsiteX3" fmla="*/ 5744 w 10000"/>
              <a:gd name="connsiteY3" fmla="*/ 274 h 10000"/>
              <a:gd name="connsiteX4" fmla="*/ 5345 w 10000"/>
              <a:gd name="connsiteY4" fmla="*/ 341 h 10000"/>
              <a:gd name="connsiteX5" fmla="*/ 4972 w 10000"/>
              <a:gd name="connsiteY5" fmla="*/ 285 h 10000"/>
              <a:gd name="connsiteX6" fmla="*/ 4511 w 10000"/>
              <a:gd name="connsiteY6" fmla="*/ 274 h 10000"/>
              <a:gd name="connsiteX7" fmla="*/ 4071 w 10000"/>
              <a:gd name="connsiteY7" fmla="*/ 392 h 10000"/>
              <a:gd name="connsiteX8" fmla="*/ 3717 w 10000"/>
              <a:gd name="connsiteY8" fmla="*/ 308 h 10000"/>
              <a:gd name="connsiteX9" fmla="*/ 3318 w 10000"/>
              <a:gd name="connsiteY9" fmla="*/ 370 h 10000"/>
              <a:gd name="connsiteX10" fmla="*/ 2942 w 10000"/>
              <a:gd name="connsiteY10" fmla="*/ 313 h 10000"/>
              <a:gd name="connsiteX11" fmla="*/ 2263 w 10000"/>
              <a:gd name="connsiteY11" fmla="*/ 290 h 10000"/>
              <a:gd name="connsiteX12" fmla="*/ 2252 w 10000"/>
              <a:gd name="connsiteY12" fmla="*/ 296 h 10000"/>
              <a:gd name="connsiteX13" fmla="*/ 1871 w 10000"/>
              <a:gd name="connsiteY13" fmla="*/ 218 h 10000"/>
              <a:gd name="connsiteX14" fmla="*/ 1485 w 10000"/>
              <a:gd name="connsiteY14" fmla="*/ 313 h 10000"/>
              <a:gd name="connsiteX15" fmla="*/ 1022 w 10000"/>
              <a:gd name="connsiteY15" fmla="*/ 301 h 10000"/>
              <a:gd name="connsiteX16" fmla="*/ 1022 w 10000"/>
              <a:gd name="connsiteY16" fmla="*/ 308 h 10000"/>
              <a:gd name="connsiteX17" fmla="*/ 999 w 10000"/>
              <a:gd name="connsiteY17" fmla="*/ 449 h 10000"/>
              <a:gd name="connsiteX18" fmla="*/ 661 w 10000"/>
              <a:gd name="connsiteY18" fmla="*/ 590 h 10000"/>
              <a:gd name="connsiteX19" fmla="*/ 421 w 10000"/>
              <a:gd name="connsiteY19" fmla="*/ 1265 h 10000"/>
              <a:gd name="connsiteX20" fmla="*/ 270 w 10000"/>
              <a:gd name="connsiteY20" fmla="*/ 2122 h 10000"/>
              <a:gd name="connsiteX21" fmla="*/ 221 w 10000"/>
              <a:gd name="connsiteY21" fmla="*/ 2594 h 10000"/>
              <a:gd name="connsiteX22" fmla="*/ 187 w 10000"/>
              <a:gd name="connsiteY22" fmla="*/ 3356 h 10000"/>
              <a:gd name="connsiteX23" fmla="*/ 146 w 10000"/>
              <a:gd name="connsiteY23" fmla="*/ 4020 h 10000"/>
              <a:gd name="connsiteX24" fmla="*/ 166 w 10000"/>
              <a:gd name="connsiteY24" fmla="*/ 5000 h 10000"/>
              <a:gd name="connsiteX25" fmla="*/ 215 w 10000"/>
              <a:gd name="connsiteY25" fmla="*/ 5795 h 10000"/>
              <a:gd name="connsiteX26" fmla="*/ 146 w 10000"/>
              <a:gd name="connsiteY26" fmla="*/ 6426 h 10000"/>
              <a:gd name="connsiteX27" fmla="*/ 184 w 10000"/>
              <a:gd name="connsiteY27" fmla="*/ 7096 h 10000"/>
              <a:gd name="connsiteX28" fmla="*/ 221 w 10000"/>
              <a:gd name="connsiteY28" fmla="*/ 7705 h 10000"/>
              <a:gd name="connsiteX29" fmla="*/ 318 w 10000"/>
              <a:gd name="connsiteY29" fmla="*/ 8431 h 10000"/>
              <a:gd name="connsiteX30" fmla="*/ 392 w 10000"/>
              <a:gd name="connsiteY30" fmla="*/ 8961 h 10000"/>
              <a:gd name="connsiteX31" fmla="*/ 564 w 10000"/>
              <a:gd name="connsiteY31" fmla="*/ 9356 h 10000"/>
              <a:gd name="connsiteX32" fmla="*/ 881 w 10000"/>
              <a:gd name="connsiteY32" fmla="*/ 9587 h 10000"/>
              <a:gd name="connsiteX33" fmla="*/ 1178 w 10000"/>
              <a:gd name="connsiteY33" fmla="*/ 9818 h 10000"/>
              <a:gd name="connsiteX34" fmla="*/ 1522 w 10000"/>
              <a:gd name="connsiteY34" fmla="*/ 9739 h 10000"/>
              <a:gd name="connsiteX35" fmla="*/ 1913 w 10000"/>
              <a:gd name="connsiteY35" fmla="*/ 9755 h 10000"/>
              <a:gd name="connsiteX36" fmla="*/ 2349 w 10000"/>
              <a:gd name="connsiteY36" fmla="*/ 9755 h 10000"/>
              <a:gd name="connsiteX37" fmla="*/ 2517 w 10000"/>
              <a:gd name="connsiteY37" fmla="*/ 9885 h 10000"/>
              <a:gd name="connsiteX38" fmla="*/ 2655 w 10000"/>
              <a:gd name="connsiteY38" fmla="*/ 9851 h 10000"/>
              <a:gd name="connsiteX39" fmla="*/ 2979 w 10000"/>
              <a:gd name="connsiteY39" fmla="*/ 9739 h 10000"/>
              <a:gd name="connsiteX40" fmla="*/ 3366 w 10000"/>
              <a:gd name="connsiteY40" fmla="*/ 9755 h 10000"/>
              <a:gd name="connsiteX41" fmla="*/ 3847 w 10000"/>
              <a:gd name="connsiteY41" fmla="*/ 9688 h 10000"/>
              <a:gd name="connsiteX42" fmla="*/ 4246 w 10000"/>
              <a:gd name="connsiteY42" fmla="*/ 9755 h 10000"/>
              <a:gd name="connsiteX43" fmla="*/ 4827 w 10000"/>
              <a:gd name="connsiteY43" fmla="*/ 9728 h 10000"/>
              <a:gd name="connsiteX44" fmla="*/ 5319 w 10000"/>
              <a:gd name="connsiteY44" fmla="*/ 9677 h 10000"/>
              <a:gd name="connsiteX45" fmla="*/ 5676 w 10000"/>
              <a:gd name="connsiteY45" fmla="*/ 9761 h 10000"/>
              <a:gd name="connsiteX46" fmla="*/ 6072 w 10000"/>
              <a:gd name="connsiteY46" fmla="*/ 9693 h 10000"/>
              <a:gd name="connsiteX47" fmla="*/ 6448 w 10000"/>
              <a:gd name="connsiteY47" fmla="*/ 9749 h 10000"/>
              <a:gd name="connsiteX48" fmla="*/ 6911 w 10000"/>
              <a:gd name="connsiteY48" fmla="*/ 9761 h 10000"/>
              <a:gd name="connsiteX49" fmla="*/ 7346 w 10000"/>
              <a:gd name="connsiteY49" fmla="*/ 9649 h 10000"/>
              <a:gd name="connsiteX50" fmla="*/ 7704 w 10000"/>
              <a:gd name="connsiteY50" fmla="*/ 9728 h 10000"/>
              <a:gd name="connsiteX51" fmla="*/ 8103 w 10000"/>
              <a:gd name="connsiteY51" fmla="*/ 9665 h 10000"/>
              <a:gd name="connsiteX52" fmla="*/ 8479 w 10000"/>
              <a:gd name="connsiteY52" fmla="*/ 9721 h 10000"/>
              <a:gd name="connsiteX53" fmla="*/ 8740 w 10000"/>
              <a:gd name="connsiteY53" fmla="*/ 9930 h 10000"/>
              <a:gd name="connsiteX54" fmla="*/ 8990 w 10000"/>
              <a:gd name="connsiteY54" fmla="*/ 9637 h 10000"/>
              <a:gd name="connsiteX55" fmla="*/ 9329 w 10000"/>
              <a:gd name="connsiteY55" fmla="*/ 9490 h 10000"/>
              <a:gd name="connsiteX56" fmla="*/ 9609 w 10000"/>
              <a:gd name="connsiteY56" fmla="*/ 8859 h 10000"/>
              <a:gd name="connsiteX57" fmla="*/ 9769 w 10000"/>
              <a:gd name="connsiteY57" fmla="*/ 8144 h 10000"/>
              <a:gd name="connsiteX58" fmla="*/ 9840 w 10000"/>
              <a:gd name="connsiteY58" fmla="*/ 7535 h 10000"/>
              <a:gd name="connsiteX59" fmla="*/ 9803 w 10000"/>
              <a:gd name="connsiteY59" fmla="*/ 6730 h 10000"/>
              <a:gd name="connsiteX60" fmla="*/ 9844 w 10000"/>
              <a:gd name="connsiteY60" fmla="*/ 6060 h 10000"/>
              <a:gd name="connsiteX61" fmla="*/ 9824 w 10000"/>
              <a:gd name="connsiteY61" fmla="*/ 5080 h 10000"/>
              <a:gd name="connsiteX62" fmla="*/ 9795 w 10000"/>
              <a:gd name="connsiteY62" fmla="*/ 4251 h 10000"/>
              <a:gd name="connsiteX63" fmla="*/ 9844 w 10000"/>
              <a:gd name="connsiteY63" fmla="*/ 3654 h 10000"/>
              <a:gd name="connsiteX64" fmla="*/ 9806 w 10000"/>
              <a:gd name="connsiteY64" fmla="*/ 2989 h 10000"/>
              <a:gd name="connsiteX65" fmla="*/ 9769 w 10000"/>
              <a:gd name="connsiteY65" fmla="*/ 2375 h 10000"/>
              <a:gd name="connsiteX66" fmla="*/ 9672 w 10000"/>
              <a:gd name="connsiteY66" fmla="*/ 1648 h 10000"/>
              <a:gd name="connsiteX67" fmla="*/ 9597 w 10000"/>
              <a:gd name="connsiteY67" fmla="*/ 1119 h 10000"/>
              <a:gd name="connsiteX68" fmla="*/ 9430 w 10000"/>
              <a:gd name="connsiteY68" fmla="*/ 724 h 10000"/>
              <a:gd name="connsiteX69" fmla="*/ 9117 w 10000"/>
              <a:gd name="connsiteY69" fmla="*/ 493 h 10000"/>
              <a:gd name="connsiteX70" fmla="*/ 9113 w 10000"/>
              <a:gd name="connsiteY70" fmla="*/ 488 h 10000"/>
              <a:gd name="connsiteX71" fmla="*/ 8807 w 10000"/>
              <a:gd name="connsiteY71" fmla="*/ 268 h 10000"/>
              <a:gd name="connsiteX72" fmla="*/ 8442 w 10000"/>
              <a:gd name="connsiteY72" fmla="*/ 296 h 10000"/>
              <a:gd name="connsiteX73" fmla="*/ 8051 w 10000"/>
              <a:gd name="connsiteY73" fmla="*/ 285 h 10000"/>
              <a:gd name="connsiteX74" fmla="*/ 7574 w 10000"/>
              <a:gd name="connsiteY74" fmla="*/ 347 h 10000"/>
              <a:gd name="connsiteX75" fmla="*/ 7175 w 10000"/>
              <a:gd name="connsiteY75" fmla="*/ 28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0000" h="10000">
                <a:moveTo>
                  <a:pt x="7175" y="280"/>
                </a:moveTo>
                <a:cubicBezTo>
                  <a:pt x="7018" y="-64"/>
                  <a:pt x="6710" y="82"/>
                  <a:pt x="6590" y="308"/>
                </a:cubicBezTo>
                <a:cubicBezTo>
                  <a:pt x="6486" y="-70"/>
                  <a:pt x="6154" y="-30"/>
                  <a:pt x="6102" y="358"/>
                </a:cubicBezTo>
                <a:cubicBezTo>
                  <a:pt x="6038" y="93"/>
                  <a:pt x="5826" y="-59"/>
                  <a:pt x="5744" y="274"/>
                </a:cubicBezTo>
                <a:cubicBezTo>
                  <a:pt x="5502" y="-161"/>
                  <a:pt x="5345" y="341"/>
                  <a:pt x="5345" y="341"/>
                </a:cubicBezTo>
                <a:cubicBezTo>
                  <a:pt x="5212" y="82"/>
                  <a:pt x="5077" y="26"/>
                  <a:pt x="4972" y="285"/>
                </a:cubicBezTo>
                <a:cubicBezTo>
                  <a:pt x="4834" y="26"/>
                  <a:pt x="4570" y="-13"/>
                  <a:pt x="4511" y="274"/>
                </a:cubicBezTo>
                <a:cubicBezTo>
                  <a:pt x="4354" y="3"/>
                  <a:pt x="4101" y="172"/>
                  <a:pt x="4071" y="392"/>
                </a:cubicBezTo>
                <a:cubicBezTo>
                  <a:pt x="4011" y="121"/>
                  <a:pt x="3798" y="-30"/>
                  <a:pt x="3717" y="308"/>
                </a:cubicBezTo>
                <a:cubicBezTo>
                  <a:pt x="3474" y="-132"/>
                  <a:pt x="3318" y="370"/>
                  <a:pt x="3318" y="370"/>
                </a:cubicBezTo>
                <a:cubicBezTo>
                  <a:pt x="3180" y="116"/>
                  <a:pt x="3042" y="60"/>
                  <a:pt x="2942" y="313"/>
                </a:cubicBezTo>
                <a:cubicBezTo>
                  <a:pt x="2830" y="-166"/>
                  <a:pt x="2361" y="-30"/>
                  <a:pt x="2263" y="290"/>
                </a:cubicBezTo>
                <a:cubicBezTo>
                  <a:pt x="2259" y="290"/>
                  <a:pt x="2255" y="290"/>
                  <a:pt x="2252" y="296"/>
                </a:cubicBezTo>
                <a:cubicBezTo>
                  <a:pt x="2013" y="-120"/>
                  <a:pt x="1871" y="218"/>
                  <a:pt x="1871" y="218"/>
                </a:cubicBezTo>
                <a:cubicBezTo>
                  <a:pt x="1733" y="-36"/>
                  <a:pt x="1589" y="60"/>
                  <a:pt x="1485" y="313"/>
                </a:cubicBezTo>
                <a:cubicBezTo>
                  <a:pt x="1347" y="60"/>
                  <a:pt x="1085" y="20"/>
                  <a:pt x="1022" y="301"/>
                </a:cubicBezTo>
                <a:lnTo>
                  <a:pt x="1022" y="308"/>
                </a:lnTo>
                <a:cubicBezTo>
                  <a:pt x="1008" y="347"/>
                  <a:pt x="999" y="392"/>
                  <a:pt x="999" y="449"/>
                </a:cubicBezTo>
                <a:cubicBezTo>
                  <a:pt x="999" y="223"/>
                  <a:pt x="672" y="183"/>
                  <a:pt x="661" y="590"/>
                </a:cubicBezTo>
                <a:cubicBezTo>
                  <a:pt x="396" y="510"/>
                  <a:pt x="191" y="961"/>
                  <a:pt x="421" y="1265"/>
                </a:cubicBezTo>
                <a:cubicBezTo>
                  <a:pt x="231" y="1181"/>
                  <a:pt x="-4" y="1536"/>
                  <a:pt x="270" y="2122"/>
                </a:cubicBezTo>
                <a:cubicBezTo>
                  <a:pt x="157" y="2194"/>
                  <a:pt x="121" y="2476"/>
                  <a:pt x="221" y="2594"/>
                </a:cubicBezTo>
                <a:cubicBezTo>
                  <a:pt x="72" y="2702"/>
                  <a:pt x="24" y="3125"/>
                  <a:pt x="187" y="3356"/>
                </a:cubicBezTo>
                <a:cubicBezTo>
                  <a:pt x="1" y="3350"/>
                  <a:pt x="-99" y="3897"/>
                  <a:pt x="146" y="4020"/>
                </a:cubicBezTo>
                <a:cubicBezTo>
                  <a:pt x="-36" y="4268"/>
                  <a:pt x="-47" y="4798"/>
                  <a:pt x="166" y="5000"/>
                </a:cubicBezTo>
                <a:cubicBezTo>
                  <a:pt x="-62" y="5180"/>
                  <a:pt x="-16" y="5705"/>
                  <a:pt x="215" y="5795"/>
                </a:cubicBezTo>
                <a:cubicBezTo>
                  <a:pt x="55" y="5902"/>
                  <a:pt x="-55" y="6291"/>
                  <a:pt x="146" y="6426"/>
                </a:cubicBezTo>
                <a:cubicBezTo>
                  <a:pt x="-114" y="6832"/>
                  <a:pt x="184" y="7096"/>
                  <a:pt x="184" y="7096"/>
                </a:cubicBezTo>
                <a:cubicBezTo>
                  <a:pt x="31" y="7322"/>
                  <a:pt x="68" y="7535"/>
                  <a:pt x="221" y="7705"/>
                </a:cubicBezTo>
                <a:cubicBezTo>
                  <a:pt x="57" y="7953"/>
                  <a:pt x="102" y="8381"/>
                  <a:pt x="318" y="8431"/>
                </a:cubicBezTo>
                <a:cubicBezTo>
                  <a:pt x="195" y="8730"/>
                  <a:pt x="232" y="8961"/>
                  <a:pt x="392" y="8961"/>
                </a:cubicBezTo>
                <a:cubicBezTo>
                  <a:pt x="344" y="9203"/>
                  <a:pt x="392" y="9412"/>
                  <a:pt x="564" y="9356"/>
                </a:cubicBezTo>
                <a:cubicBezTo>
                  <a:pt x="526" y="9513"/>
                  <a:pt x="709" y="9693"/>
                  <a:pt x="881" y="9587"/>
                </a:cubicBezTo>
                <a:cubicBezTo>
                  <a:pt x="843" y="9806"/>
                  <a:pt x="1015" y="9998"/>
                  <a:pt x="1178" y="9818"/>
                </a:cubicBezTo>
                <a:cubicBezTo>
                  <a:pt x="1272" y="10003"/>
                  <a:pt x="1458" y="10082"/>
                  <a:pt x="1522" y="9739"/>
                </a:cubicBezTo>
                <a:cubicBezTo>
                  <a:pt x="1600" y="10088"/>
                  <a:pt x="1886" y="9975"/>
                  <a:pt x="1913" y="9755"/>
                </a:cubicBezTo>
                <a:cubicBezTo>
                  <a:pt x="1969" y="9975"/>
                  <a:pt x="2207" y="9969"/>
                  <a:pt x="2349" y="9755"/>
                </a:cubicBezTo>
                <a:cubicBezTo>
                  <a:pt x="2382" y="9839"/>
                  <a:pt x="2445" y="9896"/>
                  <a:pt x="2517" y="9885"/>
                </a:cubicBezTo>
                <a:cubicBezTo>
                  <a:pt x="2562" y="9890"/>
                  <a:pt x="2610" y="9879"/>
                  <a:pt x="2655" y="9851"/>
                </a:cubicBezTo>
                <a:cubicBezTo>
                  <a:pt x="2755" y="10009"/>
                  <a:pt x="2919" y="10059"/>
                  <a:pt x="2979" y="9739"/>
                </a:cubicBezTo>
                <a:cubicBezTo>
                  <a:pt x="3057" y="10088"/>
                  <a:pt x="3344" y="9975"/>
                  <a:pt x="3366" y="9755"/>
                </a:cubicBezTo>
                <a:cubicBezTo>
                  <a:pt x="3429" y="9998"/>
                  <a:pt x="3709" y="9964"/>
                  <a:pt x="3847" y="9688"/>
                </a:cubicBezTo>
                <a:cubicBezTo>
                  <a:pt x="3843" y="10003"/>
                  <a:pt x="4171" y="10167"/>
                  <a:pt x="4246" y="9755"/>
                </a:cubicBezTo>
                <a:cubicBezTo>
                  <a:pt x="4402" y="10099"/>
                  <a:pt x="4708" y="9952"/>
                  <a:pt x="4827" y="9728"/>
                </a:cubicBezTo>
                <a:cubicBezTo>
                  <a:pt x="4936" y="10110"/>
                  <a:pt x="5267" y="10065"/>
                  <a:pt x="5319" y="9677"/>
                </a:cubicBezTo>
                <a:cubicBezTo>
                  <a:pt x="5382" y="9947"/>
                  <a:pt x="5595" y="10093"/>
                  <a:pt x="5676" y="9761"/>
                </a:cubicBezTo>
                <a:cubicBezTo>
                  <a:pt x="5916" y="10195"/>
                  <a:pt x="6072" y="9693"/>
                  <a:pt x="6072" y="9693"/>
                </a:cubicBezTo>
                <a:cubicBezTo>
                  <a:pt x="6210" y="9952"/>
                  <a:pt x="6344" y="10009"/>
                  <a:pt x="6448" y="9749"/>
                </a:cubicBezTo>
                <a:cubicBezTo>
                  <a:pt x="6586" y="10009"/>
                  <a:pt x="6848" y="10049"/>
                  <a:pt x="6911" y="9761"/>
                </a:cubicBezTo>
                <a:cubicBezTo>
                  <a:pt x="7067" y="10037"/>
                  <a:pt x="7317" y="9868"/>
                  <a:pt x="7346" y="9649"/>
                </a:cubicBezTo>
                <a:cubicBezTo>
                  <a:pt x="7410" y="9913"/>
                  <a:pt x="7622" y="10065"/>
                  <a:pt x="7704" y="9728"/>
                </a:cubicBezTo>
                <a:cubicBezTo>
                  <a:pt x="7946" y="10167"/>
                  <a:pt x="8103" y="9665"/>
                  <a:pt x="8103" y="9665"/>
                </a:cubicBezTo>
                <a:cubicBezTo>
                  <a:pt x="8241" y="9919"/>
                  <a:pt x="8375" y="9980"/>
                  <a:pt x="8479" y="9721"/>
                </a:cubicBezTo>
                <a:cubicBezTo>
                  <a:pt x="8547" y="9846"/>
                  <a:pt x="8647" y="9924"/>
                  <a:pt x="8740" y="9930"/>
                </a:cubicBezTo>
                <a:cubicBezTo>
                  <a:pt x="8860" y="9947"/>
                  <a:pt x="8998" y="9846"/>
                  <a:pt x="8990" y="9637"/>
                </a:cubicBezTo>
                <a:cubicBezTo>
                  <a:pt x="8990" y="9857"/>
                  <a:pt x="9317" y="9902"/>
                  <a:pt x="9329" y="9490"/>
                </a:cubicBezTo>
                <a:cubicBezTo>
                  <a:pt x="9597" y="9615"/>
                  <a:pt x="9803" y="9248"/>
                  <a:pt x="9609" y="8859"/>
                </a:cubicBezTo>
                <a:cubicBezTo>
                  <a:pt x="9799" y="8944"/>
                  <a:pt x="10007" y="8538"/>
                  <a:pt x="9769" y="8144"/>
                </a:cubicBezTo>
                <a:cubicBezTo>
                  <a:pt x="9877" y="8076"/>
                  <a:pt x="9941" y="7654"/>
                  <a:pt x="9840" y="7535"/>
                </a:cubicBezTo>
                <a:cubicBezTo>
                  <a:pt x="9989" y="7429"/>
                  <a:pt x="9966" y="6955"/>
                  <a:pt x="9803" y="6730"/>
                </a:cubicBezTo>
                <a:cubicBezTo>
                  <a:pt x="9989" y="6735"/>
                  <a:pt x="10089" y="6183"/>
                  <a:pt x="9844" y="6060"/>
                </a:cubicBezTo>
                <a:cubicBezTo>
                  <a:pt x="10048" y="5801"/>
                  <a:pt x="10063" y="5270"/>
                  <a:pt x="9824" y="5080"/>
                </a:cubicBezTo>
                <a:cubicBezTo>
                  <a:pt x="10052" y="4905"/>
                  <a:pt x="10030" y="4341"/>
                  <a:pt x="9795" y="4251"/>
                </a:cubicBezTo>
                <a:cubicBezTo>
                  <a:pt x="9955" y="4149"/>
                  <a:pt x="10045" y="3795"/>
                  <a:pt x="9844" y="3654"/>
                </a:cubicBezTo>
                <a:cubicBezTo>
                  <a:pt x="10104" y="3248"/>
                  <a:pt x="9806" y="2989"/>
                  <a:pt x="9806" y="2989"/>
                </a:cubicBezTo>
                <a:cubicBezTo>
                  <a:pt x="9959" y="2758"/>
                  <a:pt x="9921" y="2550"/>
                  <a:pt x="9769" y="2375"/>
                </a:cubicBezTo>
                <a:cubicBezTo>
                  <a:pt x="9933" y="2127"/>
                  <a:pt x="9888" y="1704"/>
                  <a:pt x="9672" y="1648"/>
                </a:cubicBezTo>
                <a:cubicBezTo>
                  <a:pt x="9795" y="1350"/>
                  <a:pt x="9758" y="1119"/>
                  <a:pt x="9597" y="1119"/>
                </a:cubicBezTo>
                <a:cubicBezTo>
                  <a:pt x="9649" y="877"/>
                  <a:pt x="9597" y="668"/>
                  <a:pt x="9430" y="724"/>
                </a:cubicBezTo>
                <a:cubicBezTo>
                  <a:pt x="9464" y="567"/>
                  <a:pt x="9285" y="398"/>
                  <a:pt x="9117" y="493"/>
                </a:cubicBezTo>
                <a:cubicBezTo>
                  <a:pt x="9117" y="488"/>
                  <a:pt x="9113" y="488"/>
                  <a:pt x="9113" y="488"/>
                </a:cubicBezTo>
                <a:cubicBezTo>
                  <a:pt x="9139" y="268"/>
                  <a:pt x="8968" y="88"/>
                  <a:pt x="8807" y="268"/>
                </a:cubicBezTo>
                <a:cubicBezTo>
                  <a:pt x="8726" y="49"/>
                  <a:pt x="8509" y="-76"/>
                  <a:pt x="8442" y="296"/>
                </a:cubicBezTo>
                <a:cubicBezTo>
                  <a:pt x="8364" y="-53"/>
                  <a:pt x="8077" y="60"/>
                  <a:pt x="8051" y="285"/>
                </a:cubicBezTo>
                <a:cubicBezTo>
                  <a:pt x="7988" y="37"/>
                  <a:pt x="7708" y="70"/>
                  <a:pt x="7574" y="347"/>
                </a:cubicBezTo>
                <a:cubicBezTo>
                  <a:pt x="7577" y="31"/>
                  <a:pt x="7249" y="-132"/>
                  <a:pt x="7175" y="280"/>
                </a:cubicBezTo>
                <a:close/>
              </a:path>
            </a:pathLst>
          </a:custGeom>
          <a:solidFill>
            <a:schemeClr val="tx1"/>
          </a:solidFill>
          <a:ln w="19050">
            <a:noFill/>
          </a:ln>
        </p:spPr>
        <p:txBody>
          <a:bodyPr vert="horz" wrap="square" lIns="91440" tIns="45720" rIns="91440" bIns="45720" numCol="1" anchor="t" anchorCtr="0" compatLnSpc="1">
            <a:prstTxWarp prst="textNoShape">
              <a:avLst/>
            </a:prstTxWarp>
          </a:bodyPr>
          <a:lstStyle/>
          <a:p>
            <a:endParaRPr lang="en-US" sz="1800"/>
          </a:p>
        </p:txBody>
      </p:sp>
      <p:sp>
        <p:nvSpPr>
          <p:cNvPr id="44" name="Freeform 9"/>
          <p:cNvSpPr>
            <a:spLocks/>
          </p:cNvSpPr>
          <p:nvPr userDrawn="1"/>
        </p:nvSpPr>
        <p:spPr bwMode="auto">
          <a:xfrm rot="5837788">
            <a:off x="7774011" y="2350571"/>
            <a:ext cx="3890116" cy="2690235"/>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625 w 10142"/>
              <a:gd name="connsiteY0" fmla="*/ 459 h 10025"/>
              <a:gd name="connsiteX1" fmla="*/ 5192 w 10142"/>
              <a:gd name="connsiteY1" fmla="*/ 125 h 10025"/>
              <a:gd name="connsiteX2" fmla="*/ 653 w 10142"/>
              <a:gd name="connsiteY2" fmla="*/ 400 h 10025"/>
              <a:gd name="connsiteX3" fmla="*/ 33 w 10142"/>
              <a:gd name="connsiteY3" fmla="*/ 4722 h 10025"/>
              <a:gd name="connsiteX4" fmla="*/ 646 w 10142"/>
              <a:gd name="connsiteY4" fmla="*/ 9533 h 10025"/>
              <a:gd name="connsiteX5" fmla="*/ 5208 w 10142"/>
              <a:gd name="connsiteY5" fmla="*/ 9904 h 10025"/>
              <a:gd name="connsiteX6" fmla="*/ 9667 w 10142"/>
              <a:gd name="connsiteY6" fmla="*/ 9636 h 10025"/>
              <a:gd name="connsiteX7" fmla="*/ 10141 w 10142"/>
              <a:gd name="connsiteY7" fmla="*/ 5090 h 10025"/>
              <a:gd name="connsiteX8" fmla="*/ 9625 w 10142"/>
              <a:gd name="connsiteY8" fmla="*/ 459 h 10025"/>
              <a:gd name="connsiteX0" fmla="*/ 9625 w 10273"/>
              <a:gd name="connsiteY0" fmla="*/ 459 h 10025"/>
              <a:gd name="connsiteX1" fmla="*/ 5192 w 10273"/>
              <a:gd name="connsiteY1" fmla="*/ 125 h 10025"/>
              <a:gd name="connsiteX2" fmla="*/ 653 w 10273"/>
              <a:gd name="connsiteY2" fmla="*/ 400 h 10025"/>
              <a:gd name="connsiteX3" fmla="*/ 33 w 10273"/>
              <a:gd name="connsiteY3" fmla="*/ 4722 h 10025"/>
              <a:gd name="connsiteX4" fmla="*/ 646 w 10273"/>
              <a:gd name="connsiteY4" fmla="*/ 9533 h 10025"/>
              <a:gd name="connsiteX5" fmla="*/ 5208 w 10273"/>
              <a:gd name="connsiteY5" fmla="*/ 9904 h 10025"/>
              <a:gd name="connsiteX6" fmla="*/ 9667 w 10273"/>
              <a:gd name="connsiteY6" fmla="*/ 9636 h 10025"/>
              <a:gd name="connsiteX7" fmla="*/ 10273 w 10273"/>
              <a:gd name="connsiteY7" fmla="*/ 4967 h 10025"/>
              <a:gd name="connsiteX8" fmla="*/ 9625 w 10273"/>
              <a:gd name="connsiteY8" fmla="*/ 459 h 10025"/>
              <a:gd name="connsiteX0" fmla="*/ 9625 w 10279"/>
              <a:gd name="connsiteY0" fmla="*/ 459 h 10040"/>
              <a:gd name="connsiteX1" fmla="*/ 5192 w 10279"/>
              <a:gd name="connsiteY1" fmla="*/ 125 h 10040"/>
              <a:gd name="connsiteX2" fmla="*/ 653 w 10279"/>
              <a:gd name="connsiteY2" fmla="*/ 400 h 10040"/>
              <a:gd name="connsiteX3" fmla="*/ 33 w 10279"/>
              <a:gd name="connsiteY3" fmla="*/ 4722 h 10040"/>
              <a:gd name="connsiteX4" fmla="*/ 646 w 10279"/>
              <a:gd name="connsiteY4" fmla="*/ 9533 h 10040"/>
              <a:gd name="connsiteX5" fmla="*/ 5208 w 10279"/>
              <a:gd name="connsiteY5" fmla="*/ 9904 h 10040"/>
              <a:gd name="connsiteX6" fmla="*/ 9854 w 10279"/>
              <a:gd name="connsiteY6" fmla="*/ 9595 h 10040"/>
              <a:gd name="connsiteX7" fmla="*/ 10273 w 10279"/>
              <a:gd name="connsiteY7" fmla="*/ 4967 h 10040"/>
              <a:gd name="connsiteX8" fmla="*/ 9625 w 10279"/>
              <a:gd name="connsiteY8" fmla="*/ 459 h 10040"/>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148"/>
              <a:gd name="connsiteX1" fmla="*/ 5230 w 10317"/>
              <a:gd name="connsiteY1" fmla="*/ 125 h 10148"/>
              <a:gd name="connsiteX2" fmla="*/ 691 w 10317"/>
              <a:gd name="connsiteY2" fmla="*/ 400 h 10148"/>
              <a:gd name="connsiteX3" fmla="*/ 71 w 10317"/>
              <a:gd name="connsiteY3" fmla="*/ 4722 h 10148"/>
              <a:gd name="connsiteX4" fmla="*/ 596 w 10317"/>
              <a:gd name="connsiteY4" fmla="*/ 9697 h 10148"/>
              <a:gd name="connsiteX5" fmla="*/ 5246 w 10317"/>
              <a:gd name="connsiteY5" fmla="*/ 9904 h 10148"/>
              <a:gd name="connsiteX6" fmla="*/ 9892 w 10317"/>
              <a:gd name="connsiteY6" fmla="*/ 9595 h 10148"/>
              <a:gd name="connsiteX7" fmla="*/ 10311 w 10317"/>
              <a:gd name="connsiteY7" fmla="*/ 4967 h 10148"/>
              <a:gd name="connsiteX8" fmla="*/ 9663 w 10317"/>
              <a:gd name="connsiteY8" fmla="*/ 459 h 10148"/>
              <a:gd name="connsiteX0" fmla="*/ 9663 w 10317"/>
              <a:gd name="connsiteY0" fmla="*/ 459 h 10026"/>
              <a:gd name="connsiteX1" fmla="*/ 5230 w 10317"/>
              <a:gd name="connsiteY1" fmla="*/ 125 h 10026"/>
              <a:gd name="connsiteX2" fmla="*/ 691 w 10317"/>
              <a:gd name="connsiteY2" fmla="*/ 400 h 10026"/>
              <a:gd name="connsiteX3" fmla="*/ 71 w 10317"/>
              <a:gd name="connsiteY3" fmla="*/ 4722 h 10026"/>
              <a:gd name="connsiteX4" fmla="*/ 596 w 10317"/>
              <a:gd name="connsiteY4" fmla="*/ 9697 h 10026"/>
              <a:gd name="connsiteX5" fmla="*/ 5246 w 10317"/>
              <a:gd name="connsiteY5" fmla="*/ 9904 h 10026"/>
              <a:gd name="connsiteX6" fmla="*/ 9892 w 10317"/>
              <a:gd name="connsiteY6" fmla="*/ 9595 h 10026"/>
              <a:gd name="connsiteX7" fmla="*/ 10311 w 10317"/>
              <a:gd name="connsiteY7" fmla="*/ 4967 h 10026"/>
              <a:gd name="connsiteX8" fmla="*/ 9663 w 10317"/>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459 h 10026"/>
              <a:gd name="connsiteX1" fmla="*/ 5183 w 10270"/>
              <a:gd name="connsiteY1" fmla="*/ 125 h 10026"/>
              <a:gd name="connsiteX2" fmla="*/ 644 w 10270"/>
              <a:gd name="connsiteY2" fmla="*/ 400 h 10026"/>
              <a:gd name="connsiteX3" fmla="*/ 24 w 10270"/>
              <a:gd name="connsiteY3" fmla="*/ 4722 h 10026"/>
              <a:gd name="connsiteX4" fmla="*/ 549 w 10270"/>
              <a:gd name="connsiteY4" fmla="*/ 9697 h 10026"/>
              <a:gd name="connsiteX5" fmla="*/ 5199 w 10270"/>
              <a:gd name="connsiteY5" fmla="*/ 9904 h 10026"/>
              <a:gd name="connsiteX6" fmla="*/ 9845 w 10270"/>
              <a:gd name="connsiteY6" fmla="*/ 9595 h 10026"/>
              <a:gd name="connsiteX7" fmla="*/ 10264 w 10270"/>
              <a:gd name="connsiteY7" fmla="*/ 4967 h 10026"/>
              <a:gd name="connsiteX8" fmla="*/ 9616 w 10270"/>
              <a:gd name="connsiteY8" fmla="*/ 459 h 10026"/>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571 h 10138"/>
              <a:gd name="connsiteX1" fmla="*/ 5183 w 10270"/>
              <a:gd name="connsiteY1" fmla="*/ 237 h 10138"/>
              <a:gd name="connsiteX2" fmla="*/ 644 w 10270"/>
              <a:gd name="connsiteY2" fmla="*/ 348 h 10138"/>
              <a:gd name="connsiteX3" fmla="*/ 24 w 10270"/>
              <a:gd name="connsiteY3" fmla="*/ 4834 h 10138"/>
              <a:gd name="connsiteX4" fmla="*/ 549 w 10270"/>
              <a:gd name="connsiteY4" fmla="*/ 9809 h 10138"/>
              <a:gd name="connsiteX5" fmla="*/ 5199 w 10270"/>
              <a:gd name="connsiteY5" fmla="*/ 10016 h 10138"/>
              <a:gd name="connsiteX6" fmla="*/ 9845 w 10270"/>
              <a:gd name="connsiteY6" fmla="*/ 9707 h 10138"/>
              <a:gd name="connsiteX7" fmla="*/ 10264 w 10270"/>
              <a:gd name="connsiteY7" fmla="*/ 5079 h 10138"/>
              <a:gd name="connsiteX8" fmla="*/ 9616 w 10270"/>
              <a:gd name="connsiteY8" fmla="*/ 571 h 10138"/>
              <a:gd name="connsiteX0" fmla="*/ 9616 w 10270"/>
              <a:gd name="connsiteY0" fmla="*/ 435 h 10002"/>
              <a:gd name="connsiteX1" fmla="*/ 5183 w 10270"/>
              <a:gd name="connsiteY1" fmla="*/ 101 h 10002"/>
              <a:gd name="connsiteX2" fmla="*/ 644 w 10270"/>
              <a:gd name="connsiteY2" fmla="*/ 212 h 10002"/>
              <a:gd name="connsiteX3" fmla="*/ 24 w 10270"/>
              <a:gd name="connsiteY3" fmla="*/ 4698 h 10002"/>
              <a:gd name="connsiteX4" fmla="*/ 549 w 10270"/>
              <a:gd name="connsiteY4" fmla="*/ 9673 h 10002"/>
              <a:gd name="connsiteX5" fmla="*/ 5199 w 10270"/>
              <a:gd name="connsiteY5" fmla="*/ 9880 h 10002"/>
              <a:gd name="connsiteX6" fmla="*/ 9845 w 10270"/>
              <a:gd name="connsiteY6" fmla="*/ 9571 h 10002"/>
              <a:gd name="connsiteX7" fmla="*/ 10264 w 10270"/>
              <a:gd name="connsiteY7" fmla="*/ 4943 h 10002"/>
              <a:gd name="connsiteX8" fmla="*/ 9616 w 10270"/>
              <a:gd name="connsiteY8" fmla="*/ 435 h 10002"/>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86 h 10076"/>
              <a:gd name="connsiteX1" fmla="*/ 5183 w 10270"/>
              <a:gd name="connsiteY1" fmla="*/ 175 h 10076"/>
              <a:gd name="connsiteX2" fmla="*/ 644 w 10270"/>
              <a:gd name="connsiteY2" fmla="*/ 286 h 10076"/>
              <a:gd name="connsiteX3" fmla="*/ 24 w 10270"/>
              <a:gd name="connsiteY3" fmla="*/ 4772 h 10076"/>
              <a:gd name="connsiteX4" fmla="*/ 549 w 10270"/>
              <a:gd name="connsiteY4" fmla="*/ 9747 h 10076"/>
              <a:gd name="connsiteX5" fmla="*/ 5199 w 10270"/>
              <a:gd name="connsiteY5" fmla="*/ 9954 h 10076"/>
              <a:gd name="connsiteX6" fmla="*/ 9845 w 10270"/>
              <a:gd name="connsiteY6" fmla="*/ 9645 h 10076"/>
              <a:gd name="connsiteX7" fmla="*/ 10264 w 10270"/>
              <a:gd name="connsiteY7" fmla="*/ 5017 h 10076"/>
              <a:gd name="connsiteX8" fmla="*/ 9660 w 10270"/>
              <a:gd name="connsiteY8" fmla="*/ 386 h 10076"/>
              <a:gd name="connsiteX0" fmla="*/ 9660 w 10270"/>
              <a:gd name="connsiteY0" fmla="*/ 370 h 10060"/>
              <a:gd name="connsiteX1" fmla="*/ 5183 w 10270"/>
              <a:gd name="connsiteY1" fmla="*/ 159 h 10060"/>
              <a:gd name="connsiteX2" fmla="*/ 644 w 10270"/>
              <a:gd name="connsiteY2" fmla="*/ 270 h 10060"/>
              <a:gd name="connsiteX3" fmla="*/ 24 w 10270"/>
              <a:gd name="connsiteY3" fmla="*/ 4756 h 10060"/>
              <a:gd name="connsiteX4" fmla="*/ 549 w 10270"/>
              <a:gd name="connsiteY4" fmla="*/ 9731 h 10060"/>
              <a:gd name="connsiteX5" fmla="*/ 5199 w 10270"/>
              <a:gd name="connsiteY5" fmla="*/ 9938 h 10060"/>
              <a:gd name="connsiteX6" fmla="*/ 9845 w 10270"/>
              <a:gd name="connsiteY6" fmla="*/ 9629 h 10060"/>
              <a:gd name="connsiteX7" fmla="*/ 10264 w 10270"/>
              <a:gd name="connsiteY7" fmla="*/ 5001 h 10060"/>
              <a:gd name="connsiteX8" fmla="*/ 9660 w 10270"/>
              <a:gd name="connsiteY8" fmla="*/ 370 h 10060"/>
              <a:gd name="connsiteX0" fmla="*/ 9660 w 10270"/>
              <a:gd name="connsiteY0" fmla="*/ 408 h 10098"/>
              <a:gd name="connsiteX1" fmla="*/ 5183 w 10270"/>
              <a:gd name="connsiteY1" fmla="*/ 94 h 10098"/>
              <a:gd name="connsiteX2" fmla="*/ 644 w 10270"/>
              <a:gd name="connsiteY2" fmla="*/ 308 h 10098"/>
              <a:gd name="connsiteX3" fmla="*/ 24 w 10270"/>
              <a:gd name="connsiteY3" fmla="*/ 4794 h 10098"/>
              <a:gd name="connsiteX4" fmla="*/ 549 w 10270"/>
              <a:gd name="connsiteY4" fmla="*/ 9769 h 10098"/>
              <a:gd name="connsiteX5" fmla="*/ 5199 w 10270"/>
              <a:gd name="connsiteY5" fmla="*/ 9976 h 10098"/>
              <a:gd name="connsiteX6" fmla="*/ 9845 w 10270"/>
              <a:gd name="connsiteY6" fmla="*/ 9667 h 10098"/>
              <a:gd name="connsiteX7" fmla="*/ 10264 w 10270"/>
              <a:gd name="connsiteY7" fmla="*/ 5039 h 10098"/>
              <a:gd name="connsiteX8" fmla="*/ 9660 w 10270"/>
              <a:gd name="connsiteY8" fmla="*/ 408 h 10098"/>
              <a:gd name="connsiteX0" fmla="*/ 9660 w 10270"/>
              <a:gd name="connsiteY0" fmla="*/ 408 h 10196"/>
              <a:gd name="connsiteX1" fmla="*/ 5183 w 10270"/>
              <a:gd name="connsiteY1" fmla="*/ 94 h 10196"/>
              <a:gd name="connsiteX2" fmla="*/ 644 w 10270"/>
              <a:gd name="connsiteY2" fmla="*/ 308 h 10196"/>
              <a:gd name="connsiteX3" fmla="*/ 24 w 10270"/>
              <a:gd name="connsiteY3" fmla="*/ 4794 h 10196"/>
              <a:gd name="connsiteX4" fmla="*/ 549 w 10270"/>
              <a:gd name="connsiteY4" fmla="*/ 9769 h 10196"/>
              <a:gd name="connsiteX5" fmla="*/ 5265 w 10270"/>
              <a:gd name="connsiteY5" fmla="*/ 10161 h 10196"/>
              <a:gd name="connsiteX6" fmla="*/ 9845 w 10270"/>
              <a:gd name="connsiteY6" fmla="*/ 9667 h 10196"/>
              <a:gd name="connsiteX7" fmla="*/ 10264 w 10270"/>
              <a:gd name="connsiteY7" fmla="*/ 5039 h 10196"/>
              <a:gd name="connsiteX8" fmla="*/ 9660 w 10270"/>
              <a:gd name="connsiteY8" fmla="*/ 408 h 10196"/>
              <a:gd name="connsiteX0" fmla="*/ 9660 w 10270"/>
              <a:gd name="connsiteY0" fmla="*/ 408 h 10235"/>
              <a:gd name="connsiteX1" fmla="*/ 5183 w 10270"/>
              <a:gd name="connsiteY1" fmla="*/ 94 h 10235"/>
              <a:gd name="connsiteX2" fmla="*/ 644 w 10270"/>
              <a:gd name="connsiteY2" fmla="*/ 308 h 10235"/>
              <a:gd name="connsiteX3" fmla="*/ 24 w 10270"/>
              <a:gd name="connsiteY3" fmla="*/ 4794 h 10235"/>
              <a:gd name="connsiteX4" fmla="*/ 549 w 10270"/>
              <a:gd name="connsiteY4" fmla="*/ 9769 h 10235"/>
              <a:gd name="connsiteX5" fmla="*/ 5265 w 10270"/>
              <a:gd name="connsiteY5" fmla="*/ 10161 h 10235"/>
              <a:gd name="connsiteX6" fmla="*/ 9845 w 10270"/>
              <a:gd name="connsiteY6" fmla="*/ 9667 h 10235"/>
              <a:gd name="connsiteX7" fmla="*/ 10264 w 10270"/>
              <a:gd name="connsiteY7" fmla="*/ 5039 h 10235"/>
              <a:gd name="connsiteX8" fmla="*/ 9660 w 10270"/>
              <a:gd name="connsiteY8" fmla="*/ 408 h 10235"/>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70"/>
              <a:gd name="connsiteY0" fmla="*/ 408 h 10193"/>
              <a:gd name="connsiteX1" fmla="*/ 5183 w 10270"/>
              <a:gd name="connsiteY1" fmla="*/ 94 h 10193"/>
              <a:gd name="connsiteX2" fmla="*/ 644 w 10270"/>
              <a:gd name="connsiteY2" fmla="*/ 308 h 10193"/>
              <a:gd name="connsiteX3" fmla="*/ 24 w 10270"/>
              <a:gd name="connsiteY3" fmla="*/ 4794 h 10193"/>
              <a:gd name="connsiteX4" fmla="*/ 549 w 10270"/>
              <a:gd name="connsiteY4" fmla="*/ 9769 h 10193"/>
              <a:gd name="connsiteX5" fmla="*/ 5232 w 10270"/>
              <a:gd name="connsiteY5" fmla="*/ 10079 h 10193"/>
              <a:gd name="connsiteX6" fmla="*/ 9845 w 10270"/>
              <a:gd name="connsiteY6" fmla="*/ 9667 h 10193"/>
              <a:gd name="connsiteX7" fmla="*/ 10264 w 10270"/>
              <a:gd name="connsiteY7" fmla="*/ 5039 h 10193"/>
              <a:gd name="connsiteX8" fmla="*/ 9660 w 10270"/>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60 w 10265"/>
              <a:gd name="connsiteY0" fmla="*/ 408 h 10193"/>
              <a:gd name="connsiteX1" fmla="*/ 5183 w 10265"/>
              <a:gd name="connsiteY1" fmla="*/ 94 h 10193"/>
              <a:gd name="connsiteX2" fmla="*/ 644 w 10265"/>
              <a:gd name="connsiteY2" fmla="*/ 308 h 10193"/>
              <a:gd name="connsiteX3" fmla="*/ 24 w 10265"/>
              <a:gd name="connsiteY3" fmla="*/ 4794 h 10193"/>
              <a:gd name="connsiteX4" fmla="*/ 549 w 10265"/>
              <a:gd name="connsiteY4" fmla="*/ 9769 h 10193"/>
              <a:gd name="connsiteX5" fmla="*/ 5232 w 10265"/>
              <a:gd name="connsiteY5" fmla="*/ 10079 h 10193"/>
              <a:gd name="connsiteX6" fmla="*/ 9845 w 10265"/>
              <a:gd name="connsiteY6" fmla="*/ 9667 h 10193"/>
              <a:gd name="connsiteX7" fmla="*/ 10264 w 10265"/>
              <a:gd name="connsiteY7" fmla="*/ 5039 h 10193"/>
              <a:gd name="connsiteX8" fmla="*/ 9660 w 10265"/>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8 w 10263"/>
              <a:gd name="connsiteY0" fmla="*/ 408 h 10193"/>
              <a:gd name="connsiteX1" fmla="*/ 5181 w 10263"/>
              <a:gd name="connsiteY1" fmla="*/ 94 h 10193"/>
              <a:gd name="connsiteX2" fmla="*/ 620 w 10263"/>
              <a:gd name="connsiteY2" fmla="*/ 411 h 10193"/>
              <a:gd name="connsiteX3" fmla="*/ 22 w 10263"/>
              <a:gd name="connsiteY3" fmla="*/ 4794 h 10193"/>
              <a:gd name="connsiteX4" fmla="*/ 547 w 10263"/>
              <a:gd name="connsiteY4" fmla="*/ 9769 h 10193"/>
              <a:gd name="connsiteX5" fmla="*/ 5230 w 10263"/>
              <a:gd name="connsiteY5" fmla="*/ 10079 h 10193"/>
              <a:gd name="connsiteX6" fmla="*/ 9843 w 10263"/>
              <a:gd name="connsiteY6" fmla="*/ 9667 h 10193"/>
              <a:gd name="connsiteX7" fmla="*/ 10262 w 10263"/>
              <a:gd name="connsiteY7" fmla="*/ 5039 h 10193"/>
              <a:gd name="connsiteX8" fmla="*/ 9658 w 10263"/>
              <a:gd name="connsiteY8" fmla="*/ 408 h 10193"/>
              <a:gd name="connsiteX0" fmla="*/ 9654 w 10259"/>
              <a:gd name="connsiteY0" fmla="*/ 408 h 10193"/>
              <a:gd name="connsiteX1" fmla="*/ 5177 w 10259"/>
              <a:gd name="connsiteY1" fmla="*/ 94 h 10193"/>
              <a:gd name="connsiteX2" fmla="*/ 550 w 10259"/>
              <a:gd name="connsiteY2" fmla="*/ 308 h 10193"/>
              <a:gd name="connsiteX3" fmla="*/ 18 w 10259"/>
              <a:gd name="connsiteY3" fmla="*/ 4794 h 10193"/>
              <a:gd name="connsiteX4" fmla="*/ 543 w 10259"/>
              <a:gd name="connsiteY4" fmla="*/ 9769 h 10193"/>
              <a:gd name="connsiteX5" fmla="*/ 5226 w 10259"/>
              <a:gd name="connsiteY5" fmla="*/ 10079 h 10193"/>
              <a:gd name="connsiteX6" fmla="*/ 9839 w 10259"/>
              <a:gd name="connsiteY6" fmla="*/ 9667 h 10193"/>
              <a:gd name="connsiteX7" fmla="*/ 10258 w 10259"/>
              <a:gd name="connsiteY7" fmla="*/ 5039 h 10193"/>
              <a:gd name="connsiteX8" fmla="*/ 9654 w 10259"/>
              <a:gd name="connsiteY8" fmla="*/ 408 h 10193"/>
              <a:gd name="connsiteX0" fmla="*/ 9654 w 10259"/>
              <a:gd name="connsiteY0" fmla="*/ 376 h 10243"/>
              <a:gd name="connsiteX1" fmla="*/ 5177 w 10259"/>
              <a:gd name="connsiteY1" fmla="*/ 144 h 10243"/>
              <a:gd name="connsiteX2" fmla="*/ 550 w 10259"/>
              <a:gd name="connsiteY2" fmla="*/ 358 h 10243"/>
              <a:gd name="connsiteX3" fmla="*/ 18 w 10259"/>
              <a:gd name="connsiteY3" fmla="*/ 4844 h 10243"/>
              <a:gd name="connsiteX4" fmla="*/ 543 w 10259"/>
              <a:gd name="connsiteY4" fmla="*/ 9819 h 10243"/>
              <a:gd name="connsiteX5" fmla="*/ 5226 w 10259"/>
              <a:gd name="connsiteY5" fmla="*/ 10129 h 10243"/>
              <a:gd name="connsiteX6" fmla="*/ 9839 w 10259"/>
              <a:gd name="connsiteY6" fmla="*/ 9717 h 10243"/>
              <a:gd name="connsiteX7" fmla="*/ 10258 w 10259"/>
              <a:gd name="connsiteY7" fmla="*/ 5089 h 10243"/>
              <a:gd name="connsiteX8" fmla="*/ 9654 w 10259"/>
              <a:gd name="connsiteY8" fmla="*/ 376 h 10243"/>
              <a:gd name="connsiteX0" fmla="*/ 9654 w 10346"/>
              <a:gd name="connsiteY0" fmla="*/ 376 h 10243"/>
              <a:gd name="connsiteX1" fmla="*/ 5177 w 10346"/>
              <a:gd name="connsiteY1" fmla="*/ 144 h 10243"/>
              <a:gd name="connsiteX2" fmla="*/ 550 w 10346"/>
              <a:gd name="connsiteY2" fmla="*/ 358 h 10243"/>
              <a:gd name="connsiteX3" fmla="*/ 18 w 10346"/>
              <a:gd name="connsiteY3" fmla="*/ 4844 h 10243"/>
              <a:gd name="connsiteX4" fmla="*/ 543 w 10346"/>
              <a:gd name="connsiteY4" fmla="*/ 9819 h 10243"/>
              <a:gd name="connsiteX5" fmla="*/ 5226 w 10346"/>
              <a:gd name="connsiteY5" fmla="*/ 10129 h 10243"/>
              <a:gd name="connsiteX6" fmla="*/ 9839 w 10346"/>
              <a:gd name="connsiteY6" fmla="*/ 9717 h 10243"/>
              <a:gd name="connsiteX7" fmla="*/ 10346 w 10346"/>
              <a:gd name="connsiteY7" fmla="*/ 4945 h 10243"/>
              <a:gd name="connsiteX8" fmla="*/ 9654 w 10346"/>
              <a:gd name="connsiteY8" fmla="*/ 376 h 10243"/>
              <a:gd name="connsiteX0" fmla="*/ 9654 w 10324"/>
              <a:gd name="connsiteY0" fmla="*/ 376 h 10243"/>
              <a:gd name="connsiteX1" fmla="*/ 5177 w 10324"/>
              <a:gd name="connsiteY1" fmla="*/ 144 h 10243"/>
              <a:gd name="connsiteX2" fmla="*/ 550 w 10324"/>
              <a:gd name="connsiteY2" fmla="*/ 358 h 10243"/>
              <a:gd name="connsiteX3" fmla="*/ 18 w 10324"/>
              <a:gd name="connsiteY3" fmla="*/ 4844 h 10243"/>
              <a:gd name="connsiteX4" fmla="*/ 543 w 10324"/>
              <a:gd name="connsiteY4" fmla="*/ 9819 h 10243"/>
              <a:gd name="connsiteX5" fmla="*/ 5226 w 10324"/>
              <a:gd name="connsiteY5" fmla="*/ 10129 h 10243"/>
              <a:gd name="connsiteX6" fmla="*/ 9839 w 10324"/>
              <a:gd name="connsiteY6" fmla="*/ 9717 h 10243"/>
              <a:gd name="connsiteX7" fmla="*/ 10324 w 10324"/>
              <a:gd name="connsiteY7" fmla="*/ 4904 h 10243"/>
              <a:gd name="connsiteX8" fmla="*/ 9654 w 10324"/>
              <a:gd name="connsiteY8" fmla="*/ 376 h 10243"/>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5"/>
              <a:gd name="connsiteY0" fmla="*/ 376 h 10250"/>
              <a:gd name="connsiteX1" fmla="*/ 5177 w 10325"/>
              <a:gd name="connsiteY1" fmla="*/ 144 h 10250"/>
              <a:gd name="connsiteX2" fmla="*/ 550 w 10325"/>
              <a:gd name="connsiteY2" fmla="*/ 358 h 10250"/>
              <a:gd name="connsiteX3" fmla="*/ 18 w 10325"/>
              <a:gd name="connsiteY3" fmla="*/ 4844 h 10250"/>
              <a:gd name="connsiteX4" fmla="*/ 543 w 10325"/>
              <a:gd name="connsiteY4" fmla="*/ 9819 h 10250"/>
              <a:gd name="connsiteX5" fmla="*/ 5226 w 10325"/>
              <a:gd name="connsiteY5" fmla="*/ 10129 h 10250"/>
              <a:gd name="connsiteX6" fmla="*/ 9905 w 10325"/>
              <a:gd name="connsiteY6" fmla="*/ 9594 h 10250"/>
              <a:gd name="connsiteX7" fmla="*/ 10324 w 10325"/>
              <a:gd name="connsiteY7" fmla="*/ 4904 h 10250"/>
              <a:gd name="connsiteX8" fmla="*/ 9654 w 10325"/>
              <a:gd name="connsiteY8" fmla="*/ 376 h 10250"/>
              <a:gd name="connsiteX0" fmla="*/ 9654 w 10324"/>
              <a:gd name="connsiteY0" fmla="*/ 376 h 10250"/>
              <a:gd name="connsiteX1" fmla="*/ 5177 w 10324"/>
              <a:gd name="connsiteY1" fmla="*/ 144 h 10250"/>
              <a:gd name="connsiteX2" fmla="*/ 550 w 10324"/>
              <a:gd name="connsiteY2" fmla="*/ 358 h 10250"/>
              <a:gd name="connsiteX3" fmla="*/ 18 w 10324"/>
              <a:gd name="connsiteY3" fmla="*/ 4844 h 10250"/>
              <a:gd name="connsiteX4" fmla="*/ 543 w 10324"/>
              <a:gd name="connsiteY4" fmla="*/ 9819 h 10250"/>
              <a:gd name="connsiteX5" fmla="*/ 5226 w 10324"/>
              <a:gd name="connsiteY5" fmla="*/ 10129 h 10250"/>
              <a:gd name="connsiteX6" fmla="*/ 9905 w 10324"/>
              <a:gd name="connsiteY6" fmla="*/ 9594 h 10250"/>
              <a:gd name="connsiteX7" fmla="*/ 10324 w 10324"/>
              <a:gd name="connsiteY7" fmla="*/ 4904 h 10250"/>
              <a:gd name="connsiteX8" fmla="*/ 9654 w 10324"/>
              <a:gd name="connsiteY8" fmla="*/ 376 h 10250"/>
              <a:gd name="connsiteX0" fmla="*/ 9654 w 10324"/>
              <a:gd name="connsiteY0" fmla="*/ 376 h 10254"/>
              <a:gd name="connsiteX1" fmla="*/ 5177 w 10324"/>
              <a:gd name="connsiteY1" fmla="*/ 144 h 10254"/>
              <a:gd name="connsiteX2" fmla="*/ 550 w 10324"/>
              <a:gd name="connsiteY2" fmla="*/ 358 h 10254"/>
              <a:gd name="connsiteX3" fmla="*/ 18 w 10324"/>
              <a:gd name="connsiteY3" fmla="*/ 4844 h 10254"/>
              <a:gd name="connsiteX4" fmla="*/ 543 w 10324"/>
              <a:gd name="connsiteY4" fmla="*/ 9819 h 10254"/>
              <a:gd name="connsiteX5" fmla="*/ 5226 w 10324"/>
              <a:gd name="connsiteY5" fmla="*/ 10129 h 10254"/>
              <a:gd name="connsiteX6" fmla="*/ 9993 w 10324"/>
              <a:gd name="connsiteY6" fmla="*/ 9532 h 10254"/>
              <a:gd name="connsiteX7" fmla="*/ 10324 w 10324"/>
              <a:gd name="connsiteY7" fmla="*/ 4904 h 10254"/>
              <a:gd name="connsiteX8" fmla="*/ 9654 w 10324"/>
              <a:gd name="connsiteY8" fmla="*/ 376 h 10254"/>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24"/>
              <a:gd name="connsiteY0" fmla="*/ 376 h 10246"/>
              <a:gd name="connsiteX1" fmla="*/ 5177 w 10324"/>
              <a:gd name="connsiteY1" fmla="*/ 144 h 10246"/>
              <a:gd name="connsiteX2" fmla="*/ 550 w 10324"/>
              <a:gd name="connsiteY2" fmla="*/ 358 h 10246"/>
              <a:gd name="connsiteX3" fmla="*/ 18 w 10324"/>
              <a:gd name="connsiteY3" fmla="*/ 4844 h 10246"/>
              <a:gd name="connsiteX4" fmla="*/ 543 w 10324"/>
              <a:gd name="connsiteY4" fmla="*/ 9819 h 10246"/>
              <a:gd name="connsiteX5" fmla="*/ 5226 w 10324"/>
              <a:gd name="connsiteY5" fmla="*/ 10129 h 10246"/>
              <a:gd name="connsiteX6" fmla="*/ 10004 w 10324"/>
              <a:gd name="connsiteY6" fmla="*/ 9655 h 10246"/>
              <a:gd name="connsiteX7" fmla="*/ 10324 w 10324"/>
              <a:gd name="connsiteY7" fmla="*/ 4904 h 10246"/>
              <a:gd name="connsiteX8" fmla="*/ 9654 w 10324"/>
              <a:gd name="connsiteY8" fmla="*/ 376 h 10246"/>
              <a:gd name="connsiteX0" fmla="*/ 9654 w 10332"/>
              <a:gd name="connsiteY0" fmla="*/ 376 h 10246"/>
              <a:gd name="connsiteX1" fmla="*/ 5177 w 10332"/>
              <a:gd name="connsiteY1" fmla="*/ 144 h 10246"/>
              <a:gd name="connsiteX2" fmla="*/ 550 w 10332"/>
              <a:gd name="connsiteY2" fmla="*/ 358 h 10246"/>
              <a:gd name="connsiteX3" fmla="*/ 18 w 10332"/>
              <a:gd name="connsiteY3" fmla="*/ 4844 h 10246"/>
              <a:gd name="connsiteX4" fmla="*/ 543 w 10332"/>
              <a:gd name="connsiteY4" fmla="*/ 9819 h 10246"/>
              <a:gd name="connsiteX5" fmla="*/ 5226 w 10332"/>
              <a:gd name="connsiteY5" fmla="*/ 10129 h 10246"/>
              <a:gd name="connsiteX6" fmla="*/ 10004 w 10332"/>
              <a:gd name="connsiteY6" fmla="*/ 9655 h 10246"/>
              <a:gd name="connsiteX7" fmla="*/ 10324 w 10332"/>
              <a:gd name="connsiteY7" fmla="*/ 4904 h 10246"/>
              <a:gd name="connsiteX8" fmla="*/ 9654 w 10332"/>
              <a:gd name="connsiteY8" fmla="*/ 376 h 10246"/>
              <a:gd name="connsiteX0" fmla="*/ 9654 w 10325"/>
              <a:gd name="connsiteY0" fmla="*/ 376 h 10246"/>
              <a:gd name="connsiteX1" fmla="*/ 5177 w 10325"/>
              <a:gd name="connsiteY1" fmla="*/ 144 h 10246"/>
              <a:gd name="connsiteX2" fmla="*/ 550 w 10325"/>
              <a:gd name="connsiteY2" fmla="*/ 358 h 10246"/>
              <a:gd name="connsiteX3" fmla="*/ 18 w 10325"/>
              <a:gd name="connsiteY3" fmla="*/ 4844 h 10246"/>
              <a:gd name="connsiteX4" fmla="*/ 543 w 10325"/>
              <a:gd name="connsiteY4" fmla="*/ 9819 h 10246"/>
              <a:gd name="connsiteX5" fmla="*/ 5226 w 10325"/>
              <a:gd name="connsiteY5" fmla="*/ 10129 h 10246"/>
              <a:gd name="connsiteX6" fmla="*/ 10004 w 10325"/>
              <a:gd name="connsiteY6" fmla="*/ 9655 h 10246"/>
              <a:gd name="connsiteX7" fmla="*/ 10324 w 10325"/>
              <a:gd name="connsiteY7" fmla="*/ 4904 h 10246"/>
              <a:gd name="connsiteX8" fmla="*/ 9654 w 10325"/>
              <a:gd name="connsiteY8" fmla="*/ 376 h 10246"/>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2 w 10325"/>
              <a:gd name="connsiteY0" fmla="*/ 409 h 10197"/>
              <a:gd name="connsiteX1" fmla="*/ 5177 w 10325"/>
              <a:gd name="connsiteY1" fmla="*/ 95 h 10197"/>
              <a:gd name="connsiteX2" fmla="*/ 550 w 10325"/>
              <a:gd name="connsiteY2" fmla="*/ 309 h 10197"/>
              <a:gd name="connsiteX3" fmla="*/ 18 w 10325"/>
              <a:gd name="connsiteY3" fmla="*/ 4795 h 10197"/>
              <a:gd name="connsiteX4" fmla="*/ 543 w 10325"/>
              <a:gd name="connsiteY4" fmla="*/ 9770 h 10197"/>
              <a:gd name="connsiteX5" fmla="*/ 5226 w 10325"/>
              <a:gd name="connsiteY5" fmla="*/ 10080 h 10197"/>
              <a:gd name="connsiteX6" fmla="*/ 10004 w 10325"/>
              <a:gd name="connsiteY6" fmla="*/ 9606 h 10197"/>
              <a:gd name="connsiteX7" fmla="*/ 10324 w 10325"/>
              <a:gd name="connsiteY7" fmla="*/ 4855 h 10197"/>
              <a:gd name="connsiteX8" fmla="*/ 9742 w 10325"/>
              <a:gd name="connsiteY8" fmla="*/ 409 h 10197"/>
              <a:gd name="connsiteX0" fmla="*/ 9749 w 10332"/>
              <a:gd name="connsiteY0" fmla="*/ 409 h 10197"/>
              <a:gd name="connsiteX1" fmla="*/ 5184 w 10332"/>
              <a:gd name="connsiteY1" fmla="*/ 95 h 10197"/>
              <a:gd name="connsiteX2" fmla="*/ 557 w 10332"/>
              <a:gd name="connsiteY2" fmla="*/ 309 h 10197"/>
              <a:gd name="connsiteX3" fmla="*/ 14 w 10332"/>
              <a:gd name="connsiteY3" fmla="*/ 4836 h 10197"/>
              <a:gd name="connsiteX4" fmla="*/ 550 w 10332"/>
              <a:gd name="connsiteY4" fmla="*/ 9770 h 10197"/>
              <a:gd name="connsiteX5" fmla="*/ 5233 w 10332"/>
              <a:gd name="connsiteY5" fmla="*/ 10080 h 10197"/>
              <a:gd name="connsiteX6" fmla="*/ 10011 w 10332"/>
              <a:gd name="connsiteY6" fmla="*/ 9606 h 10197"/>
              <a:gd name="connsiteX7" fmla="*/ 10331 w 10332"/>
              <a:gd name="connsiteY7" fmla="*/ 4855 h 10197"/>
              <a:gd name="connsiteX8" fmla="*/ 9749 w 10332"/>
              <a:gd name="connsiteY8" fmla="*/ 409 h 10197"/>
              <a:gd name="connsiteX0" fmla="*/ 9745 w 10328"/>
              <a:gd name="connsiteY0" fmla="*/ 409 h 10197"/>
              <a:gd name="connsiteX1" fmla="*/ 5180 w 10328"/>
              <a:gd name="connsiteY1" fmla="*/ 95 h 10197"/>
              <a:gd name="connsiteX2" fmla="*/ 553 w 10328"/>
              <a:gd name="connsiteY2" fmla="*/ 309 h 10197"/>
              <a:gd name="connsiteX3" fmla="*/ 10 w 10328"/>
              <a:gd name="connsiteY3" fmla="*/ 4836 h 10197"/>
              <a:gd name="connsiteX4" fmla="*/ 546 w 10328"/>
              <a:gd name="connsiteY4" fmla="*/ 9770 h 10197"/>
              <a:gd name="connsiteX5" fmla="*/ 5229 w 10328"/>
              <a:gd name="connsiteY5" fmla="*/ 10080 h 10197"/>
              <a:gd name="connsiteX6" fmla="*/ 10007 w 10328"/>
              <a:gd name="connsiteY6" fmla="*/ 9606 h 10197"/>
              <a:gd name="connsiteX7" fmla="*/ 10327 w 10328"/>
              <a:gd name="connsiteY7" fmla="*/ 4855 h 10197"/>
              <a:gd name="connsiteX8" fmla="*/ 9745 w 10328"/>
              <a:gd name="connsiteY8" fmla="*/ 409 h 10197"/>
              <a:gd name="connsiteX0" fmla="*/ 9745 w 10328"/>
              <a:gd name="connsiteY0" fmla="*/ 473 h 10261"/>
              <a:gd name="connsiteX1" fmla="*/ 5180 w 10328"/>
              <a:gd name="connsiteY1" fmla="*/ 159 h 10261"/>
              <a:gd name="connsiteX2" fmla="*/ 553 w 10328"/>
              <a:gd name="connsiteY2" fmla="*/ 373 h 10261"/>
              <a:gd name="connsiteX3" fmla="*/ 10 w 10328"/>
              <a:gd name="connsiteY3" fmla="*/ 4900 h 10261"/>
              <a:gd name="connsiteX4" fmla="*/ 546 w 10328"/>
              <a:gd name="connsiteY4" fmla="*/ 9834 h 10261"/>
              <a:gd name="connsiteX5" fmla="*/ 5229 w 10328"/>
              <a:gd name="connsiteY5" fmla="*/ 10144 h 10261"/>
              <a:gd name="connsiteX6" fmla="*/ 10007 w 10328"/>
              <a:gd name="connsiteY6" fmla="*/ 9670 h 10261"/>
              <a:gd name="connsiteX7" fmla="*/ 10327 w 10328"/>
              <a:gd name="connsiteY7" fmla="*/ 4919 h 10261"/>
              <a:gd name="connsiteX8" fmla="*/ 9745 w 10328"/>
              <a:gd name="connsiteY8" fmla="*/ 473 h 10261"/>
              <a:gd name="connsiteX0" fmla="*/ 9745 w 10328"/>
              <a:gd name="connsiteY0" fmla="*/ 495 h 10283"/>
              <a:gd name="connsiteX1" fmla="*/ 5180 w 10328"/>
              <a:gd name="connsiteY1" fmla="*/ 181 h 10283"/>
              <a:gd name="connsiteX2" fmla="*/ 553 w 10328"/>
              <a:gd name="connsiteY2" fmla="*/ 395 h 10283"/>
              <a:gd name="connsiteX3" fmla="*/ 10 w 10328"/>
              <a:gd name="connsiteY3" fmla="*/ 4922 h 10283"/>
              <a:gd name="connsiteX4" fmla="*/ 546 w 10328"/>
              <a:gd name="connsiteY4" fmla="*/ 9856 h 10283"/>
              <a:gd name="connsiteX5" fmla="*/ 5229 w 10328"/>
              <a:gd name="connsiteY5" fmla="*/ 10166 h 10283"/>
              <a:gd name="connsiteX6" fmla="*/ 10007 w 10328"/>
              <a:gd name="connsiteY6" fmla="*/ 9692 h 10283"/>
              <a:gd name="connsiteX7" fmla="*/ 10327 w 10328"/>
              <a:gd name="connsiteY7" fmla="*/ 4941 h 10283"/>
              <a:gd name="connsiteX8" fmla="*/ 9745 w 10328"/>
              <a:gd name="connsiteY8" fmla="*/ 495 h 10283"/>
              <a:gd name="connsiteX0" fmla="*/ 9745 w 10328"/>
              <a:gd name="connsiteY0" fmla="*/ 447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447 h 10235"/>
              <a:gd name="connsiteX0" fmla="*/ 9745 w 10328"/>
              <a:gd name="connsiteY0" fmla="*/ 390 h 10235"/>
              <a:gd name="connsiteX1" fmla="*/ 5180 w 10328"/>
              <a:gd name="connsiteY1" fmla="*/ 133 h 10235"/>
              <a:gd name="connsiteX2" fmla="*/ 553 w 10328"/>
              <a:gd name="connsiteY2" fmla="*/ 347 h 10235"/>
              <a:gd name="connsiteX3" fmla="*/ 10 w 10328"/>
              <a:gd name="connsiteY3" fmla="*/ 4874 h 10235"/>
              <a:gd name="connsiteX4" fmla="*/ 546 w 10328"/>
              <a:gd name="connsiteY4" fmla="*/ 9808 h 10235"/>
              <a:gd name="connsiteX5" fmla="*/ 5229 w 10328"/>
              <a:gd name="connsiteY5" fmla="*/ 10118 h 10235"/>
              <a:gd name="connsiteX6" fmla="*/ 10007 w 10328"/>
              <a:gd name="connsiteY6" fmla="*/ 9644 h 10235"/>
              <a:gd name="connsiteX7" fmla="*/ 10327 w 10328"/>
              <a:gd name="connsiteY7" fmla="*/ 4893 h 10235"/>
              <a:gd name="connsiteX8" fmla="*/ 9745 w 10328"/>
              <a:gd name="connsiteY8" fmla="*/ 390 h 10235"/>
              <a:gd name="connsiteX0" fmla="*/ 9745 w 10337"/>
              <a:gd name="connsiteY0" fmla="*/ 390 h 10235"/>
              <a:gd name="connsiteX1" fmla="*/ 5180 w 10337"/>
              <a:gd name="connsiteY1" fmla="*/ 133 h 10235"/>
              <a:gd name="connsiteX2" fmla="*/ 553 w 10337"/>
              <a:gd name="connsiteY2" fmla="*/ 347 h 10235"/>
              <a:gd name="connsiteX3" fmla="*/ 10 w 10337"/>
              <a:gd name="connsiteY3" fmla="*/ 4874 h 10235"/>
              <a:gd name="connsiteX4" fmla="*/ 546 w 10337"/>
              <a:gd name="connsiteY4" fmla="*/ 9808 h 10235"/>
              <a:gd name="connsiteX5" fmla="*/ 5229 w 10337"/>
              <a:gd name="connsiteY5" fmla="*/ 10118 h 10235"/>
              <a:gd name="connsiteX6" fmla="*/ 10007 w 10337"/>
              <a:gd name="connsiteY6" fmla="*/ 9644 h 10235"/>
              <a:gd name="connsiteX7" fmla="*/ 10327 w 10337"/>
              <a:gd name="connsiteY7" fmla="*/ 4893 h 10235"/>
              <a:gd name="connsiteX8" fmla="*/ 9745 w 10337"/>
              <a:gd name="connsiteY8" fmla="*/ 390 h 10235"/>
              <a:gd name="connsiteX0" fmla="*/ 9745 w 10337"/>
              <a:gd name="connsiteY0" fmla="*/ 390 h 10254"/>
              <a:gd name="connsiteX1" fmla="*/ 5180 w 10337"/>
              <a:gd name="connsiteY1" fmla="*/ 133 h 10254"/>
              <a:gd name="connsiteX2" fmla="*/ 553 w 10337"/>
              <a:gd name="connsiteY2" fmla="*/ 347 h 10254"/>
              <a:gd name="connsiteX3" fmla="*/ 10 w 10337"/>
              <a:gd name="connsiteY3" fmla="*/ 4874 h 10254"/>
              <a:gd name="connsiteX4" fmla="*/ 546 w 10337"/>
              <a:gd name="connsiteY4" fmla="*/ 9808 h 10254"/>
              <a:gd name="connsiteX5" fmla="*/ 5196 w 10337"/>
              <a:gd name="connsiteY5" fmla="*/ 10156 h 10254"/>
              <a:gd name="connsiteX6" fmla="*/ 10007 w 10337"/>
              <a:gd name="connsiteY6" fmla="*/ 9644 h 10254"/>
              <a:gd name="connsiteX7" fmla="*/ 10327 w 10337"/>
              <a:gd name="connsiteY7" fmla="*/ 4893 h 10254"/>
              <a:gd name="connsiteX8" fmla="*/ 9745 w 10337"/>
              <a:gd name="connsiteY8" fmla="*/ 390 h 10254"/>
              <a:gd name="connsiteX0" fmla="*/ 9752 w 10344"/>
              <a:gd name="connsiteY0" fmla="*/ 390 h 10299"/>
              <a:gd name="connsiteX1" fmla="*/ 5187 w 10344"/>
              <a:gd name="connsiteY1" fmla="*/ 133 h 10299"/>
              <a:gd name="connsiteX2" fmla="*/ 560 w 10344"/>
              <a:gd name="connsiteY2" fmla="*/ 347 h 10299"/>
              <a:gd name="connsiteX3" fmla="*/ 17 w 10344"/>
              <a:gd name="connsiteY3" fmla="*/ 4874 h 10299"/>
              <a:gd name="connsiteX4" fmla="*/ 542 w 10344"/>
              <a:gd name="connsiteY4" fmla="*/ 9884 h 10299"/>
              <a:gd name="connsiteX5" fmla="*/ 5203 w 10344"/>
              <a:gd name="connsiteY5" fmla="*/ 10156 h 10299"/>
              <a:gd name="connsiteX6" fmla="*/ 10014 w 10344"/>
              <a:gd name="connsiteY6" fmla="*/ 9644 h 10299"/>
              <a:gd name="connsiteX7" fmla="*/ 10334 w 10344"/>
              <a:gd name="connsiteY7" fmla="*/ 4893 h 10299"/>
              <a:gd name="connsiteX8" fmla="*/ 9752 w 10344"/>
              <a:gd name="connsiteY8" fmla="*/ 390 h 10299"/>
              <a:gd name="connsiteX0" fmla="*/ 9752 w 10344"/>
              <a:gd name="connsiteY0" fmla="*/ 390 h 10337"/>
              <a:gd name="connsiteX1" fmla="*/ 5187 w 10344"/>
              <a:gd name="connsiteY1" fmla="*/ 133 h 10337"/>
              <a:gd name="connsiteX2" fmla="*/ 560 w 10344"/>
              <a:gd name="connsiteY2" fmla="*/ 347 h 10337"/>
              <a:gd name="connsiteX3" fmla="*/ 17 w 10344"/>
              <a:gd name="connsiteY3" fmla="*/ 4874 h 10337"/>
              <a:gd name="connsiteX4" fmla="*/ 542 w 10344"/>
              <a:gd name="connsiteY4" fmla="*/ 9884 h 10337"/>
              <a:gd name="connsiteX5" fmla="*/ 5203 w 10344"/>
              <a:gd name="connsiteY5" fmla="*/ 10156 h 10337"/>
              <a:gd name="connsiteX6" fmla="*/ 10014 w 10344"/>
              <a:gd name="connsiteY6" fmla="*/ 9644 h 10337"/>
              <a:gd name="connsiteX7" fmla="*/ 10334 w 10344"/>
              <a:gd name="connsiteY7" fmla="*/ 4893 h 10337"/>
              <a:gd name="connsiteX8" fmla="*/ 9752 w 10344"/>
              <a:gd name="connsiteY8" fmla="*/ 390 h 10337"/>
              <a:gd name="connsiteX0" fmla="*/ 9752 w 10344"/>
              <a:gd name="connsiteY0" fmla="*/ 390 h 10279"/>
              <a:gd name="connsiteX1" fmla="*/ 5187 w 10344"/>
              <a:gd name="connsiteY1" fmla="*/ 133 h 10279"/>
              <a:gd name="connsiteX2" fmla="*/ 560 w 10344"/>
              <a:gd name="connsiteY2" fmla="*/ 347 h 10279"/>
              <a:gd name="connsiteX3" fmla="*/ 17 w 10344"/>
              <a:gd name="connsiteY3" fmla="*/ 4874 h 10279"/>
              <a:gd name="connsiteX4" fmla="*/ 542 w 10344"/>
              <a:gd name="connsiteY4" fmla="*/ 9789 h 10279"/>
              <a:gd name="connsiteX5" fmla="*/ 5203 w 10344"/>
              <a:gd name="connsiteY5" fmla="*/ 10156 h 10279"/>
              <a:gd name="connsiteX6" fmla="*/ 10014 w 10344"/>
              <a:gd name="connsiteY6" fmla="*/ 9644 h 10279"/>
              <a:gd name="connsiteX7" fmla="*/ 10334 w 10344"/>
              <a:gd name="connsiteY7" fmla="*/ 4893 h 10279"/>
              <a:gd name="connsiteX8" fmla="*/ 9752 w 10344"/>
              <a:gd name="connsiteY8" fmla="*/ 390 h 10279"/>
              <a:gd name="connsiteX0" fmla="*/ 9750 w 10342"/>
              <a:gd name="connsiteY0" fmla="*/ 467 h 10356"/>
              <a:gd name="connsiteX1" fmla="*/ 5185 w 10342"/>
              <a:gd name="connsiteY1" fmla="*/ 210 h 10356"/>
              <a:gd name="connsiteX2" fmla="*/ 558 w 10342"/>
              <a:gd name="connsiteY2" fmla="*/ 424 h 10356"/>
              <a:gd name="connsiteX3" fmla="*/ 81 w 10342"/>
              <a:gd name="connsiteY3" fmla="*/ 5424 h 10356"/>
              <a:gd name="connsiteX4" fmla="*/ 540 w 10342"/>
              <a:gd name="connsiteY4" fmla="*/ 9866 h 10356"/>
              <a:gd name="connsiteX5" fmla="*/ 5201 w 10342"/>
              <a:gd name="connsiteY5" fmla="*/ 10233 h 10356"/>
              <a:gd name="connsiteX6" fmla="*/ 10012 w 10342"/>
              <a:gd name="connsiteY6" fmla="*/ 9721 h 10356"/>
              <a:gd name="connsiteX7" fmla="*/ 10332 w 10342"/>
              <a:gd name="connsiteY7" fmla="*/ 4970 h 10356"/>
              <a:gd name="connsiteX8" fmla="*/ 9750 w 10342"/>
              <a:gd name="connsiteY8" fmla="*/ 467 h 10356"/>
              <a:gd name="connsiteX0" fmla="*/ 9798 w 10390"/>
              <a:gd name="connsiteY0" fmla="*/ 469 h 10358"/>
              <a:gd name="connsiteX1" fmla="*/ 5233 w 10390"/>
              <a:gd name="connsiteY1" fmla="*/ 212 h 10358"/>
              <a:gd name="connsiteX2" fmla="*/ 606 w 10390"/>
              <a:gd name="connsiteY2" fmla="*/ 426 h 10358"/>
              <a:gd name="connsiteX3" fmla="*/ 52 w 10390"/>
              <a:gd name="connsiteY3" fmla="*/ 5464 h 10358"/>
              <a:gd name="connsiteX4" fmla="*/ 588 w 10390"/>
              <a:gd name="connsiteY4" fmla="*/ 9868 h 10358"/>
              <a:gd name="connsiteX5" fmla="*/ 5249 w 10390"/>
              <a:gd name="connsiteY5" fmla="*/ 10235 h 10358"/>
              <a:gd name="connsiteX6" fmla="*/ 10060 w 10390"/>
              <a:gd name="connsiteY6" fmla="*/ 9723 h 10358"/>
              <a:gd name="connsiteX7" fmla="*/ 10380 w 10390"/>
              <a:gd name="connsiteY7" fmla="*/ 4972 h 10358"/>
              <a:gd name="connsiteX8" fmla="*/ 9798 w 10390"/>
              <a:gd name="connsiteY8" fmla="*/ 469 h 10358"/>
              <a:gd name="connsiteX0" fmla="*/ 9762 w 10354"/>
              <a:gd name="connsiteY0" fmla="*/ 469 h 10358"/>
              <a:gd name="connsiteX1" fmla="*/ 5197 w 10354"/>
              <a:gd name="connsiteY1" fmla="*/ 212 h 10358"/>
              <a:gd name="connsiteX2" fmla="*/ 570 w 10354"/>
              <a:gd name="connsiteY2" fmla="*/ 426 h 10358"/>
              <a:gd name="connsiteX3" fmla="*/ 16 w 10354"/>
              <a:gd name="connsiteY3" fmla="*/ 5464 h 10358"/>
              <a:gd name="connsiteX4" fmla="*/ 552 w 10354"/>
              <a:gd name="connsiteY4" fmla="*/ 9868 h 10358"/>
              <a:gd name="connsiteX5" fmla="*/ 5213 w 10354"/>
              <a:gd name="connsiteY5" fmla="*/ 10235 h 10358"/>
              <a:gd name="connsiteX6" fmla="*/ 10024 w 10354"/>
              <a:gd name="connsiteY6" fmla="*/ 9723 h 10358"/>
              <a:gd name="connsiteX7" fmla="*/ 10344 w 10354"/>
              <a:gd name="connsiteY7" fmla="*/ 4972 h 10358"/>
              <a:gd name="connsiteX8" fmla="*/ 9762 w 10354"/>
              <a:gd name="connsiteY8" fmla="*/ 469 h 10358"/>
              <a:gd name="connsiteX0" fmla="*/ 9758 w 10350"/>
              <a:gd name="connsiteY0" fmla="*/ 469 h 10393"/>
              <a:gd name="connsiteX1" fmla="*/ 5193 w 10350"/>
              <a:gd name="connsiteY1" fmla="*/ 212 h 10393"/>
              <a:gd name="connsiteX2" fmla="*/ 566 w 10350"/>
              <a:gd name="connsiteY2" fmla="*/ 426 h 10393"/>
              <a:gd name="connsiteX3" fmla="*/ 12 w 10350"/>
              <a:gd name="connsiteY3" fmla="*/ 5464 h 10393"/>
              <a:gd name="connsiteX4" fmla="*/ 603 w 10350"/>
              <a:gd name="connsiteY4" fmla="*/ 9925 h 10393"/>
              <a:gd name="connsiteX5" fmla="*/ 5209 w 10350"/>
              <a:gd name="connsiteY5" fmla="*/ 10235 h 10393"/>
              <a:gd name="connsiteX6" fmla="*/ 10020 w 10350"/>
              <a:gd name="connsiteY6" fmla="*/ 9723 h 10393"/>
              <a:gd name="connsiteX7" fmla="*/ 10340 w 10350"/>
              <a:gd name="connsiteY7" fmla="*/ 4972 h 10393"/>
              <a:gd name="connsiteX8" fmla="*/ 9758 w 10350"/>
              <a:gd name="connsiteY8" fmla="*/ 469 h 10393"/>
              <a:gd name="connsiteX0" fmla="*/ 9759 w 10351"/>
              <a:gd name="connsiteY0" fmla="*/ 469 h 10325"/>
              <a:gd name="connsiteX1" fmla="*/ 5194 w 10351"/>
              <a:gd name="connsiteY1" fmla="*/ 212 h 10325"/>
              <a:gd name="connsiteX2" fmla="*/ 567 w 10351"/>
              <a:gd name="connsiteY2" fmla="*/ 426 h 10325"/>
              <a:gd name="connsiteX3" fmla="*/ 13 w 10351"/>
              <a:gd name="connsiteY3" fmla="*/ 5464 h 10325"/>
              <a:gd name="connsiteX4" fmla="*/ 638 w 10351"/>
              <a:gd name="connsiteY4" fmla="*/ 9808 h 10325"/>
              <a:gd name="connsiteX5" fmla="*/ 5210 w 10351"/>
              <a:gd name="connsiteY5" fmla="*/ 10235 h 10325"/>
              <a:gd name="connsiteX6" fmla="*/ 10021 w 10351"/>
              <a:gd name="connsiteY6" fmla="*/ 9723 h 10325"/>
              <a:gd name="connsiteX7" fmla="*/ 10341 w 10351"/>
              <a:gd name="connsiteY7" fmla="*/ 4972 h 10325"/>
              <a:gd name="connsiteX8" fmla="*/ 9759 w 10351"/>
              <a:gd name="connsiteY8" fmla="*/ 469 h 10325"/>
              <a:gd name="connsiteX0" fmla="*/ 9759 w 10351"/>
              <a:gd name="connsiteY0" fmla="*/ 469 h 10269"/>
              <a:gd name="connsiteX1" fmla="*/ 5194 w 10351"/>
              <a:gd name="connsiteY1" fmla="*/ 212 h 10269"/>
              <a:gd name="connsiteX2" fmla="*/ 567 w 10351"/>
              <a:gd name="connsiteY2" fmla="*/ 426 h 10269"/>
              <a:gd name="connsiteX3" fmla="*/ 13 w 10351"/>
              <a:gd name="connsiteY3" fmla="*/ 5464 h 10269"/>
              <a:gd name="connsiteX4" fmla="*/ 638 w 10351"/>
              <a:gd name="connsiteY4" fmla="*/ 9808 h 10269"/>
              <a:gd name="connsiteX5" fmla="*/ 5176 w 10351"/>
              <a:gd name="connsiteY5" fmla="*/ 10118 h 10269"/>
              <a:gd name="connsiteX6" fmla="*/ 10021 w 10351"/>
              <a:gd name="connsiteY6" fmla="*/ 9723 h 10269"/>
              <a:gd name="connsiteX7" fmla="*/ 10341 w 10351"/>
              <a:gd name="connsiteY7" fmla="*/ 4972 h 10269"/>
              <a:gd name="connsiteX8" fmla="*/ 9759 w 10351"/>
              <a:gd name="connsiteY8" fmla="*/ 469 h 10269"/>
              <a:gd name="connsiteX0" fmla="*/ 9759 w 10351"/>
              <a:gd name="connsiteY0" fmla="*/ 469 h 10260"/>
              <a:gd name="connsiteX1" fmla="*/ 5194 w 10351"/>
              <a:gd name="connsiteY1" fmla="*/ 212 h 10260"/>
              <a:gd name="connsiteX2" fmla="*/ 567 w 10351"/>
              <a:gd name="connsiteY2" fmla="*/ 426 h 10260"/>
              <a:gd name="connsiteX3" fmla="*/ 13 w 10351"/>
              <a:gd name="connsiteY3" fmla="*/ 5464 h 10260"/>
              <a:gd name="connsiteX4" fmla="*/ 638 w 10351"/>
              <a:gd name="connsiteY4" fmla="*/ 9808 h 10260"/>
              <a:gd name="connsiteX5" fmla="*/ 5176 w 10351"/>
              <a:gd name="connsiteY5" fmla="*/ 10118 h 10260"/>
              <a:gd name="connsiteX6" fmla="*/ 10021 w 10351"/>
              <a:gd name="connsiteY6" fmla="*/ 9723 h 10260"/>
              <a:gd name="connsiteX7" fmla="*/ 10341 w 10351"/>
              <a:gd name="connsiteY7" fmla="*/ 4972 h 10260"/>
              <a:gd name="connsiteX8" fmla="*/ 9759 w 10351"/>
              <a:gd name="connsiteY8" fmla="*/ 469 h 10260"/>
              <a:gd name="connsiteX0" fmla="*/ 9759 w 10341"/>
              <a:gd name="connsiteY0" fmla="*/ 469 h 10225"/>
              <a:gd name="connsiteX1" fmla="*/ 5194 w 10341"/>
              <a:gd name="connsiteY1" fmla="*/ 212 h 10225"/>
              <a:gd name="connsiteX2" fmla="*/ 567 w 10341"/>
              <a:gd name="connsiteY2" fmla="*/ 426 h 10225"/>
              <a:gd name="connsiteX3" fmla="*/ 13 w 10341"/>
              <a:gd name="connsiteY3" fmla="*/ 5464 h 10225"/>
              <a:gd name="connsiteX4" fmla="*/ 638 w 10341"/>
              <a:gd name="connsiteY4" fmla="*/ 9808 h 10225"/>
              <a:gd name="connsiteX5" fmla="*/ 5176 w 10341"/>
              <a:gd name="connsiteY5" fmla="*/ 10118 h 10225"/>
              <a:gd name="connsiteX6" fmla="*/ 9853 w 10341"/>
              <a:gd name="connsiteY6" fmla="*/ 9665 h 10225"/>
              <a:gd name="connsiteX7" fmla="*/ 10341 w 10341"/>
              <a:gd name="connsiteY7" fmla="*/ 4972 h 10225"/>
              <a:gd name="connsiteX8" fmla="*/ 9759 w 10341"/>
              <a:gd name="connsiteY8" fmla="*/ 469 h 10225"/>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1"/>
              <a:gd name="connsiteY0" fmla="*/ 469 h 10170"/>
              <a:gd name="connsiteX1" fmla="*/ 5194 w 10341"/>
              <a:gd name="connsiteY1" fmla="*/ 212 h 10170"/>
              <a:gd name="connsiteX2" fmla="*/ 567 w 10341"/>
              <a:gd name="connsiteY2" fmla="*/ 426 h 10170"/>
              <a:gd name="connsiteX3" fmla="*/ 13 w 10341"/>
              <a:gd name="connsiteY3" fmla="*/ 5464 h 10170"/>
              <a:gd name="connsiteX4" fmla="*/ 638 w 10341"/>
              <a:gd name="connsiteY4" fmla="*/ 9808 h 10170"/>
              <a:gd name="connsiteX5" fmla="*/ 5176 w 10341"/>
              <a:gd name="connsiteY5" fmla="*/ 10118 h 10170"/>
              <a:gd name="connsiteX6" fmla="*/ 9853 w 10341"/>
              <a:gd name="connsiteY6" fmla="*/ 9665 h 10170"/>
              <a:gd name="connsiteX7" fmla="*/ 10341 w 10341"/>
              <a:gd name="connsiteY7" fmla="*/ 4972 h 10170"/>
              <a:gd name="connsiteX8" fmla="*/ 9759 w 10341"/>
              <a:gd name="connsiteY8" fmla="*/ 469 h 10170"/>
              <a:gd name="connsiteX0" fmla="*/ 9759 w 10343"/>
              <a:gd name="connsiteY0" fmla="*/ 469 h 10170"/>
              <a:gd name="connsiteX1" fmla="*/ 5194 w 10343"/>
              <a:gd name="connsiteY1" fmla="*/ 212 h 10170"/>
              <a:gd name="connsiteX2" fmla="*/ 567 w 10343"/>
              <a:gd name="connsiteY2" fmla="*/ 426 h 10170"/>
              <a:gd name="connsiteX3" fmla="*/ 13 w 10343"/>
              <a:gd name="connsiteY3" fmla="*/ 5464 h 10170"/>
              <a:gd name="connsiteX4" fmla="*/ 638 w 10343"/>
              <a:gd name="connsiteY4" fmla="*/ 9808 h 10170"/>
              <a:gd name="connsiteX5" fmla="*/ 5176 w 10343"/>
              <a:gd name="connsiteY5" fmla="*/ 10118 h 10170"/>
              <a:gd name="connsiteX6" fmla="*/ 9853 w 10343"/>
              <a:gd name="connsiteY6" fmla="*/ 9665 h 10170"/>
              <a:gd name="connsiteX7" fmla="*/ 10341 w 10343"/>
              <a:gd name="connsiteY7" fmla="*/ 4972 h 10170"/>
              <a:gd name="connsiteX8" fmla="*/ 9759 w 10343"/>
              <a:gd name="connsiteY8" fmla="*/ 469 h 10170"/>
              <a:gd name="connsiteX0" fmla="*/ 9759 w 10344"/>
              <a:gd name="connsiteY0" fmla="*/ 469 h 10166"/>
              <a:gd name="connsiteX1" fmla="*/ 5194 w 10344"/>
              <a:gd name="connsiteY1" fmla="*/ 212 h 10166"/>
              <a:gd name="connsiteX2" fmla="*/ 567 w 10344"/>
              <a:gd name="connsiteY2" fmla="*/ 426 h 10166"/>
              <a:gd name="connsiteX3" fmla="*/ 13 w 10344"/>
              <a:gd name="connsiteY3" fmla="*/ 5464 h 10166"/>
              <a:gd name="connsiteX4" fmla="*/ 638 w 10344"/>
              <a:gd name="connsiteY4" fmla="*/ 9808 h 10166"/>
              <a:gd name="connsiteX5" fmla="*/ 5176 w 10344"/>
              <a:gd name="connsiteY5" fmla="*/ 10118 h 10166"/>
              <a:gd name="connsiteX6" fmla="*/ 9875 w 10344"/>
              <a:gd name="connsiteY6" fmla="*/ 9723 h 10166"/>
              <a:gd name="connsiteX7" fmla="*/ 10341 w 10344"/>
              <a:gd name="connsiteY7" fmla="*/ 4972 h 10166"/>
              <a:gd name="connsiteX8" fmla="*/ 9759 w 10344"/>
              <a:gd name="connsiteY8" fmla="*/ 469 h 10166"/>
              <a:gd name="connsiteX0" fmla="*/ 9759 w 10341"/>
              <a:gd name="connsiteY0" fmla="*/ 469 h 10166"/>
              <a:gd name="connsiteX1" fmla="*/ 5194 w 10341"/>
              <a:gd name="connsiteY1" fmla="*/ 212 h 10166"/>
              <a:gd name="connsiteX2" fmla="*/ 567 w 10341"/>
              <a:gd name="connsiteY2" fmla="*/ 426 h 10166"/>
              <a:gd name="connsiteX3" fmla="*/ 13 w 10341"/>
              <a:gd name="connsiteY3" fmla="*/ 5464 h 10166"/>
              <a:gd name="connsiteX4" fmla="*/ 638 w 10341"/>
              <a:gd name="connsiteY4" fmla="*/ 9808 h 10166"/>
              <a:gd name="connsiteX5" fmla="*/ 5176 w 10341"/>
              <a:gd name="connsiteY5" fmla="*/ 10118 h 10166"/>
              <a:gd name="connsiteX6" fmla="*/ 9875 w 10341"/>
              <a:gd name="connsiteY6" fmla="*/ 9723 h 10166"/>
              <a:gd name="connsiteX7" fmla="*/ 10341 w 10341"/>
              <a:gd name="connsiteY7" fmla="*/ 4972 h 10166"/>
              <a:gd name="connsiteX8" fmla="*/ 9759 w 10341"/>
              <a:gd name="connsiteY8" fmla="*/ 469 h 10166"/>
              <a:gd name="connsiteX0" fmla="*/ 9759 w 10414"/>
              <a:gd name="connsiteY0" fmla="*/ 469 h 10224"/>
              <a:gd name="connsiteX1" fmla="*/ 5194 w 10414"/>
              <a:gd name="connsiteY1" fmla="*/ 212 h 10224"/>
              <a:gd name="connsiteX2" fmla="*/ 567 w 10414"/>
              <a:gd name="connsiteY2" fmla="*/ 426 h 10224"/>
              <a:gd name="connsiteX3" fmla="*/ 13 w 10414"/>
              <a:gd name="connsiteY3" fmla="*/ 5464 h 10224"/>
              <a:gd name="connsiteX4" fmla="*/ 638 w 10414"/>
              <a:gd name="connsiteY4" fmla="*/ 9808 h 10224"/>
              <a:gd name="connsiteX5" fmla="*/ 5176 w 10414"/>
              <a:gd name="connsiteY5" fmla="*/ 10118 h 10224"/>
              <a:gd name="connsiteX6" fmla="*/ 9875 w 10414"/>
              <a:gd name="connsiteY6" fmla="*/ 9723 h 10224"/>
              <a:gd name="connsiteX7" fmla="*/ 10307 w 10414"/>
              <a:gd name="connsiteY7" fmla="*/ 5166 h 10224"/>
              <a:gd name="connsiteX8" fmla="*/ 9759 w 10414"/>
              <a:gd name="connsiteY8" fmla="*/ 469 h 10224"/>
              <a:gd name="connsiteX0" fmla="*/ 9759 w 10336"/>
              <a:gd name="connsiteY0" fmla="*/ 469 h 10166"/>
              <a:gd name="connsiteX1" fmla="*/ 5194 w 10336"/>
              <a:gd name="connsiteY1" fmla="*/ 212 h 10166"/>
              <a:gd name="connsiteX2" fmla="*/ 567 w 10336"/>
              <a:gd name="connsiteY2" fmla="*/ 426 h 10166"/>
              <a:gd name="connsiteX3" fmla="*/ 13 w 10336"/>
              <a:gd name="connsiteY3" fmla="*/ 5464 h 10166"/>
              <a:gd name="connsiteX4" fmla="*/ 638 w 10336"/>
              <a:gd name="connsiteY4" fmla="*/ 9808 h 10166"/>
              <a:gd name="connsiteX5" fmla="*/ 5176 w 10336"/>
              <a:gd name="connsiteY5" fmla="*/ 10118 h 10166"/>
              <a:gd name="connsiteX6" fmla="*/ 9875 w 10336"/>
              <a:gd name="connsiteY6" fmla="*/ 9723 h 10166"/>
              <a:gd name="connsiteX7" fmla="*/ 10307 w 10336"/>
              <a:gd name="connsiteY7" fmla="*/ 5166 h 10166"/>
              <a:gd name="connsiteX8" fmla="*/ 9759 w 10336"/>
              <a:gd name="connsiteY8" fmla="*/ 469 h 10166"/>
              <a:gd name="connsiteX0" fmla="*/ 9759 w 10315"/>
              <a:gd name="connsiteY0" fmla="*/ 469 h 10166"/>
              <a:gd name="connsiteX1" fmla="*/ 5194 w 10315"/>
              <a:gd name="connsiteY1" fmla="*/ 212 h 10166"/>
              <a:gd name="connsiteX2" fmla="*/ 567 w 10315"/>
              <a:gd name="connsiteY2" fmla="*/ 426 h 10166"/>
              <a:gd name="connsiteX3" fmla="*/ 13 w 10315"/>
              <a:gd name="connsiteY3" fmla="*/ 5464 h 10166"/>
              <a:gd name="connsiteX4" fmla="*/ 638 w 10315"/>
              <a:gd name="connsiteY4" fmla="*/ 9808 h 10166"/>
              <a:gd name="connsiteX5" fmla="*/ 5176 w 10315"/>
              <a:gd name="connsiteY5" fmla="*/ 10118 h 10166"/>
              <a:gd name="connsiteX6" fmla="*/ 9875 w 10315"/>
              <a:gd name="connsiteY6" fmla="*/ 9723 h 10166"/>
              <a:gd name="connsiteX7" fmla="*/ 10307 w 10315"/>
              <a:gd name="connsiteY7" fmla="*/ 5166 h 10166"/>
              <a:gd name="connsiteX8" fmla="*/ 9759 w 10315"/>
              <a:gd name="connsiteY8" fmla="*/ 469 h 10166"/>
              <a:gd name="connsiteX0" fmla="*/ 9759 w 10309"/>
              <a:gd name="connsiteY0" fmla="*/ 469 h 10158"/>
              <a:gd name="connsiteX1" fmla="*/ 5194 w 10309"/>
              <a:gd name="connsiteY1" fmla="*/ 212 h 10158"/>
              <a:gd name="connsiteX2" fmla="*/ 567 w 10309"/>
              <a:gd name="connsiteY2" fmla="*/ 426 h 10158"/>
              <a:gd name="connsiteX3" fmla="*/ 13 w 10309"/>
              <a:gd name="connsiteY3" fmla="*/ 5464 h 10158"/>
              <a:gd name="connsiteX4" fmla="*/ 638 w 10309"/>
              <a:gd name="connsiteY4" fmla="*/ 9808 h 10158"/>
              <a:gd name="connsiteX5" fmla="*/ 5176 w 10309"/>
              <a:gd name="connsiteY5" fmla="*/ 10118 h 10158"/>
              <a:gd name="connsiteX6" fmla="*/ 9819 w 10309"/>
              <a:gd name="connsiteY6" fmla="*/ 9840 h 10158"/>
              <a:gd name="connsiteX7" fmla="*/ 10307 w 10309"/>
              <a:gd name="connsiteY7" fmla="*/ 5166 h 10158"/>
              <a:gd name="connsiteX8" fmla="*/ 9759 w 10309"/>
              <a:gd name="connsiteY8" fmla="*/ 469 h 10158"/>
              <a:gd name="connsiteX0" fmla="*/ 9759 w 10307"/>
              <a:gd name="connsiteY0" fmla="*/ 469 h 10158"/>
              <a:gd name="connsiteX1" fmla="*/ 5194 w 10307"/>
              <a:gd name="connsiteY1" fmla="*/ 212 h 10158"/>
              <a:gd name="connsiteX2" fmla="*/ 567 w 10307"/>
              <a:gd name="connsiteY2" fmla="*/ 426 h 10158"/>
              <a:gd name="connsiteX3" fmla="*/ 13 w 10307"/>
              <a:gd name="connsiteY3" fmla="*/ 5464 h 10158"/>
              <a:gd name="connsiteX4" fmla="*/ 638 w 10307"/>
              <a:gd name="connsiteY4" fmla="*/ 9808 h 10158"/>
              <a:gd name="connsiteX5" fmla="*/ 5176 w 10307"/>
              <a:gd name="connsiteY5" fmla="*/ 10118 h 10158"/>
              <a:gd name="connsiteX6" fmla="*/ 9819 w 10307"/>
              <a:gd name="connsiteY6" fmla="*/ 9840 h 10158"/>
              <a:gd name="connsiteX7" fmla="*/ 10307 w 10307"/>
              <a:gd name="connsiteY7" fmla="*/ 5166 h 10158"/>
              <a:gd name="connsiteX8" fmla="*/ 9759 w 10307"/>
              <a:gd name="connsiteY8" fmla="*/ 469 h 10158"/>
              <a:gd name="connsiteX0" fmla="*/ 9765 w 10313"/>
              <a:gd name="connsiteY0" fmla="*/ 469 h 10158"/>
              <a:gd name="connsiteX1" fmla="*/ 5200 w 10313"/>
              <a:gd name="connsiteY1" fmla="*/ 212 h 10158"/>
              <a:gd name="connsiteX2" fmla="*/ 573 w 10313"/>
              <a:gd name="connsiteY2" fmla="*/ 426 h 10158"/>
              <a:gd name="connsiteX3" fmla="*/ 19 w 10313"/>
              <a:gd name="connsiteY3" fmla="*/ 5464 h 10158"/>
              <a:gd name="connsiteX4" fmla="*/ 722 w 10313"/>
              <a:gd name="connsiteY4" fmla="*/ 9808 h 10158"/>
              <a:gd name="connsiteX5" fmla="*/ 5182 w 10313"/>
              <a:gd name="connsiteY5" fmla="*/ 10118 h 10158"/>
              <a:gd name="connsiteX6" fmla="*/ 9825 w 10313"/>
              <a:gd name="connsiteY6" fmla="*/ 9840 h 10158"/>
              <a:gd name="connsiteX7" fmla="*/ 10313 w 10313"/>
              <a:gd name="connsiteY7" fmla="*/ 5166 h 10158"/>
              <a:gd name="connsiteX8" fmla="*/ 9765 w 10313"/>
              <a:gd name="connsiteY8" fmla="*/ 469 h 10158"/>
              <a:gd name="connsiteX0" fmla="*/ 9765 w 10313"/>
              <a:gd name="connsiteY0" fmla="*/ 469 h 10189"/>
              <a:gd name="connsiteX1" fmla="*/ 5200 w 10313"/>
              <a:gd name="connsiteY1" fmla="*/ 212 h 10189"/>
              <a:gd name="connsiteX2" fmla="*/ 573 w 10313"/>
              <a:gd name="connsiteY2" fmla="*/ 426 h 10189"/>
              <a:gd name="connsiteX3" fmla="*/ 19 w 10313"/>
              <a:gd name="connsiteY3" fmla="*/ 5464 h 10189"/>
              <a:gd name="connsiteX4" fmla="*/ 722 w 10313"/>
              <a:gd name="connsiteY4" fmla="*/ 9866 h 10189"/>
              <a:gd name="connsiteX5" fmla="*/ 5182 w 10313"/>
              <a:gd name="connsiteY5" fmla="*/ 10118 h 10189"/>
              <a:gd name="connsiteX6" fmla="*/ 9825 w 10313"/>
              <a:gd name="connsiteY6" fmla="*/ 9840 h 10189"/>
              <a:gd name="connsiteX7" fmla="*/ 10313 w 10313"/>
              <a:gd name="connsiteY7" fmla="*/ 5166 h 10189"/>
              <a:gd name="connsiteX8" fmla="*/ 9765 w 10313"/>
              <a:gd name="connsiteY8" fmla="*/ 469 h 10189"/>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65 w 10313"/>
              <a:gd name="connsiteY0" fmla="*/ 469 h 10154"/>
              <a:gd name="connsiteX1" fmla="*/ 5200 w 10313"/>
              <a:gd name="connsiteY1" fmla="*/ 212 h 10154"/>
              <a:gd name="connsiteX2" fmla="*/ 573 w 10313"/>
              <a:gd name="connsiteY2" fmla="*/ 426 h 10154"/>
              <a:gd name="connsiteX3" fmla="*/ 19 w 10313"/>
              <a:gd name="connsiteY3" fmla="*/ 5464 h 10154"/>
              <a:gd name="connsiteX4" fmla="*/ 722 w 10313"/>
              <a:gd name="connsiteY4" fmla="*/ 9866 h 10154"/>
              <a:gd name="connsiteX5" fmla="*/ 5182 w 10313"/>
              <a:gd name="connsiteY5" fmla="*/ 10118 h 10154"/>
              <a:gd name="connsiteX6" fmla="*/ 9825 w 10313"/>
              <a:gd name="connsiteY6" fmla="*/ 9840 h 10154"/>
              <a:gd name="connsiteX7" fmla="*/ 10313 w 10313"/>
              <a:gd name="connsiteY7" fmla="*/ 5166 h 10154"/>
              <a:gd name="connsiteX8" fmla="*/ 9765 w 10313"/>
              <a:gd name="connsiteY8" fmla="*/ 469 h 10154"/>
              <a:gd name="connsiteX0" fmla="*/ 9747 w 10295"/>
              <a:gd name="connsiteY0" fmla="*/ 469 h 10293"/>
              <a:gd name="connsiteX1" fmla="*/ 5182 w 10295"/>
              <a:gd name="connsiteY1" fmla="*/ 212 h 10293"/>
              <a:gd name="connsiteX2" fmla="*/ 555 w 10295"/>
              <a:gd name="connsiteY2" fmla="*/ 426 h 10293"/>
              <a:gd name="connsiteX3" fmla="*/ 102 w 10295"/>
              <a:gd name="connsiteY3" fmla="*/ 5445 h 10293"/>
              <a:gd name="connsiteX4" fmla="*/ 704 w 10295"/>
              <a:gd name="connsiteY4" fmla="*/ 9866 h 10293"/>
              <a:gd name="connsiteX5" fmla="*/ 5164 w 10295"/>
              <a:gd name="connsiteY5" fmla="*/ 10118 h 10293"/>
              <a:gd name="connsiteX6" fmla="*/ 9807 w 10295"/>
              <a:gd name="connsiteY6" fmla="*/ 9840 h 10293"/>
              <a:gd name="connsiteX7" fmla="*/ 10295 w 10295"/>
              <a:gd name="connsiteY7" fmla="*/ 5166 h 10293"/>
              <a:gd name="connsiteX8" fmla="*/ 9747 w 10295"/>
              <a:gd name="connsiteY8" fmla="*/ 469 h 10293"/>
              <a:gd name="connsiteX0" fmla="*/ 9708 w 10256"/>
              <a:gd name="connsiteY0" fmla="*/ 386 h 10210"/>
              <a:gd name="connsiteX1" fmla="*/ 5143 w 10256"/>
              <a:gd name="connsiteY1" fmla="*/ 129 h 10210"/>
              <a:gd name="connsiteX2" fmla="*/ 594 w 10256"/>
              <a:gd name="connsiteY2" fmla="*/ 479 h 10210"/>
              <a:gd name="connsiteX3" fmla="*/ 63 w 10256"/>
              <a:gd name="connsiteY3" fmla="*/ 5362 h 10210"/>
              <a:gd name="connsiteX4" fmla="*/ 665 w 10256"/>
              <a:gd name="connsiteY4" fmla="*/ 9783 h 10210"/>
              <a:gd name="connsiteX5" fmla="*/ 5125 w 10256"/>
              <a:gd name="connsiteY5" fmla="*/ 10035 h 10210"/>
              <a:gd name="connsiteX6" fmla="*/ 9768 w 10256"/>
              <a:gd name="connsiteY6" fmla="*/ 9757 h 10210"/>
              <a:gd name="connsiteX7" fmla="*/ 10256 w 10256"/>
              <a:gd name="connsiteY7" fmla="*/ 5083 h 10210"/>
              <a:gd name="connsiteX8" fmla="*/ 9708 w 10256"/>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72 w 10220"/>
              <a:gd name="connsiteY0" fmla="*/ 386 h 10210"/>
              <a:gd name="connsiteX1" fmla="*/ 5107 w 10220"/>
              <a:gd name="connsiteY1" fmla="*/ 129 h 10210"/>
              <a:gd name="connsiteX2" fmla="*/ 558 w 10220"/>
              <a:gd name="connsiteY2" fmla="*/ 479 h 10210"/>
              <a:gd name="connsiteX3" fmla="*/ 27 w 10220"/>
              <a:gd name="connsiteY3" fmla="*/ 5362 h 10210"/>
              <a:gd name="connsiteX4" fmla="*/ 629 w 10220"/>
              <a:gd name="connsiteY4" fmla="*/ 9783 h 10210"/>
              <a:gd name="connsiteX5" fmla="*/ 5089 w 10220"/>
              <a:gd name="connsiteY5" fmla="*/ 10035 h 10210"/>
              <a:gd name="connsiteX6" fmla="*/ 9732 w 10220"/>
              <a:gd name="connsiteY6" fmla="*/ 9757 h 10210"/>
              <a:gd name="connsiteX7" fmla="*/ 10220 w 10220"/>
              <a:gd name="connsiteY7" fmla="*/ 5083 h 10210"/>
              <a:gd name="connsiteX8" fmla="*/ 9672 w 10220"/>
              <a:gd name="connsiteY8" fmla="*/ 386 h 10210"/>
              <a:gd name="connsiteX0" fmla="*/ 9616 w 10220"/>
              <a:gd name="connsiteY0" fmla="*/ 410 h 10176"/>
              <a:gd name="connsiteX1" fmla="*/ 5107 w 10220"/>
              <a:gd name="connsiteY1" fmla="*/ 95 h 10176"/>
              <a:gd name="connsiteX2" fmla="*/ 558 w 10220"/>
              <a:gd name="connsiteY2" fmla="*/ 445 h 10176"/>
              <a:gd name="connsiteX3" fmla="*/ 27 w 10220"/>
              <a:gd name="connsiteY3" fmla="*/ 5328 h 10176"/>
              <a:gd name="connsiteX4" fmla="*/ 629 w 10220"/>
              <a:gd name="connsiteY4" fmla="*/ 9749 h 10176"/>
              <a:gd name="connsiteX5" fmla="*/ 5089 w 10220"/>
              <a:gd name="connsiteY5" fmla="*/ 10001 h 10176"/>
              <a:gd name="connsiteX6" fmla="*/ 9732 w 10220"/>
              <a:gd name="connsiteY6" fmla="*/ 9723 h 10176"/>
              <a:gd name="connsiteX7" fmla="*/ 10220 w 10220"/>
              <a:gd name="connsiteY7" fmla="*/ 5049 h 10176"/>
              <a:gd name="connsiteX8" fmla="*/ 9616 w 10220"/>
              <a:gd name="connsiteY8" fmla="*/ 410 h 10176"/>
              <a:gd name="connsiteX0" fmla="*/ 9616 w 10255"/>
              <a:gd name="connsiteY0" fmla="*/ 410 h 10177"/>
              <a:gd name="connsiteX1" fmla="*/ 5107 w 10255"/>
              <a:gd name="connsiteY1" fmla="*/ 95 h 10177"/>
              <a:gd name="connsiteX2" fmla="*/ 558 w 10255"/>
              <a:gd name="connsiteY2" fmla="*/ 445 h 10177"/>
              <a:gd name="connsiteX3" fmla="*/ 27 w 10255"/>
              <a:gd name="connsiteY3" fmla="*/ 5328 h 10177"/>
              <a:gd name="connsiteX4" fmla="*/ 629 w 10255"/>
              <a:gd name="connsiteY4" fmla="*/ 9749 h 10177"/>
              <a:gd name="connsiteX5" fmla="*/ 5089 w 10255"/>
              <a:gd name="connsiteY5" fmla="*/ 10001 h 10177"/>
              <a:gd name="connsiteX6" fmla="*/ 9732 w 10255"/>
              <a:gd name="connsiteY6" fmla="*/ 9723 h 10177"/>
              <a:gd name="connsiteX7" fmla="*/ 10142 w 10255"/>
              <a:gd name="connsiteY7" fmla="*/ 5049 h 10177"/>
              <a:gd name="connsiteX8" fmla="*/ 9616 w 10255"/>
              <a:gd name="connsiteY8" fmla="*/ 410 h 10177"/>
              <a:gd name="connsiteX0" fmla="*/ 9616 w 10233"/>
              <a:gd name="connsiteY0" fmla="*/ 410 h 10183"/>
              <a:gd name="connsiteX1" fmla="*/ 5107 w 10233"/>
              <a:gd name="connsiteY1" fmla="*/ 95 h 10183"/>
              <a:gd name="connsiteX2" fmla="*/ 558 w 10233"/>
              <a:gd name="connsiteY2" fmla="*/ 445 h 10183"/>
              <a:gd name="connsiteX3" fmla="*/ 27 w 10233"/>
              <a:gd name="connsiteY3" fmla="*/ 5328 h 10183"/>
              <a:gd name="connsiteX4" fmla="*/ 629 w 10233"/>
              <a:gd name="connsiteY4" fmla="*/ 9749 h 10183"/>
              <a:gd name="connsiteX5" fmla="*/ 5089 w 10233"/>
              <a:gd name="connsiteY5" fmla="*/ 10001 h 10183"/>
              <a:gd name="connsiteX6" fmla="*/ 9687 w 10233"/>
              <a:gd name="connsiteY6" fmla="*/ 9587 h 10183"/>
              <a:gd name="connsiteX7" fmla="*/ 10142 w 10233"/>
              <a:gd name="connsiteY7" fmla="*/ 5049 h 10183"/>
              <a:gd name="connsiteX8" fmla="*/ 9616 w 10233"/>
              <a:gd name="connsiteY8" fmla="*/ 410 h 10183"/>
              <a:gd name="connsiteX0" fmla="*/ 9616 w 10157"/>
              <a:gd name="connsiteY0" fmla="*/ 410 h 10183"/>
              <a:gd name="connsiteX1" fmla="*/ 5107 w 10157"/>
              <a:gd name="connsiteY1" fmla="*/ 95 h 10183"/>
              <a:gd name="connsiteX2" fmla="*/ 558 w 10157"/>
              <a:gd name="connsiteY2" fmla="*/ 445 h 10183"/>
              <a:gd name="connsiteX3" fmla="*/ 27 w 10157"/>
              <a:gd name="connsiteY3" fmla="*/ 5328 h 10183"/>
              <a:gd name="connsiteX4" fmla="*/ 629 w 10157"/>
              <a:gd name="connsiteY4" fmla="*/ 9749 h 10183"/>
              <a:gd name="connsiteX5" fmla="*/ 5089 w 10157"/>
              <a:gd name="connsiteY5" fmla="*/ 10001 h 10183"/>
              <a:gd name="connsiteX6" fmla="*/ 9687 w 10157"/>
              <a:gd name="connsiteY6" fmla="*/ 9587 h 10183"/>
              <a:gd name="connsiteX7" fmla="*/ 10142 w 10157"/>
              <a:gd name="connsiteY7" fmla="*/ 5049 h 10183"/>
              <a:gd name="connsiteX8" fmla="*/ 9616 w 10157"/>
              <a:gd name="connsiteY8" fmla="*/ 410 h 10183"/>
              <a:gd name="connsiteX0" fmla="*/ 9616 w 10146"/>
              <a:gd name="connsiteY0" fmla="*/ 410 h 10183"/>
              <a:gd name="connsiteX1" fmla="*/ 5107 w 10146"/>
              <a:gd name="connsiteY1" fmla="*/ 95 h 10183"/>
              <a:gd name="connsiteX2" fmla="*/ 558 w 10146"/>
              <a:gd name="connsiteY2" fmla="*/ 445 h 10183"/>
              <a:gd name="connsiteX3" fmla="*/ 27 w 10146"/>
              <a:gd name="connsiteY3" fmla="*/ 5328 h 10183"/>
              <a:gd name="connsiteX4" fmla="*/ 629 w 10146"/>
              <a:gd name="connsiteY4" fmla="*/ 9749 h 10183"/>
              <a:gd name="connsiteX5" fmla="*/ 5089 w 10146"/>
              <a:gd name="connsiteY5" fmla="*/ 10001 h 10183"/>
              <a:gd name="connsiteX6" fmla="*/ 9687 w 10146"/>
              <a:gd name="connsiteY6" fmla="*/ 9587 h 10183"/>
              <a:gd name="connsiteX7" fmla="*/ 10142 w 10146"/>
              <a:gd name="connsiteY7" fmla="*/ 5049 h 10183"/>
              <a:gd name="connsiteX8" fmla="*/ 9616 w 10146"/>
              <a:gd name="connsiteY8" fmla="*/ 410 h 10183"/>
              <a:gd name="connsiteX0" fmla="*/ 9616 w 10180"/>
              <a:gd name="connsiteY0" fmla="*/ 410 h 10186"/>
              <a:gd name="connsiteX1" fmla="*/ 5107 w 10180"/>
              <a:gd name="connsiteY1" fmla="*/ 95 h 10186"/>
              <a:gd name="connsiteX2" fmla="*/ 558 w 10180"/>
              <a:gd name="connsiteY2" fmla="*/ 445 h 10186"/>
              <a:gd name="connsiteX3" fmla="*/ 27 w 10180"/>
              <a:gd name="connsiteY3" fmla="*/ 5328 h 10186"/>
              <a:gd name="connsiteX4" fmla="*/ 629 w 10180"/>
              <a:gd name="connsiteY4" fmla="*/ 9749 h 10186"/>
              <a:gd name="connsiteX5" fmla="*/ 5089 w 10180"/>
              <a:gd name="connsiteY5" fmla="*/ 10001 h 10186"/>
              <a:gd name="connsiteX6" fmla="*/ 9822 w 10180"/>
              <a:gd name="connsiteY6" fmla="*/ 9529 h 10186"/>
              <a:gd name="connsiteX7" fmla="*/ 10142 w 10180"/>
              <a:gd name="connsiteY7" fmla="*/ 5049 h 10186"/>
              <a:gd name="connsiteX8" fmla="*/ 9616 w 10180"/>
              <a:gd name="connsiteY8" fmla="*/ 410 h 10186"/>
              <a:gd name="connsiteX0" fmla="*/ 9616 w 10153"/>
              <a:gd name="connsiteY0" fmla="*/ 410 h 10186"/>
              <a:gd name="connsiteX1" fmla="*/ 5107 w 10153"/>
              <a:gd name="connsiteY1" fmla="*/ 95 h 10186"/>
              <a:gd name="connsiteX2" fmla="*/ 558 w 10153"/>
              <a:gd name="connsiteY2" fmla="*/ 445 h 10186"/>
              <a:gd name="connsiteX3" fmla="*/ 27 w 10153"/>
              <a:gd name="connsiteY3" fmla="*/ 5328 h 10186"/>
              <a:gd name="connsiteX4" fmla="*/ 629 w 10153"/>
              <a:gd name="connsiteY4" fmla="*/ 9749 h 10186"/>
              <a:gd name="connsiteX5" fmla="*/ 5089 w 10153"/>
              <a:gd name="connsiteY5" fmla="*/ 10001 h 10186"/>
              <a:gd name="connsiteX6" fmla="*/ 9822 w 10153"/>
              <a:gd name="connsiteY6" fmla="*/ 9529 h 10186"/>
              <a:gd name="connsiteX7" fmla="*/ 10142 w 10153"/>
              <a:gd name="connsiteY7" fmla="*/ 5049 h 10186"/>
              <a:gd name="connsiteX8" fmla="*/ 9616 w 10153"/>
              <a:gd name="connsiteY8" fmla="*/ 410 h 10186"/>
              <a:gd name="connsiteX0" fmla="*/ 9612 w 10149"/>
              <a:gd name="connsiteY0" fmla="*/ 410 h 10094"/>
              <a:gd name="connsiteX1" fmla="*/ 5103 w 10149"/>
              <a:gd name="connsiteY1" fmla="*/ 95 h 10094"/>
              <a:gd name="connsiteX2" fmla="*/ 554 w 10149"/>
              <a:gd name="connsiteY2" fmla="*/ 445 h 10094"/>
              <a:gd name="connsiteX3" fmla="*/ 23 w 10149"/>
              <a:gd name="connsiteY3" fmla="*/ 5328 h 10094"/>
              <a:gd name="connsiteX4" fmla="*/ 636 w 10149"/>
              <a:gd name="connsiteY4" fmla="*/ 9594 h 10094"/>
              <a:gd name="connsiteX5" fmla="*/ 5085 w 10149"/>
              <a:gd name="connsiteY5" fmla="*/ 10001 h 10094"/>
              <a:gd name="connsiteX6" fmla="*/ 9818 w 10149"/>
              <a:gd name="connsiteY6" fmla="*/ 9529 h 10094"/>
              <a:gd name="connsiteX7" fmla="*/ 10138 w 10149"/>
              <a:gd name="connsiteY7" fmla="*/ 5049 h 10094"/>
              <a:gd name="connsiteX8" fmla="*/ 9612 w 10149"/>
              <a:gd name="connsiteY8" fmla="*/ 410 h 10094"/>
              <a:gd name="connsiteX0" fmla="*/ 9621 w 10158"/>
              <a:gd name="connsiteY0" fmla="*/ 410 h 10013"/>
              <a:gd name="connsiteX1" fmla="*/ 5112 w 10158"/>
              <a:gd name="connsiteY1" fmla="*/ 95 h 10013"/>
              <a:gd name="connsiteX2" fmla="*/ 563 w 10158"/>
              <a:gd name="connsiteY2" fmla="*/ 445 h 10013"/>
              <a:gd name="connsiteX3" fmla="*/ 32 w 10158"/>
              <a:gd name="connsiteY3" fmla="*/ 5328 h 10013"/>
              <a:gd name="connsiteX4" fmla="*/ 645 w 10158"/>
              <a:gd name="connsiteY4" fmla="*/ 9594 h 10013"/>
              <a:gd name="connsiteX5" fmla="*/ 5094 w 10158"/>
              <a:gd name="connsiteY5" fmla="*/ 10001 h 10013"/>
              <a:gd name="connsiteX6" fmla="*/ 9827 w 10158"/>
              <a:gd name="connsiteY6" fmla="*/ 9529 h 10013"/>
              <a:gd name="connsiteX7" fmla="*/ 10147 w 10158"/>
              <a:gd name="connsiteY7" fmla="*/ 5049 h 10013"/>
              <a:gd name="connsiteX8" fmla="*/ 9621 w 10158"/>
              <a:gd name="connsiteY8" fmla="*/ 410 h 10013"/>
              <a:gd name="connsiteX0" fmla="*/ 9606 w 10143"/>
              <a:gd name="connsiteY0" fmla="*/ 410 h 10033"/>
              <a:gd name="connsiteX1" fmla="*/ 5097 w 10143"/>
              <a:gd name="connsiteY1" fmla="*/ 95 h 10033"/>
              <a:gd name="connsiteX2" fmla="*/ 548 w 10143"/>
              <a:gd name="connsiteY2" fmla="*/ 445 h 10033"/>
              <a:gd name="connsiteX3" fmla="*/ 17 w 10143"/>
              <a:gd name="connsiteY3" fmla="*/ 5328 h 10033"/>
              <a:gd name="connsiteX4" fmla="*/ 675 w 10143"/>
              <a:gd name="connsiteY4" fmla="*/ 9652 h 10033"/>
              <a:gd name="connsiteX5" fmla="*/ 5079 w 10143"/>
              <a:gd name="connsiteY5" fmla="*/ 10001 h 10033"/>
              <a:gd name="connsiteX6" fmla="*/ 9812 w 10143"/>
              <a:gd name="connsiteY6" fmla="*/ 9529 h 10033"/>
              <a:gd name="connsiteX7" fmla="*/ 10132 w 10143"/>
              <a:gd name="connsiteY7" fmla="*/ 5049 h 10033"/>
              <a:gd name="connsiteX8" fmla="*/ 9606 w 10143"/>
              <a:gd name="connsiteY8" fmla="*/ 410 h 10033"/>
              <a:gd name="connsiteX0" fmla="*/ 9604 w 10292"/>
              <a:gd name="connsiteY0" fmla="*/ 410 h 10068"/>
              <a:gd name="connsiteX1" fmla="*/ 5095 w 10292"/>
              <a:gd name="connsiteY1" fmla="*/ 95 h 10068"/>
              <a:gd name="connsiteX2" fmla="*/ 546 w 10292"/>
              <a:gd name="connsiteY2" fmla="*/ 445 h 10068"/>
              <a:gd name="connsiteX3" fmla="*/ 15 w 10292"/>
              <a:gd name="connsiteY3" fmla="*/ 5328 h 10068"/>
              <a:gd name="connsiteX4" fmla="*/ 673 w 10292"/>
              <a:gd name="connsiteY4" fmla="*/ 9652 h 10068"/>
              <a:gd name="connsiteX5" fmla="*/ 5077 w 10292"/>
              <a:gd name="connsiteY5" fmla="*/ 9884 h 10068"/>
              <a:gd name="connsiteX6" fmla="*/ 9810 w 10292"/>
              <a:gd name="connsiteY6" fmla="*/ 9529 h 10068"/>
              <a:gd name="connsiteX7" fmla="*/ 10130 w 10292"/>
              <a:gd name="connsiteY7" fmla="*/ 5049 h 10068"/>
              <a:gd name="connsiteX8" fmla="*/ 9604 w 10292"/>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0"/>
              <a:gd name="connsiteY0" fmla="*/ 410 h 10068"/>
              <a:gd name="connsiteX1" fmla="*/ 5095 w 10130"/>
              <a:gd name="connsiteY1" fmla="*/ 95 h 10068"/>
              <a:gd name="connsiteX2" fmla="*/ 546 w 10130"/>
              <a:gd name="connsiteY2" fmla="*/ 445 h 10068"/>
              <a:gd name="connsiteX3" fmla="*/ 15 w 10130"/>
              <a:gd name="connsiteY3" fmla="*/ 5328 h 10068"/>
              <a:gd name="connsiteX4" fmla="*/ 673 w 10130"/>
              <a:gd name="connsiteY4" fmla="*/ 9652 h 10068"/>
              <a:gd name="connsiteX5" fmla="*/ 5077 w 10130"/>
              <a:gd name="connsiteY5" fmla="*/ 9884 h 10068"/>
              <a:gd name="connsiteX6" fmla="*/ 9810 w 10130"/>
              <a:gd name="connsiteY6" fmla="*/ 9529 h 10068"/>
              <a:gd name="connsiteX7" fmla="*/ 10130 w 10130"/>
              <a:gd name="connsiteY7" fmla="*/ 5049 h 10068"/>
              <a:gd name="connsiteX8" fmla="*/ 9604 w 10130"/>
              <a:gd name="connsiteY8" fmla="*/ 410 h 10068"/>
              <a:gd name="connsiteX0" fmla="*/ 9604 w 10132"/>
              <a:gd name="connsiteY0" fmla="*/ 410 h 10068"/>
              <a:gd name="connsiteX1" fmla="*/ 5095 w 10132"/>
              <a:gd name="connsiteY1" fmla="*/ 95 h 10068"/>
              <a:gd name="connsiteX2" fmla="*/ 546 w 10132"/>
              <a:gd name="connsiteY2" fmla="*/ 445 h 10068"/>
              <a:gd name="connsiteX3" fmla="*/ 15 w 10132"/>
              <a:gd name="connsiteY3" fmla="*/ 5328 h 10068"/>
              <a:gd name="connsiteX4" fmla="*/ 673 w 10132"/>
              <a:gd name="connsiteY4" fmla="*/ 9652 h 10068"/>
              <a:gd name="connsiteX5" fmla="*/ 5077 w 10132"/>
              <a:gd name="connsiteY5" fmla="*/ 9884 h 10068"/>
              <a:gd name="connsiteX6" fmla="*/ 9810 w 10132"/>
              <a:gd name="connsiteY6" fmla="*/ 9529 h 10068"/>
              <a:gd name="connsiteX7" fmla="*/ 10130 w 10132"/>
              <a:gd name="connsiteY7" fmla="*/ 5049 h 10068"/>
              <a:gd name="connsiteX8" fmla="*/ 9604 w 10132"/>
              <a:gd name="connsiteY8" fmla="*/ 410 h 10068"/>
              <a:gd name="connsiteX0" fmla="*/ 9604 w 10132"/>
              <a:gd name="connsiteY0" fmla="*/ 410 h 10004"/>
              <a:gd name="connsiteX1" fmla="*/ 5095 w 10132"/>
              <a:gd name="connsiteY1" fmla="*/ 95 h 10004"/>
              <a:gd name="connsiteX2" fmla="*/ 546 w 10132"/>
              <a:gd name="connsiteY2" fmla="*/ 445 h 10004"/>
              <a:gd name="connsiteX3" fmla="*/ 15 w 10132"/>
              <a:gd name="connsiteY3" fmla="*/ 5328 h 10004"/>
              <a:gd name="connsiteX4" fmla="*/ 673 w 10132"/>
              <a:gd name="connsiteY4" fmla="*/ 9652 h 10004"/>
              <a:gd name="connsiteX5" fmla="*/ 5077 w 10132"/>
              <a:gd name="connsiteY5" fmla="*/ 9884 h 10004"/>
              <a:gd name="connsiteX6" fmla="*/ 9810 w 10132"/>
              <a:gd name="connsiteY6" fmla="*/ 9529 h 10004"/>
              <a:gd name="connsiteX7" fmla="*/ 10130 w 10132"/>
              <a:gd name="connsiteY7" fmla="*/ 5049 h 10004"/>
              <a:gd name="connsiteX8" fmla="*/ 9604 w 10132"/>
              <a:gd name="connsiteY8" fmla="*/ 410 h 10004"/>
              <a:gd name="connsiteX0" fmla="*/ 9604 w 10132"/>
              <a:gd name="connsiteY0" fmla="*/ 410 h 9972"/>
              <a:gd name="connsiteX1" fmla="*/ 5095 w 10132"/>
              <a:gd name="connsiteY1" fmla="*/ 95 h 9972"/>
              <a:gd name="connsiteX2" fmla="*/ 546 w 10132"/>
              <a:gd name="connsiteY2" fmla="*/ 445 h 9972"/>
              <a:gd name="connsiteX3" fmla="*/ 15 w 10132"/>
              <a:gd name="connsiteY3" fmla="*/ 5328 h 9972"/>
              <a:gd name="connsiteX4" fmla="*/ 673 w 10132"/>
              <a:gd name="connsiteY4" fmla="*/ 9652 h 9972"/>
              <a:gd name="connsiteX5" fmla="*/ 5077 w 10132"/>
              <a:gd name="connsiteY5" fmla="*/ 9884 h 9972"/>
              <a:gd name="connsiteX6" fmla="*/ 9810 w 10132"/>
              <a:gd name="connsiteY6" fmla="*/ 9529 h 9972"/>
              <a:gd name="connsiteX7" fmla="*/ 10130 w 10132"/>
              <a:gd name="connsiteY7" fmla="*/ 5049 h 9972"/>
              <a:gd name="connsiteX8" fmla="*/ 9604 w 10132"/>
              <a:gd name="connsiteY8" fmla="*/ 410 h 9972"/>
              <a:gd name="connsiteX0" fmla="*/ 9479 w 10000"/>
              <a:gd name="connsiteY0" fmla="*/ 411 h 10031"/>
              <a:gd name="connsiteX1" fmla="*/ 5029 w 10000"/>
              <a:gd name="connsiteY1" fmla="*/ 95 h 10031"/>
              <a:gd name="connsiteX2" fmla="*/ 539 w 10000"/>
              <a:gd name="connsiteY2" fmla="*/ 446 h 10031"/>
              <a:gd name="connsiteX3" fmla="*/ 15 w 10000"/>
              <a:gd name="connsiteY3" fmla="*/ 5343 h 10031"/>
              <a:gd name="connsiteX4" fmla="*/ 664 w 10000"/>
              <a:gd name="connsiteY4" fmla="*/ 9679 h 10031"/>
              <a:gd name="connsiteX5" fmla="*/ 5011 w 10000"/>
              <a:gd name="connsiteY5" fmla="*/ 9912 h 10031"/>
              <a:gd name="connsiteX6" fmla="*/ 9682 w 10000"/>
              <a:gd name="connsiteY6" fmla="*/ 9556 h 10031"/>
              <a:gd name="connsiteX7" fmla="*/ 9998 w 10000"/>
              <a:gd name="connsiteY7" fmla="*/ 5063 h 10031"/>
              <a:gd name="connsiteX8" fmla="*/ 9479 w 10000"/>
              <a:gd name="connsiteY8" fmla="*/ 411 h 10031"/>
              <a:gd name="connsiteX0" fmla="*/ 9472 w 9993"/>
              <a:gd name="connsiteY0" fmla="*/ 411 h 10019"/>
              <a:gd name="connsiteX1" fmla="*/ 5022 w 9993"/>
              <a:gd name="connsiteY1" fmla="*/ 95 h 10019"/>
              <a:gd name="connsiteX2" fmla="*/ 532 w 9993"/>
              <a:gd name="connsiteY2" fmla="*/ 446 h 10019"/>
              <a:gd name="connsiteX3" fmla="*/ 8 w 9993"/>
              <a:gd name="connsiteY3" fmla="*/ 5343 h 10019"/>
              <a:gd name="connsiteX4" fmla="*/ 557 w 9993"/>
              <a:gd name="connsiteY4" fmla="*/ 9660 h 10019"/>
              <a:gd name="connsiteX5" fmla="*/ 5004 w 9993"/>
              <a:gd name="connsiteY5" fmla="*/ 9912 h 10019"/>
              <a:gd name="connsiteX6" fmla="*/ 9675 w 9993"/>
              <a:gd name="connsiteY6" fmla="*/ 9556 h 10019"/>
              <a:gd name="connsiteX7" fmla="*/ 9991 w 9993"/>
              <a:gd name="connsiteY7" fmla="*/ 5063 h 10019"/>
              <a:gd name="connsiteX8" fmla="*/ 9472 w 9993"/>
              <a:gd name="connsiteY8" fmla="*/ 411 h 10019"/>
              <a:gd name="connsiteX0" fmla="*/ 9472 w 9993"/>
              <a:gd name="connsiteY0" fmla="*/ 410 h 10000"/>
              <a:gd name="connsiteX1" fmla="*/ 5019 w 9993"/>
              <a:gd name="connsiteY1" fmla="*/ 95 h 10000"/>
              <a:gd name="connsiteX2" fmla="*/ 569 w 9993"/>
              <a:gd name="connsiteY2" fmla="*/ 523 h 10000"/>
              <a:gd name="connsiteX3" fmla="*/ 1 w 9993"/>
              <a:gd name="connsiteY3" fmla="*/ 5333 h 10000"/>
              <a:gd name="connsiteX4" fmla="*/ 550 w 9993"/>
              <a:gd name="connsiteY4" fmla="*/ 9642 h 10000"/>
              <a:gd name="connsiteX5" fmla="*/ 5001 w 9993"/>
              <a:gd name="connsiteY5" fmla="*/ 9893 h 10000"/>
              <a:gd name="connsiteX6" fmla="*/ 9675 w 9993"/>
              <a:gd name="connsiteY6" fmla="*/ 9538 h 10000"/>
              <a:gd name="connsiteX7" fmla="*/ 9991 w 9993"/>
              <a:gd name="connsiteY7" fmla="*/ 5053 h 10000"/>
              <a:gd name="connsiteX8" fmla="*/ 9472 w 9993"/>
              <a:gd name="connsiteY8" fmla="*/ 410 h 10000"/>
              <a:gd name="connsiteX0" fmla="*/ 9401 w 10000"/>
              <a:gd name="connsiteY0" fmla="*/ 436 h 9968"/>
              <a:gd name="connsiteX1" fmla="*/ 5023 w 10000"/>
              <a:gd name="connsiteY1" fmla="*/ 63 h 9968"/>
              <a:gd name="connsiteX2" fmla="*/ 569 w 10000"/>
              <a:gd name="connsiteY2" fmla="*/ 491 h 9968"/>
              <a:gd name="connsiteX3" fmla="*/ 1 w 10000"/>
              <a:gd name="connsiteY3" fmla="*/ 5301 h 9968"/>
              <a:gd name="connsiteX4" fmla="*/ 550 w 10000"/>
              <a:gd name="connsiteY4" fmla="*/ 9610 h 9968"/>
              <a:gd name="connsiteX5" fmla="*/ 5005 w 10000"/>
              <a:gd name="connsiteY5" fmla="*/ 9861 h 9968"/>
              <a:gd name="connsiteX6" fmla="*/ 9682 w 10000"/>
              <a:gd name="connsiteY6" fmla="*/ 9506 h 9968"/>
              <a:gd name="connsiteX7" fmla="*/ 9998 w 10000"/>
              <a:gd name="connsiteY7" fmla="*/ 5021 h 9968"/>
              <a:gd name="connsiteX8" fmla="*/ 9401 w 10000"/>
              <a:gd name="connsiteY8" fmla="*/ 436 h 9968"/>
              <a:gd name="connsiteX0" fmla="*/ 9456 w 10000"/>
              <a:gd name="connsiteY0" fmla="*/ 427 h 10010"/>
              <a:gd name="connsiteX1" fmla="*/ 5023 w 10000"/>
              <a:gd name="connsiteY1" fmla="*/ 73 h 10010"/>
              <a:gd name="connsiteX2" fmla="*/ 569 w 10000"/>
              <a:gd name="connsiteY2" fmla="*/ 503 h 10010"/>
              <a:gd name="connsiteX3" fmla="*/ 1 w 10000"/>
              <a:gd name="connsiteY3" fmla="*/ 5328 h 10010"/>
              <a:gd name="connsiteX4" fmla="*/ 550 w 10000"/>
              <a:gd name="connsiteY4" fmla="*/ 9651 h 10010"/>
              <a:gd name="connsiteX5" fmla="*/ 5005 w 10000"/>
              <a:gd name="connsiteY5" fmla="*/ 9903 h 10010"/>
              <a:gd name="connsiteX6" fmla="*/ 9682 w 10000"/>
              <a:gd name="connsiteY6" fmla="*/ 9547 h 10010"/>
              <a:gd name="connsiteX7" fmla="*/ 9998 w 10000"/>
              <a:gd name="connsiteY7" fmla="*/ 5047 h 10010"/>
              <a:gd name="connsiteX8" fmla="*/ 9456 w 10000"/>
              <a:gd name="connsiteY8" fmla="*/ 427 h 10010"/>
              <a:gd name="connsiteX0" fmla="*/ 9458 w 10002"/>
              <a:gd name="connsiteY0" fmla="*/ 427 h 10010"/>
              <a:gd name="connsiteX1" fmla="*/ 5025 w 10002"/>
              <a:gd name="connsiteY1" fmla="*/ 73 h 10010"/>
              <a:gd name="connsiteX2" fmla="*/ 549 w 10002"/>
              <a:gd name="connsiteY2" fmla="*/ 444 h 10010"/>
              <a:gd name="connsiteX3" fmla="*/ 3 w 10002"/>
              <a:gd name="connsiteY3" fmla="*/ 5328 h 10010"/>
              <a:gd name="connsiteX4" fmla="*/ 552 w 10002"/>
              <a:gd name="connsiteY4" fmla="*/ 9651 h 10010"/>
              <a:gd name="connsiteX5" fmla="*/ 5007 w 10002"/>
              <a:gd name="connsiteY5" fmla="*/ 9903 h 10010"/>
              <a:gd name="connsiteX6" fmla="*/ 9684 w 10002"/>
              <a:gd name="connsiteY6" fmla="*/ 9547 h 10010"/>
              <a:gd name="connsiteX7" fmla="*/ 10000 w 10002"/>
              <a:gd name="connsiteY7" fmla="*/ 5047 h 10010"/>
              <a:gd name="connsiteX8" fmla="*/ 9458 w 10002"/>
              <a:gd name="connsiteY8" fmla="*/ 427 h 1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2" h="10010">
                <a:moveTo>
                  <a:pt x="9458" y="427"/>
                </a:moveTo>
                <a:cubicBezTo>
                  <a:pt x="8572" y="-295"/>
                  <a:pt x="6666" y="129"/>
                  <a:pt x="5025" y="73"/>
                </a:cubicBezTo>
                <a:cubicBezTo>
                  <a:pt x="3396" y="171"/>
                  <a:pt x="1083" y="-233"/>
                  <a:pt x="549" y="444"/>
                </a:cubicBezTo>
                <a:cubicBezTo>
                  <a:pt x="-74" y="1234"/>
                  <a:pt x="3" y="3794"/>
                  <a:pt x="3" y="5328"/>
                </a:cubicBezTo>
                <a:cubicBezTo>
                  <a:pt x="3" y="6862"/>
                  <a:pt x="97" y="9146"/>
                  <a:pt x="552" y="9651"/>
                </a:cubicBezTo>
                <a:cubicBezTo>
                  <a:pt x="1098" y="10255"/>
                  <a:pt x="3483" y="9920"/>
                  <a:pt x="5007" y="9903"/>
                </a:cubicBezTo>
                <a:cubicBezTo>
                  <a:pt x="6529" y="9886"/>
                  <a:pt x="9205" y="10083"/>
                  <a:pt x="9684" y="9547"/>
                </a:cubicBezTo>
                <a:cubicBezTo>
                  <a:pt x="10021" y="9168"/>
                  <a:pt x="10007" y="6583"/>
                  <a:pt x="10000" y="5047"/>
                </a:cubicBezTo>
                <a:cubicBezTo>
                  <a:pt x="9993" y="3512"/>
                  <a:pt x="10017" y="949"/>
                  <a:pt x="9458" y="427"/>
                </a:cubicBezTo>
                <a:close/>
              </a:path>
            </a:pathLst>
          </a:custGeom>
          <a:solidFill>
            <a:schemeClr val="bg1"/>
          </a:solidFill>
          <a:ln w="22225">
            <a:noFill/>
          </a:ln>
        </p:spPr>
        <p:txBody>
          <a:bodyPr vert="horz" wrap="square" lIns="91440" tIns="45720" rIns="91440" bIns="45720" numCol="1" anchor="t" anchorCtr="0" compatLnSpc="1">
            <a:prstTxWarp prst="textNoShape">
              <a:avLst/>
            </a:prstTxWarp>
          </a:bodyPr>
          <a:lstStyle/>
          <a:p>
            <a:endParaRPr lang="en-US" sz="1800"/>
          </a:p>
        </p:txBody>
      </p:sp>
      <p:sp>
        <p:nvSpPr>
          <p:cNvPr id="45" name="Freeform 9"/>
          <p:cNvSpPr>
            <a:spLocks/>
          </p:cNvSpPr>
          <p:nvPr userDrawn="1"/>
        </p:nvSpPr>
        <p:spPr bwMode="auto">
          <a:xfrm rot="5837788">
            <a:off x="7816673" y="2401163"/>
            <a:ext cx="3810067" cy="2595111"/>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sz="1800"/>
          </a:p>
        </p:txBody>
      </p:sp>
      <p:sp>
        <p:nvSpPr>
          <p:cNvPr id="46" name="Freeform 45"/>
          <p:cNvSpPr>
            <a:spLocks/>
          </p:cNvSpPr>
          <p:nvPr userDrawn="1"/>
        </p:nvSpPr>
        <p:spPr bwMode="auto">
          <a:xfrm flipH="1">
            <a:off x="6019801" y="4142525"/>
            <a:ext cx="3122612" cy="2307801"/>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47" name="Freeform 46"/>
          <p:cNvSpPr>
            <a:spLocks/>
          </p:cNvSpPr>
          <p:nvPr userDrawn="1"/>
        </p:nvSpPr>
        <p:spPr bwMode="auto">
          <a:xfrm flipH="1">
            <a:off x="6071617" y="4192662"/>
            <a:ext cx="3013155" cy="2207527"/>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48" name="Freeform 47"/>
          <p:cNvSpPr>
            <a:spLocks/>
          </p:cNvSpPr>
          <p:nvPr userDrawn="1"/>
        </p:nvSpPr>
        <p:spPr bwMode="auto">
          <a:xfrm flipH="1">
            <a:off x="6118185" y="4242864"/>
            <a:ext cx="2920019" cy="2107123"/>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2"/>
          </a:solidFill>
          <a:ln>
            <a:solidFill>
              <a:schemeClr val="accent1">
                <a:lumMod val="60000"/>
                <a:lumOff val="40000"/>
              </a:schemeClr>
            </a:solidFill>
          </a:ln>
        </p:spPr>
        <p:txBody>
          <a:bodyPr vert="horz" wrap="square" lIns="91440" tIns="45720" rIns="91440" bIns="45720" numCol="1" anchor="t" anchorCtr="0" compatLnSpc="1">
            <a:prstTxWarp prst="textNoShape">
              <a:avLst/>
            </a:prstTxWarp>
          </a:bodyPr>
          <a:lstStyle/>
          <a:p>
            <a:endParaRPr lang="en-US" sz="1800"/>
          </a:p>
        </p:txBody>
      </p:sp>
      <p:sp>
        <p:nvSpPr>
          <p:cNvPr id="49" name="Picture Placeholder 37"/>
          <p:cNvSpPr>
            <a:spLocks noGrp="1"/>
          </p:cNvSpPr>
          <p:nvPr>
            <p:ph type="pic" sz="quarter" idx="13"/>
          </p:nvPr>
        </p:nvSpPr>
        <p:spPr>
          <a:xfrm>
            <a:off x="1103405" y="2058062"/>
            <a:ext cx="4846441" cy="3350167"/>
          </a:xfrm>
          <a:custGeom>
            <a:avLst/>
            <a:gdLst/>
            <a:ahLst/>
            <a:cxnLst/>
            <a:rect l="l" t="t" r="r" b="b"/>
            <a:pathLst>
              <a:path w="4846441" h="3350166">
                <a:moveTo>
                  <a:pt x="3987365" y="265"/>
                </a:moveTo>
                <a:cubicBezTo>
                  <a:pt x="4106807" y="-680"/>
                  <a:pt x="4219928" y="806"/>
                  <a:pt x="4322848" y="6439"/>
                </a:cubicBezTo>
                <a:cubicBezTo>
                  <a:pt x="4329682" y="31825"/>
                  <a:pt x="4355264" y="52787"/>
                  <a:pt x="4406863" y="61244"/>
                </a:cubicBezTo>
                <a:cubicBezTo>
                  <a:pt x="4290338" y="107571"/>
                  <a:pt x="4340437" y="237023"/>
                  <a:pt x="4416710" y="240744"/>
                </a:cubicBezTo>
                <a:cubicBezTo>
                  <a:pt x="4335921" y="277020"/>
                  <a:pt x="4358666" y="405553"/>
                  <a:pt x="4458728" y="461293"/>
                </a:cubicBezTo>
                <a:cubicBezTo>
                  <a:pt x="4350608" y="468687"/>
                  <a:pt x="4307392" y="625236"/>
                  <a:pt x="4451570" y="647840"/>
                </a:cubicBezTo>
                <a:cubicBezTo>
                  <a:pt x="4339849" y="730103"/>
                  <a:pt x="4402353" y="867347"/>
                  <a:pt x="4483840" y="915824"/>
                </a:cubicBezTo>
                <a:cubicBezTo>
                  <a:pt x="4357233" y="977460"/>
                  <a:pt x="4385768" y="1129263"/>
                  <a:pt x="4520810" y="1141931"/>
                </a:cubicBezTo>
                <a:cubicBezTo>
                  <a:pt x="4430767" y="1179000"/>
                  <a:pt x="4389165" y="1281820"/>
                  <a:pt x="4506162" y="1309548"/>
                </a:cubicBezTo>
                <a:cubicBezTo>
                  <a:pt x="4366957" y="1433281"/>
                  <a:pt x="4545068" y="1490717"/>
                  <a:pt x="4545156" y="1490745"/>
                </a:cubicBezTo>
                <a:cubicBezTo>
                  <a:pt x="4461854" y="1562187"/>
                  <a:pt x="4447626" y="1625849"/>
                  <a:pt x="4540857" y="1666330"/>
                </a:cubicBezTo>
                <a:cubicBezTo>
                  <a:pt x="4457213" y="1737801"/>
                  <a:pt x="4453882" y="1860179"/>
                  <a:pt x="4555086" y="1880870"/>
                </a:cubicBezTo>
                <a:cubicBezTo>
                  <a:pt x="4466670" y="1961138"/>
                  <a:pt x="4534496" y="2071830"/>
                  <a:pt x="4610704" y="2078818"/>
                </a:cubicBezTo>
                <a:cubicBezTo>
                  <a:pt x="4522757" y="2116174"/>
                  <a:pt x="4479059" y="2218708"/>
                  <a:pt x="4597810" y="2246751"/>
                </a:cubicBezTo>
                <a:cubicBezTo>
                  <a:pt x="4456963" y="2371563"/>
                  <a:pt x="4635138" y="2429461"/>
                  <a:pt x="4635208" y="2429483"/>
                </a:cubicBezTo>
                <a:cubicBezTo>
                  <a:pt x="4553620" y="2500778"/>
                  <a:pt x="4538021" y="2564558"/>
                  <a:pt x="4630910" y="2605068"/>
                </a:cubicBezTo>
                <a:cubicBezTo>
                  <a:pt x="4590762" y="2640194"/>
                  <a:pt x="4567990" y="2688744"/>
                  <a:pt x="4569617" y="2731943"/>
                </a:cubicBezTo>
                <a:cubicBezTo>
                  <a:pt x="4568545" y="2787955"/>
                  <a:pt x="4608628" y="2848831"/>
                  <a:pt x="4679943" y="2838996"/>
                </a:cubicBezTo>
                <a:cubicBezTo>
                  <a:pt x="4604541" y="2845453"/>
                  <a:pt x="4602071" y="2998047"/>
                  <a:pt x="4743754" y="2991507"/>
                </a:cubicBezTo>
                <a:cubicBezTo>
                  <a:pt x="4722543" y="3075524"/>
                  <a:pt x="4773321" y="3140860"/>
                  <a:pt x="4846441" y="3145583"/>
                </a:cubicBezTo>
                <a:lnTo>
                  <a:pt x="4844861" y="3147517"/>
                </a:lnTo>
                <a:cubicBezTo>
                  <a:pt x="4614818" y="3466942"/>
                  <a:pt x="3313004" y="3299819"/>
                  <a:pt x="2555497" y="3325991"/>
                </a:cubicBezTo>
                <a:cubicBezTo>
                  <a:pt x="1753715" y="3308018"/>
                  <a:pt x="697344" y="3447707"/>
                  <a:pt x="269984" y="3206798"/>
                </a:cubicBezTo>
                <a:cubicBezTo>
                  <a:pt x="-3373" y="3038100"/>
                  <a:pt x="7214" y="2127443"/>
                  <a:pt x="3846" y="1642790"/>
                </a:cubicBezTo>
                <a:cubicBezTo>
                  <a:pt x="477" y="1157821"/>
                  <a:pt x="-34174" y="271128"/>
                  <a:pt x="191538" y="139638"/>
                </a:cubicBezTo>
                <a:cubicBezTo>
                  <a:pt x="374899" y="-5726"/>
                  <a:pt x="1740239" y="57338"/>
                  <a:pt x="2508334" y="50086"/>
                </a:cubicBezTo>
                <a:cubicBezTo>
                  <a:pt x="2940387" y="46007"/>
                  <a:pt x="3513598" y="4014"/>
                  <a:pt x="3987365" y="265"/>
                </a:cubicBezTo>
                <a:close/>
              </a:path>
            </a:pathLst>
          </a:custGeom>
          <a:ln w="9525">
            <a:solidFill>
              <a:schemeClr val="tx1">
                <a:lumMod val="20000"/>
                <a:lumOff val="80000"/>
              </a:schemeClr>
            </a:solidFill>
          </a:ln>
        </p:spPr>
        <p:txBody>
          <a:bodyPr tIns="365760"/>
          <a:lstStyle>
            <a:lvl1pPr marL="0" indent="0" algn="ctr">
              <a:buNone/>
              <a:defRPr/>
            </a:lvl1pPr>
          </a:lstStyle>
          <a:p>
            <a:r>
              <a:rPr lang="en-US"/>
              <a:t>Click icon to add picture</a:t>
            </a:r>
          </a:p>
        </p:txBody>
      </p:sp>
      <p:sp>
        <p:nvSpPr>
          <p:cNvPr id="50" name="Picture Placeholder 37"/>
          <p:cNvSpPr>
            <a:spLocks noGrp="1"/>
          </p:cNvSpPr>
          <p:nvPr>
            <p:ph type="pic" sz="quarter" idx="14"/>
          </p:nvPr>
        </p:nvSpPr>
        <p:spPr>
          <a:xfrm>
            <a:off x="5613954" y="775341"/>
            <a:ext cx="2987151" cy="4131435"/>
          </a:xfrm>
          <a:custGeom>
            <a:avLst/>
            <a:gdLst/>
            <a:ahLst/>
            <a:cxnLst/>
            <a:rect l="l" t="t" r="r" b="b"/>
            <a:pathLst>
              <a:path w="2987150" h="4131434">
                <a:moveTo>
                  <a:pt x="2171474" y="22"/>
                </a:moveTo>
                <a:cubicBezTo>
                  <a:pt x="2400394" y="927"/>
                  <a:pt x="2605277" y="30794"/>
                  <a:pt x="2732782" y="124336"/>
                </a:cubicBezTo>
                <a:cubicBezTo>
                  <a:pt x="2905826" y="218945"/>
                  <a:pt x="2958966" y="620456"/>
                  <a:pt x="2987150" y="1060472"/>
                </a:cubicBezTo>
                <a:cubicBezTo>
                  <a:pt x="2934479" y="1056666"/>
                  <a:pt x="2889390" y="1113126"/>
                  <a:pt x="2927209" y="1177312"/>
                </a:cubicBezTo>
                <a:cubicBezTo>
                  <a:pt x="2869526" y="1208737"/>
                  <a:pt x="2837308" y="1281407"/>
                  <a:pt x="2931861" y="1319938"/>
                </a:cubicBezTo>
                <a:cubicBezTo>
                  <a:pt x="2828209" y="1338871"/>
                  <a:pt x="2845581" y="1459178"/>
                  <a:pt x="2906960" y="1478185"/>
                </a:cubicBezTo>
                <a:cubicBezTo>
                  <a:pt x="2841264" y="1492895"/>
                  <a:pt x="2830597" y="1589793"/>
                  <a:pt x="2884281" y="1655296"/>
                </a:cubicBezTo>
                <a:cubicBezTo>
                  <a:pt x="2858593" y="1665632"/>
                  <a:pt x="2839051" y="1689141"/>
                  <a:pt x="2838444" y="1718790"/>
                </a:cubicBezTo>
                <a:cubicBezTo>
                  <a:pt x="2834677" y="1736887"/>
                  <a:pt x="2835321" y="1756788"/>
                  <a:pt x="2840970" y="1776091"/>
                </a:cubicBezTo>
                <a:cubicBezTo>
                  <a:pt x="2790679" y="1810939"/>
                  <a:pt x="2767881" y="1875733"/>
                  <a:pt x="2856079" y="1911798"/>
                </a:cubicBezTo>
                <a:cubicBezTo>
                  <a:pt x="2752427" y="1930731"/>
                  <a:pt x="2769747" y="2051445"/>
                  <a:pt x="2831386" y="2068420"/>
                </a:cubicBezTo>
                <a:cubicBezTo>
                  <a:pt x="2758762" y="2085133"/>
                  <a:pt x="2753902" y="2200116"/>
                  <a:pt x="2825488" y="2266260"/>
                </a:cubicBezTo>
                <a:cubicBezTo>
                  <a:pt x="2735802" y="2253125"/>
                  <a:pt x="2671941" y="2380372"/>
                  <a:pt x="2785614" y="2425893"/>
                </a:cubicBezTo>
                <a:cubicBezTo>
                  <a:pt x="2679331" y="2476693"/>
                  <a:pt x="2705366" y="2606368"/>
                  <a:pt x="2763100" y="2662892"/>
                </a:cubicBezTo>
                <a:cubicBezTo>
                  <a:pt x="2648418" y="2693212"/>
                  <a:pt x="2644044" y="2829314"/>
                  <a:pt x="2752064" y="2864615"/>
                </a:cubicBezTo>
                <a:cubicBezTo>
                  <a:pt x="2671736" y="2880341"/>
                  <a:pt x="2618993" y="2961531"/>
                  <a:pt x="2709525" y="3006566"/>
                </a:cubicBezTo>
                <a:cubicBezTo>
                  <a:pt x="2573220" y="3088181"/>
                  <a:pt x="2708270" y="3169875"/>
                  <a:pt x="2708333" y="3169913"/>
                </a:cubicBezTo>
                <a:cubicBezTo>
                  <a:pt x="2627244" y="3216507"/>
                  <a:pt x="2604008" y="3268858"/>
                  <a:pt x="2672795" y="3320605"/>
                </a:cubicBezTo>
                <a:cubicBezTo>
                  <a:pt x="2651324" y="3332890"/>
                  <a:pt x="2633774" y="3349240"/>
                  <a:pt x="2621292" y="3367511"/>
                </a:cubicBezTo>
                <a:lnTo>
                  <a:pt x="621195" y="3367184"/>
                </a:lnTo>
                <a:cubicBezTo>
                  <a:pt x="620895" y="3466825"/>
                  <a:pt x="508811" y="3562287"/>
                  <a:pt x="412612" y="3563167"/>
                </a:cubicBezTo>
                <a:cubicBezTo>
                  <a:pt x="413063" y="3748711"/>
                  <a:pt x="411963" y="3939109"/>
                  <a:pt x="410096" y="4131434"/>
                </a:cubicBezTo>
                <a:lnTo>
                  <a:pt x="406179" y="4127835"/>
                </a:lnTo>
                <a:cubicBezTo>
                  <a:pt x="265368" y="3989988"/>
                  <a:pt x="226041" y="2877139"/>
                  <a:pt x="166270" y="2254310"/>
                </a:cubicBezTo>
                <a:cubicBezTo>
                  <a:pt x="106502" y="1631483"/>
                  <a:pt x="-89840" y="655621"/>
                  <a:pt x="48182" y="391601"/>
                </a:cubicBezTo>
                <a:cubicBezTo>
                  <a:pt x="179461" y="140355"/>
                  <a:pt x="1018665" y="94066"/>
                  <a:pt x="1465954" y="49469"/>
                </a:cubicBezTo>
                <a:cubicBezTo>
                  <a:pt x="1689598" y="27171"/>
                  <a:pt x="1942555" y="-884"/>
                  <a:pt x="2171474" y="22"/>
                </a:cubicBezTo>
                <a:close/>
              </a:path>
            </a:pathLst>
          </a:custGeom>
          <a:ln w="9525">
            <a:solidFill>
              <a:schemeClr val="tx1">
                <a:lumMod val="20000"/>
                <a:lumOff val="80000"/>
              </a:schemeClr>
            </a:solidFill>
          </a:ln>
        </p:spPr>
        <p:txBody>
          <a:bodyPr tIns="365760"/>
          <a:lstStyle>
            <a:lvl1pPr marL="0" indent="0" algn="ctr">
              <a:buNone/>
              <a:defRPr/>
            </a:lvl1pPr>
          </a:lstStyle>
          <a:p>
            <a:r>
              <a:rPr lang="en-US"/>
              <a:t>Click icon to add picture</a:t>
            </a:r>
          </a:p>
        </p:txBody>
      </p:sp>
      <p:sp>
        <p:nvSpPr>
          <p:cNvPr id="51" name="Picture Placeholder 37"/>
          <p:cNvSpPr>
            <a:spLocks noGrp="1"/>
          </p:cNvSpPr>
          <p:nvPr>
            <p:ph type="pic" sz="quarter" idx="15"/>
          </p:nvPr>
        </p:nvSpPr>
        <p:spPr>
          <a:xfrm>
            <a:off x="8444150" y="1805219"/>
            <a:ext cx="2647567" cy="3783087"/>
          </a:xfrm>
          <a:custGeom>
            <a:avLst/>
            <a:gdLst/>
            <a:ahLst/>
            <a:cxnLst/>
            <a:rect l="l" t="t" r="r" b="b"/>
            <a:pathLst>
              <a:path w="2647566" h="3783087">
                <a:moveTo>
                  <a:pt x="783932" y="158"/>
                </a:moveTo>
                <a:cubicBezTo>
                  <a:pt x="1038673" y="3115"/>
                  <a:pt x="1338321" y="46949"/>
                  <a:pt x="1542290" y="69974"/>
                </a:cubicBezTo>
                <a:cubicBezTo>
                  <a:pt x="1915260" y="112076"/>
                  <a:pt x="2388074" y="155302"/>
                  <a:pt x="2561652" y="365139"/>
                </a:cubicBezTo>
                <a:cubicBezTo>
                  <a:pt x="2774308" y="561253"/>
                  <a:pt x="2531519" y="1485891"/>
                  <a:pt x="2480628" y="2035497"/>
                </a:cubicBezTo>
                <a:cubicBezTo>
                  <a:pt x="2393313" y="2612945"/>
                  <a:pt x="2397916" y="3389066"/>
                  <a:pt x="2181962" y="3675162"/>
                </a:cubicBezTo>
                <a:cubicBezTo>
                  <a:pt x="2033135" y="3856790"/>
                  <a:pt x="1367191" y="3763750"/>
                  <a:pt x="1011942" y="3720737"/>
                </a:cubicBezTo>
                <a:cubicBezTo>
                  <a:pt x="920154" y="3709622"/>
                  <a:pt x="808557" y="3697503"/>
                  <a:pt x="692219" y="3682508"/>
                </a:cubicBezTo>
                <a:lnTo>
                  <a:pt x="698263" y="2563642"/>
                </a:lnTo>
                <a:cubicBezTo>
                  <a:pt x="539729" y="2570022"/>
                  <a:pt x="487883" y="2447505"/>
                  <a:pt x="489980" y="2337745"/>
                </a:cubicBezTo>
                <a:lnTo>
                  <a:pt x="0" y="2337666"/>
                </a:lnTo>
                <a:cubicBezTo>
                  <a:pt x="28606" y="2130396"/>
                  <a:pt x="57596" y="1927598"/>
                  <a:pt x="77145" y="1762380"/>
                </a:cubicBezTo>
                <a:cubicBezTo>
                  <a:pt x="142870" y="1206900"/>
                  <a:pt x="162102" y="317942"/>
                  <a:pt x="323187" y="112090"/>
                </a:cubicBezTo>
                <a:cubicBezTo>
                  <a:pt x="380650" y="38627"/>
                  <a:pt x="514005" y="8417"/>
                  <a:pt x="677917" y="1573"/>
                </a:cubicBezTo>
                <a:cubicBezTo>
                  <a:pt x="712066" y="148"/>
                  <a:pt x="747541" y="-264"/>
                  <a:pt x="783932" y="158"/>
                </a:cubicBezTo>
                <a:close/>
              </a:path>
            </a:pathLst>
          </a:custGeom>
          <a:ln w="9525">
            <a:solidFill>
              <a:schemeClr val="tx1">
                <a:lumMod val="20000"/>
                <a:lumOff val="80000"/>
              </a:schemeClr>
            </a:solidFill>
          </a:ln>
        </p:spPr>
        <p:txBody>
          <a:bodyPr tIns="365760"/>
          <a:lstStyle>
            <a:lvl1pPr marL="0" indent="0" algn="ctr">
              <a:buNone/>
              <a:defRPr/>
            </a:lvl1pPr>
          </a:lstStyle>
          <a:p>
            <a:r>
              <a:rPr lang="en-US"/>
              <a:t>Click icon to add picture</a:t>
            </a:r>
          </a:p>
        </p:txBody>
      </p:sp>
      <p:sp>
        <p:nvSpPr>
          <p:cNvPr id="52" name="Text Placeholder 3"/>
          <p:cNvSpPr>
            <a:spLocks noGrp="1"/>
          </p:cNvSpPr>
          <p:nvPr>
            <p:ph type="body" sz="half" idx="2"/>
          </p:nvPr>
        </p:nvSpPr>
        <p:spPr>
          <a:xfrm>
            <a:off x="6282796" y="4409643"/>
            <a:ext cx="2590801" cy="1793032"/>
          </a:xfrm>
        </p:spPr>
        <p:txBody>
          <a:bodyPr anchor="ctr">
            <a:normAutofit/>
          </a:bodyPr>
          <a:lstStyle>
            <a:lvl1pPr marL="0" indent="0" algn="ctr">
              <a:buNone/>
              <a:defRPr sz="1600">
                <a:solidFill>
                  <a:schemeClr val="tx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Footer Placeholder 4"/>
          <p:cNvSpPr>
            <a:spLocks noGrp="1"/>
          </p:cNvSpPr>
          <p:nvPr userDrawn="1">
            <p:ph type="ftr" sz="quarter" idx="11"/>
          </p:nvPr>
        </p:nvSpPr>
        <p:spPr/>
        <p:txBody>
          <a:bodyPr/>
          <a:lstStyle/>
          <a:p>
            <a:endParaRPr lang="en-US"/>
          </a:p>
        </p:txBody>
      </p:sp>
      <p:sp>
        <p:nvSpPr>
          <p:cNvPr id="3" name="Date Placeholder 2"/>
          <p:cNvSpPr>
            <a:spLocks noGrp="1"/>
          </p:cNvSpPr>
          <p:nvPr userDrawn="1">
            <p:ph type="dt" sz="half" idx="10"/>
          </p:nvPr>
        </p:nvSpPr>
        <p:spPr/>
        <p:txBody>
          <a:bodyPr/>
          <a:lstStyle/>
          <a:p>
            <a:fld id="{463D6B19-7625-4AA4-AE5A-E36558CB5F5F}" type="datetime1">
              <a:rPr lang="en-US" smtClean="0"/>
              <a:t>2/18/2022</a:t>
            </a:fld>
            <a:endParaRPr lang="en-US"/>
          </a:p>
        </p:txBody>
      </p:sp>
      <p:sp>
        <p:nvSpPr>
          <p:cNvPr id="6" name="Slide Number Placeholder 5"/>
          <p:cNvSpPr>
            <a:spLocks noGrp="1"/>
          </p:cNvSpPr>
          <p:nvPr userDrawn="1">
            <p:ph type="sldNum" sz="quarter" idx="12"/>
          </p:nvPr>
        </p:nvSpPr>
        <p:spPr/>
        <p:txBody>
          <a:bodyPr/>
          <a:lstStyle/>
          <a:p>
            <a:fld id="{09C03C58-465B-42F2-8BA3-01664A6B69B6}" type="slidenum">
              <a:rPr lang="en-US" smtClean="0"/>
              <a:pPr/>
              <a:t>‹#›</a:t>
            </a:fld>
            <a:endParaRPr lang="en-US"/>
          </a:p>
        </p:txBody>
      </p:sp>
    </p:spTree>
    <p:extLst>
      <p:ext uri="{BB962C8B-B14F-4D97-AF65-F5344CB8AC3E}">
        <p14:creationId xmlns:p14="http://schemas.microsoft.com/office/powerpoint/2010/main" val="220518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5DA6-42F5-459F-ACB0-60DE23553F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7C3FD0-9DE6-42FE-99E2-3B92263BB43D}"/>
              </a:ext>
            </a:extLst>
          </p:cNvPr>
          <p:cNvSpPr>
            <a:spLocks noGrp="1"/>
          </p:cNvSpPr>
          <p:nvPr>
            <p:ph type="dt" sz="half" idx="10"/>
          </p:nvPr>
        </p:nvSpPr>
        <p:spPr/>
        <p:txBody>
          <a:bodyPr/>
          <a:lstStyle/>
          <a:p>
            <a:fld id="{197D97B6-F3D4-4828-8331-3A697524A176}" type="datetimeFigureOut">
              <a:rPr lang="en-US" smtClean="0"/>
              <a:t>2/18/2022</a:t>
            </a:fld>
            <a:endParaRPr lang="en-US"/>
          </a:p>
        </p:txBody>
      </p:sp>
      <p:sp>
        <p:nvSpPr>
          <p:cNvPr id="4" name="Footer Placeholder 3">
            <a:extLst>
              <a:ext uri="{FF2B5EF4-FFF2-40B4-BE49-F238E27FC236}">
                <a16:creationId xmlns:a16="http://schemas.microsoft.com/office/drawing/2014/main" id="{25A75789-DE65-4285-90C5-369319AFB6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5AC9C3-4377-4B37-A657-014C7F6C2614}"/>
              </a:ext>
            </a:extLst>
          </p:cNvPr>
          <p:cNvSpPr>
            <a:spLocks noGrp="1"/>
          </p:cNvSpPr>
          <p:nvPr>
            <p:ph type="sldNum" sz="quarter" idx="12"/>
          </p:nvPr>
        </p:nvSpPr>
        <p:spPr/>
        <p:txBody>
          <a:bodyPr/>
          <a:lstStyle/>
          <a:p>
            <a:fld id="{29061E2B-6088-46C5-871F-21F1B14BF202}" type="slidenum">
              <a:rPr lang="en-US" smtClean="0"/>
              <a:t>‹#›</a:t>
            </a:fld>
            <a:endParaRPr lang="en-US"/>
          </a:p>
        </p:txBody>
      </p:sp>
    </p:spTree>
    <p:extLst>
      <p:ext uri="{BB962C8B-B14F-4D97-AF65-F5344CB8AC3E}">
        <p14:creationId xmlns:p14="http://schemas.microsoft.com/office/powerpoint/2010/main" val="38761521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ur Pictures">
    <p:bg>
      <p:bgPr>
        <a:solidFill>
          <a:schemeClr val="bg2"/>
        </a:solidFill>
        <a:effectLst/>
      </p:bgPr>
    </p:bg>
    <p:spTree>
      <p:nvGrpSpPr>
        <p:cNvPr id="1" name=""/>
        <p:cNvGrpSpPr/>
        <p:nvPr/>
      </p:nvGrpSpPr>
      <p:grpSpPr>
        <a:xfrm>
          <a:off x="0" y="0"/>
          <a:ext cx="0" cy="0"/>
          <a:chOff x="0" y="0"/>
          <a:chExt cx="0" cy="0"/>
        </a:xfrm>
      </p:grpSpPr>
      <p:sp>
        <p:nvSpPr>
          <p:cNvPr id="5" name="Title 4"/>
          <p:cNvSpPr>
            <a:spLocks noGrp="1"/>
          </p:cNvSpPr>
          <p:nvPr userDrawn="1">
            <p:ph type="title"/>
          </p:nvPr>
        </p:nvSpPr>
        <p:spPr/>
        <p:txBody>
          <a:bodyPr/>
          <a:lstStyle/>
          <a:p>
            <a:r>
              <a:rPr lang="en-US"/>
              <a:t>Click to edit Master title style</a:t>
            </a:r>
          </a:p>
        </p:txBody>
      </p:sp>
      <p:sp>
        <p:nvSpPr>
          <p:cNvPr id="29" name="Freeform 5"/>
          <p:cNvSpPr>
            <a:spLocks/>
          </p:cNvSpPr>
          <p:nvPr/>
        </p:nvSpPr>
        <p:spPr bwMode="auto">
          <a:xfrm flipV="1">
            <a:off x="6286683" y="1538061"/>
            <a:ext cx="4298501" cy="2410539"/>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 name="connsiteX0" fmla="*/ 788 w 9999"/>
              <a:gd name="connsiteY0" fmla="*/ 2036 h 9942"/>
              <a:gd name="connsiteX1" fmla="*/ 4889 w 9999"/>
              <a:gd name="connsiteY1" fmla="*/ 9940 h 9942"/>
              <a:gd name="connsiteX2" fmla="*/ 8120 w 9999"/>
              <a:gd name="connsiteY2" fmla="*/ 1112 h 9942"/>
              <a:gd name="connsiteX3" fmla="*/ 788 w 9999"/>
              <a:gd name="connsiteY3" fmla="*/ 2036 h 9942"/>
            </a:gdLst>
            <a:ahLst/>
            <a:cxnLst>
              <a:cxn ang="0">
                <a:pos x="connsiteX0" y="connsiteY0"/>
              </a:cxn>
              <a:cxn ang="0">
                <a:pos x="connsiteX1" y="connsiteY1"/>
              </a:cxn>
              <a:cxn ang="0">
                <a:pos x="connsiteX2" y="connsiteY2"/>
              </a:cxn>
              <a:cxn ang="0">
                <a:pos x="connsiteX3" y="connsiteY3"/>
              </a:cxn>
            </a:cxnLst>
            <a:rect l="l" t="t" r="r" b="b"/>
            <a:pathLst>
              <a:path w="9999" h="9942">
                <a:moveTo>
                  <a:pt x="788" y="2036"/>
                </a:moveTo>
                <a:cubicBezTo>
                  <a:pt x="-294" y="4004"/>
                  <a:pt x="-1221" y="9772"/>
                  <a:pt x="4889" y="9940"/>
                </a:cubicBezTo>
                <a:cubicBezTo>
                  <a:pt x="9617" y="10070"/>
                  <a:pt x="11863" y="3831"/>
                  <a:pt x="8120" y="1112"/>
                </a:cubicBezTo>
                <a:cubicBezTo>
                  <a:pt x="5601" y="-727"/>
                  <a:pt x="2021" y="-191"/>
                  <a:pt x="788" y="203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0" name="Freeform 5"/>
          <p:cNvSpPr>
            <a:spLocks/>
          </p:cNvSpPr>
          <p:nvPr/>
        </p:nvSpPr>
        <p:spPr bwMode="auto">
          <a:xfrm rot="160574" flipV="1">
            <a:off x="6365158" y="1592029"/>
            <a:ext cx="4171295" cy="2308571"/>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 name="connsiteX0" fmla="*/ 809 w 9944"/>
              <a:gd name="connsiteY0" fmla="*/ 1987 h 10027"/>
              <a:gd name="connsiteX1" fmla="*/ 4850 w 9944"/>
              <a:gd name="connsiteY1" fmla="*/ 10026 h 10027"/>
              <a:gd name="connsiteX2" fmla="*/ 8059 w 9944"/>
              <a:gd name="connsiteY2" fmla="*/ 1139 h 10027"/>
              <a:gd name="connsiteX3" fmla="*/ 809 w 9944"/>
              <a:gd name="connsiteY3" fmla="*/ 1987 h 10027"/>
              <a:gd name="connsiteX0" fmla="*/ 799 w 10028"/>
              <a:gd name="connsiteY0" fmla="*/ 1918 h 10042"/>
              <a:gd name="connsiteX1" fmla="*/ 4905 w 10028"/>
              <a:gd name="connsiteY1" fmla="*/ 10041 h 10042"/>
              <a:gd name="connsiteX2" fmla="*/ 8132 w 10028"/>
              <a:gd name="connsiteY2" fmla="*/ 1178 h 10042"/>
              <a:gd name="connsiteX3" fmla="*/ 799 w 10028"/>
              <a:gd name="connsiteY3" fmla="*/ 1918 h 10042"/>
              <a:gd name="connsiteX0" fmla="*/ 799 w 10017"/>
              <a:gd name="connsiteY0" fmla="*/ 1847 h 9972"/>
              <a:gd name="connsiteX1" fmla="*/ 4905 w 10017"/>
              <a:gd name="connsiteY1" fmla="*/ 9970 h 9972"/>
              <a:gd name="connsiteX2" fmla="*/ 8117 w 10017"/>
              <a:gd name="connsiteY2" fmla="*/ 1229 h 9972"/>
              <a:gd name="connsiteX3" fmla="*/ 799 w 10017"/>
              <a:gd name="connsiteY3" fmla="*/ 1847 h 9972"/>
              <a:gd name="connsiteX0" fmla="*/ 753 w 9998"/>
              <a:gd name="connsiteY0" fmla="*/ 1852 h 10013"/>
              <a:gd name="connsiteX1" fmla="*/ 5000 w 9998"/>
              <a:gd name="connsiteY1" fmla="*/ 10011 h 10013"/>
              <a:gd name="connsiteX2" fmla="*/ 8058 w 9998"/>
              <a:gd name="connsiteY2" fmla="*/ 1232 h 10013"/>
              <a:gd name="connsiteX3" fmla="*/ 753 w 9998"/>
              <a:gd name="connsiteY3" fmla="*/ 1852 h 10013"/>
              <a:gd name="connsiteX0" fmla="*/ 769 w 9999"/>
              <a:gd name="connsiteY0" fmla="*/ 1850 h 9975"/>
              <a:gd name="connsiteX1" fmla="*/ 4961 w 9999"/>
              <a:gd name="connsiteY1" fmla="*/ 9973 h 9975"/>
              <a:gd name="connsiteX2" fmla="*/ 8076 w 9999"/>
              <a:gd name="connsiteY2" fmla="*/ 1230 h 9975"/>
              <a:gd name="connsiteX3" fmla="*/ 769 w 9999"/>
              <a:gd name="connsiteY3" fmla="*/ 1850 h 9975"/>
            </a:gdLst>
            <a:ahLst/>
            <a:cxnLst>
              <a:cxn ang="0">
                <a:pos x="connsiteX0" y="connsiteY0"/>
              </a:cxn>
              <a:cxn ang="0">
                <a:pos x="connsiteX1" y="connsiteY1"/>
              </a:cxn>
              <a:cxn ang="0">
                <a:pos x="connsiteX2" y="connsiteY2"/>
              </a:cxn>
              <a:cxn ang="0">
                <a:pos x="connsiteX3" y="connsiteY3"/>
              </a:cxn>
            </a:cxnLst>
            <a:rect l="l" t="t" r="r" b="b"/>
            <a:pathLst>
              <a:path w="9999" h="9975">
                <a:moveTo>
                  <a:pt x="769" y="1850"/>
                </a:moveTo>
                <a:cubicBezTo>
                  <a:pt x="-319" y="3815"/>
                  <a:pt x="-1174" y="9805"/>
                  <a:pt x="4961" y="9973"/>
                </a:cubicBezTo>
                <a:cubicBezTo>
                  <a:pt x="9709" y="10103"/>
                  <a:pt x="11834" y="3947"/>
                  <a:pt x="8076" y="1230"/>
                </a:cubicBezTo>
                <a:cubicBezTo>
                  <a:pt x="5547" y="-606"/>
                  <a:pt x="2006" y="-375"/>
                  <a:pt x="769" y="18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1" name="Freeform 5"/>
          <p:cNvSpPr>
            <a:spLocks/>
          </p:cNvSpPr>
          <p:nvPr/>
        </p:nvSpPr>
        <p:spPr bwMode="auto">
          <a:xfrm rot="10960574" flipH="1" flipV="1">
            <a:off x="6424097" y="1642862"/>
            <a:ext cx="4038404" cy="2204767"/>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 name="connsiteX0" fmla="*/ 780 w 12784"/>
              <a:gd name="connsiteY0" fmla="*/ 2637 h 11700"/>
              <a:gd name="connsiteX1" fmla="*/ 1154 w 12784"/>
              <a:gd name="connsiteY1" fmla="*/ 9780 h 11700"/>
              <a:gd name="connsiteX2" fmla="*/ 6744 w 12784"/>
              <a:gd name="connsiteY2" fmla="*/ 11689 h 11700"/>
              <a:gd name="connsiteX3" fmla="*/ 11701 w 12784"/>
              <a:gd name="connsiteY3" fmla="*/ 9201 h 11700"/>
              <a:gd name="connsiteX4" fmla="*/ 12142 w 12784"/>
              <a:gd name="connsiteY4" fmla="*/ 3483 h 11700"/>
              <a:gd name="connsiteX5" fmla="*/ 6391 w 12784"/>
              <a:gd name="connsiteY5" fmla="*/ 12 h 11700"/>
              <a:gd name="connsiteX6" fmla="*/ 780 w 12784"/>
              <a:gd name="connsiteY6" fmla="*/ 2637 h 11700"/>
              <a:gd name="connsiteX0" fmla="*/ 780 w 12826"/>
              <a:gd name="connsiteY0" fmla="*/ 2636 h 11699"/>
              <a:gd name="connsiteX1" fmla="*/ 1154 w 12826"/>
              <a:gd name="connsiteY1" fmla="*/ 9779 h 11699"/>
              <a:gd name="connsiteX2" fmla="*/ 6744 w 12826"/>
              <a:gd name="connsiteY2" fmla="*/ 11688 h 11699"/>
              <a:gd name="connsiteX3" fmla="*/ 11701 w 12826"/>
              <a:gd name="connsiteY3" fmla="*/ 9200 h 11699"/>
              <a:gd name="connsiteX4" fmla="*/ 12200 w 12826"/>
              <a:gd name="connsiteY4" fmla="*/ 3402 h 11699"/>
              <a:gd name="connsiteX5" fmla="*/ 6391 w 12826"/>
              <a:gd name="connsiteY5" fmla="*/ 11 h 11699"/>
              <a:gd name="connsiteX6" fmla="*/ 780 w 12826"/>
              <a:gd name="connsiteY6" fmla="*/ 2636 h 11699"/>
              <a:gd name="connsiteX0" fmla="*/ 780 w 12826"/>
              <a:gd name="connsiteY0" fmla="*/ 2636 h 11740"/>
              <a:gd name="connsiteX1" fmla="*/ 1154 w 12826"/>
              <a:gd name="connsiteY1" fmla="*/ 9779 h 11740"/>
              <a:gd name="connsiteX2" fmla="*/ 6744 w 12826"/>
              <a:gd name="connsiteY2" fmla="*/ 11688 h 11740"/>
              <a:gd name="connsiteX3" fmla="*/ 11701 w 12826"/>
              <a:gd name="connsiteY3" fmla="*/ 9200 h 11740"/>
              <a:gd name="connsiteX4" fmla="*/ 12200 w 12826"/>
              <a:gd name="connsiteY4" fmla="*/ 3402 h 11740"/>
              <a:gd name="connsiteX5" fmla="*/ 6391 w 12826"/>
              <a:gd name="connsiteY5" fmla="*/ 11 h 11740"/>
              <a:gd name="connsiteX6" fmla="*/ 780 w 12826"/>
              <a:gd name="connsiteY6" fmla="*/ 2636 h 11740"/>
              <a:gd name="connsiteX0" fmla="*/ 645 w 12691"/>
              <a:gd name="connsiteY0" fmla="*/ 2587 h 11691"/>
              <a:gd name="connsiteX1" fmla="*/ 1019 w 12691"/>
              <a:gd name="connsiteY1" fmla="*/ 9730 h 11691"/>
              <a:gd name="connsiteX2" fmla="*/ 6609 w 12691"/>
              <a:gd name="connsiteY2" fmla="*/ 11639 h 11691"/>
              <a:gd name="connsiteX3" fmla="*/ 11566 w 12691"/>
              <a:gd name="connsiteY3" fmla="*/ 9151 h 11691"/>
              <a:gd name="connsiteX4" fmla="*/ 12065 w 12691"/>
              <a:gd name="connsiteY4" fmla="*/ 3353 h 11691"/>
              <a:gd name="connsiteX5" fmla="*/ 6273 w 12691"/>
              <a:gd name="connsiteY5" fmla="*/ 11 h 11691"/>
              <a:gd name="connsiteX6" fmla="*/ 645 w 12691"/>
              <a:gd name="connsiteY6" fmla="*/ 2587 h 11691"/>
              <a:gd name="connsiteX0" fmla="*/ 645 w 12691"/>
              <a:gd name="connsiteY0" fmla="*/ 2590 h 11694"/>
              <a:gd name="connsiteX1" fmla="*/ 1019 w 12691"/>
              <a:gd name="connsiteY1" fmla="*/ 9733 h 11694"/>
              <a:gd name="connsiteX2" fmla="*/ 6609 w 12691"/>
              <a:gd name="connsiteY2" fmla="*/ 11642 h 11694"/>
              <a:gd name="connsiteX3" fmla="*/ 11566 w 12691"/>
              <a:gd name="connsiteY3" fmla="*/ 9154 h 11694"/>
              <a:gd name="connsiteX4" fmla="*/ 12065 w 12691"/>
              <a:gd name="connsiteY4" fmla="*/ 3356 h 11694"/>
              <a:gd name="connsiteX5" fmla="*/ 6273 w 12691"/>
              <a:gd name="connsiteY5" fmla="*/ 14 h 11694"/>
              <a:gd name="connsiteX6" fmla="*/ 645 w 12691"/>
              <a:gd name="connsiteY6" fmla="*/ 2590 h 11694"/>
              <a:gd name="connsiteX0" fmla="*/ 645 w 12691"/>
              <a:gd name="connsiteY0" fmla="*/ 2582 h 11686"/>
              <a:gd name="connsiteX1" fmla="*/ 1019 w 12691"/>
              <a:gd name="connsiteY1" fmla="*/ 9725 h 11686"/>
              <a:gd name="connsiteX2" fmla="*/ 6609 w 12691"/>
              <a:gd name="connsiteY2" fmla="*/ 11634 h 11686"/>
              <a:gd name="connsiteX3" fmla="*/ 11566 w 12691"/>
              <a:gd name="connsiteY3" fmla="*/ 9146 h 11686"/>
              <a:gd name="connsiteX4" fmla="*/ 12065 w 12691"/>
              <a:gd name="connsiteY4" fmla="*/ 3348 h 11686"/>
              <a:gd name="connsiteX5" fmla="*/ 6273 w 12691"/>
              <a:gd name="connsiteY5" fmla="*/ 6 h 11686"/>
              <a:gd name="connsiteX6" fmla="*/ 645 w 12691"/>
              <a:gd name="connsiteY6" fmla="*/ 2582 h 11686"/>
              <a:gd name="connsiteX0" fmla="*/ 760 w 12806"/>
              <a:gd name="connsiteY0" fmla="*/ 2582 h 11686"/>
              <a:gd name="connsiteX1" fmla="*/ 1134 w 12806"/>
              <a:gd name="connsiteY1" fmla="*/ 9725 h 11686"/>
              <a:gd name="connsiteX2" fmla="*/ 6724 w 12806"/>
              <a:gd name="connsiteY2" fmla="*/ 11634 h 11686"/>
              <a:gd name="connsiteX3" fmla="*/ 11681 w 12806"/>
              <a:gd name="connsiteY3" fmla="*/ 9146 h 11686"/>
              <a:gd name="connsiteX4" fmla="*/ 12180 w 12806"/>
              <a:gd name="connsiteY4" fmla="*/ 3348 h 11686"/>
              <a:gd name="connsiteX5" fmla="*/ 6388 w 12806"/>
              <a:gd name="connsiteY5" fmla="*/ 6 h 11686"/>
              <a:gd name="connsiteX6" fmla="*/ 760 w 12806"/>
              <a:gd name="connsiteY6" fmla="*/ 2582 h 11686"/>
              <a:gd name="connsiteX0" fmla="*/ 792 w 12838"/>
              <a:gd name="connsiteY0" fmla="*/ 2582 h 11704"/>
              <a:gd name="connsiteX1" fmla="*/ 1166 w 12838"/>
              <a:gd name="connsiteY1" fmla="*/ 9725 h 11704"/>
              <a:gd name="connsiteX2" fmla="*/ 6756 w 12838"/>
              <a:gd name="connsiteY2" fmla="*/ 11634 h 11704"/>
              <a:gd name="connsiteX3" fmla="*/ 11713 w 12838"/>
              <a:gd name="connsiteY3" fmla="*/ 9146 h 11704"/>
              <a:gd name="connsiteX4" fmla="*/ 12212 w 12838"/>
              <a:gd name="connsiteY4" fmla="*/ 3348 h 11704"/>
              <a:gd name="connsiteX5" fmla="*/ 6420 w 12838"/>
              <a:gd name="connsiteY5" fmla="*/ 6 h 11704"/>
              <a:gd name="connsiteX6" fmla="*/ 792 w 12838"/>
              <a:gd name="connsiteY6" fmla="*/ 2582 h 1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38" h="11704">
                <a:moveTo>
                  <a:pt x="792" y="2582"/>
                </a:moveTo>
                <a:cubicBezTo>
                  <a:pt x="-369" y="4325"/>
                  <a:pt x="-264" y="7945"/>
                  <a:pt x="1166" y="9725"/>
                </a:cubicBezTo>
                <a:cubicBezTo>
                  <a:pt x="2596" y="11505"/>
                  <a:pt x="4623" y="11886"/>
                  <a:pt x="6756" y="11634"/>
                </a:cubicBezTo>
                <a:cubicBezTo>
                  <a:pt x="8889" y="11382"/>
                  <a:pt x="10804" y="10527"/>
                  <a:pt x="11713" y="9146"/>
                </a:cubicBezTo>
                <a:cubicBezTo>
                  <a:pt x="12622" y="7765"/>
                  <a:pt x="13451" y="5881"/>
                  <a:pt x="12212" y="3348"/>
                </a:cubicBezTo>
                <a:cubicBezTo>
                  <a:pt x="10728" y="774"/>
                  <a:pt x="8761" y="100"/>
                  <a:pt x="6420" y="6"/>
                </a:cubicBezTo>
                <a:cubicBezTo>
                  <a:pt x="4079" y="-88"/>
                  <a:pt x="1953" y="839"/>
                  <a:pt x="792" y="2582"/>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sz="1800"/>
          </a:p>
        </p:txBody>
      </p:sp>
      <p:sp>
        <p:nvSpPr>
          <p:cNvPr id="32" name="Freeform 5"/>
          <p:cNvSpPr>
            <a:spLocks/>
          </p:cNvSpPr>
          <p:nvPr/>
        </p:nvSpPr>
        <p:spPr bwMode="auto">
          <a:xfrm flipH="1">
            <a:off x="1656575" y="4102899"/>
            <a:ext cx="4203052" cy="2344363"/>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3" name="Freeform 5"/>
          <p:cNvSpPr>
            <a:spLocks/>
          </p:cNvSpPr>
          <p:nvPr/>
        </p:nvSpPr>
        <p:spPr bwMode="auto">
          <a:xfrm flipH="1">
            <a:off x="1711525" y="4157970"/>
            <a:ext cx="4054927" cy="2237657"/>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4" name="Freeform 5"/>
          <p:cNvSpPr>
            <a:spLocks/>
          </p:cNvSpPr>
          <p:nvPr/>
        </p:nvSpPr>
        <p:spPr bwMode="auto">
          <a:xfrm rot="10800000">
            <a:off x="1795205" y="4220752"/>
            <a:ext cx="3887960" cy="2132416"/>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 name="connsiteX0" fmla="*/ 612 w 12542"/>
              <a:gd name="connsiteY0" fmla="*/ 2637 h 11697"/>
              <a:gd name="connsiteX1" fmla="*/ 1048 w 12542"/>
              <a:gd name="connsiteY1" fmla="*/ 9710 h 11697"/>
              <a:gd name="connsiteX2" fmla="*/ 6576 w 12542"/>
              <a:gd name="connsiteY2" fmla="*/ 11689 h 11697"/>
              <a:gd name="connsiteX3" fmla="*/ 11533 w 12542"/>
              <a:gd name="connsiteY3" fmla="*/ 9201 h 11697"/>
              <a:gd name="connsiteX4" fmla="*/ 11974 w 12542"/>
              <a:gd name="connsiteY4" fmla="*/ 3483 h 11697"/>
              <a:gd name="connsiteX5" fmla="*/ 6223 w 12542"/>
              <a:gd name="connsiteY5" fmla="*/ 12 h 11697"/>
              <a:gd name="connsiteX6" fmla="*/ 612 w 12542"/>
              <a:gd name="connsiteY6" fmla="*/ 2637 h 11697"/>
              <a:gd name="connsiteX0" fmla="*/ 749 w 12679"/>
              <a:gd name="connsiteY0" fmla="*/ 2642 h 11702"/>
              <a:gd name="connsiteX1" fmla="*/ 1185 w 12679"/>
              <a:gd name="connsiteY1" fmla="*/ 9715 h 11702"/>
              <a:gd name="connsiteX2" fmla="*/ 6713 w 12679"/>
              <a:gd name="connsiteY2" fmla="*/ 11694 h 11702"/>
              <a:gd name="connsiteX3" fmla="*/ 11670 w 12679"/>
              <a:gd name="connsiteY3" fmla="*/ 9206 h 11702"/>
              <a:gd name="connsiteX4" fmla="*/ 12111 w 12679"/>
              <a:gd name="connsiteY4" fmla="*/ 3488 h 11702"/>
              <a:gd name="connsiteX5" fmla="*/ 6360 w 12679"/>
              <a:gd name="connsiteY5" fmla="*/ 17 h 11702"/>
              <a:gd name="connsiteX6" fmla="*/ 749 w 12679"/>
              <a:gd name="connsiteY6" fmla="*/ 2642 h 11702"/>
              <a:gd name="connsiteX0" fmla="*/ 793 w 12723"/>
              <a:gd name="connsiteY0" fmla="*/ 2638 h 11698"/>
              <a:gd name="connsiteX1" fmla="*/ 1229 w 12723"/>
              <a:gd name="connsiteY1" fmla="*/ 9711 h 11698"/>
              <a:gd name="connsiteX2" fmla="*/ 6757 w 12723"/>
              <a:gd name="connsiteY2" fmla="*/ 11690 h 11698"/>
              <a:gd name="connsiteX3" fmla="*/ 11714 w 12723"/>
              <a:gd name="connsiteY3" fmla="*/ 9202 h 11698"/>
              <a:gd name="connsiteX4" fmla="*/ 12155 w 12723"/>
              <a:gd name="connsiteY4" fmla="*/ 3484 h 11698"/>
              <a:gd name="connsiteX5" fmla="*/ 6404 w 12723"/>
              <a:gd name="connsiteY5" fmla="*/ 13 h 11698"/>
              <a:gd name="connsiteX6" fmla="*/ 793 w 12723"/>
              <a:gd name="connsiteY6" fmla="*/ 2638 h 11698"/>
              <a:gd name="connsiteX0" fmla="*/ 724 w 12654"/>
              <a:gd name="connsiteY0" fmla="*/ 2639 h 11699"/>
              <a:gd name="connsiteX1" fmla="*/ 1160 w 12654"/>
              <a:gd name="connsiteY1" fmla="*/ 9712 h 11699"/>
              <a:gd name="connsiteX2" fmla="*/ 6688 w 12654"/>
              <a:gd name="connsiteY2" fmla="*/ 11691 h 11699"/>
              <a:gd name="connsiteX3" fmla="*/ 11645 w 12654"/>
              <a:gd name="connsiteY3" fmla="*/ 9203 h 11699"/>
              <a:gd name="connsiteX4" fmla="*/ 12086 w 12654"/>
              <a:gd name="connsiteY4" fmla="*/ 3485 h 11699"/>
              <a:gd name="connsiteX5" fmla="*/ 6335 w 12654"/>
              <a:gd name="connsiteY5" fmla="*/ 14 h 11699"/>
              <a:gd name="connsiteX6" fmla="*/ 724 w 12654"/>
              <a:gd name="connsiteY6" fmla="*/ 2639 h 11699"/>
              <a:gd name="connsiteX0" fmla="*/ 572 w 12689"/>
              <a:gd name="connsiteY0" fmla="*/ 2808 h 11694"/>
              <a:gd name="connsiteX1" fmla="*/ 1195 w 12689"/>
              <a:gd name="connsiteY1" fmla="*/ 9707 h 11694"/>
              <a:gd name="connsiteX2" fmla="*/ 6723 w 12689"/>
              <a:gd name="connsiteY2" fmla="*/ 11686 h 11694"/>
              <a:gd name="connsiteX3" fmla="*/ 11680 w 12689"/>
              <a:gd name="connsiteY3" fmla="*/ 9198 h 11694"/>
              <a:gd name="connsiteX4" fmla="*/ 12121 w 12689"/>
              <a:gd name="connsiteY4" fmla="*/ 3480 h 11694"/>
              <a:gd name="connsiteX5" fmla="*/ 6370 w 12689"/>
              <a:gd name="connsiteY5" fmla="*/ 9 h 11694"/>
              <a:gd name="connsiteX6" fmla="*/ 572 w 12689"/>
              <a:gd name="connsiteY6" fmla="*/ 2808 h 1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9" h="11694">
                <a:moveTo>
                  <a:pt x="572" y="2808"/>
                </a:moveTo>
                <a:cubicBezTo>
                  <a:pt x="-561" y="4703"/>
                  <a:pt x="170" y="8228"/>
                  <a:pt x="1195" y="9707"/>
                </a:cubicBezTo>
                <a:cubicBezTo>
                  <a:pt x="2220" y="11186"/>
                  <a:pt x="4976" y="11771"/>
                  <a:pt x="6723" y="11686"/>
                </a:cubicBezTo>
                <a:cubicBezTo>
                  <a:pt x="8470" y="11601"/>
                  <a:pt x="10780" y="10566"/>
                  <a:pt x="11680" y="9198"/>
                </a:cubicBezTo>
                <a:cubicBezTo>
                  <a:pt x="12580" y="7830"/>
                  <a:pt x="13193" y="5444"/>
                  <a:pt x="12121" y="3480"/>
                </a:cubicBezTo>
                <a:cubicBezTo>
                  <a:pt x="10864" y="1445"/>
                  <a:pt x="8295" y="121"/>
                  <a:pt x="6370" y="9"/>
                </a:cubicBezTo>
                <a:cubicBezTo>
                  <a:pt x="4445" y="-103"/>
                  <a:pt x="1705" y="913"/>
                  <a:pt x="572" y="2808"/>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sz="1800" dirty="0"/>
          </a:p>
        </p:txBody>
      </p:sp>
      <p:sp>
        <p:nvSpPr>
          <p:cNvPr id="35" name="Freeform 5"/>
          <p:cNvSpPr>
            <a:spLocks/>
          </p:cNvSpPr>
          <p:nvPr/>
        </p:nvSpPr>
        <p:spPr bwMode="auto">
          <a:xfrm rot="200049" flipH="1" flipV="1">
            <a:off x="1617015" y="1557237"/>
            <a:ext cx="4237709" cy="2390519"/>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 name="connsiteX0" fmla="*/ 790 w 9983"/>
              <a:gd name="connsiteY0" fmla="*/ 2094 h 9972"/>
              <a:gd name="connsiteX1" fmla="*/ 4887 w 9983"/>
              <a:gd name="connsiteY1" fmla="*/ 9971 h 9972"/>
              <a:gd name="connsiteX2" fmla="*/ 8100 w 9983"/>
              <a:gd name="connsiteY2" fmla="*/ 1076 h 9972"/>
              <a:gd name="connsiteX3" fmla="*/ 790 w 9983"/>
              <a:gd name="connsiteY3" fmla="*/ 2094 h 9972"/>
              <a:gd name="connsiteX0" fmla="*/ 797 w 9999"/>
              <a:gd name="connsiteY0" fmla="*/ 2100 h 9943"/>
              <a:gd name="connsiteX1" fmla="*/ 4877 w 9999"/>
              <a:gd name="connsiteY1" fmla="*/ 9942 h 9943"/>
              <a:gd name="connsiteX2" fmla="*/ 8120 w 9999"/>
              <a:gd name="connsiteY2" fmla="*/ 1079 h 9943"/>
              <a:gd name="connsiteX3" fmla="*/ 797 w 9999"/>
              <a:gd name="connsiteY3" fmla="*/ 2100 h 9943"/>
              <a:gd name="connsiteX0" fmla="*/ 797 w 10025"/>
              <a:gd name="connsiteY0" fmla="*/ 2112 h 9999"/>
              <a:gd name="connsiteX1" fmla="*/ 4877 w 10025"/>
              <a:gd name="connsiteY1" fmla="*/ 9999 h 9999"/>
              <a:gd name="connsiteX2" fmla="*/ 8121 w 10025"/>
              <a:gd name="connsiteY2" fmla="*/ 1085 h 9999"/>
              <a:gd name="connsiteX3" fmla="*/ 797 w 10025"/>
              <a:gd name="connsiteY3" fmla="*/ 2112 h 9999"/>
              <a:gd name="connsiteX0" fmla="*/ 795 w 9953"/>
              <a:gd name="connsiteY0" fmla="*/ 2112 h 10000"/>
              <a:gd name="connsiteX1" fmla="*/ 4865 w 9953"/>
              <a:gd name="connsiteY1" fmla="*/ 10000 h 10000"/>
              <a:gd name="connsiteX2" fmla="*/ 8101 w 9953"/>
              <a:gd name="connsiteY2" fmla="*/ 1085 h 10000"/>
              <a:gd name="connsiteX3" fmla="*/ 795 w 9953"/>
              <a:gd name="connsiteY3" fmla="*/ 2112 h 10000"/>
            </a:gdLst>
            <a:ahLst/>
            <a:cxnLst>
              <a:cxn ang="0">
                <a:pos x="connsiteX0" y="connsiteY0"/>
              </a:cxn>
              <a:cxn ang="0">
                <a:pos x="connsiteX1" y="connsiteY1"/>
              </a:cxn>
              <a:cxn ang="0">
                <a:pos x="connsiteX2" y="connsiteY2"/>
              </a:cxn>
              <a:cxn ang="0">
                <a:pos x="connsiteX3" y="connsiteY3"/>
              </a:cxn>
            </a:cxnLst>
            <a:rect l="l" t="t" r="r" b="b"/>
            <a:pathLst>
              <a:path w="9953" h="10000">
                <a:moveTo>
                  <a:pt x="795" y="2112"/>
                </a:moveTo>
                <a:cubicBezTo>
                  <a:pt x="-284" y="4093"/>
                  <a:pt x="-1238" y="9832"/>
                  <a:pt x="4865" y="10000"/>
                </a:cubicBezTo>
                <a:cubicBezTo>
                  <a:pt x="9690" y="9821"/>
                  <a:pt x="11735" y="3737"/>
                  <a:pt x="8101" y="1085"/>
                </a:cubicBezTo>
                <a:cubicBezTo>
                  <a:pt x="5585" y="-766"/>
                  <a:pt x="2027" y="-132"/>
                  <a:pt x="795" y="211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6" name="Freeform 5"/>
          <p:cNvSpPr>
            <a:spLocks/>
          </p:cNvSpPr>
          <p:nvPr/>
        </p:nvSpPr>
        <p:spPr bwMode="auto">
          <a:xfrm flipH="1" flipV="1">
            <a:off x="1688622" y="1623786"/>
            <a:ext cx="4071833" cy="2262097"/>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 name="connsiteX0" fmla="*/ 782 w 9992"/>
              <a:gd name="connsiteY0" fmla="*/ 1979 h 9935"/>
              <a:gd name="connsiteX1" fmla="*/ 4904 w 9992"/>
              <a:gd name="connsiteY1" fmla="*/ 9933 h 9935"/>
              <a:gd name="connsiteX2" fmla="*/ 8105 w 9992"/>
              <a:gd name="connsiteY2" fmla="*/ 1143 h 9935"/>
              <a:gd name="connsiteX3" fmla="*/ 782 w 9992"/>
              <a:gd name="connsiteY3" fmla="*/ 1979 h 9935"/>
              <a:gd name="connsiteX0" fmla="*/ 775 w 10014"/>
              <a:gd name="connsiteY0" fmla="*/ 1902 h 10058"/>
              <a:gd name="connsiteX1" fmla="*/ 4923 w 10014"/>
              <a:gd name="connsiteY1" fmla="*/ 10056 h 10058"/>
              <a:gd name="connsiteX2" fmla="*/ 8126 w 10014"/>
              <a:gd name="connsiteY2" fmla="*/ 1208 h 10058"/>
              <a:gd name="connsiteX3" fmla="*/ 775 w 10014"/>
              <a:gd name="connsiteY3" fmla="*/ 1902 h 10058"/>
              <a:gd name="connsiteX0" fmla="*/ 790 w 9982"/>
              <a:gd name="connsiteY0" fmla="*/ 1928 h 10042"/>
              <a:gd name="connsiteX1" fmla="*/ 4891 w 9982"/>
              <a:gd name="connsiteY1" fmla="*/ 10040 h 10042"/>
              <a:gd name="connsiteX2" fmla="*/ 8094 w 9982"/>
              <a:gd name="connsiteY2" fmla="*/ 1192 h 10042"/>
              <a:gd name="connsiteX3" fmla="*/ 790 w 9982"/>
              <a:gd name="connsiteY3" fmla="*/ 1928 h 10042"/>
            </a:gdLst>
            <a:ahLst/>
            <a:cxnLst>
              <a:cxn ang="0">
                <a:pos x="connsiteX0" y="connsiteY0"/>
              </a:cxn>
              <a:cxn ang="0">
                <a:pos x="connsiteX1" y="connsiteY1"/>
              </a:cxn>
              <a:cxn ang="0">
                <a:pos x="connsiteX2" y="connsiteY2"/>
              </a:cxn>
              <a:cxn ang="0">
                <a:pos x="connsiteX3" y="connsiteY3"/>
              </a:cxn>
            </a:cxnLst>
            <a:rect l="l" t="t" r="r" b="b"/>
            <a:pathLst>
              <a:path w="9982" h="10042">
                <a:moveTo>
                  <a:pt x="790" y="1928"/>
                </a:moveTo>
                <a:cubicBezTo>
                  <a:pt x="-292" y="3906"/>
                  <a:pt x="-1222" y="9872"/>
                  <a:pt x="4891" y="10040"/>
                </a:cubicBezTo>
                <a:cubicBezTo>
                  <a:pt x="9621" y="10171"/>
                  <a:pt x="11839" y="3927"/>
                  <a:pt x="8094" y="1192"/>
                </a:cubicBezTo>
                <a:cubicBezTo>
                  <a:pt x="5574" y="-656"/>
                  <a:pt x="2024" y="-312"/>
                  <a:pt x="790" y="19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7" name="Freeform 5"/>
          <p:cNvSpPr>
            <a:spLocks/>
          </p:cNvSpPr>
          <p:nvPr/>
        </p:nvSpPr>
        <p:spPr bwMode="auto">
          <a:xfrm flipH="1" flipV="1">
            <a:off x="1739453" y="1688421"/>
            <a:ext cx="3984471" cy="2157579"/>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 name="connsiteX0" fmla="*/ 774 w 9999"/>
              <a:gd name="connsiteY0" fmla="*/ 2045 h 9870"/>
              <a:gd name="connsiteX1" fmla="*/ 4920 w 9999"/>
              <a:gd name="connsiteY1" fmla="*/ 9868 h 9870"/>
              <a:gd name="connsiteX2" fmla="*/ 8109 w 9999"/>
              <a:gd name="connsiteY2" fmla="*/ 1104 h 9870"/>
              <a:gd name="connsiteX3" fmla="*/ 774 w 9999"/>
              <a:gd name="connsiteY3" fmla="*/ 2045 h 9870"/>
              <a:gd name="connsiteX0" fmla="*/ 774 w 9983"/>
              <a:gd name="connsiteY0" fmla="*/ 2072 h 10000"/>
              <a:gd name="connsiteX1" fmla="*/ 4920 w 9983"/>
              <a:gd name="connsiteY1" fmla="*/ 9998 h 10000"/>
              <a:gd name="connsiteX2" fmla="*/ 8086 w 9983"/>
              <a:gd name="connsiteY2" fmla="*/ 1119 h 10000"/>
              <a:gd name="connsiteX3" fmla="*/ 774 w 9983"/>
              <a:gd name="connsiteY3" fmla="*/ 2072 h 10000"/>
              <a:gd name="connsiteX0" fmla="*/ 791 w 9968"/>
              <a:gd name="connsiteY0" fmla="*/ 2001 h 10040"/>
              <a:gd name="connsiteX1" fmla="*/ 4896 w 9968"/>
              <a:gd name="connsiteY1" fmla="*/ 10038 h 10040"/>
              <a:gd name="connsiteX2" fmla="*/ 8068 w 9968"/>
              <a:gd name="connsiteY2" fmla="*/ 1159 h 10040"/>
              <a:gd name="connsiteX3" fmla="*/ 791 w 9968"/>
              <a:gd name="connsiteY3" fmla="*/ 2001 h 10040"/>
            </a:gdLst>
            <a:ahLst/>
            <a:cxnLst>
              <a:cxn ang="0">
                <a:pos x="connsiteX0" y="connsiteY0"/>
              </a:cxn>
              <a:cxn ang="0">
                <a:pos x="connsiteX1" y="connsiteY1"/>
              </a:cxn>
              <a:cxn ang="0">
                <a:pos x="connsiteX2" y="connsiteY2"/>
              </a:cxn>
              <a:cxn ang="0">
                <a:pos x="connsiteX3" y="connsiteY3"/>
              </a:cxn>
            </a:cxnLst>
            <a:rect l="l" t="t" r="r" b="b"/>
            <a:pathLst>
              <a:path w="9968" h="10040">
                <a:moveTo>
                  <a:pt x="791" y="2001"/>
                </a:moveTo>
                <a:cubicBezTo>
                  <a:pt x="-292" y="3992"/>
                  <a:pt x="-1222" y="9869"/>
                  <a:pt x="4896" y="10038"/>
                </a:cubicBezTo>
                <a:cubicBezTo>
                  <a:pt x="9631" y="10170"/>
                  <a:pt x="11816" y="3911"/>
                  <a:pt x="8068" y="1159"/>
                </a:cubicBezTo>
                <a:cubicBezTo>
                  <a:pt x="5545" y="-702"/>
                  <a:pt x="2026" y="-253"/>
                  <a:pt x="791" y="2001"/>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sz="1800"/>
          </a:p>
        </p:txBody>
      </p:sp>
      <p:sp>
        <p:nvSpPr>
          <p:cNvPr id="40" name="Picture Placeholder 16" descr="An empty placeholder to add an image. Click on the placeholder and select the image that you wish to add."/>
          <p:cNvSpPr>
            <a:spLocks noGrp="1"/>
          </p:cNvSpPr>
          <p:nvPr userDrawn="1">
            <p:ph type="pic" sz="quarter" idx="13"/>
          </p:nvPr>
        </p:nvSpPr>
        <p:spPr>
          <a:xfrm>
            <a:off x="1819275" y="1738692"/>
            <a:ext cx="3848100" cy="2051689"/>
          </a:xfrm>
          <a:custGeom>
            <a:avLst/>
            <a:gdLst/>
            <a:ahLst/>
            <a:cxnLst/>
            <a:rect l="l" t="t" r="r" b="b"/>
            <a:pathLst>
              <a:path w="3800478" h="2550777">
                <a:moveTo>
                  <a:pt x="1936811" y="503"/>
                </a:moveTo>
                <a:cubicBezTo>
                  <a:pt x="4258251" y="43170"/>
                  <a:pt x="3914462" y="1528023"/>
                  <a:pt x="3503399" y="2029356"/>
                </a:cubicBezTo>
                <a:cubicBezTo>
                  <a:pt x="3034956" y="2596877"/>
                  <a:pt x="1672662" y="2737731"/>
                  <a:pt x="715989" y="2269219"/>
                </a:cubicBezTo>
                <a:cubicBezTo>
                  <a:pt x="-706159" y="1576433"/>
                  <a:pt x="140700" y="-32590"/>
                  <a:pt x="1936811" y="503"/>
                </a:cubicBezTo>
                <a:close/>
              </a:path>
            </a:pathLst>
          </a:custGeom>
          <a:ln w="9525">
            <a:solidFill>
              <a:schemeClr val="tx1">
                <a:lumMod val="20000"/>
                <a:lumOff val="80000"/>
              </a:schemeClr>
            </a:solidFill>
          </a:ln>
        </p:spPr>
        <p:txBody>
          <a:bodyPr tIns="365760"/>
          <a:lstStyle>
            <a:lvl1pPr marL="0" indent="0" algn="ctr">
              <a:buNone/>
              <a:defRPr/>
            </a:lvl1pPr>
          </a:lstStyle>
          <a:p>
            <a:r>
              <a:rPr lang="en-US"/>
              <a:t>Click icon to add picture</a:t>
            </a:r>
            <a:endParaRPr lang="en-US" dirty="0"/>
          </a:p>
        </p:txBody>
      </p:sp>
      <p:sp>
        <p:nvSpPr>
          <p:cNvPr id="41" name="Picture Placeholder 16" descr="An empty placeholder to add an image. Click on the placeholder and select the image that you wish to add."/>
          <p:cNvSpPr>
            <a:spLocks noGrp="1"/>
          </p:cNvSpPr>
          <p:nvPr userDrawn="1">
            <p:ph type="pic" sz="quarter" idx="14"/>
          </p:nvPr>
        </p:nvSpPr>
        <p:spPr>
          <a:xfrm>
            <a:off x="6493827" y="1699874"/>
            <a:ext cx="3896427" cy="2086207"/>
          </a:xfrm>
          <a:custGeom>
            <a:avLst/>
            <a:gdLst>
              <a:gd name="connsiteX0" fmla="*/ 1762274 w 3827062"/>
              <a:gd name="connsiteY0" fmla="*/ 132 h 2569014"/>
              <a:gd name="connsiteX1" fmla="*/ 1983571 w 3827062"/>
              <a:gd name="connsiteY1" fmla="*/ 9550 h 2569014"/>
              <a:gd name="connsiteX2" fmla="*/ 3678682 w 3827062"/>
              <a:gd name="connsiteY2" fmla="*/ 849755 h 2569014"/>
              <a:gd name="connsiteX3" fmla="*/ 3487506 w 3827062"/>
              <a:gd name="connsiteY3" fmla="*/ 2094415 h 2569014"/>
              <a:gd name="connsiteX4" fmla="*/ 1970394 w 3827062"/>
              <a:gd name="connsiteY4" fmla="*/ 2568961 h 2569014"/>
              <a:gd name="connsiteX5" fmla="*/ 307760 w 3827062"/>
              <a:gd name="connsiteY5" fmla="*/ 2072722 h 2569014"/>
              <a:gd name="connsiteX6" fmla="*/ 268256 w 3827062"/>
              <a:gd name="connsiteY6" fmla="*/ 504867 h 2569014"/>
              <a:gd name="connsiteX7" fmla="*/ 1762274 w 3827062"/>
              <a:gd name="connsiteY7" fmla="*/ 132 h 2569014"/>
              <a:gd name="connsiteX0" fmla="*/ 1762274 w 3827062"/>
              <a:gd name="connsiteY0" fmla="*/ 132 h 2569014"/>
              <a:gd name="connsiteX1" fmla="*/ 1983571 w 3827062"/>
              <a:gd name="connsiteY1" fmla="*/ 9550 h 2569014"/>
              <a:gd name="connsiteX2" fmla="*/ 3678682 w 3827062"/>
              <a:gd name="connsiteY2" fmla="*/ 849755 h 2569014"/>
              <a:gd name="connsiteX3" fmla="*/ 3487506 w 3827062"/>
              <a:gd name="connsiteY3" fmla="*/ 2094415 h 2569014"/>
              <a:gd name="connsiteX4" fmla="*/ 1970394 w 3827062"/>
              <a:gd name="connsiteY4" fmla="*/ 2568961 h 2569014"/>
              <a:gd name="connsiteX5" fmla="*/ 307760 w 3827062"/>
              <a:gd name="connsiteY5" fmla="*/ 2072722 h 2569014"/>
              <a:gd name="connsiteX6" fmla="*/ 268256 w 3827062"/>
              <a:gd name="connsiteY6" fmla="*/ 504867 h 2569014"/>
              <a:gd name="connsiteX7" fmla="*/ 1762274 w 3827062"/>
              <a:gd name="connsiteY7" fmla="*/ 132 h 2569014"/>
              <a:gd name="connsiteX0" fmla="*/ 1762274 w 3827062"/>
              <a:gd name="connsiteY0" fmla="*/ 132 h 2569014"/>
              <a:gd name="connsiteX1" fmla="*/ 1983571 w 3827062"/>
              <a:gd name="connsiteY1" fmla="*/ 9550 h 2569014"/>
              <a:gd name="connsiteX2" fmla="*/ 3678682 w 3827062"/>
              <a:gd name="connsiteY2" fmla="*/ 849755 h 2569014"/>
              <a:gd name="connsiteX3" fmla="*/ 3487506 w 3827062"/>
              <a:gd name="connsiteY3" fmla="*/ 2094415 h 2569014"/>
              <a:gd name="connsiteX4" fmla="*/ 1970394 w 3827062"/>
              <a:gd name="connsiteY4" fmla="*/ 2568961 h 2569014"/>
              <a:gd name="connsiteX5" fmla="*/ 307760 w 3827062"/>
              <a:gd name="connsiteY5" fmla="*/ 2072722 h 2569014"/>
              <a:gd name="connsiteX6" fmla="*/ 268256 w 3827062"/>
              <a:gd name="connsiteY6" fmla="*/ 504867 h 2569014"/>
              <a:gd name="connsiteX7" fmla="*/ 1762274 w 3827062"/>
              <a:gd name="connsiteY7" fmla="*/ 132 h 2569014"/>
              <a:gd name="connsiteX0" fmla="*/ 1772671 w 3837459"/>
              <a:gd name="connsiteY0" fmla="*/ 132 h 2569014"/>
              <a:gd name="connsiteX1" fmla="*/ 1993968 w 3837459"/>
              <a:gd name="connsiteY1" fmla="*/ 9550 h 2569014"/>
              <a:gd name="connsiteX2" fmla="*/ 3689079 w 3837459"/>
              <a:gd name="connsiteY2" fmla="*/ 849755 h 2569014"/>
              <a:gd name="connsiteX3" fmla="*/ 3497903 w 3837459"/>
              <a:gd name="connsiteY3" fmla="*/ 2094415 h 2569014"/>
              <a:gd name="connsiteX4" fmla="*/ 1980791 w 3837459"/>
              <a:gd name="connsiteY4" fmla="*/ 2568961 h 2569014"/>
              <a:gd name="connsiteX5" fmla="*/ 318157 w 3837459"/>
              <a:gd name="connsiteY5" fmla="*/ 2072722 h 2569014"/>
              <a:gd name="connsiteX6" fmla="*/ 259603 w 3837459"/>
              <a:gd name="connsiteY6" fmla="*/ 475261 h 2569014"/>
              <a:gd name="connsiteX7" fmla="*/ 1772671 w 3837459"/>
              <a:gd name="connsiteY7" fmla="*/ 132 h 2569014"/>
              <a:gd name="connsiteX0" fmla="*/ 1757207 w 3821995"/>
              <a:gd name="connsiteY0" fmla="*/ 132 h 2569014"/>
              <a:gd name="connsiteX1" fmla="*/ 1978504 w 3821995"/>
              <a:gd name="connsiteY1" fmla="*/ 9550 h 2569014"/>
              <a:gd name="connsiteX2" fmla="*/ 3673615 w 3821995"/>
              <a:gd name="connsiteY2" fmla="*/ 849755 h 2569014"/>
              <a:gd name="connsiteX3" fmla="*/ 3482439 w 3821995"/>
              <a:gd name="connsiteY3" fmla="*/ 2094415 h 2569014"/>
              <a:gd name="connsiteX4" fmla="*/ 1965327 w 3821995"/>
              <a:gd name="connsiteY4" fmla="*/ 2568961 h 2569014"/>
              <a:gd name="connsiteX5" fmla="*/ 302693 w 3821995"/>
              <a:gd name="connsiteY5" fmla="*/ 2072722 h 2569014"/>
              <a:gd name="connsiteX6" fmla="*/ 272714 w 3821995"/>
              <a:gd name="connsiteY6" fmla="*/ 469341 h 2569014"/>
              <a:gd name="connsiteX7" fmla="*/ 1757207 w 3821995"/>
              <a:gd name="connsiteY7" fmla="*/ 132 h 2569014"/>
              <a:gd name="connsiteX0" fmla="*/ 1744388 w 3809176"/>
              <a:gd name="connsiteY0" fmla="*/ 132 h 2569014"/>
              <a:gd name="connsiteX1" fmla="*/ 1965685 w 3809176"/>
              <a:gd name="connsiteY1" fmla="*/ 9550 h 2569014"/>
              <a:gd name="connsiteX2" fmla="*/ 3660796 w 3809176"/>
              <a:gd name="connsiteY2" fmla="*/ 849755 h 2569014"/>
              <a:gd name="connsiteX3" fmla="*/ 3469620 w 3809176"/>
              <a:gd name="connsiteY3" fmla="*/ 2094415 h 2569014"/>
              <a:gd name="connsiteX4" fmla="*/ 1952508 w 3809176"/>
              <a:gd name="connsiteY4" fmla="*/ 2568961 h 2569014"/>
              <a:gd name="connsiteX5" fmla="*/ 289874 w 3809176"/>
              <a:gd name="connsiteY5" fmla="*/ 2072722 h 2569014"/>
              <a:gd name="connsiteX6" fmla="*/ 259895 w 3809176"/>
              <a:gd name="connsiteY6" fmla="*/ 469341 h 2569014"/>
              <a:gd name="connsiteX7" fmla="*/ 1744388 w 3809176"/>
              <a:gd name="connsiteY7" fmla="*/ 132 h 2569014"/>
              <a:gd name="connsiteX0" fmla="*/ 1746835 w 3811623"/>
              <a:gd name="connsiteY0" fmla="*/ 132 h 2569014"/>
              <a:gd name="connsiteX1" fmla="*/ 1968132 w 3811623"/>
              <a:gd name="connsiteY1" fmla="*/ 9550 h 2569014"/>
              <a:gd name="connsiteX2" fmla="*/ 3663243 w 3811623"/>
              <a:gd name="connsiteY2" fmla="*/ 849755 h 2569014"/>
              <a:gd name="connsiteX3" fmla="*/ 3472067 w 3811623"/>
              <a:gd name="connsiteY3" fmla="*/ 2094415 h 2569014"/>
              <a:gd name="connsiteX4" fmla="*/ 1954955 w 3811623"/>
              <a:gd name="connsiteY4" fmla="*/ 2568961 h 2569014"/>
              <a:gd name="connsiteX5" fmla="*/ 292321 w 3811623"/>
              <a:gd name="connsiteY5" fmla="*/ 2072722 h 2569014"/>
              <a:gd name="connsiteX6" fmla="*/ 257580 w 3811623"/>
              <a:gd name="connsiteY6" fmla="*/ 463421 h 2569014"/>
              <a:gd name="connsiteX7" fmla="*/ 1746835 w 3811623"/>
              <a:gd name="connsiteY7" fmla="*/ 132 h 2569014"/>
              <a:gd name="connsiteX0" fmla="*/ 1746835 w 3815982"/>
              <a:gd name="connsiteY0" fmla="*/ 132 h 2598612"/>
              <a:gd name="connsiteX1" fmla="*/ 1968132 w 3815982"/>
              <a:gd name="connsiteY1" fmla="*/ 9550 h 2598612"/>
              <a:gd name="connsiteX2" fmla="*/ 3663243 w 3815982"/>
              <a:gd name="connsiteY2" fmla="*/ 849755 h 2598612"/>
              <a:gd name="connsiteX3" fmla="*/ 3472067 w 3815982"/>
              <a:gd name="connsiteY3" fmla="*/ 2094415 h 2598612"/>
              <a:gd name="connsiteX4" fmla="*/ 1845417 w 3815982"/>
              <a:gd name="connsiteY4" fmla="*/ 2598565 h 2598612"/>
              <a:gd name="connsiteX5" fmla="*/ 292321 w 3815982"/>
              <a:gd name="connsiteY5" fmla="*/ 2072722 h 2598612"/>
              <a:gd name="connsiteX6" fmla="*/ 257580 w 3815982"/>
              <a:gd name="connsiteY6" fmla="*/ 463421 h 2598612"/>
              <a:gd name="connsiteX7" fmla="*/ 1746835 w 3815982"/>
              <a:gd name="connsiteY7" fmla="*/ 132 h 2598612"/>
              <a:gd name="connsiteX0" fmla="*/ 1746835 w 3814824"/>
              <a:gd name="connsiteY0" fmla="*/ 132 h 2592692"/>
              <a:gd name="connsiteX1" fmla="*/ 1968132 w 3814824"/>
              <a:gd name="connsiteY1" fmla="*/ 9550 h 2592692"/>
              <a:gd name="connsiteX2" fmla="*/ 3663243 w 3814824"/>
              <a:gd name="connsiteY2" fmla="*/ 849755 h 2592692"/>
              <a:gd name="connsiteX3" fmla="*/ 3472067 w 3814824"/>
              <a:gd name="connsiteY3" fmla="*/ 2094415 h 2592692"/>
              <a:gd name="connsiteX4" fmla="*/ 1873992 w 3814824"/>
              <a:gd name="connsiteY4" fmla="*/ 2592644 h 2592692"/>
              <a:gd name="connsiteX5" fmla="*/ 292321 w 3814824"/>
              <a:gd name="connsiteY5" fmla="*/ 2072722 h 2592692"/>
              <a:gd name="connsiteX6" fmla="*/ 257580 w 3814824"/>
              <a:gd name="connsiteY6" fmla="*/ 463421 h 2592692"/>
              <a:gd name="connsiteX7" fmla="*/ 1746835 w 3814824"/>
              <a:gd name="connsiteY7" fmla="*/ 132 h 2592692"/>
              <a:gd name="connsiteX0" fmla="*/ 1746835 w 3814824"/>
              <a:gd name="connsiteY0" fmla="*/ 132 h 2592757"/>
              <a:gd name="connsiteX1" fmla="*/ 1968132 w 3814824"/>
              <a:gd name="connsiteY1" fmla="*/ 9550 h 2592757"/>
              <a:gd name="connsiteX2" fmla="*/ 3663243 w 3814824"/>
              <a:gd name="connsiteY2" fmla="*/ 849755 h 2592757"/>
              <a:gd name="connsiteX3" fmla="*/ 3472067 w 3814824"/>
              <a:gd name="connsiteY3" fmla="*/ 2106257 h 2592757"/>
              <a:gd name="connsiteX4" fmla="*/ 1873992 w 3814824"/>
              <a:gd name="connsiteY4" fmla="*/ 2592644 h 2592757"/>
              <a:gd name="connsiteX5" fmla="*/ 292321 w 3814824"/>
              <a:gd name="connsiteY5" fmla="*/ 2072722 h 2592757"/>
              <a:gd name="connsiteX6" fmla="*/ 257580 w 3814824"/>
              <a:gd name="connsiteY6" fmla="*/ 463421 h 2592757"/>
              <a:gd name="connsiteX7" fmla="*/ 1746835 w 3814824"/>
              <a:gd name="connsiteY7" fmla="*/ 132 h 2592757"/>
              <a:gd name="connsiteX0" fmla="*/ 1746835 w 3835928"/>
              <a:gd name="connsiteY0" fmla="*/ 132 h 2592786"/>
              <a:gd name="connsiteX1" fmla="*/ 1968132 w 3835928"/>
              <a:gd name="connsiteY1" fmla="*/ 9550 h 2592786"/>
              <a:gd name="connsiteX2" fmla="*/ 3663243 w 3835928"/>
              <a:gd name="connsiteY2" fmla="*/ 849755 h 2592786"/>
              <a:gd name="connsiteX3" fmla="*/ 3472067 w 3835928"/>
              <a:gd name="connsiteY3" fmla="*/ 2106257 h 2592786"/>
              <a:gd name="connsiteX4" fmla="*/ 1873992 w 3835928"/>
              <a:gd name="connsiteY4" fmla="*/ 2592644 h 2592786"/>
              <a:gd name="connsiteX5" fmla="*/ 292321 w 3835928"/>
              <a:gd name="connsiteY5" fmla="*/ 2072722 h 2592786"/>
              <a:gd name="connsiteX6" fmla="*/ 257580 w 3835928"/>
              <a:gd name="connsiteY6" fmla="*/ 463421 h 2592786"/>
              <a:gd name="connsiteX7" fmla="*/ 1746835 w 3835928"/>
              <a:gd name="connsiteY7" fmla="*/ 132 h 2592786"/>
              <a:gd name="connsiteX0" fmla="*/ 1746835 w 3835928"/>
              <a:gd name="connsiteY0" fmla="*/ 132 h 2592785"/>
              <a:gd name="connsiteX1" fmla="*/ 1968132 w 3835928"/>
              <a:gd name="connsiteY1" fmla="*/ 9550 h 2592785"/>
              <a:gd name="connsiteX2" fmla="*/ 3663243 w 3835928"/>
              <a:gd name="connsiteY2" fmla="*/ 849755 h 2592785"/>
              <a:gd name="connsiteX3" fmla="*/ 3472067 w 3835928"/>
              <a:gd name="connsiteY3" fmla="*/ 2106257 h 2592785"/>
              <a:gd name="connsiteX4" fmla="*/ 1873992 w 3835928"/>
              <a:gd name="connsiteY4" fmla="*/ 2592644 h 2592785"/>
              <a:gd name="connsiteX5" fmla="*/ 292321 w 3835928"/>
              <a:gd name="connsiteY5" fmla="*/ 2072722 h 2592785"/>
              <a:gd name="connsiteX6" fmla="*/ 257580 w 3835928"/>
              <a:gd name="connsiteY6" fmla="*/ 463421 h 2592785"/>
              <a:gd name="connsiteX7" fmla="*/ 1746835 w 3835928"/>
              <a:gd name="connsiteY7" fmla="*/ 132 h 2592785"/>
              <a:gd name="connsiteX0" fmla="*/ 1780758 w 3869851"/>
              <a:gd name="connsiteY0" fmla="*/ 132 h 2592785"/>
              <a:gd name="connsiteX1" fmla="*/ 2002055 w 3869851"/>
              <a:gd name="connsiteY1" fmla="*/ 9550 h 2592785"/>
              <a:gd name="connsiteX2" fmla="*/ 3697166 w 3869851"/>
              <a:gd name="connsiteY2" fmla="*/ 849755 h 2592785"/>
              <a:gd name="connsiteX3" fmla="*/ 3505990 w 3869851"/>
              <a:gd name="connsiteY3" fmla="*/ 2106257 h 2592785"/>
              <a:gd name="connsiteX4" fmla="*/ 1907915 w 3869851"/>
              <a:gd name="connsiteY4" fmla="*/ 2592644 h 2592785"/>
              <a:gd name="connsiteX5" fmla="*/ 326244 w 3869851"/>
              <a:gd name="connsiteY5" fmla="*/ 2072722 h 2592785"/>
              <a:gd name="connsiteX6" fmla="*/ 229591 w 3869851"/>
              <a:gd name="connsiteY6" fmla="*/ 516711 h 2592785"/>
              <a:gd name="connsiteX7" fmla="*/ 1780758 w 3869851"/>
              <a:gd name="connsiteY7" fmla="*/ 132 h 2592785"/>
              <a:gd name="connsiteX0" fmla="*/ 1793194 w 3882287"/>
              <a:gd name="connsiteY0" fmla="*/ 132 h 2593037"/>
              <a:gd name="connsiteX1" fmla="*/ 2014491 w 3882287"/>
              <a:gd name="connsiteY1" fmla="*/ 9550 h 2593037"/>
              <a:gd name="connsiteX2" fmla="*/ 3709602 w 3882287"/>
              <a:gd name="connsiteY2" fmla="*/ 849755 h 2593037"/>
              <a:gd name="connsiteX3" fmla="*/ 3518426 w 3882287"/>
              <a:gd name="connsiteY3" fmla="*/ 2106257 h 2593037"/>
              <a:gd name="connsiteX4" fmla="*/ 1920351 w 3882287"/>
              <a:gd name="connsiteY4" fmla="*/ 2592644 h 2593037"/>
              <a:gd name="connsiteX5" fmla="*/ 310105 w 3882287"/>
              <a:gd name="connsiteY5" fmla="*/ 2049039 h 2593037"/>
              <a:gd name="connsiteX6" fmla="*/ 242027 w 3882287"/>
              <a:gd name="connsiteY6" fmla="*/ 516711 h 2593037"/>
              <a:gd name="connsiteX7" fmla="*/ 1793194 w 3882287"/>
              <a:gd name="connsiteY7" fmla="*/ 132 h 2593037"/>
              <a:gd name="connsiteX0" fmla="*/ 1793194 w 3869920"/>
              <a:gd name="connsiteY0" fmla="*/ 132 h 2598877"/>
              <a:gd name="connsiteX1" fmla="*/ 2014491 w 3869920"/>
              <a:gd name="connsiteY1" fmla="*/ 9550 h 2598877"/>
              <a:gd name="connsiteX2" fmla="*/ 3709602 w 3869920"/>
              <a:gd name="connsiteY2" fmla="*/ 849755 h 2598877"/>
              <a:gd name="connsiteX3" fmla="*/ 3518426 w 3869920"/>
              <a:gd name="connsiteY3" fmla="*/ 2106257 h 2598877"/>
              <a:gd name="connsiteX4" fmla="*/ 1710801 w 3869920"/>
              <a:gd name="connsiteY4" fmla="*/ 2598565 h 2598877"/>
              <a:gd name="connsiteX5" fmla="*/ 310105 w 3869920"/>
              <a:gd name="connsiteY5" fmla="*/ 2049039 h 2598877"/>
              <a:gd name="connsiteX6" fmla="*/ 242027 w 3869920"/>
              <a:gd name="connsiteY6" fmla="*/ 516711 h 2598877"/>
              <a:gd name="connsiteX7" fmla="*/ 1793194 w 3869920"/>
              <a:gd name="connsiteY7" fmla="*/ 132 h 2598877"/>
              <a:gd name="connsiteX0" fmla="*/ 1793194 w 3867481"/>
              <a:gd name="connsiteY0" fmla="*/ 132 h 2616620"/>
              <a:gd name="connsiteX1" fmla="*/ 2014491 w 3867481"/>
              <a:gd name="connsiteY1" fmla="*/ 9550 h 2616620"/>
              <a:gd name="connsiteX2" fmla="*/ 3709602 w 3867481"/>
              <a:gd name="connsiteY2" fmla="*/ 849755 h 2616620"/>
              <a:gd name="connsiteX3" fmla="*/ 3518426 w 3867481"/>
              <a:gd name="connsiteY3" fmla="*/ 2106257 h 2616620"/>
              <a:gd name="connsiteX4" fmla="*/ 1767951 w 3867481"/>
              <a:gd name="connsiteY4" fmla="*/ 2616329 h 2616620"/>
              <a:gd name="connsiteX5" fmla="*/ 310105 w 3867481"/>
              <a:gd name="connsiteY5" fmla="*/ 2049039 h 2616620"/>
              <a:gd name="connsiteX6" fmla="*/ 242027 w 3867481"/>
              <a:gd name="connsiteY6" fmla="*/ 516711 h 2616620"/>
              <a:gd name="connsiteX7" fmla="*/ 1793194 w 3867481"/>
              <a:gd name="connsiteY7" fmla="*/ 132 h 2616620"/>
              <a:gd name="connsiteX0" fmla="*/ 1793194 w 3867482"/>
              <a:gd name="connsiteY0" fmla="*/ 132 h 2592963"/>
              <a:gd name="connsiteX1" fmla="*/ 2014491 w 3867482"/>
              <a:gd name="connsiteY1" fmla="*/ 9550 h 2592963"/>
              <a:gd name="connsiteX2" fmla="*/ 3709602 w 3867482"/>
              <a:gd name="connsiteY2" fmla="*/ 849755 h 2592963"/>
              <a:gd name="connsiteX3" fmla="*/ 3518426 w 3867482"/>
              <a:gd name="connsiteY3" fmla="*/ 2106257 h 2592963"/>
              <a:gd name="connsiteX4" fmla="*/ 1767951 w 3867482"/>
              <a:gd name="connsiteY4" fmla="*/ 2592645 h 2592963"/>
              <a:gd name="connsiteX5" fmla="*/ 310105 w 3867482"/>
              <a:gd name="connsiteY5" fmla="*/ 2049039 h 2592963"/>
              <a:gd name="connsiteX6" fmla="*/ 242027 w 3867482"/>
              <a:gd name="connsiteY6" fmla="*/ 516711 h 2592963"/>
              <a:gd name="connsiteX7" fmla="*/ 1793194 w 3867482"/>
              <a:gd name="connsiteY7" fmla="*/ 132 h 2592963"/>
              <a:gd name="connsiteX0" fmla="*/ 1797523 w 3871811"/>
              <a:gd name="connsiteY0" fmla="*/ 132 h 2592849"/>
              <a:gd name="connsiteX1" fmla="*/ 2018820 w 3871811"/>
              <a:gd name="connsiteY1" fmla="*/ 9550 h 2592849"/>
              <a:gd name="connsiteX2" fmla="*/ 3713931 w 3871811"/>
              <a:gd name="connsiteY2" fmla="*/ 849755 h 2592849"/>
              <a:gd name="connsiteX3" fmla="*/ 3522755 w 3871811"/>
              <a:gd name="connsiteY3" fmla="*/ 2106257 h 2592849"/>
              <a:gd name="connsiteX4" fmla="*/ 1772280 w 3871811"/>
              <a:gd name="connsiteY4" fmla="*/ 2592645 h 2592849"/>
              <a:gd name="connsiteX5" fmla="*/ 304909 w 3871811"/>
              <a:gd name="connsiteY5" fmla="*/ 2060881 h 2592849"/>
              <a:gd name="connsiteX6" fmla="*/ 246356 w 3871811"/>
              <a:gd name="connsiteY6" fmla="*/ 516711 h 2592849"/>
              <a:gd name="connsiteX7" fmla="*/ 1797523 w 3871811"/>
              <a:gd name="connsiteY7" fmla="*/ 132 h 2592849"/>
              <a:gd name="connsiteX0" fmla="*/ 1800109 w 3874397"/>
              <a:gd name="connsiteY0" fmla="*/ 132 h 2592849"/>
              <a:gd name="connsiteX1" fmla="*/ 2021406 w 3874397"/>
              <a:gd name="connsiteY1" fmla="*/ 9550 h 2592849"/>
              <a:gd name="connsiteX2" fmla="*/ 3716517 w 3874397"/>
              <a:gd name="connsiteY2" fmla="*/ 849755 h 2592849"/>
              <a:gd name="connsiteX3" fmla="*/ 3525341 w 3874397"/>
              <a:gd name="connsiteY3" fmla="*/ 2106257 h 2592849"/>
              <a:gd name="connsiteX4" fmla="*/ 1774866 w 3874397"/>
              <a:gd name="connsiteY4" fmla="*/ 2592645 h 2592849"/>
              <a:gd name="connsiteX5" fmla="*/ 307495 w 3874397"/>
              <a:gd name="connsiteY5" fmla="*/ 2060881 h 2592849"/>
              <a:gd name="connsiteX6" fmla="*/ 244180 w 3874397"/>
              <a:gd name="connsiteY6" fmla="*/ 487105 h 2592849"/>
              <a:gd name="connsiteX7" fmla="*/ 1800109 w 3874397"/>
              <a:gd name="connsiteY7" fmla="*/ 132 h 2592849"/>
              <a:gd name="connsiteX0" fmla="*/ 1800109 w 3874397"/>
              <a:gd name="connsiteY0" fmla="*/ 132 h 2593261"/>
              <a:gd name="connsiteX1" fmla="*/ 2021406 w 3874397"/>
              <a:gd name="connsiteY1" fmla="*/ 9550 h 2593261"/>
              <a:gd name="connsiteX2" fmla="*/ 3716517 w 3874397"/>
              <a:gd name="connsiteY2" fmla="*/ 849755 h 2593261"/>
              <a:gd name="connsiteX3" fmla="*/ 3525341 w 3874397"/>
              <a:gd name="connsiteY3" fmla="*/ 2135863 h 2593261"/>
              <a:gd name="connsiteX4" fmla="*/ 1774866 w 3874397"/>
              <a:gd name="connsiteY4" fmla="*/ 2592645 h 2593261"/>
              <a:gd name="connsiteX5" fmla="*/ 307495 w 3874397"/>
              <a:gd name="connsiteY5" fmla="*/ 2060881 h 2593261"/>
              <a:gd name="connsiteX6" fmla="*/ 244180 w 3874397"/>
              <a:gd name="connsiteY6" fmla="*/ 487105 h 2593261"/>
              <a:gd name="connsiteX7" fmla="*/ 1800109 w 3874397"/>
              <a:gd name="connsiteY7" fmla="*/ 132 h 2593261"/>
              <a:gd name="connsiteX0" fmla="*/ 1800109 w 3896426"/>
              <a:gd name="connsiteY0" fmla="*/ 132 h 2593695"/>
              <a:gd name="connsiteX1" fmla="*/ 2021406 w 3896426"/>
              <a:gd name="connsiteY1" fmla="*/ 9550 h 2593695"/>
              <a:gd name="connsiteX2" fmla="*/ 3716517 w 3896426"/>
              <a:gd name="connsiteY2" fmla="*/ 849755 h 2593695"/>
              <a:gd name="connsiteX3" fmla="*/ 3525341 w 3896426"/>
              <a:gd name="connsiteY3" fmla="*/ 2135863 h 2593695"/>
              <a:gd name="connsiteX4" fmla="*/ 1774866 w 3896426"/>
              <a:gd name="connsiteY4" fmla="*/ 2592645 h 2593695"/>
              <a:gd name="connsiteX5" fmla="*/ 307495 w 3896426"/>
              <a:gd name="connsiteY5" fmla="*/ 2060881 h 2593695"/>
              <a:gd name="connsiteX6" fmla="*/ 244180 w 3896426"/>
              <a:gd name="connsiteY6" fmla="*/ 487105 h 2593695"/>
              <a:gd name="connsiteX7" fmla="*/ 1800109 w 3896426"/>
              <a:gd name="connsiteY7" fmla="*/ 132 h 259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6426" h="2593695">
                <a:moveTo>
                  <a:pt x="1800109" y="132"/>
                </a:moveTo>
                <a:cubicBezTo>
                  <a:pt x="1876199" y="-694"/>
                  <a:pt x="1950343" y="2364"/>
                  <a:pt x="2021406" y="9550"/>
                </a:cubicBezTo>
                <a:cubicBezTo>
                  <a:pt x="2589911" y="67036"/>
                  <a:pt x="3273342" y="280321"/>
                  <a:pt x="3716517" y="849755"/>
                </a:cubicBezTo>
                <a:cubicBezTo>
                  <a:pt x="4019023" y="1294476"/>
                  <a:pt x="3929913" y="1762487"/>
                  <a:pt x="3525341" y="2135863"/>
                </a:cubicBezTo>
                <a:cubicBezTo>
                  <a:pt x="3120769" y="2509239"/>
                  <a:pt x="2311174" y="2605142"/>
                  <a:pt x="1774866" y="2592645"/>
                </a:cubicBezTo>
                <a:cubicBezTo>
                  <a:pt x="1238558" y="2580148"/>
                  <a:pt x="692593" y="2409710"/>
                  <a:pt x="307495" y="2060881"/>
                </a:cubicBezTo>
                <a:cubicBezTo>
                  <a:pt x="-77602" y="1712052"/>
                  <a:pt x="-103573" y="821383"/>
                  <a:pt x="244180" y="487105"/>
                </a:cubicBezTo>
                <a:cubicBezTo>
                  <a:pt x="577633" y="184250"/>
                  <a:pt x="967445" y="23675"/>
                  <a:pt x="1800109" y="132"/>
                </a:cubicBezTo>
                <a:close/>
              </a:path>
            </a:pathLst>
          </a:custGeom>
          <a:ln w="9525">
            <a:solidFill>
              <a:schemeClr val="tx1">
                <a:lumMod val="20000"/>
                <a:lumOff val="80000"/>
              </a:schemeClr>
            </a:solidFill>
          </a:ln>
        </p:spPr>
        <p:txBody>
          <a:bodyPr tIns="365760"/>
          <a:lstStyle>
            <a:lvl1pPr marL="0" indent="0" algn="ctr">
              <a:buNone/>
              <a:defRPr/>
            </a:lvl1pPr>
          </a:lstStyle>
          <a:p>
            <a:r>
              <a:rPr lang="en-US"/>
              <a:t>Click icon to add picture</a:t>
            </a:r>
            <a:endParaRPr lang="en-US" dirty="0"/>
          </a:p>
        </p:txBody>
      </p:sp>
      <p:sp>
        <p:nvSpPr>
          <p:cNvPr id="42" name="Picture Placeholder 16" descr="An empty placeholder to add an image. Click on the placeholder and select the image that you wish to add."/>
          <p:cNvSpPr>
            <a:spLocks noGrp="1"/>
          </p:cNvSpPr>
          <p:nvPr userDrawn="1">
            <p:ph type="pic" sz="quarter" idx="15"/>
          </p:nvPr>
        </p:nvSpPr>
        <p:spPr>
          <a:xfrm>
            <a:off x="1876866" y="4292470"/>
            <a:ext cx="3744269" cy="1994037"/>
          </a:xfrm>
          <a:custGeom>
            <a:avLst/>
            <a:gdLst>
              <a:gd name="connsiteX0" fmla="*/ 1941340 w 3709572"/>
              <a:gd name="connsiteY0" fmla="*/ 856 h 2479913"/>
              <a:gd name="connsiteX1" fmla="*/ 3370150 w 3709572"/>
              <a:gd name="connsiteY1" fmla="*/ 407123 h 2479913"/>
              <a:gd name="connsiteX2" fmla="*/ 3536364 w 3709572"/>
              <a:gd name="connsiteY2" fmla="*/ 1905595 h 2479913"/>
              <a:gd name="connsiteX3" fmla="*/ 1842967 w 3709572"/>
              <a:gd name="connsiteY3" fmla="*/ 2477864 h 2479913"/>
              <a:gd name="connsiteX4" fmla="*/ 165893 w 3709572"/>
              <a:gd name="connsiteY4" fmla="*/ 1742039 h 2479913"/>
              <a:gd name="connsiteX5" fmla="*/ 294495 w 3709572"/>
              <a:gd name="connsiteY5" fmla="*/ 529867 h 2479913"/>
              <a:gd name="connsiteX6" fmla="*/ 1740027 w 3709572"/>
              <a:gd name="connsiteY6" fmla="*/ 2430 h 2479913"/>
              <a:gd name="connsiteX7" fmla="*/ 1941340 w 3709572"/>
              <a:gd name="connsiteY7" fmla="*/ 856 h 2479913"/>
              <a:gd name="connsiteX0" fmla="*/ 1941340 w 3728968"/>
              <a:gd name="connsiteY0" fmla="*/ 856 h 2479101"/>
              <a:gd name="connsiteX1" fmla="*/ 3370150 w 3728968"/>
              <a:gd name="connsiteY1" fmla="*/ 407123 h 2479101"/>
              <a:gd name="connsiteX2" fmla="*/ 3561764 w 3728968"/>
              <a:gd name="connsiteY2" fmla="*/ 1874017 h 2479101"/>
              <a:gd name="connsiteX3" fmla="*/ 1842967 w 3728968"/>
              <a:gd name="connsiteY3" fmla="*/ 2477864 h 2479101"/>
              <a:gd name="connsiteX4" fmla="*/ 165893 w 3728968"/>
              <a:gd name="connsiteY4" fmla="*/ 1742039 h 2479101"/>
              <a:gd name="connsiteX5" fmla="*/ 294495 w 3728968"/>
              <a:gd name="connsiteY5" fmla="*/ 529867 h 2479101"/>
              <a:gd name="connsiteX6" fmla="*/ 1740027 w 3728968"/>
              <a:gd name="connsiteY6" fmla="*/ 2430 h 2479101"/>
              <a:gd name="connsiteX7" fmla="*/ 1941340 w 3728968"/>
              <a:gd name="connsiteY7" fmla="*/ 856 h 2479101"/>
              <a:gd name="connsiteX0" fmla="*/ 1941340 w 3744269"/>
              <a:gd name="connsiteY0" fmla="*/ 856 h 2479101"/>
              <a:gd name="connsiteX1" fmla="*/ 3370150 w 3744269"/>
              <a:gd name="connsiteY1" fmla="*/ 407123 h 2479101"/>
              <a:gd name="connsiteX2" fmla="*/ 3561764 w 3744269"/>
              <a:gd name="connsiteY2" fmla="*/ 1874017 h 2479101"/>
              <a:gd name="connsiteX3" fmla="*/ 1842967 w 3744269"/>
              <a:gd name="connsiteY3" fmla="*/ 2477864 h 2479101"/>
              <a:gd name="connsiteX4" fmla="*/ 165893 w 3744269"/>
              <a:gd name="connsiteY4" fmla="*/ 1742039 h 2479101"/>
              <a:gd name="connsiteX5" fmla="*/ 294495 w 3744269"/>
              <a:gd name="connsiteY5" fmla="*/ 529867 h 2479101"/>
              <a:gd name="connsiteX6" fmla="*/ 1740027 w 3744269"/>
              <a:gd name="connsiteY6" fmla="*/ 2430 h 2479101"/>
              <a:gd name="connsiteX7" fmla="*/ 1941340 w 3744269"/>
              <a:gd name="connsiteY7" fmla="*/ 856 h 247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4269" h="2479101">
                <a:moveTo>
                  <a:pt x="1941340" y="856"/>
                </a:moveTo>
                <a:cubicBezTo>
                  <a:pt x="2429685" y="11721"/>
                  <a:pt x="3086065" y="107626"/>
                  <a:pt x="3370150" y="407123"/>
                </a:cubicBezTo>
                <a:cubicBezTo>
                  <a:pt x="3703721" y="758790"/>
                  <a:pt x="3914617" y="1522110"/>
                  <a:pt x="3561764" y="1874017"/>
                </a:cubicBezTo>
                <a:cubicBezTo>
                  <a:pt x="3208911" y="2225925"/>
                  <a:pt x="2408946" y="2499860"/>
                  <a:pt x="1842967" y="2477864"/>
                </a:cubicBezTo>
                <a:cubicBezTo>
                  <a:pt x="1276989" y="2455868"/>
                  <a:pt x="532452" y="2173443"/>
                  <a:pt x="165893" y="1742039"/>
                </a:cubicBezTo>
                <a:cubicBezTo>
                  <a:pt x="-146717" y="1325686"/>
                  <a:pt x="32042" y="819872"/>
                  <a:pt x="294495" y="529867"/>
                </a:cubicBezTo>
                <a:cubicBezTo>
                  <a:pt x="556948" y="239861"/>
                  <a:pt x="1227369" y="22781"/>
                  <a:pt x="1740027" y="2430"/>
                </a:cubicBezTo>
                <a:cubicBezTo>
                  <a:pt x="1804109" y="-114"/>
                  <a:pt x="1871577" y="-697"/>
                  <a:pt x="1941340" y="856"/>
                </a:cubicBezTo>
                <a:close/>
              </a:path>
            </a:pathLst>
          </a:custGeom>
          <a:ln w="9525">
            <a:solidFill>
              <a:schemeClr val="tx1">
                <a:lumMod val="20000"/>
                <a:lumOff val="80000"/>
              </a:schemeClr>
            </a:solidFill>
          </a:ln>
        </p:spPr>
        <p:txBody>
          <a:bodyPr tIns="365760"/>
          <a:lstStyle>
            <a:lvl1pPr marL="0" indent="0" algn="ctr">
              <a:buNone/>
              <a:defRPr/>
            </a:lvl1pPr>
          </a:lstStyle>
          <a:p>
            <a:r>
              <a:rPr lang="en-US"/>
              <a:t>Click icon to add picture</a:t>
            </a:r>
            <a:endParaRPr lang="en-US" dirty="0"/>
          </a:p>
        </p:txBody>
      </p:sp>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fld id="{376A900F-A987-4DB8-A613-0BB5F2FD2DF5}" type="datetime1">
              <a:rPr lang="en-US" smtClean="0"/>
              <a:t>2/18/2022</a:t>
            </a:fld>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t>‹#›</a:t>
            </a:fld>
            <a:endParaRPr lang="en-US"/>
          </a:p>
        </p:txBody>
      </p:sp>
      <p:sp>
        <p:nvSpPr>
          <p:cNvPr id="22" name="Freeform 5"/>
          <p:cNvSpPr>
            <a:spLocks/>
          </p:cNvSpPr>
          <p:nvPr userDrawn="1"/>
        </p:nvSpPr>
        <p:spPr bwMode="auto">
          <a:xfrm rot="21432709">
            <a:off x="6354578" y="4158990"/>
            <a:ext cx="4255063" cy="2330263"/>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 name="connsiteX0" fmla="*/ 751 w 9998"/>
              <a:gd name="connsiteY0" fmla="*/ 2045 h 10119"/>
              <a:gd name="connsiteX1" fmla="*/ 4974 w 9998"/>
              <a:gd name="connsiteY1" fmla="*/ 10118 h 10119"/>
              <a:gd name="connsiteX2" fmla="*/ 8086 w 9998"/>
              <a:gd name="connsiteY2" fmla="*/ 1104 h 10119"/>
              <a:gd name="connsiteX3" fmla="*/ 751 w 9998"/>
              <a:gd name="connsiteY3" fmla="*/ 2045 h 10119"/>
              <a:gd name="connsiteX0" fmla="*/ 751 w 9925"/>
              <a:gd name="connsiteY0" fmla="*/ 1992 h 9971"/>
              <a:gd name="connsiteX1" fmla="*/ 4975 w 9925"/>
              <a:gd name="connsiteY1" fmla="*/ 9970 h 9971"/>
              <a:gd name="connsiteX2" fmla="*/ 7983 w 9925"/>
              <a:gd name="connsiteY2" fmla="*/ 1107 h 9971"/>
              <a:gd name="connsiteX3" fmla="*/ 751 w 9925"/>
              <a:gd name="connsiteY3" fmla="*/ 1992 h 9971"/>
            </a:gdLst>
            <a:ahLst/>
            <a:cxnLst>
              <a:cxn ang="0">
                <a:pos x="connsiteX0" y="connsiteY0"/>
              </a:cxn>
              <a:cxn ang="0">
                <a:pos x="connsiteX1" y="connsiteY1"/>
              </a:cxn>
              <a:cxn ang="0">
                <a:pos x="connsiteX2" y="connsiteY2"/>
              </a:cxn>
              <a:cxn ang="0">
                <a:pos x="connsiteX3" y="connsiteY3"/>
              </a:cxn>
            </a:cxnLst>
            <a:rect l="l" t="t" r="r" b="b"/>
            <a:pathLst>
              <a:path w="9925" h="9971">
                <a:moveTo>
                  <a:pt x="751" y="1992"/>
                </a:moveTo>
                <a:cubicBezTo>
                  <a:pt x="-330" y="3934"/>
                  <a:pt x="-1134" y="9805"/>
                  <a:pt x="4975" y="9970"/>
                </a:cubicBezTo>
                <a:cubicBezTo>
                  <a:pt x="9702" y="10098"/>
                  <a:pt x="11725" y="3792"/>
                  <a:pt x="7983" y="1107"/>
                </a:cubicBezTo>
                <a:cubicBezTo>
                  <a:pt x="5464" y="-707"/>
                  <a:pt x="1984" y="-207"/>
                  <a:pt x="751" y="199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3" name="Freeform 5"/>
          <p:cNvSpPr>
            <a:spLocks/>
          </p:cNvSpPr>
          <p:nvPr userDrawn="1"/>
        </p:nvSpPr>
        <p:spPr bwMode="auto">
          <a:xfrm>
            <a:off x="6419894" y="4229101"/>
            <a:ext cx="4122084" cy="2170513"/>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4" name="Freeform 5"/>
          <p:cNvSpPr>
            <a:spLocks/>
          </p:cNvSpPr>
          <p:nvPr userDrawn="1"/>
        </p:nvSpPr>
        <p:spPr bwMode="auto">
          <a:xfrm>
            <a:off x="6487008" y="4279900"/>
            <a:ext cx="4004469" cy="2052403"/>
          </a:xfrm>
          <a:custGeom>
            <a:avLst/>
            <a:gdLst>
              <a:gd name="T0" fmla="*/ 224 w 1468"/>
              <a:gd name="T1" fmla="*/ 204 h 829"/>
              <a:gd name="T2" fmla="*/ 689 w 1468"/>
              <a:gd name="T3" fmla="*/ 819 h 829"/>
              <a:gd name="T4" fmla="*/ 1046 w 1468"/>
              <a:gd name="T5" fmla="*/ 142 h 829"/>
              <a:gd name="T6" fmla="*/ 224 w 1468"/>
              <a:gd name="T7" fmla="*/ 204 h 829"/>
              <a:gd name="connsiteX0" fmla="*/ 601 w 7683"/>
              <a:gd name="connsiteY0" fmla="*/ 1907 h 9326"/>
              <a:gd name="connsiteX1" fmla="*/ 3768 w 7683"/>
              <a:gd name="connsiteY1" fmla="*/ 9325 h 9326"/>
              <a:gd name="connsiteX2" fmla="*/ 6236 w 7683"/>
              <a:gd name="connsiteY2" fmla="*/ 1030 h 9326"/>
              <a:gd name="connsiteX3" fmla="*/ 601 w 7683"/>
              <a:gd name="connsiteY3" fmla="*/ 1907 h 9326"/>
            </a:gdLst>
            <a:ahLst/>
            <a:cxnLst>
              <a:cxn ang="0">
                <a:pos x="connsiteX0" y="connsiteY0"/>
              </a:cxn>
              <a:cxn ang="0">
                <a:pos x="connsiteX1" y="connsiteY1"/>
              </a:cxn>
              <a:cxn ang="0">
                <a:pos x="connsiteX2" y="connsiteY2"/>
              </a:cxn>
              <a:cxn ang="0">
                <a:pos x="connsiteX3" y="connsiteY3"/>
              </a:cxn>
            </a:cxnLst>
            <a:rect l="l" t="t" r="r" b="b"/>
            <a:pathLst>
              <a:path w="7683" h="9326">
                <a:moveTo>
                  <a:pt x="601" y="1907"/>
                </a:moveTo>
                <a:cubicBezTo>
                  <a:pt x="-230" y="3740"/>
                  <a:pt x="-925" y="9169"/>
                  <a:pt x="3768" y="9325"/>
                </a:cubicBezTo>
                <a:cubicBezTo>
                  <a:pt x="7399" y="9446"/>
                  <a:pt x="9111" y="3563"/>
                  <a:pt x="6236" y="1030"/>
                </a:cubicBezTo>
                <a:cubicBezTo>
                  <a:pt x="4302" y="-683"/>
                  <a:pt x="1548" y="-168"/>
                  <a:pt x="601" y="190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sz="1800"/>
          </a:p>
        </p:txBody>
      </p:sp>
      <p:sp>
        <p:nvSpPr>
          <p:cNvPr id="25" name="Picture Placeholder 16"/>
          <p:cNvSpPr>
            <a:spLocks noGrp="1"/>
          </p:cNvSpPr>
          <p:nvPr>
            <p:ph type="pic" sz="quarter" idx="16"/>
          </p:nvPr>
        </p:nvSpPr>
        <p:spPr>
          <a:xfrm>
            <a:off x="6553200" y="4356101"/>
            <a:ext cx="3854664" cy="1917700"/>
          </a:xfrm>
          <a:custGeom>
            <a:avLst/>
            <a:gdLst/>
            <a:ahLst/>
            <a:cxnLst/>
            <a:rect l="l" t="t" r="r" b="b"/>
            <a:pathLst>
              <a:path w="3800478" h="2550777">
                <a:moveTo>
                  <a:pt x="1880385" y="1153"/>
                </a:moveTo>
                <a:cubicBezTo>
                  <a:pt x="2292596" y="12155"/>
                  <a:pt x="2718264" y="102207"/>
                  <a:pt x="3084490" y="281559"/>
                </a:cubicBezTo>
                <a:cubicBezTo>
                  <a:pt x="4506638" y="974345"/>
                  <a:pt x="3659780" y="2583369"/>
                  <a:pt x="1863668" y="2550275"/>
                </a:cubicBezTo>
                <a:cubicBezTo>
                  <a:pt x="-457772" y="2507608"/>
                  <a:pt x="-113983" y="1022755"/>
                  <a:pt x="297080" y="521422"/>
                </a:cubicBezTo>
                <a:cubicBezTo>
                  <a:pt x="560579" y="202192"/>
                  <a:pt x="1106899" y="17961"/>
                  <a:pt x="1704760" y="1247"/>
                </a:cubicBezTo>
                <a:cubicBezTo>
                  <a:pt x="1762886" y="-378"/>
                  <a:pt x="1821498" y="-419"/>
                  <a:pt x="1880385" y="1153"/>
                </a:cubicBezTo>
                <a:close/>
              </a:path>
            </a:pathLst>
          </a:custGeom>
          <a:ln w="9525">
            <a:solidFill>
              <a:schemeClr val="tx1">
                <a:lumMod val="20000"/>
                <a:lumOff val="80000"/>
              </a:schemeClr>
            </a:solidFill>
          </a:ln>
        </p:spPr>
        <p:txBody>
          <a:bodyPr tIns="365760"/>
          <a:lstStyle>
            <a:lvl1pPr marL="0" indent="0" algn="ctr">
              <a:buNone/>
              <a:defRPr/>
            </a:lvl1pPr>
          </a:lstStyle>
          <a:p>
            <a:r>
              <a:rPr lang="en-US"/>
              <a:t>Click icon to add picture</a:t>
            </a:r>
          </a:p>
        </p:txBody>
      </p:sp>
    </p:spTree>
    <p:extLst>
      <p:ext uri="{BB962C8B-B14F-4D97-AF65-F5344CB8AC3E}">
        <p14:creationId xmlns:p14="http://schemas.microsoft.com/office/powerpoint/2010/main" val="3510114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ree Rectangular Pictures with Captio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1" name="Freeform 20"/>
          <p:cNvSpPr>
            <a:spLocks/>
          </p:cNvSpPr>
          <p:nvPr/>
        </p:nvSpPr>
        <p:spPr bwMode="auto">
          <a:xfrm flipH="1">
            <a:off x="874712" y="1603512"/>
            <a:ext cx="5041675" cy="2402875"/>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2" name="Freeform 21"/>
          <p:cNvSpPr>
            <a:spLocks/>
          </p:cNvSpPr>
          <p:nvPr/>
        </p:nvSpPr>
        <p:spPr bwMode="auto">
          <a:xfrm flipH="1">
            <a:off x="940026" y="1642659"/>
            <a:ext cx="4911047" cy="232458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en-US" sz="1800"/>
          </a:p>
        </p:txBody>
      </p:sp>
      <p:sp>
        <p:nvSpPr>
          <p:cNvPr id="23" name="Freeform 22"/>
          <p:cNvSpPr>
            <a:spLocks/>
          </p:cNvSpPr>
          <p:nvPr/>
        </p:nvSpPr>
        <p:spPr bwMode="auto">
          <a:xfrm flipH="1">
            <a:off x="1005341" y="1689101"/>
            <a:ext cx="4780416" cy="22399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sz="1800"/>
          </a:p>
        </p:txBody>
      </p:sp>
      <p:sp>
        <p:nvSpPr>
          <p:cNvPr id="39" name="Freeform 38"/>
          <p:cNvSpPr>
            <a:spLocks/>
          </p:cNvSpPr>
          <p:nvPr/>
        </p:nvSpPr>
        <p:spPr bwMode="auto">
          <a:xfrm>
            <a:off x="6246812" y="1603512"/>
            <a:ext cx="5041675" cy="2402875"/>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40" name="Freeform 39"/>
          <p:cNvSpPr>
            <a:spLocks/>
          </p:cNvSpPr>
          <p:nvPr/>
        </p:nvSpPr>
        <p:spPr bwMode="auto">
          <a:xfrm>
            <a:off x="6312126" y="1642659"/>
            <a:ext cx="4911047" cy="232458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en-US" sz="1800"/>
          </a:p>
        </p:txBody>
      </p:sp>
      <p:sp>
        <p:nvSpPr>
          <p:cNvPr id="41" name="Freeform 40"/>
          <p:cNvSpPr>
            <a:spLocks/>
          </p:cNvSpPr>
          <p:nvPr/>
        </p:nvSpPr>
        <p:spPr bwMode="auto">
          <a:xfrm>
            <a:off x="6377440" y="1689101"/>
            <a:ext cx="4780416" cy="22399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sz="1800"/>
          </a:p>
        </p:txBody>
      </p:sp>
      <p:sp>
        <p:nvSpPr>
          <p:cNvPr id="42" name="Freeform 41"/>
          <p:cNvSpPr>
            <a:spLocks/>
          </p:cNvSpPr>
          <p:nvPr/>
        </p:nvSpPr>
        <p:spPr bwMode="auto">
          <a:xfrm flipH="1" flipV="1">
            <a:off x="874712" y="4111319"/>
            <a:ext cx="5041675" cy="2402875"/>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43" name="Freeform 42"/>
          <p:cNvSpPr>
            <a:spLocks/>
          </p:cNvSpPr>
          <p:nvPr/>
        </p:nvSpPr>
        <p:spPr bwMode="auto">
          <a:xfrm flipH="1" flipV="1">
            <a:off x="940026" y="4150466"/>
            <a:ext cx="4911047" cy="232458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44" name="Freeform 43"/>
          <p:cNvSpPr>
            <a:spLocks/>
          </p:cNvSpPr>
          <p:nvPr/>
        </p:nvSpPr>
        <p:spPr bwMode="auto">
          <a:xfrm flipH="1" flipV="1">
            <a:off x="1005341" y="4203701"/>
            <a:ext cx="4780416" cy="2220505"/>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sz="1800"/>
          </a:p>
        </p:txBody>
      </p:sp>
      <p:sp>
        <p:nvSpPr>
          <p:cNvPr id="45" name="Freeform 44"/>
          <p:cNvSpPr>
            <a:spLocks/>
          </p:cNvSpPr>
          <p:nvPr/>
        </p:nvSpPr>
        <p:spPr bwMode="auto">
          <a:xfrm flipV="1">
            <a:off x="6246812" y="4111319"/>
            <a:ext cx="5041675" cy="2402875"/>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46" name="Freeform 45"/>
          <p:cNvSpPr>
            <a:spLocks/>
          </p:cNvSpPr>
          <p:nvPr/>
        </p:nvSpPr>
        <p:spPr bwMode="auto">
          <a:xfrm flipV="1">
            <a:off x="6312126" y="4150466"/>
            <a:ext cx="4911047" cy="232458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47" name="Freeform 46"/>
          <p:cNvSpPr>
            <a:spLocks/>
          </p:cNvSpPr>
          <p:nvPr/>
        </p:nvSpPr>
        <p:spPr bwMode="auto">
          <a:xfrm flipV="1">
            <a:off x="6377440" y="4203701"/>
            <a:ext cx="4780416" cy="2220505"/>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sz="1800"/>
          </a:p>
        </p:txBody>
      </p:sp>
      <p:sp>
        <p:nvSpPr>
          <p:cNvPr id="51" name="Rectangle 54"/>
          <p:cNvSpPr/>
          <p:nvPr/>
        </p:nvSpPr>
        <p:spPr>
          <a:xfrm>
            <a:off x="6425339" y="1735771"/>
            <a:ext cx="4671060" cy="2131823"/>
          </a:xfrm>
          <a:custGeom>
            <a:avLst/>
            <a:gdLst/>
            <a:ahLst/>
            <a:cxnLst/>
            <a:rect l="l" t="t" r="r" b="b"/>
            <a:pathLst>
              <a:path w="4671060" h="2692400">
                <a:moveTo>
                  <a:pt x="315161" y="0"/>
                </a:moveTo>
                <a:lnTo>
                  <a:pt x="4323299" y="0"/>
                </a:lnTo>
                <a:cubicBezTo>
                  <a:pt x="4342581" y="116373"/>
                  <a:pt x="4552016" y="232204"/>
                  <a:pt x="4649803" y="240332"/>
                </a:cubicBezTo>
                <a:cubicBezTo>
                  <a:pt x="4653273" y="973446"/>
                  <a:pt x="4667589" y="1702467"/>
                  <a:pt x="4671060" y="2435580"/>
                </a:cubicBezTo>
                <a:cubicBezTo>
                  <a:pt x="4519225" y="2427395"/>
                  <a:pt x="4375632" y="2570129"/>
                  <a:pt x="4396455" y="2692400"/>
                </a:cubicBezTo>
                <a:lnTo>
                  <a:pt x="321198" y="2681657"/>
                </a:lnTo>
                <a:cubicBezTo>
                  <a:pt x="314257" y="2576012"/>
                  <a:pt x="249619" y="2459114"/>
                  <a:pt x="7117" y="2443254"/>
                </a:cubicBezTo>
                <a:cubicBezTo>
                  <a:pt x="15792" y="2063652"/>
                  <a:pt x="-8935" y="661885"/>
                  <a:pt x="3646" y="274609"/>
                </a:cubicBezTo>
                <a:cubicBezTo>
                  <a:pt x="208338" y="248636"/>
                  <a:pt x="295675" y="158788"/>
                  <a:pt x="315161" y="0"/>
                </a:cubicBezTo>
                <a:close/>
              </a:path>
            </a:pathLst>
          </a:custGeom>
          <a:solidFill>
            <a:schemeClr val="bg2"/>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8" name="Picture Placeholder 13" descr="An empty placeholder to add an image. Click on the placeholder and select the image that you wish to add."/>
          <p:cNvSpPr>
            <a:spLocks noGrp="1"/>
          </p:cNvSpPr>
          <p:nvPr>
            <p:ph type="pic" sz="quarter" idx="13"/>
          </p:nvPr>
        </p:nvSpPr>
        <p:spPr>
          <a:xfrm>
            <a:off x="1066798" y="1735771"/>
            <a:ext cx="4671059" cy="2131823"/>
          </a:xfrm>
          <a:custGeom>
            <a:avLst/>
            <a:gdLst/>
            <a:ahLst/>
            <a:cxnLst/>
            <a:rect l="l" t="t" r="r" b="b"/>
            <a:pathLst>
              <a:path w="4671059" h="2692400">
                <a:moveTo>
                  <a:pt x="347761" y="0"/>
                </a:moveTo>
                <a:lnTo>
                  <a:pt x="4355900" y="0"/>
                </a:lnTo>
                <a:cubicBezTo>
                  <a:pt x="4375386" y="158788"/>
                  <a:pt x="4462722" y="248636"/>
                  <a:pt x="4667415" y="274609"/>
                </a:cubicBezTo>
                <a:cubicBezTo>
                  <a:pt x="4679995" y="661885"/>
                  <a:pt x="4655268" y="2063652"/>
                  <a:pt x="4663944" y="2443254"/>
                </a:cubicBezTo>
                <a:cubicBezTo>
                  <a:pt x="4421441" y="2459114"/>
                  <a:pt x="4356803" y="2576012"/>
                  <a:pt x="4349862" y="2681657"/>
                </a:cubicBezTo>
                <a:lnTo>
                  <a:pt x="274605" y="2692400"/>
                </a:lnTo>
                <a:cubicBezTo>
                  <a:pt x="295428" y="2570129"/>
                  <a:pt x="151836" y="2427395"/>
                  <a:pt x="0" y="2435580"/>
                </a:cubicBezTo>
                <a:cubicBezTo>
                  <a:pt x="3471" y="1702467"/>
                  <a:pt x="17787" y="973446"/>
                  <a:pt x="21258" y="240332"/>
                </a:cubicBezTo>
                <a:cubicBezTo>
                  <a:pt x="119044" y="232204"/>
                  <a:pt x="328479" y="116373"/>
                  <a:pt x="347761" y="0"/>
                </a:cubicBezTo>
                <a:close/>
              </a:path>
            </a:pathLst>
          </a:custGeom>
          <a:ln w="9525">
            <a:solidFill>
              <a:schemeClr val="tx1">
                <a:lumMod val="20000"/>
                <a:lumOff val="80000"/>
              </a:schemeClr>
            </a:solidFill>
          </a:ln>
        </p:spPr>
        <p:txBody>
          <a:bodyPr tIns="365760"/>
          <a:lstStyle>
            <a:lvl1pPr marL="0" indent="0" algn="ctr">
              <a:buNone/>
              <a:defRPr/>
            </a:lvl1pPr>
          </a:lstStyle>
          <a:p>
            <a:r>
              <a:rPr lang="en-US"/>
              <a:t>Click icon to add picture</a:t>
            </a:r>
            <a:endParaRPr lang="en-US" dirty="0"/>
          </a:p>
        </p:txBody>
      </p:sp>
      <p:sp>
        <p:nvSpPr>
          <p:cNvPr id="49" name="Picture Placeholder 13" descr="An empty placeholder to add an image. Click on the placeholder and select the image that you wish to add."/>
          <p:cNvSpPr>
            <a:spLocks noGrp="1"/>
          </p:cNvSpPr>
          <p:nvPr>
            <p:ph type="pic" sz="quarter" idx="15"/>
          </p:nvPr>
        </p:nvSpPr>
        <p:spPr>
          <a:xfrm>
            <a:off x="1066798" y="4267200"/>
            <a:ext cx="4671059" cy="2108200"/>
          </a:xfrm>
          <a:custGeom>
            <a:avLst/>
            <a:gdLst/>
            <a:ahLst/>
            <a:cxnLst/>
            <a:rect l="l" t="t" r="r" b="b"/>
            <a:pathLst>
              <a:path w="4671059" h="2692400">
                <a:moveTo>
                  <a:pt x="274605" y="0"/>
                </a:moveTo>
                <a:lnTo>
                  <a:pt x="4349862" y="10743"/>
                </a:lnTo>
                <a:cubicBezTo>
                  <a:pt x="4356803" y="116388"/>
                  <a:pt x="4421441" y="233287"/>
                  <a:pt x="4663944" y="249146"/>
                </a:cubicBezTo>
                <a:cubicBezTo>
                  <a:pt x="4655268" y="628749"/>
                  <a:pt x="4679995" y="2030515"/>
                  <a:pt x="4667415" y="2417791"/>
                </a:cubicBezTo>
                <a:cubicBezTo>
                  <a:pt x="4462722" y="2443764"/>
                  <a:pt x="4375386" y="2533612"/>
                  <a:pt x="4355900" y="2692400"/>
                </a:cubicBezTo>
                <a:lnTo>
                  <a:pt x="347761" y="2692400"/>
                </a:lnTo>
                <a:cubicBezTo>
                  <a:pt x="328479" y="2576027"/>
                  <a:pt x="119044" y="2460197"/>
                  <a:pt x="21258" y="2452068"/>
                </a:cubicBezTo>
                <a:cubicBezTo>
                  <a:pt x="17787" y="1718955"/>
                  <a:pt x="3471" y="989934"/>
                  <a:pt x="0" y="256820"/>
                </a:cubicBezTo>
                <a:cubicBezTo>
                  <a:pt x="151836" y="265005"/>
                  <a:pt x="295428" y="122271"/>
                  <a:pt x="274605" y="0"/>
                </a:cubicBezTo>
                <a:close/>
              </a:path>
            </a:pathLst>
          </a:custGeom>
          <a:ln w="9525">
            <a:solidFill>
              <a:schemeClr val="tx1">
                <a:lumMod val="20000"/>
                <a:lumOff val="80000"/>
              </a:schemeClr>
            </a:solidFill>
          </a:ln>
        </p:spPr>
        <p:txBody>
          <a:bodyPr tIns="365760"/>
          <a:lstStyle>
            <a:lvl1pPr marL="0" indent="0" algn="ctr">
              <a:buNone/>
              <a:defRPr/>
            </a:lvl1pPr>
          </a:lstStyle>
          <a:p>
            <a:r>
              <a:rPr lang="en-US"/>
              <a:t>Click icon to add picture</a:t>
            </a:r>
            <a:endParaRPr lang="en-US" dirty="0"/>
          </a:p>
        </p:txBody>
      </p:sp>
      <p:sp>
        <p:nvSpPr>
          <p:cNvPr id="50" name="Picture Placeholder 13" descr="An empty placeholder to add an image. Click on the placeholder and select the image that you wish to add."/>
          <p:cNvSpPr>
            <a:spLocks noGrp="1"/>
          </p:cNvSpPr>
          <p:nvPr>
            <p:ph type="pic" sz="quarter" idx="16"/>
          </p:nvPr>
        </p:nvSpPr>
        <p:spPr>
          <a:xfrm>
            <a:off x="6425339" y="4267200"/>
            <a:ext cx="4671060" cy="2108200"/>
          </a:xfrm>
          <a:custGeom>
            <a:avLst/>
            <a:gdLst/>
            <a:ahLst/>
            <a:cxnLst/>
            <a:rect l="l" t="t" r="r" b="b"/>
            <a:pathLst>
              <a:path w="4671060" h="2692400">
                <a:moveTo>
                  <a:pt x="4396455" y="0"/>
                </a:moveTo>
                <a:cubicBezTo>
                  <a:pt x="4375632" y="122271"/>
                  <a:pt x="4519225" y="265005"/>
                  <a:pt x="4671060" y="256820"/>
                </a:cubicBezTo>
                <a:cubicBezTo>
                  <a:pt x="4667589" y="989934"/>
                  <a:pt x="4653273" y="1718955"/>
                  <a:pt x="4649803" y="2452068"/>
                </a:cubicBezTo>
                <a:cubicBezTo>
                  <a:pt x="4552016" y="2460197"/>
                  <a:pt x="4342581" y="2576027"/>
                  <a:pt x="4323299" y="2692400"/>
                </a:cubicBezTo>
                <a:lnTo>
                  <a:pt x="315161" y="2692400"/>
                </a:lnTo>
                <a:cubicBezTo>
                  <a:pt x="295675" y="2533612"/>
                  <a:pt x="208338" y="2443764"/>
                  <a:pt x="3646" y="2417791"/>
                </a:cubicBezTo>
                <a:cubicBezTo>
                  <a:pt x="-8935" y="2030515"/>
                  <a:pt x="15792" y="628749"/>
                  <a:pt x="7117" y="249146"/>
                </a:cubicBezTo>
                <a:cubicBezTo>
                  <a:pt x="249619" y="233287"/>
                  <a:pt x="314257" y="116388"/>
                  <a:pt x="321198" y="10743"/>
                </a:cubicBezTo>
                <a:close/>
              </a:path>
            </a:pathLst>
          </a:custGeom>
          <a:ln w="9525">
            <a:solidFill>
              <a:schemeClr val="tx1">
                <a:lumMod val="20000"/>
                <a:lumOff val="80000"/>
              </a:schemeClr>
            </a:solidFill>
          </a:ln>
        </p:spPr>
        <p:txBody>
          <a:bodyPr tIns="365760"/>
          <a:lstStyle>
            <a:lvl1pPr marL="0" indent="0" algn="ctr">
              <a:buNone/>
              <a:defRPr/>
            </a:lvl1pPr>
          </a:lstStyle>
          <a:p>
            <a:r>
              <a:rPr lang="en-US"/>
              <a:t>Click icon to add picture</a:t>
            </a:r>
            <a:endParaRPr lang="en-US" dirty="0"/>
          </a:p>
        </p:txBody>
      </p:sp>
      <p:sp>
        <p:nvSpPr>
          <p:cNvPr id="4" name="Text Placeholder 3"/>
          <p:cNvSpPr>
            <a:spLocks noGrp="1"/>
          </p:cNvSpPr>
          <p:nvPr userDrawn="1">
            <p:ph type="body" sz="half" idx="2"/>
          </p:nvPr>
        </p:nvSpPr>
        <p:spPr>
          <a:xfrm>
            <a:off x="6627813" y="1985418"/>
            <a:ext cx="4267201" cy="1639063"/>
          </a:xfrm>
        </p:spPr>
        <p:txBody>
          <a:bodyPr anchor="ctr">
            <a:normAutofit/>
          </a:bodyPr>
          <a:lstStyle>
            <a:lvl1pPr marL="0" indent="0" algn="ctr">
              <a:buNone/>
              <a:defRPr sz="2000">
                <a:solidFill>
                  <a:schemeClr val="tx1"/>
                </a:solidFill>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Footer Placeholder 4"/>
          <p:cNvSpPr>
            <a:spLocks noGrp="1"/>
          </p:cNvSpPr>
          <p:nvPr userDrawn="1">
            <p:ph type="ftr" sz="quarter" idx="11"/>
          </p:nvPr>
        </p:nvSpPr>
        <p:spPr/>
        <p:txBody>
          <a:bodyPr/>
          <a:lstStyle/>
          <a:p>
            <a:endParaRPr lang="en-US"/>
          </a:p>
        </p:txBody>
      </p:sp>
      <p:sp>
        <p:nvSpPr>
          <p:cNvPr id="3" name="Date Placeholder 2"/>
          <p:cNvSpPr>
            <a:spLocks noGrp="1"/>
          </p:cNvSpPr>
          <p:nvPr userDrawn="1">
            <p:ph type="dt" sz="half" idx="10"/>
          </p:nvPr>
        </p:nvSpPr>
        <p:spPr/>
        <p:txBody>
          <a:bodyPr/>
          <a:lstStyle/>
          <a:p>
            <a:fld id="{F92826E2-89CA-487D-AE7D-60FF13F3BAF5}" type="datetime1">
              <a:rPr lang="en-US" smtClean="0"/>
              <a:t>2/18/2022</a:t>
            </a:fld>
            <a:endParaRPr lang="en-US"/>
          </a:p>
        </p:txBody>
      </p:sp>
      <p:sp>
        <p:nvSpPr>
          <p:cNvPr id="6" name="Slide Number Placeholder 5"/>
          <p:cNvSpPr>
            <a:spLocks noGrp="1"/>
          </p:cNvSpPr>
          <p:nvPr userDrawn="1">
            <p:ph type="sldNum" sz="quarter" idx="12"/>
          </p:nvPr>
        </p:nvSpPr>
        <p:spPr/>
        <p:txBody>
          <a:bodyPr/>
          <a:lstStyle/>
          <a:p>
            <a:fld id="{09C03C58-465B-42F2-8BA3-01664A6B69B6}" type="slidenum">
              <a:rPr lang="en-US" smtClean="0"/>
              <a:pPr/>
              <a:t>‹#›</a:t>
            </a:fld>
            <a:endParaRPr lang="en-US"/>
          </a:p>
        </p:txBody>
      </p:sp>
    </p:spTree>
    <p:extLst>
      <p:ext uri="{BB962C8B-B14F-4D97-AF65-F5344CB8AC3E}">
        <p14:creationId xmlns:p14="http://schemas.microsoft.com/office/powerpoint/2010/main" val="290407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5"/>
          <p:cNvSpPr>
            <a:spLocks/>
          </p:cNvSpPr>
          <p:nvPr/>
        </p:nvSpPr>
        <p:spPr bwMode="auto">
          <a:xfrm>
            <a:off x="365340" y="279947"/>
            <a:ext cx="11486107" cy="6279031"/>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p:nvSpPr>
        <p:spPr bwMode="auto">
          <a:xfrm>
            <a:off x="452264" y="336433"/>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F3406132-7CE6-45E4-90D4-91693943292D}" type="datetime1">
              <a:rPr lang="en-US" smtClean="0"/>
              <a:t>2/18/2022</a:t>
            </a:fld>
            <a:endParaRPr lang="en-US"/>
          </a:p>
        </p:txBody>
      </p:sp>
      <p:sp>
        <p:nvSpPr>
          <p:cNvPr id="6" name="Slide Number Placeholder 5"/>
          <p:cNvSpPr>
            <a:spLocks noGrp="1"/>
          </p:cNvSpPr>
          <p:nvPr>
            <p:ph type="sldNum" sz="quarter" idx="12"/>
          </p:nvPr>
        </p:nvSpPr>
        <p:spPr/>
        <p:txBody>
          <a:bodyPr/>
          <a:lstStyle/>
          <a:p>
            <a:fld id="{09C03C58-465B-42F2-8BA3-01664A6B69B6}" type="slidenum">
              <a:rPr lang="en-US" smtClean="0"/>
              <a:t>‹#›</a:t>
            </a:fld>
            <a:endParaRPr lang="en-US"/>
          </a:p>
        </p:txBody>
      </p:sp>
    </p:spTree>
    <p:extLst>
      <p:ext uri="{BB962C8B-B14F-4D97-AF65-F5344CB8AC3E}">
        <p14:creationId xmlns:p14="http://schemas.microsoft.com/office/powerpoint/2010/main" val="82771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1522413" y="4800600"/>
            <a:ext cx="9144000" cy="1143000"/>
          </a:xfrm>
        </p:spPr>
        <p:txBody>
          <a:bodyPr/>
          <a:lstStyle>
            <a:lvl1pPr marL="0" indent="0">
              <a:buNone/>
              <a:defRPr sz="2400">
                <a:solidFill>
                  <a:schemeClr val="accent1">
                    <a:lumMod val="50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8357204D-E712-460F-A835-B3805357AA3E}" type="datetime1">
              <a:rPr lang="en-US" smtClean="0"/>
              <a:t>2/18/2022</a:t>
            </a:fld>
            <a:endParaRPr lang="en-US"/>
          </a:p>
        </p:txBody>
      </p:sp>
      <p:sp>
        <p:nvSpPr>
          <p:cNvPr id="6" name="Slide Number Placeholder 5"/>
          <p:cNvSpPr>
            <a:spLocks noGrp="1"/>
          </p:cNvSpPr>
          <p:nvPr>
            <p:ph type="sldNum" sz="quarter" idx="12"/>
          </p:nvPr>
        </p:nvSpPr>
        <p:spPr/>
        <p:txBody>
          <a:bodyPr/>
          <a:lstStyle/>
          <a:p>
            <a:fld id="{09C03C58-465B-42F2-8BA3-01664A6B69B6}" type="slidenum">
              <a:rPr lang="en-US" smtClean="0"/>
              <a:t>‹#›</a:t>
            </a:fld>
            <a:endParaRPr lang="en-US"/>
          </a:p>
        </p:txBody>
      </p:sp>
    </p:spTree>
    <p:extLst>
      <p:ext uri="{BB962C8B-B14F-4D97-AF65-F5344CB8AC3E}">
        <p14:creationId xmlns:p14="http://schemas.microsoft.com/office/powerpoint/2010/main" val="215775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Freeform 5"/>
          <p:cNvSpPr>
            <a:spLocks/>
          </p:cNvSpPr>
          <p:nvPr/>
        </p:nvSpPr>
        <p:spPr bwMode="auto">
          <a:xfrm>
            <a:off x="365340" y="279947"/>
            <a:ext cx="11486107" cy="6279031"/>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 name="Freeform 5"/>
          <p:cNvSpPr>
            <a:spLocks/>
          </p:cNvSpPr>
          <p:nvPr/>
        </p:nvSpPr>
        <p:spPr bwMode="auto">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9" name="Freeform 6"/>
          <p:cNvSpPr>
            <a:spLocks/>
          </p:cNvSpPr>
          <p:nvPr/>
        </p:nvSpPr>
        <p:spPr bwMode="auto">
          <a:xfrm>
            <a:off x="452264" y="336433"/>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3812" y="1676401"/>
            <a:ext cx="4572000" cy="450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3015" y="1676401"/>
            <a:ext cx="4572000" cy="450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0FFB3E1D-4BB2-4EB5-99F0-C0445BB2CBB6}" type="datetime1">
              <a:rPr lang="en-US" smtClean="0"/>
              <a:t>2/18/2022</a:t>
            </a:fld>
            <a:endParaRPr lang="en-US"/>
          </a:p>
        </p:txBody>
      </p:sp>
      <p:sp>
        <p:nvSpPr>
          <p:cNvPr id="7" name="Slide Number Placeholder 6"/>
          <p:cNvSpPr>
            <a:spLocks noGrp="1"/>
          </p:cNvSpPr>
          <p:nvPr>
            <p:ph type="sldNum" sz="quarter" idx="12"/>
          </p:nvPr>
        </p:nvSpPr>
        <p:spPr/>
        <p:txBody>
          <a:bodyPr/>
          <a:lstStyle/>
          <a:p>
            <a:fld id="{09C03C58-465B-42F2-8BA3-01664A6B69B6}" type="slidenum">
              <a:rPr lang="en-US" smtClean="0"/>
              <a:t>‹#›</a:t>
            </a:fld>
            <a:endParaRPr lang="en-US"/>
          </a:p>
        </p:txBody>
      </p:sp>
    </p:spTree>
    <p:extLst>
      <p:ext uri="{BB962C8B-B14F-4D97-AF65-F5344CB8AC3E}">
        <p14:creationId xmlns:p14="http://schemas.microsoft.com/office/powerpoint/2010/main" val="124003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Freeform 5"/>
          <p:cNvSpPr>
            <a:spLocks/>
          </p:cNvSpPr>
          <p:nvPr/>
        </p:nvSpPr>
        <p:spPr bwMode="auto">
          <a:xfrm>
            <a:off x="365340" y="279947"/>
            <a:ext cx="11486107" cy="6279031"/>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0" name="Freeform 5"/>
          <p:cNvSpPr>
            <a:spLocks/>
          </p:cNvSpPr>
          <p:nvPr/>
        </p:nvSpPr>
        <p:spPr bwMode="auto">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Freeform 6"/>
          <p:cNvSpPr>
            <a:spLocks/>
          </p:cNvSpPr>
          <p:nvPr/>
        </p:nvSpPr>
        <p:spPr bwMode="auto">
          <a:xfrm>
            <a:off x="452264" y="336433"/>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 name="Title 1"/>
          <p:cNvSpPr>
            <a:spLocks noGrp="1"/>
          </p:cNvSpPr>
          <p:nvPr>
            <p:ph type="title"/>
          </p:nvPr>
        </p:nvSpPr>
        <p:spPr>
          <a:xfrm>
            <a:off x="1293813" y="456331"/>
            <a:ext cx="9601203" cy="106766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93813" y="1681163"/>
            <a:ext cx="4572000" cy="823912"/>
          </a:xfrm>
        </p:spPr>
        <p:txBody>
          <a:bodyPr anchor="ctr"/>
          <a:lstStyle>
            <a:lvl1pPr marL="0" indent="0">
              <a:spcBef>
                <a:spcPts val="0"/>
              </a:spcBef>
              <a:buNone/>
              <a:defRPr sz="2400" b="0">
                <a:solidFill>
                  <a:schemeClr val="accent1">
                    <a:lumMod val="50000"/>
                  </a:schemeClr>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1293813" y="2505075"/>
            <a:ext cx="4572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3015" y="1681163"/>
            <a:ext cx="4572000" cy="823912"/>
          </a:xfrm>
        </p:spPr>
        <p:txBody>
          <a:bodyPr anchor="ctr"/>
          <a:lstStyle>
            <a:lvl1pPr marL="0" indent="0">
              <a:spcBef>
                <a:spcPts val="0"/>
              </a:spcBef>
              <a:buNone/>
              <a:defRPr sz="2400" b="0">
                <a:solidFill>
                  <a:schemeClr val="accent1">
                    <a:lumMod val="50000"/>
                  </a:schemeClr>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3015" y="2505075"/>
            <a:ext cx="4572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3B6470DD-936A-40C7-B2FF-E7290D8BDE85}" type="datetime1">
              <a:rPr lang="en-US" smtClean="0"/>
              <a:t>2/18/2022</a:t>
            </a:fld>
            <a:endParaRPr lang="en-US"/>
          </a:p>
        </p:txBody>
      </p:sp>
      <p:sp>
        <p:nvSpPr>
          <p:cNvPr id="9" name="Slide Number Placeholder 8"/>
          <p:cNvSpPr>
            <a:spLocks noGrp="1"/>
          </p:cNvSpPr>
          <p:nvPr>
            <p:ph type="sldNum" sz="quarter" idx="12"/>
          </p:nvPr>
        </p:nvSpPr>
        <p:spPr/>
        <p:txBody>
          <a:bodyPr/>
          <a:lstStyle/>
          <a:p>
            <a:fld id="{09C03C58-465B-42F2-8BA3-01664A6B69B6}" type="slidenum">
              <a:rPr lang="en-US" smtClean="0"/>
              <a:t>‹#›</a:t>
            </a:fld>
            <a:endParaRPr lang="en-US"/>
          </a:p>
        </p:txBody>
      </p:sp>
    </p:spTree>
    <p:extLst>
      <p:ext uri="{BB962C8B-B14F-4D97-AF65-F5344CB8AC3E}">
        <p14:creationId xmlns:p14="http://schemas.microsoft.com/office/powerpoint/2010/main" val="135751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a:spLocks/>
          </p:cNvSpPr>
          <p:nvPr/>
        </p:nvSpPr>
        <p:spPr bwMode="auto">
          <a:xfrm>
            <a:off x="365340" y="279947"/>
            <a:ext cx="11486107" cy="6279031"/>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7" name="Freeform 6"/>
          <p:cNvSpPr>
            <a:spLocks/>
          </p:cNvSpPr>
          <p:nvPr/>
        </p:nvSpPr>
        <p:spPr bwMode="auto">
          <a:xfrm>
            <a:off x="452264" y="336433"/>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3" name="Date Placeholder 2"/>
          <p:cNvSpPr>
            <a:spLocks noGrp="1"/>
          </p:cNvSpPr>
          <p:nvPr>
            <p:ph type="dt" sz="half" idx="10"/>
          </p:nvPr>
        </p:nvSpPr>
        <p:spPr/>
        <p:txBody>
          <a:bodyPr/>
          <a:lstStyle/>
          <a:p>
            <a:fld id="{6DD9A680-C0D5-4B16-AB7C-0C3F71FB527A}" type="datetime1">
              <a:rPr lang="en-US" smtClean="0"/>
              <a:t>2/18/2022</a:t>
            </a:fld>
            <a:endParaRPr lang="en-US"/>
          </a:p>
        </p:txBody>
      </p:sp>
      <p:sp>
        <p:nvSpPr>
          <p:cNvPr id="5" name="Slide Number Placeholder 4"/>
          <p:cNvSpPr>
            <a:spLocks noGrp="1"/>
          </p:cNvSpPr>
          <p:nvPr>
            <p:ph type="sldNum" sz="quarter" idx="12"/>
          </p:nvPr>
        </p:nvSpPr>
        <p:spPr/>
        <p:txBody>
          <a:bodyPr/>
          <a:lstStyle/>
          <a:p>
            <a:fld id="{09C03C58-465B-42F2-8BA3-01664A6B69B6}" type="slidenum">
              <a:rPr lang="en-US" smtClean="0"/>
              <a:t>‹#›</a:t>
            </a:fld>
            <a:endParaRPr lang="en-US"/>
          </a:p>
        </p:txBody>
      </p:sp>
    </p:spTree>
    <p:extLst>
      <p:ext uri="{BB962C8B-B14F-4D97-AF65-F5344CB8AC3E}">
        <p14:creationId xmlns:p14="http://schemas.microsoft.com/office/powerpoint/2010/main" val="391670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fld id="{83B13F4F-0B88-4C49-B9D1-C95270C9BFC4}" type="datetime1">
              <a:rPr lang="en-US" smtClean="0"/>
              <a:t>2/18/2022</a:t>
            </a:fld>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t>‹#›</a:t>
            </a:fld>
            <a:endParaRPr lang="en-US"/>
          </a:p>
        </p:txBody>
      </p:sp>
    </p:spTree>
    <p:extLst>
      <p:ext uri="{BB962C8B-B14F-4D97-AF65-F5344CB8AC3E}">
        <p14:creationId xmlns:p14="http://schemas.microsoft.com/office/powerpoint/2010/main" val="76235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Leav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fld id="{FC23E08E-F1BA-4F47-A445-B54A4E6BD6A4}" type="datetime1">
              <a:rPr lang="en-US" smtClean="0"/>
              <a:t>2/18/2022</a:t>
            </a:fld>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t>‹#›</a:t>
            </a:fld>
            <a:endParaRPr lang="en-US"/>
          </a:p>
        </p:txBody>
      </p:sp>
    </p:spTree>
    <p:extLst>
      <p:ext uri="{BB962C8B-B14F-4D97-AF65-F5344CB8AC3E}">
        <p14:creationId xmlns:p14="http://schemas.microsoft.com/office/powerpoint/2010/main" val="53058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Freeform 5"/>
          <p:cNvSpPr>
            <a:spLocks/>
          </p:cNvSpPr>
          <p:nvPr/>
        </p:nvSpPr>
        <p:spPr bwMode="auto">
          <a:xfrm>
            <a:off x="365340" y="279947"/>
            <a:ext cx="11486107" cy="6279031"/>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 name="Freeform 5"/>
          <p:cNvSpPr>
            <a:spLocks/>
          </p:cNvSpPr>
          <p:nvPr/>
        </p:nvSpPr>
        <p:spPr bwMode="auto">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9" name="Freeform 6"/>
          <p:cNvSpPr>
            <a:spLocks/>
          </p:cNvSpPr>
          <p:nvPr/>
        </p:nvSpPr>
        <p:spPr bwMode="auto">
          <a:xfrm>
            <a:off x="452264" y="336433"/>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 name="Title 1"/>
          <p:cNvSpPr>
            <a:spLocks noGrp="1"/>
          </p:cNvSpPr>
          <p:nvPr>
            <p:ph type="title"/>
          </p:nvPr>
        </p:nvSpPr>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327679" y="1676400"/>
            <a:ext cx="3108960" cy="4572000"/>
          </a:xfrm>
        </p:spPr>
        <p:txBody>
          <a:bodyPr>
            <a:normAutofit/>
          </a:bodyPr>
          <a:lstStyle>
            <a:lvl1pPr marL="0" indent="0">
              <a:buNone/>
              <a:defRPr sz="18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3" name="Content Placeholder 2"/>
          <p:cNvSpPr>
            <a:spLocks noGrp="1"/>
          </p:cNvSpPr>
          <p:nvPr>
            <p:ph idx="1"/>
          </p:nvPr>
        </p:nvSpPr>
        <p:spPr>
          <a:xfrm>
            <a:off x="4724400" y="1676400"/>
            <a:ext cx="6172200" cy="45720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2DA87197-55AE-4427-94B5-41FFCF01E594}" type="datetime1">
              <a:rPr lang="en-US" smtClean="0"/>
              <a:t>2/18/2022</a:t>
            </a:fld>
            <a:endParaRPr lang="en-US"/>
          </a:p>
        </p:txBody>
      </p:sp>
      <p:sp>
        <p:nvSpPr>
          <p:cNvPr id="7" name="Slide Number Placeholder 6"/>
          <p:cNvSpPr>
            <a:spLocks noGrp="1"/>
          </p:cNvSpPr>
          <p:nvPr>
            <p:ph type="sldNum" sz="quarter" idx="12"/>
          </p:nvPr>
        </p:nvSpPr>
        <p:spPr/>
        <p:txBody>
          <a:bodyPr/>
          <a:lstStyle/>
          <a:p>
            <a:fld id="{09C03C58-465B-42F2-8BA3-01664A6B69B6}" type="slidenum">
              <a:rPr lang="en-US" smtClean="0"/>
              <a:t>‹#›</a:t>
            </a:fld>
            <a:endParaRPr lang="en-US"/>
          </a:p>
        </p:txBody>
      </p:sp>
    </p:spTree>
    <p:extLst>
      <p:ext uri="{BB962C8B-B14F-4D97-AF65-F5344CB8AC3E}">
        <p14:creationId xmlns:p14="http://schemas.microsoft.com/office/powerpoint/2010/main" val="142141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548B45-EB70-4AB5-AF57-41969FEC4CE5}"/>
              </a:ext>
            </a:extLst>
          </p:cNvPr>
          <p:cNvSpPr>
            <a:spLocks noGrp="1"/>
          </p:cNvSpPr>
          <p:nvPr>
            <p:ph type="dt" sz="half" idx="10"/>
          </p:nvPr>
        </p:nvSpPr>
        <p:spPr/>
        <p:txBody>
          <a:bodyPr/>
          <a:lstStyle/>
          <a:p>
            <a:fld id="{197D97B6-F3D4-4828-8331-3A697524A176}" type="datetimeFigureOut">
              <a:rPr lang="en-US" smtClean="0"/>
              <a:t>2/18/2022</a:t>
            </a:fld>
            <a:endParaRPr lang="en-US"/>
          </a:p>
        </p:txBody>
      </p:sp>
      <p:sp>
        <p:nvSpPr>
          <p:cNvPr id="3" name="Footer Placeholder 2">
            <a:extLst>
              <a:ext uri="{FF2B5EF4-FFF2-40B4-BE49-F238E27FC236}">
                <a16:creationId xmlns:a16="http://schemas.microsoft.com/office/drawing/2014/main" id="{B1C522ED-0BE1-4A91-ABF7-027D5B97D4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8A59A4-FE5D-4B32-A3EE-69AEA6857E05}"/>
              </a:ext>
            </a:extLst>
          </p:cNvPr>
          <p:cNvSpPr>
            <a:spLocks noGrp="1"/>
          </p:cNvSpPr>
          <p:nvPr>
            <p:ph type="sldNum" sz="quarter" idx="12"/>
          </p:nvPr>
        </p:nvSpPr>
        <p:spPr/>
        <p:txBody>
          <a:bodyPr/>
          <a:lstStyle/>
          <a:p>
            <a:fld id="{29061E2B-6088-46C5-871F-21F1B14BF202}" type="slidenum">
              <a:rPr lang="en-US" smtClean="0"/>
              <a:t>‹#›</a:t>
            </a:fld>
            <a:endParaRPr lang="en-US"/>
          </a:p>
        </p:txBody>
      </p:sp>
    </p:spTree>
    <p:extLst>
      <p:ext uri="{BB962C8B-B14F-4D97-AF65-F5344CB8AC3E}">
        <p14:creationId xmlns:p14="http://schemas.microsoft.com/office/powerpoint/2010/main" val="14639795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5"/>
          <p:cNvSpPr>
            <a:spLocks/>
          </p:cNvSpPr>
          <p:nvPr/>
        </p:nvSpPr>
        <p:spPr bwMode="auto">
          <a:xfrm>
            <a:off x="365340" y="279947"/>
            <a:ext cx="11486107" cy="6279031"/>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p:nvSpPr>
        <p:spPr bwMode="auto">
          <a:xfrm>
            <a:off x="452264" y="336433"/>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4CB9FC22-13D8-4D82-81F3-EDC2D992088A}" type="datetime1">
              <a:rPr lang="en-US" smtClean="0"/>
              <a:t>2/18/2022</a:t>
            </a:fld>
            <a:endParaRPr lang="en-US"/>
          </a:p>
        </p:txBody>
      </p:sp>
      <p:sp>
        <p:nvSpPr>
          <p:cNvPr id="6" name="Slide Number Placeholder 5"/>
          <p:cNvSpPr>
            <a:spLocks noGrp="1"/>
          </p:cNvSpPr>
          <p:nvPr>
            <p:ph type="sldNum" sz="quarter" idx="12"/>
          </p:nvPr>
        </p:nvSpPr>
        <p:spPr/>
        <p:txBody>
          <a:bodyPr/>
          <a:lstStyle/>
          <a:p>
            <a:fld id="{09C03C58-465B-42F2-8BA3-01664A6B69B6}" type="slidenum">
              <a:rPr lang="en-US" smtClean="0"/>
              <a:t>‹#›</a:t>
            </a:fld>
            <a:endParaRPr lang="en-US"/>
          </a:p>
        </p:txBody>
      </p:sp>
    </p:spTree>
    <p:extLst>
      <p:ext uri="{BB962C8B-B14F-4D97-AF65-F5344CB8AC3E}">
        <p14:creationId xmlns:p14="http://schemas.microsoft.com/office/powerpoint/2010/main" val="226857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5"/>
          <p:cNvSpPr>
            <a:spLocks/>
          </p:cNvSpPr>
          <p:nvPr/>
        </p:nvSpPr>
        <p:spPr bwMode="auto">
          <a:xfrm>
            <a:off x="365340" y="279947"/>
            <a:ext cx="11486107" cy="6279031"/>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p:nvSpPr>
        <p:spPr bwMode="auto">
          <a:xfrm>
            <a:off x="452264" y="336433"/>
            <a:ext cx="11322355" cy="6153799"/>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 name="Vertical Title 1"/>
          <p:cNvSpPr>
            <a:spLocks noGrp="1"/>
          </p:cNvSpPr>
          <p:nvPr>
            <p:ph type="title" orient="vert"/>
          </p:nvPr>
        </p:nvSpPr>
        <p:spPr>
          <a:xfrm>
            <a:off x="9829800" y="609600"/>
            <a:ext cx="1066800" cy="5638800"/>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5399" y="609600"/>
            <a:ext cx="832273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6E3849F2-E881-451F-B030-13B947B0EF64}" type="datetime1">
              <a:rPr lang="en-US" smtClean="0"/>
              <a:t>2/18/2022</a:t>
            </a:fld>
            <a:endParaRPr lang="en-US"/>
          </a:p>
        </p:txBody>
      </p:sp>
      <p:sp>
        <p:nvSpPr>
          <p:cNvPr id="6" name="Slide Number Placeholder 5"/>
          <p:cNvSpPr>
            <a:spLocks noGrp="1"/>
          </p:cNvSpPr>
          <p:nvPr>
            <p:ph type="sldNum" sz="quarter" idx="12"/>
          </p:nvPr>
        </p:nvSpPr>
        <p:spPr/>
        <p:txBody>
          <a:bodyPr/>
          <a:lstStyle/>
          <a:p>
            <a:fld id="{09C03C58-465B-42F2-8BA3-01664A6B69B6}" type="slidenum">
              <a:rPr lang="en-US" smtClean="0"/>
              <a:t>‹#›</a:t>
            </a:fld>
            <a:endParaRPr lang="en-US"/>
          </a:p>
        </p:txBody>
      </p:sp>
    </p:spTree>
    <p:extLst>
      <p:ext uri="{BB962C8B-B14F-4D97-AF65-F5344CB8AC3E}">
        <p14:creationId xmlns:p14="http://schemas.microsoft.com/office/powerpoint/2010/main" val="339568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15610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26631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67474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07227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05272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71798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84065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4145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D413-768E-4F6C-8B93-FFDAB0D24A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C3DC5B-A449-4E3A-B215-D81C7D7A6A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E8EDFE-BC69-450F-9D2D-E34838B73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ADC2D5-C523-4812-84D5-EC3C2036815E}"/>
              </a:ext>
            </a:extLst>
          </p:cNvPr>
          <p:cNvSpPr>
            <a:spLocks noGrp="1"/>
          </p:cNvSpPr>
          <p:nvPr>
            <p:ph type="dt" sz="half" idx="10"/>
          </p:nvPr>
        </p:nvSpPr>
        <p:spPr/>
        <p:txBody>
          <a:bodyPr/>
          <a:lstStyle/>
          <a:p>
            <a:fld id="{197D97B6-F3D4-4828-8331-3A697524A176}" type="datetimeFigureOut">
              <a:rPr lang="en-US" smtClean="0"/>
              <a:t>2/18/2022</a:t>
            </a:fld>
            <a:endParaRPr lang="en-US"/>
          </a:p>
        </p:txBody>
      </p:sp>
      <p:sp>
        <p:nvSpPr>
          <p:cNvPr id="6" name="Footer Placeholder 5">
            <a:extLst>
              <a:ext uri="{FF2B5EF4-FFF2-40B4-BE49-F238E27FC236}">
                <a16:creationId xmlns:a16="http://schemas.microsoft.com/office/drawing/2014/main" id="{4CD56863-0653-4785-8650-4B12193353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E357AB-0274-4F81-A78C-C2D7E4AA1724}"/>
              </a:ext>
            </a:extLst>
          </p:cNvPr>
          <p:cNvSpPr>
            <a:spLocks noGrp="1"/>
          </p:cNvSpPr>
          <p:nvPr>
            <p:ph type="sldNum" sz="quarter" idx="12"/>
          </p:nvPr>
        </p:nvSpPr>
        <p:spPr/>
        <p:txBody>
          <a:bodyPr/>
          <a:lstStyle/>
          <a:p>
            <a:fld id="{29061E2B-6088-46C5-871F-21F1B14BF202}" type="slidenum">
              <a:rPr lang="en-US" smtClean="0"/>
              <a:t>‹#›</a:t>
            </a:fld>
            <a:endParaRPr lang="en-US"/>
          </a:p>
        </p:txBody>
      </p:sp>
    </p:spTree>
    <p:extLst>
      <p:ext uri="{BB962C8B-B14F-4D97-AF65-F5344CB8AC3E}">
        <p14:creationId xmlns:p14="http://schemas.microsoft.com/office/powerpoint/2010/main" val="32829898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64174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4254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18587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2022/2/18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pic>
        <p:nvPicPr>
          <p:cNvPr id="8" name="图片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866" y="13280"/>
            <a:ext cx="983167" cy="1094269"/>
          </a:xfrm>
          <a:prstGeom prst="rect">
            <a:avLst/>
          </a:prstGeom>
        </p:spPr>
      </p:pic>
    </p:spTree>
    <p:extLst>
      <p:ext uri="{BB962C8B-B14F-4D97-AF65-F5344CB8AC3E}">
        <p14:creationId xmlns:p14="http://schemas.microsoft.com/office/powerpoint/2010/main" val="3606574360"/>
      </p:ext>
    </p:extLst>
  </p:cSld>
  <p:clrMapOvr>
    <a:masterClrMapping/>
  </p:clrMapOvr>
  <p:transition spd="slow" advClick="0" advTm="3000">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866" y="13280"/>
            <a:ext cx="983167" cy="1094269"/>
          </a:xfrm>
          <a:prstGeom prst="rect">
            <a:avLst/>
          </a:prstGeom>
        </p:spPr>
      </p:pic>
      <p:pic>
        <p:nvPicPr>
          <p:cNvPr id="8" name="图片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flipH="1">
            <a:off x="-12943" y="5771517"/>
            <a:ext cx="12192000" cy="1545915"/>
          </a:xfrm>
          <a:prstGeom prst="rect">
            <a:avLst/>
          </a:prstGeom>
        </p:spPr>
      </p:pic>
    </p:spTree>
    <p:extLst>
      <p:ext uri="{BB962C8B-B14F-4D97-AF65-F5344CB8AC3E}">
        <p14:creationId xmlns:p14="http://schemas.microsoft.com/office/powerpoint/2010/main" val="498222330"/>
      </p:ext>
    </p:extLst>
  </p:cSld>
  <p:clrMapOvr>
    <a:masterClrMapping/>
  </p:clrMapOvr>
  <p:transition spd="slow" advClick="0" advTm="3000">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2BF82D2-7A68-459D-A996-9BDDA2518FA4}" type="datetimeFigureOut">
              <a:rPr lang="zh-CN" altLang="en-US" smtClean="0"/>
              <a:t>2022/2/18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072133733"/>
      </p:ext>
    </p:extLst>
  </p:cSld>
  <p:clrMapOvr>
    <a:masterClrMapping/>
  </p:clrMapOvr>
  <p:transition spd="slow" advClick="0" advTm="3000">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2BF82D2-7A68-459D-A996-9BDDA2518FA4}" type="datetimeFigureOut">
              <a:rPr lang="zh-CN" altLang="en-US" smtClean="0"/>
              <a:t>2022/2/18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
        <p:nvSpPr>
          <p:cNvPr id="7" name="矩形 6"/>
          <p:cNvSpPr/>
          <p:nvPr userDrawn="1"/>
        </p:nvSpPr>
        <p:spPr>
          <a:xfrm>
            <a:off x="9090186" y="6438528"/>
            <a:ext cx="966254" cy="230832"/>
          </a:xfrm>
          <a:prstGeom prst="rect">
            <a:avLst/>
          </a:prstGeom>
        </p:spPr>
        <p:txBody>
          <a:bodyPr wrap="square">
            <a:spAutoFit/>
          </a:bodyPr>
          <a:lstStyle/>
          <a:p>
            <a:pPr fontAlgn="auto">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fontAlgn="auto">
              <a:spcBef>
                <a:spcPts val="0"/>
              </a:spcBef>
              <a:spcAft>
                <a:spcPts val="0"/>
              </a:spcAft>
            </a:pPr>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fontAlgn="auto">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fontAlgn="auto">
              <a:spcBef>
                <a:spcPts val="0"/>
              </a:spcBef>
              <a:spcAft>
                <a:spcPts val="0"/>
              </a:spcAft>
            </a:pPr>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fontAlgn="auto">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fontAlgn="auto">
              <a:spcBef>
                <a:spcPts val="0"/>
              </a:spcBef>
              <a:spcAft>
                <a:spcPts val="0"/>
              </a:spcAft>
            </a:pPr>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fontAlgn="auto">
              <a:spcBef>
                <a:spcPts val="0"/>
              </a:spcBef>
              <a:spcAft>
                <a:spcPts val="0"/>
              </a:spcAft>
            </a:pPr>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fontAlgn="auto">
              <a:spcBef>
                <a:spcPts val="0"/>
              </a:spcBef>
              <a:spcAft>
                <a:spcPts val="0"/>
              </a:spcAft>
            </a:pPr>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fontAlgn="auto">
              <a:spcBef>
                <a:spcPts val="0"/>
              </a:spcBef>
              <a:spcAft>
                <a:spcPts val="0"/>
              </a:spcAft>
            </a:pPr>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1412942051"/>
      </p:ext>
    </p:extLst>
  </p:cSld>
  <p:clrMapOvr>
    <a:masterClrMapping/>
  </p:clrMapOvr>
  <p:transition spd="slow" advClick="0" advTm="3000">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50184B-8651-41EB-BF23-85264F8C7683}"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980119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34878080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50184B-8651-41EB-BF23-85264F8C7683}"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1615119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9505-6EDC-45E6-BBF1-33B5D60674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0759D-6C97-4F92-9707-2DF75CE9CD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8BDB17-4E00-49F6-B42D-71C7F3B019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56C2D0-B2B1-4BEE-819F-1DEAD55F4A16}"/>
              </a:ext>
            </a:extLst>
          </p:cNvPr>
          <p:cNvSpPr>
            <a:spLocks noGrp="1"/>
          </p:cNvSpPr>
          <p:nvPr>
            <p:ph type="dt" sz="half" idx="10"/>
          </p:nvPr>
        </p:nvSpPr>
        <p:spPr/>
        <p:txBody>
          <a:bodyPr/>
          <a:lstStyle/>
          <a:p>
            <a:fld id="{197D97B6-F3D4-4828-8331-3A697524A176}" type="datetimeFigureOut">
              <a:rPr lang="en-US" smtClean="0"/>
              <a:t>2/18/2022</a:t>
            </a:fld>
            <a:endParaRPr lang="en-US"/>
          </a:p>
        </p:txBody>
      </p:sp>
      <p:sp>
        <p:nvSpPr>
          <p:cNvPr id="6" name="Footer Placeholder 5">
            <a:extLst>
              <a:ext uri="{FF2B5EF4-FFF2-40B4-BE49-F238E27FC236}">
                <a16:creationId xmlns:a16="http://schemas.microsoft.com/office/drawing/2014/main" id="{C61D1FB0-92F6-406B-AD1F-73F21523F4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1A9A75-CF44-42B5-BA6D-2638D90A5D2C}"/>
              </a:ext>
            </a:extLst>
          </p:cNvPr>
          <p:cNvSpPr>
            <a:spLocks noGrp="1"/>
          </p:cNvSpPr>
          <p:nvPr>
            <p:ph type="sldNum" sz="quarter" idx="12"/>
          </p:nvPr>
        </p:nvSpPr>
        <p:spPr/>
        <p:txBody>
          <a:bodyPr/>
          <a:lstStyle/>
          <a:p>
            <a:fld id="{29061E2B-6088-46C5-871F-21F1B14BF202}" type="slidenum">
              <a:rPr lang="en-US" smtClean="0"/>
              <a:t>‹#›</a:t>
            </a:fld>
            <a:endParaRPr lang="en-US"/>
          </a:p>
        </p:txBody>
      </p:sp>
    </p:spTree>
    <p:extLst>
      <p:ext uri="{BB962C8B-B14F-4D97-AF65-F5344CB8AC3E}">
        <p14:creationId xmlns:p14="http://schemas.microsoft.com/office/powerpoint/2010/main" val="35624713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50184B-8651-41EB-BF23-85264F8C7683}" type="datetimeFigureOut">
              <a:rPr lang="en-US" smtClean="0"/>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13737734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50184B-8651-41EB-BF23-85264F8C7683}" type="datetimeFigureOut">
              <a:rPr lang="en-US" smtClean="0"/>
              <a:t>2/18/2022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7729190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50184B-8651-41EB-BF23-85264F8C7683}" type="datetimeFigureOut">
              <a:rPr lang="en-US" smtClean="0"/>
              <a:t>2/18/2022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15903294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0184B-8651-41EB-BF23-85264F8C7683}" type="datetimeFigureOut">
              <a:rPr lang="en-US" smtClean="0"/>
              <a:t>2/18/2022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40406545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3607759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11385274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38547875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8369932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1599C33-54BB-40A8-8CFC-EAA840BD8BD8}"/>
              </a:ext>
            </a:extLst>
          </p:cNvPr>
          <p:cNvSpPr>
            <a:spLocks noGrp="1"/>
          </p:cNvSpPr>
          <p:nvPr>
            <p:ph type="dt" sz="half" idx="10"/>
          </p:nvPr>
        </p:nvSpPr>
        <p:spPr/>
        <p:txBody>
          <a:bodyPr/>
          <a:lstStyle>
            <a:lvl1pPr eaLnBrk="0" fontAlgn="base" hangingPunct="0">
              <a:spcBef>
                <a:spcPct val="0"/>
              </a:spcBef>
              <a:spcAft>
                <a:spcPct val="0"/>
              </a:spcAft>
              <a:defRPr>
                <a:latin typeface=".VnVogue" pitchFamily="34" charset="0"/>
              </a:defRPr>
            </a:lvl1pPr>
          </a:lstStyle>
          <a:p>
            <a:pPr>
              <a:defRPr/>
            </a:pPr>
            <a:fld id="{AD18E605-8A71-43EF-BDDC-A1D90F40F7D7}" type="datetimeFigureOut">
              <a:rPr lang="vi-VN"/>
              <a:pPr>
                <a:defRPr/>
              </a:pPr>
              <a:t>18/02/2022</a:t>
            </a:fld>
            <a:endParaRPr lang="vi-VN"/>
          </a:p>
        </p:txBody>
      </p:sp>
      <p:sp>
        <p:nvSpPr>
          <p:cNvPr id="5" name="Footer Placeholder 4">
            <a:extLst>
              <a:ext uri="{FF2B5EF4-FFF2-40B4-BE49-F238E27FC236}">
                <a16:creationId xmlns:a16="http://schemas.microsoft.com/office/drawing/2014/main" id="{B21A7E38-8882-4C7F-8E07-86CC3E08BF8A}"/>
              </a:ext>
            </a:extLst>
          </p:cNvPr>
          <p:cNvSpPr>
            <a:spLocks noGrp="1"/>
          </p:cNvSpPr>
          <p:nvPr>
            <p:ph type="ftr" sz="quarter" idx="11"/>
          </p:nvPr>
        </p:nvSpPr>
        <p:spPr/>
        <p:txBody>
          <a:bodyPr/>
          <a:lstStyle>
            <a:lvl1pPr eaLnBrk="0" fontAlgn="base" hangingPunct="0">
              <a:spcBef>
                <a:spcPct val="0"/>
              </a:spcBef>
              <a:spcAft>
                <a:spcPct val="0"/>
              </a:spcAft>
              <a:defRPr>
                <a:latin typeface=".VnVogue" pitchFamily="34" charset="0"/>
              </a:defRPr>
            </a:lvl1pPr>
          </a:lstStyle>
          <a:p>
            <a:pPr>
              <a:defRPr/>
            </a:pPr>
            <a:endParaRPr lang="vi-VN"/>
          </a:p>
        </p:txBody>
      </p:sp>
      <p:sp>
        <p:nvSpPr>
          <p:cNvPr id="6" name="Slide Number Placeholder 5">
            <a:extLst>
              <a:ext uri="{FF2B5EF4-FFF2-40B4-BE49-F238E27FC236}">
                <a16:creationId xmlns:a16="http://schemas.microsoft.com/office/drawing/2014/main" id="{F7F09F75-ADDA-4192-8122-6C274D12B49E}"/>
              </a:ext>
            </a:extLst>
          </p:cNvPr>
          <p:cNvSpPr>
            <a:spLocks noGrp="1"/>
          </p:cNvSpPr>
          <p:nvPr>
            <p:ph type="sldNum" sz="quarter" idx="12"/>
          </p:nvPr>
        </p:nvSpPr>
        <p:spPr/>
        <p:txBody>
          <a:bodyPr/>
          <a:lstStyle>
            <a:lvl1pPr eaLnBrk="0" hangingPunct="0">
              <a:defRPr>
                <a:latin typeface=".VnVogue" pitchFamily="34" charset="0"/>
              </a:defRPr>
            </a:lvl1pPr>
          </a:lstStyle>
          <a:p>
            <a:pPr>
              <a:defRPr/>
            </a:pPr>
            <a:fld id="{8036C677-3CED-4B13-8A99-351AC4862913}" type="slidenum">
              <a:rPr lang="vi-VN" altLang="vi-VN"/>
              <a:pPr>
                <a:defRPr/>
              </a:pPr>
              <a:t>‹#›</a:t>
            </a:fld>
            <a:endParaRPr lang="vi-VN" altLang="vi-VN"/>
          </a:p>
        </p:txBody>
      </p:sp>
    </p:spTree>
    <p:extLst>
      <p:ext uri="{BB962C8B-B14F-4D97-AF65-F5344CB8AC3E}">
        <p14:creationId xmlns:p14="http://schemas.microsoft.com/office/powerpoint/2010/main" val="1214397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225B08F-5761-4C7C-A09E-7093751F5389}"/>
              </a:ext>
            </a:extLst>
          </p:cNvPr>
          <p:cNvSpPr>
            <a:spLocks noGrp="1"/>
          </p:cNvSpPr>
          <p:nvPr>
            <p:ph type="dt" sz="half" idx="10"/>
          </p:nvPr>
        </p:nvSpPr>
        <p:spPr/>
        <p:txBody>
          <a:bodyPr/>
          <a:lstStyle>
            <a:lvl1pPr eaLnBrk="0" fontAlgn="base" hangingPunct="0">
              <a:spcBef>
                <a:spcPct val="0"/>
              </a:spcBef>
              <a:spcAft>
                <a:spcPct val="0"/>
              </a:spcAft>
              <a:defRPr>
                <a:latin typeface=".VnVogue" pitchFamily="34" charset="0"/>
              </a:defRPr>
            </a:lvl1pPr>
          </a:lstStyle>
          <a:p>
            <a:pPr>
              <a:defRPr/>
            </a:pPr>
            <a:fld id="{B4F69D4B-20E8-48D3-8EDF-41F248D46737}" type="datetimeFigureOut">
              <a:rPr lang="vi-VN"/>
              <a:pPr>
                <a:defRPr/>
              </a:pPr>
              <a:t>18/02/2022</a:t>
            </a:fld>
            <a:endParaRPr lang="vi-VN"/>
          </a:p>
        </p:txBody>
      </p:sp>
      <p:sp>
        <p:nvSpPr>
          <p:cNvPr id="5" name="Footer Placeholder 4">
            <a:extLst>
              <a:ext uri="{FF2B5EF4-FFF2-40B4-BE49-F238E27FC236}">
                <a16:creationId xmlns:a16="http://schemas.microsoft.com/office/drawing/2014/main" id="{E498CD43-F203-4C7F-9B6B-D4950C5F9E09}"/>
              </a:ext>
            </a:extLst>
          </p:cNvPr>
          <p:cNvSpPr>
            <a:spLocks noGrp="1"/>
          </p:cNvSpPr>
          <p:nvPr>
            <p:ph type="ftr" sz="quarter" idx="11"/>
          </p:nvPr>
        </p:nvSpPr>
        <p:spPr/>
        <p:txBody>
          <a:bodyPr/>
          <a:lstStyle>
            <a:lvl1pPr eaLnBrk="0" fontAlgn="base" hangingPunct="0">
              <a:spcBef>
                <a:spcPct val="0"/>
              </a:spcBef>
              <a:spcAft>
                <a:spcPct val="0"/>
              </a:spcAft>
              <a:defRPr>
                <a:latin typeface=".VnVogue" pitchFamily="34" charset="0"/>
              </a:defRPr>
            </a:lvl1pPr>
          </a:lstStyle>
          <a:p>
            <a:pPr>
              <a:defRPr/>
            </a:pPr>
            <a:endParaRPr lang="vi-VN"/>
          </a:p>
        </p:txBody>
      </p:sp>
      <p:sp>
        <p:nvSpPr>
          <p:cNvPr id="6" name="Slide Number Placeholder 5">
            <a:extLst>
              <a:ext uri="{FF2B5EF4-FFF2-40B4-BE49-F238E27FC236}">
                <a16:creationId xmlns:a16="http://schemas.microsoft.com/office/drawing/2014/main" id="{DE927E1D-47DA-4384-98FC-FE33B182759A}"/>
              </a:ext>
            </a:extLst>
          </p:cNvPr>
          <p:cNvSpPr>
            <a:spLocks noGrp="1"/>
          </p:cNvSpPr>
          <p:nvPr>
            <p:ph type="sldNum" sz="quarter" idx="12"/>
          </p:nvPr>
        </p:nvSpPr>
        <p:spPr/>
        <p:txBody>
          <a:bodyPr/>
          <a:lstStyle>
            <a:lvl1pPr eaLnBrk="0" hangingPunct="0">
              <a:defRPr>
                <a:latin typeface=".VnVogue" pitchFamily="34" charset="0"/>
              </a:defRPr>
            </a:lvl1pPr>
          </a:lstStyle>
          <a:p>
            <a:pPr>
              <a:defRPr/>
            </a:pPr>
            <a:fld id="{EA92392C-0B4A-4124-8C1C-6D3126C4AA28}" type="slidenum">
              <a:rPr lang="vi-VN" altLang="vi-VN"/>
              <a:pPr>
                <a:defRPr/>
              </a:pPr>
              <a:t>‹#›</a:t>
            </a:fld>
            <a:endParaRPr lang="vi-VN" altLang="vi-VN"/>
          </a:p>
        </p:txBody>
      </p:sp>
    </p:spTree>
    <p:extLst>
      <p:ext uri="{BB962C8B-B14F-4D97-AF65-F5344CB8AC3E}">
        <p14:creationId xmlns:p14="http://schemas.microsoft.com/office/powerpoint/2010/main" val="1698273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paopoi.xyz/"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audio" Target="../media/audio1.wav"/><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33.xml"/><Relationship Id="rId7" Type="http://schemas.openxmlformats.org/officeDocument/2006/relationships/image" Target="../media/image1.png"/><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theme" Target="../theme/theme13.xml"/><Relationship Id="rId5" Type="http://schemas.openxmlformats.org/officeDocument/2006/relationships/slideLayout" Target="../slideLayouts/slideLayout135.xml"/><Relationship Id="rId4"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38.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image" Target="../media/image9.jpg"/><Relationship Id="rId5" Type="http://schemas.openxmlformats.org/officeDocument/2006/relationships/theme" Target="../theme/theme14.xml"/><Relationship Id="rId4"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5.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hyperlink" Target="http://www.paopoi.xyz/" TargetMode="Externa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theme" Target="../theme/theme6.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image" Target="../media/image1.png"/><Relationship Id="rId5" Type="http://schemas.openxmlformats.org/officeDocument/2006/relationships/theme" Target="../theme/theme8.xml"/><Relationship Id="rId4"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FDDF5F-CBB4-4A58-9137-EAB302A99C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8490F8-BDD4-49FA-A026-8AF9683DCE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48A2D-1A21-4EA1-8845-7CEA1775AD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D97B6-F3D4-4828-8331-3A697524A176}" type="datetimeFigureOut">
              <a:rPr lang="en-US" smtClean="0"/>
              <a:t>2/18/2022</a:t>
            </a:fld>
            <a:endParaRPr lang="en-US"/>
          </a:p>
        </p:txBody>
      </p:sp>
      <p:sp>
        <p:nvSpPr>
          <p:cNvPr id="5" name="Footer Placeholder 4">
            <a:extLst>
              <a:ext uri="{FF2B5EF4-FFF2-40B4-BE49-F238E27FC236}">
                <a16:creationId xmlns:a16="http://schemas.microsoft.com/office/drawing/2014/main" id="{72056F91-C8F9-45E9-9408-ACD6FF0002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0DFE0F-A4DA-4D36-A36F-A21245BE6E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061E2B-6088-46C5-871F-21F1B14BF202}" type="slidenum">
              <a:rPr lang="en-US" smtClean="0"/>
              <a:t>‹#›</a:t>
            </a:fld>
            <a:endParaRPr lang="en-US"/>
          </a:p>
        </p:txBody>
      </p:sp>
      <p:sp>
        <p:nvSpPr>
          <p:cNvPr id="7" name="Google Shape;17;p23">
            <a:extLst>
              <a:ext uri="{FF2B5EF4-FFF2-40B4-BE49-F238E27FC236}">
                <a16:creationId xmlns:a16="http://schemas.microsoft.com/office/drawing/2014/main" id="{DC41E538-1BDB-4C33-8255-6137E0F71EF6}"/>
              </a:ext>
            </a:extLst>
          </p:cNvPr>
          <p:cNvSpPr txBox="1"/>
          <p:nvPr userDrawn="1"/>
        </p:nvSpPr>
        <p:spPr>
          <a:xfrm>
            <a:off x="2753360" y="6858000"/>
            <a:ext cx="668528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cap="none" dirty="0">
                <a:solidFill>
                  <a:schemeClr val="dk1"/>
                </a:solidFill>
                <a:latin typeface="Calibri"/>
                <a:ea typeface="Calibri"/>
                <a:cs typeface="Calibri"/>
                <a:sym typeface="Calibri"/>
              </a:rPr>
              <a:t>Kho template </a:t>
            </a:r>
            <a:r>
              <a:rPr lang="en-US" sz="2000" b="1" i="0" u="none" strike="noStrike" cap="none" dirty="0" err="1">
                <a:solidFill>
                  <a:schemeClr val="dk1"/>
                </a:solidFill>
                <a:latin typeface="Calibri"/>
                <a:ea typeface="Calibri"/>
                <a:cs typeface="Calibri"/>
                <a:sym typeface="Calibri"/>
              </a:rPr>
              <a:t>powerpoint</a:t>
            </a:r>
            <a:r>
              <a:rPr lang="en-US" sz="2000" b="1" i="0" u="none" strike="noStrike" cap="none" dirty="0">
                <a:solidFill>
                  <a:schemeClr val="dk1"/>
                </a:solidFill>
                <a:latin typeface="Calibri"/>
                <a:ea typeface="Calibri"/>
                <a:cs typeface="Calibri"/>
                <a:sym typeface="Calibri"/>
              </a:rPr>
              <a:t> </a:t>
            </a:r>
            <a:r>
              <a:rPr lang="en-US" sz="2000" b="1" i="0" u="none" strike="noStrike" cap="none" dirty="0" err="1">
                <a:solidFill>
                  <a:schemeClr val="dk1"/>
                </a:solidFill>
                <a:latin typeface="Calibri"/>
                <a:ea typeface="Calibri"/>
                <a:cs typeface="Calibri"/>
                <a:sym typeface="Calibri"/>
              </a:rPr>
              <a:t>cho</a:t>
            </a:r>
            <a:r>
              <a:rPr lang="en-US" sz="2000" b="1" i="0" u="none" strike="noStrike" cap="none" dirty="0">
                <a:solidFill>
                  <a:schemeClr val="dk1"/>
                </a:solidFill>
                <a:latin typeface="Calibri"/>
                <a:ea typeface="Calibri"/>
                <a:cs typeface="Calibri"/>
                <a:sym typeface="Calibri"/>
              </a:rPr>
              <a:t> </a:t>
            </a:r>
            <a:r>
              <a:rPr lang="en-US" sz="2000" b="1" i="0" u="none" strike="noStrike" cap="none" dirty="0" err="1">
                <a:solidFill>
                  <a:schemeClr val="dk1"/>
                </a:solidFill>
                <a:latin typeface="Calibri"/>
                <a:ea typeface="Calibri"/>
                <a:cs typeface="Calibri"/>
                <a:sym typeface="Calibri"/>
              </a:rPr>
              <a:t>người</a:t>
            </a:r>
            <a:r>
              <a:rPr lang="en-US" sz="2000" b="1" i="0" u="none" strike="noStrike" cap="none" dirty="0">
                <a:solidFill>
                  <a:schemeClr val="dk1"/>
                </a:solidFill>
                <a:latin typeface="Calibri"/>
                <a:ea typeface="Calibri"/>
                <a:cs typeface="Calibri"/>
                <a:sym typeface="Calibri"/>
              </a:rPr>
              <a:t> </a:t>
            </a:r>
            <a:r>
              <a:rPr lang="en-US" sz="2000" b="1" i="0" u="none" strike="noStrike" cap="none" dirty="0" err="1">
                <a:solidFill>
                  <a:schemeClr val="dk1"/>
                </a:solidFill>
                <a:latin typeface="Calibri"/>
                <a:ea typeface="Calibri"/>
                <a:cs typeface="Calibri"/>
                <a:sym typeface="Calibri"/>
              </a:rPr>
              <a:t>Việt</a:t>
            </a:r>
            <a:r>
              <a:rPr lang="en-US" sz="2000" b="1" i="0" u="none" strike="noStrike" cap="none" dirty="0">
                <a:solidFill>
                  <a:schemeClr val="dk1"/>
                </a:solidFill>
                <a:latin typeface="Calibri"/>
                <a:ea typeface="Calibri"/>
                <a:cs typeface="Calibri"/>
                <a:sym typeface="Calibri"/>
              </a:rPr>
              <a:t> : </a:t>
            </a:r>
            <a:r>
              <a:rPr lang="en-US" sz="2000" b="1" i="0" u="sng" strike="noStrike" cap="none" dirty="0">
                <a:solidFill>
                  <a:schemeClr val="dk1"/>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www.paopoi.xyz</a:t>
            </a:r>
            <a:r>
              <a:rPr lang="en-US" sz="2000" b="1" i="0" u="none" strike="noStrike" cap="none" dirty="0">
                <a:solidFill>
                  <a:schemeClr val="dk1"/>
                </a:solidFill>
                <a:latin typeface="Calibri"/>
                <a:ea typeface="Calibri"/>
                <a:cs typeface="Calibri"/>
                <a:sym typeface="Calibri"/>
              </a:rPr>
              <a:t>  </a:t>
            </a:r>
            <a:endParaRPr dirty="0"/>
          </a:p>
        </p:txBody>
      </p:sp>
    </p:spTree>
    <p:extLst>
      <p:ext uri="{BB962C8B-B14F-4D97-AF65-F5344CB8AC3E}">
        <p14:creationId xmlns:p14="http://schemas.microsoft.com/office/powerpoint/2010/main" val="3001839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C5DBD8EF-C67F-4EA3-9DDB-1962CAE02C02}"/>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6147" name="Text Placeholder 2">
            <a:extLst>
              <a:ext uri="{FF2B5EF4-FFF2-40B4-BE49-F238E27FC236}">
                <a16:creationId xmlns:a16="http://schemas.microsoft.com/office/drawing/2014/main" id="{F1DE42B3-17F8-4DB1-B9EE-5655D112543F}"/>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endParaRPr lang="vi-VN" altLang="vi-VN"/>
          </a:p>
        </p:txBody>
      </p:sp>
      <p:sp>
        <p:nvSpPr>
          <p:cNvPr id="4" name="Date Placeholder 3">
            <a:extLst>
              <a:ext uri="{FF2B5EF4-FFF2-40B4-BE49-F238E27FC236}">
                <a16:creationId xmlns:a16="http://schemas.microsoft.com/office/drawing/2014/main" id="{94F703FC-6277-4A4C-AEBB-F990F644FB3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Arial" panose="020B0604020202020204" pitchFamily="34" charset="0"/>
              </a:defRPr>
            </a:lvl1pPr>
          </a:lstStyle>
          <a:p>
            <a:pPr>
              <a:defRPr/>
            </a:pPr>
            <a:fld id="{6E945A0D-2B9D-4DB5-970E-C2748399F7E0}" type="datetimeFigureOut">
              <a:rPr lang="vi-VN"/>
              <a:pPr>
                <a:defRPr/>
              </a:pPr>
              <a:t>18/02/2022</a:t>
            </a:fld>
            <a:endParaRPr lang="vi-VN"/>
          </a:p>
        </p:txBody>
      </p:sp>
      <p:sp>
        <p:nvSpPr>
          <p:cNvPr id="5" name="Footer Placeholder 4">
            <a:extLst>
              <a:ext uri="{FF2B5EF4-FFF2-40B4-BE49-F238E27FC236}">
                <a16:creationId xmlns:a16="http://schemas.microsoft.com/office/drawing/2014/main" id="{003AD45B-EE11-45A7-AE78-122C8BDF6A1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Arial" panose="020B0604020202020204" pitchFamily="34" charset="0"/>
              </a:defRPr>
            </a:lvl1pPr>
          </a:lstStyle>
          <a:p>
            <a:pPr>
              <a:defRPr/>
            </a:pPr>
            <a:endParaRPr lang="vi-VN"/>
          </a:p>
        </p:txBody>
      </p:sp>
      <p:sp>
        <p:nvSpPr>
          <p:cNvPr id="6" name="Slide Number Placeholder 5">
            <a:extLst>
              <a:ext uri="{FF2B5EF4-FFF2-40B4-BE49-F238E27FC236}">
                <a16:creationId xmlns:a16="http://schemas.microsoft.com/office/drawing/2014/main" id="{936CFB15-C71F-43C1-BEEC-E0573752A840}"/>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Arial" panose="020B0604020202020204" pitchFamily="34" charset="0"/>
              </a:defRPr>
            </a:lvl1pPr>
          </a:lstStyle>
          <a:p>
            <a:pPr>
              <a:defRPr/>
            </a:pPr>
            <a:fld id="{48C828F1-B41A-4E0E-9D68-660D9D7DDB40}" type="slidenum">
              <a:rPr lang="vi-VN" altLang="vi-VN"/>
              <a:pPr>
                <a:defRPr/>
              </a:pPr>
              <a:t>‹#›</a:t>
            </a:fld>
            <a:endParaRPr lang="vi-VN" altLang="vi-VN"/>
          </a:p>
        </p:txBody>
      </p:sp>
    </p:spTree>
    <p:extLst>
      <p:ext uri="{BB962C8B-B14F-4D97-AF65-F5344CB8AC3E}">
        <p14:creationId xmlns:p14="http://schemas.microsoft.com/office/powerpoint/2010/main" val="122871185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Freeform 2">
            <a:extLst>
              <a:ext uri="{FF2B5EF4-FFF2-40B4-BE49-F238E27FC236}">
                <a16:creationId xmlns:a16="http://schemas.microsoft.com/office/drawing/2014/main" id="{9D6A4AEE-D1C5-49DF-8171-04092825ACB1}"/>
              </a:ext>
            </a:extLst>
          </p:cNvPr>
          <p:cNvSpPr>
            <a:spLocks/>
          </p:cNvSpPr>
          <p:nvPr/>
        </p:nvSpPr>
        <p:spPr bwMode="auto">
          <a:xfrm rot="18427436">
            <a:off x="10564284" y="-362479"/>
            <a:ext cx="1162050" cy="2779183"/>
          </a:xfrm>
          <a:custGeom>
            <a:avLst/>
            <a:gdLst/>
            <a:ahLst/>
            <a:cxnLst>
              <a:cxn ang="0">
                <a:pos x="2903" y="433"/>
              </a:cxn>
              <a:cxn ang="0">
                <a:pos x="2565" y="80"/>
              </a:cxn>
              <a:cxn ang="0">
                <a:pos x="2241" y="0"/>
              </a:cxn>
              <a:cxn ang="0">
                <a:pos x="110" y="2811"/>
              </a:cxn>
              <a:cxn ang="0">
                <a:pos x="110" y="3228"/>
              </a:cxn>
              <a:cxn ang="0">
                <a:pos x="0" y="3631"/>
              </a:cxn>
              <a:cxn ang="0">
                <a:pos x="72" y="3686"/>
              </a:cxn>
              <a:cxn ang="0">
                <a:pos x="441" y="3355"/>
              </a:cxn>
              <a:cxn ang="0">
                <a:pos x="740" y="3228"/>
              </a:cxn>
              <a:cxn ang="0">
                <a:pos x="2903" y="433"/>
              </a:cxn>
              <a:cxn ang="0">
                <a:pos x="2903" y="433"/>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w="9525">
            <a:noFill/>
            <a:round/>
            <a:headEnd/>
            <a:tailEnd/>
          </a:ln>
        </p:spPr>
        <p:txBody>
          <a:bodyPr/>
          <a:lstStyle/>
          <a:p>
            <a:pPr>
              <a:defRPr/>
            </a:pPr>
            <a:endParaRPr lang="en-US" sz="1800"/>
          </a:p>
        </p:txBody>
      </p:sp>
      <p:sp>
        <p:nvSpPr>
          <p:cNvPr id="1027" name="Rectangle 3">
            <a:extLst>
              <a:ext uri="{FF2B5EF4-FFF2-40B4-BE49-F238E27FC236}">
                <a16:creationId xmlns:a16="http://schemas.microsoft.com/office/drawing/2014/main" id="{F16BC200-B85B-4BF4-8188-CACF3F0BBE19}"/>
              </a:ext>
            </a:extLst>
          </p:cNvPr>
          <p:cNvSpPr>
            <a:spLocks noGrp="1" noChangeArrowheads="1"/>
          </p:cNvSpPr>
          <p:nvPr>
            <p:ph type="title"/>
          </p:nvPr>
        </p:nvSpPr>
        <p:spPr bwMode="auto">
          <a:xfrm>
            <a:off x="914400" y="152400"/>
            <a:ext cx="916093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4">
            <a:extLst>
              <a:ext uri="{FF2B5EF4-FFF2-40B4-BE49-F238E27FC236}">
                <a16:creationId xmlns:a16="http://schemas.microsoft.com/office/drawing/2014/main" id="{423E92E7-1A1B-4A0D-8156-ED28CE2D6A5C}"/>
              </a:ext>
            </a:extLst>
          </p:cNvPr>
          <p:cNvSpPr>
            <a:spLocks noGrp="1" noChangeArrowheads="1"/>
          </p:cNvSpPr>
          <p:nvPr>
            <p:ph type="body" idx="1"/>
          </p:nvPr>
        </p:nvSpPr>
        <p:spPr bwMode="auto">
          <a:xfrm>
            <a:off x="914400" y="1828800"/>
            <a:ext cx="10261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429" name="Rectangle 5">
            <a:extLst>
              <a:ext uri="{FF2B5EF4-FFF2-40B4-BE49-F238E27FC236}">
                <a16:creationId xmlns:a16="http://schemas.microsoft.com/office/drawing/2014/main" id="{36342229-1DD7-46D2-B4E8-072856EF6B92}"/>
              </a:ext>
            </a:extLst>
          </p:cNvPr>
          <p:cNvSpPr>
            <a:spLocks noGrp="1" noChangeArrowheads="1"/>
          </p:cNvSpPr>
          <p:nvPr>
            <p:ph type="dt" sz="half" idx="2"/>
          </p:nvPr>
        </p:nvSpPr>
        <p:spPr bwMode="auto">
          <a:xfrm>
            <a:off x="18288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103430" name="Rectangle 6">
            <a:extLst>
              <a:ext uri="{FF2B5EF4-FFF2-40B4-BE49-F238E27FC236}">
                <a16:creationId xmlns:a16="http://schemas.microsoft.com/office/drawing/2014/main" id="{A2D53EAC-61AA-4B09-9B98-18855C33FC66}"/>
              </a:ext>
            </a:extLst>
          </p:cNvPr>
          <p:cNvSpPr>
            <a:spLocks noGrp="1" noChangeArrowheads="1"/>
          </p:cNvSpPr>
          <p:nvPr>
            <p:ph type="ftr" sz="quarter" idx="3"/>
          </p:nvPr>
        </p:nvSpPr>
        <p:spPr bwMode="auto">
          <a:xfrm>
            <a:off x="4741333"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103431" name="Rectangle 7">
            <a:extLst>
              <a:ext uri="{FF2B5EF4-FFF2-40B4-BE49-F238E27FC236}">
                <a16:creationId xmlns:a16="http://schemas.microsoft.com/office/drawing/2014/main" id="{5F61BCB6-54D8-41E6-B91E-B29C4224BBE7}"/>
              </a:ext>
            </a:extLst>
          </p:cNvPr>
          <p:cNvSpPr>
            <a:spLocks noGrp="1" noChangeArrowheads="1"/>
          </p:cNvSpPr>
          <p:nvPr>
            <p:ph type="sldNum" sz="quarter" idx="4"/>
          </p:nvPr>
        </p:nvSpPr>
        <p:spPr bwMode="auto">
          <a:xfrm>
            <a:off x="8957733"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latin typeface="Comic Sans MS" panose="030F0702030302020204" pitchFamily="66" charset="0"/>
              </a:defRPr>
            </a:lvl1pPr>
          </a:lstStyle>
          <a:p>
            <a:fld id="{126BDFE6-676A-4B61-9C9D-14947C4A5B53}" type="slidenum">
              <a:rPr lang="en-US" altLang="en-US"/>
              <a:pPr/>
              <a:t>‹#›</a:t>
            </a:fld>
            <a:endParaRPr lang="en-US" altLang="en-US"/>
          </a:p>
        </p:txBody>
      </p:sp>
      <p:sp>
        <p:nvSpPr>
          <p:cNvPr id="103432" name="Freeform 8">
            <a:extLst>
              <a:ext uri="{FF2B5EF4-FFF2-40B4-BE49-F238E27FC236}">
                <a16:creationId xmlns:a16="http://schemas.microsoft.com/office/drawing/2014/main" id="{E3335ED5-8887-40C8-9421-D0D42123B183}"/>
              </a:ext>
            </a:extLst>
          </p:cNvPr>
          <p:cNvSpPr>
            <a:spLocks/>
          </p:cNvSpPr>
          <p:nvPr/>
        </p:nvSpPr>
        <p:spPr bwMode="auto">
          <a:xfrm rot="18427436">
            <a:off x="10681230" y="-324907"/>
            <a:ext cx="1165225" cy="2796116"/>
          </a:xfrm>
          <a:custGeom>
            <a:avLst/>
            <a:gdLst/>
            <a:ahLst/>
            <a:cxnLst>
              <a:cxn ang="0">
                <a:pos x="2293" y="0"/>
              </a:cxn>
              <a:cxn ang="0">
                <a:pos x="130" y="2835"/>
              </a:cxn>
              <a:cxn ang="0">
                <a:pos x="131" y="3201"/>
              </a:cxn>
              <a:cxn ang="0">
                <a:pos x="0" y="3633"/>
              </a:cxn>
              <a:cxn ang="0">
                <a:pos x="50" y="3703"/>
              </a:cxn>
              <a:cxn ang="0">
                <a:pos x="422" y="3352"/>
              </a:cxn>
              <a:cxn ang="0">
                <a:pos x="763" y="3220"/>
              </a:cxn>
              <a:cxn ang="0">
                <a:pos x="2911" y="428"/>
              </a:cxn>
              <a:cxn ang="0">
                <a:pos x="2589" y="96"/>
              </a:cxn>
              <a:cxn ang="0">
                <a:pos x="2293" y="0"/>
              </a:cxn>
              <a:cxn ang="0">
                <a:pos x="2293" y="0"/>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w="9525">
            <a:noFill/>
            <a:round/>
            <a:headEnd/>
            <a:tailEnd/>
          </a:ln>
        </p:spPr>
        <p:txBody>
          <a:bodyPr/>
          <a:lstStyle/>
          <a:p>
            <a:pPr>
              <a:defRPr/>
            </a:pPr>
            <a:endParaRPr lang="en-US" sz="1800"/>
          </a:p>
        </p:txBody>
      </p:sp>
      <p:sp>
        <p:nvSpPr>
          <p:cNvPr id="103433" name="Freeform 9">
            <a:extLst>
              <a:ext uri="{FF2B5EF4-FFF2-40B4-BE49-F238E27FC236}">
                <a16:creationId xmlns:a16="http://schemas.microsoft.com/office/drawing/2014/main" id="{D273E985-3809-4E72-AF8D-727385498A39}"/>
              </a:ext>
            </a:extLst>
          </p:cNvPr>
          <p:cNvSpPr>
            <a:spLocks/>
          </p:cNvSpPr>
          <p:nvPr/>
        </p:nvSpPr>
        <p:spPr bwMode="auto">
          <a:xfrm rot="18427436">
            <a:off x="10612439" y="-69849"/>
            <a:ext cx="1025525" cy="2095500"/>
          </a:xfrm>
          <a:custGeom>
            <a:avLst/>
            <a:gdLst/>
            <a:ahLst/>
            <a:cxnLst>
              <a:cxn ang="0">
                <a:pos x="0" y="2485"/>
              </a:cxn>
              <a:cxn ang="0">
                <a:pos x="432" y="2553"/>
              </a:cxn>
              <a:cxn ang="0">
                <a:pos x="736" y="2777"/>
              </a:cxn>
              <a:cxn ang="0">
                <a:pos x="2561" y="399"/>
              </a:cxn>
              <a:cxn ang="0">
                <a:pos x="2118" y="82"/>
              </a:cxn>
              <a:cxn ang="0">
                <a:pos x="1898" y="0"/>
              </a:cxn>
              <a:cxn ang="0">
                <a:pos x="0" y="2485"/>
              </a:cxn>
              <a:cxn ang="0">
                <a:pos x="0" y="2485"/>
              </a:cxn>
            </a:cxnLst>
            <a:rect l="0" t="0" r="r" b="b"/>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w="9525">
            <a:noFill/>
            <a:round/>
            <a:headEnd/>
            <a:tailEnd/>
          </a:ln>
        </p:spPr>
        <p:txBody>
          <a:bodyPr/>
          <a:lstStyle/>
          <a:p>
            <a:pPr>
              <a:defRPr/>
            </a:pPr>
            <a:endParaRPr lang="en-US" sz="1800"/>
          </a:p>
        </p:txBody>
      </p:sp>
      <p:grpSp>
        <p:nvGrpSpPr>
          <p:cNvPr id="1034" name="Group 10">
            <a:extLst>
              <a:ext uri="{FF2B5EF4-FFF2-40B4-BE49-F238E27FC236}">
                <a16:creationId xmlns:a16="http://schemas.microsoft.com/office/drawing/2014/main" id="{B91DC92B-1F11-4B31-8A4E-9C0677B3040B}"/>
              </a:ext>
            </a:extLst>
          </p:cNvPr>
          <p:cNvGrpSpPr>
            <a:grpSpLocks/>
          </p:cNvGrpSpPr>
          <p:nvPr/>
        </p:nvGrpSpPr>
        <p:grpSpPr bwMode="auto">
          <a:xfrm>
            <a:off x="10584" y="5540375"/>
            <a:ext cx="2379133" cy="1246188"/>
            <a:chOff x="5" y="3490"/>
            <a:chExt cx="1124" cy="785"/>
          </a:xfrm>
        </p:grpSpPr>
        <p:sp>
          <p:nvSpPr>
            <p:cNvPr id="103435" name="Freeform 11">
              <a:extLst>
                <a:ext uri="{FF2B5EF4-FFF2-40B4-BE49-F238E27FC236}">
                  <a16:creationId xmlns:a16="http://schemas.microsoft.com/office/drawing/2014/main" id="{0045C90F-5ED5-4049-9765-39268676F9C7}"/>
                </a:ext>
              </a:extLst>
            </p:cNvPr>
            <p:cNvSpPr>
              <a:spLocks/>
            </p:cNvSpPr>
            <p:nvPr userDrawn="1"/>
          </p:nvSpPr>
          <p:spPr bwMode="auto">
            <a:xfrm>
              <a:off x="24" y="3505"/>
              <a:ext cx="1089" cy="649"/>
            </a:xfrm>
            <a:custGeom>
              <a:avLst/>
              <a:gdLst/>
              <a:ahLst/>
              <a:cxnLst>
                <a:cxn ang="0">
                  <a:pos x="1587" y="1260"/>
                </a:cxn>
                <a:cxn ang="0">
                  <a:pos x="1420" y="1106"/>
                </a:cxn>
                <a:cxn ang="0">
                  <a:pos x="1331" y="477"/>
                </a:cxn>
                <a:cxn ang="0">
                  <a:pos x="2139" y="330"/>
                </a:cxn>
                <a:cxn ang="0">
                  <a:pos x="2177" y="203"/>
                </a:cxn>
                <a:cxn ang="0">
                  <a:pos x="2099" y="100"/>
                </a:cxn>
                <a:cxn ang="0">
                  <a:pos x="1276" y="211"/>
                </a:cxn>
                <a:cxn ang="0">
                  <a:pos x="1219" y="32"/>
                </a:cxn>
                <a:cxn ang="0">
                  <a:pos x="1085" y="0"/>
                </a:cxn>
                <a:cxn ang="0">
                  <a:pos x="958" y="28"/>
                </a:cxn>
                <a:cxn ang="0">
                  <a:pos x="888" y="106"/>
                </a:cxn>
                <a:cxn ang="0">
                  <a:pos x="937" y="285"/>
                </a:cxn>
                <a:cxn ang="0">
                  <a:pos x="660" y="441"/>
                </a:cxn>
                <a:cxn ang="0">
                  <a:pos x="983" y="473"/>
                </a:cxn>
                <a:cxn ang="0">
                  <a:pos x="1112" y="889"/>
                </a:cxn>
                <a:cxn ang="0">
                  <a:pos x="141" y="469"/>
                </a:cxn>
                <a:cxn ang="0">
                  <a:pos x="46" y="509"/>
                </a:cxn>
                <a:cxn ang="0">
                  <a:pos x="0" y="636"/>
                </a:cxn>
                <a:cxn ang="0">
                  <a:pos x="55" y="779"/>
                </a:cxn>
                <a:cxn ang="0">
                  <a:pos x="1139" y="1288"/>
                </a:cxn>
                <a:cxn ang="0">
                  <a:pos x="1378" y="1256"/>
                </a:cxn>
                <a:cxn ang="0">
                  <a:pos x="1570" y="1298"/>
                </a:cxn>
                <a:cxn ang="0">
                  <a:pos x="1587" y="1260"/>
                </a:cxn>
                <a:cxn ang="0">
                  <a:pos x="1587" y="1260"/>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w="9525">
              <a:noFill/>
              <a:round/>
              <a:headEnd/>
              <a:tailEnd/>
            </a:ln>
          </p:spPr>
          <p:txBody>
            <a:bodyPr/>
            <a:lstStyle/>
            <a:p>
              <a:pPr>
                <a:defRPr/>
              </a:pPr>
              <a:endParaRPr lang="en-US" sz="1800"/>
            </a:p>
          </p:txBody>
        </p:sp>
        <p:sp>
          <p:nvSpPr>
            <p:cNvPr id="103436" name="Freeform 12">
              <a:extLst>
                <a:ext uri="{FF2B5EF4-FFF2-40B4-BE49-F238E27FC236}">
                  <a16:creationId xmlns:a16="http://schemas.microsoft.com/office/drawing/2014/main" id="{D1CF2ACB-59A2-44E9-B7D6-C32229542445}"/>
                </a:ext>
              </a:extLst>
            </p:cNvPr>
            <p:cNvSpPr>
              <a:spLocks/>
            </p:cNvSpPr>
            <p:nvPr userDrawn="1"/>
          </p:nvSpPr>
          <p:spPr bwMode="auto">
            <a:xfrm>
              <a:off x="1022" y="3582"/>
              <a:ext cx="71" cy="129"/>
            </a:xfrm>
            <a:custGeom>
              <a:avLst/>
              <a:gdLst/>
              <a:ahLst/>
              <a:cxnLst>
                <a:cxn ang="0">
                  <a:pos x="0" y="7"/>
                </a:cxn>
                <a:cxn ang="0">
                  <a:pos x="120" y="0"/>
                </a:cxn>
                <a:cxn ang="0">
                  <a:pos x="143" y="233"/>
                </a:cxn>
                <a:cxn ang="0">
                  <a:pos x="8" y="258"/>
                </a:cxn>
                <a:cxn ang="0">
                  <a:pos x="0" y="7"/>
                </a:cxn>
                <a:cxn ang="0">
                  <a:pos x="0" y="7"/>
                </a:cxn>
              </a:cxnLst>
              <a:rect l="0" t="0" r="r" b="b"/>
              <a:pathLst>
                <a:path w="143" h="258">
                  <a:moveTo>
                    <a:pt x="0" y="7"/>
                  </a:moveTo>
                  <a:lnTo>
                    <a:pt x="120" y="0"/>
                  </a:lnTo>
                  <a:lnTo>
                    <a:pt x="143" y="233"/>
                  </a:lnTo>
                  <a:lnTo>
                    <a:pt x="8" y="258"/>
                  </a:lnTo>
                  <a:lnTo>
                    <a:pt x="0" y="7"/>
                  </a:lnTo>
                  <a:lnTo>
                    <a:pt x="0" y="7"/>
                  </a:lnTo>
                  <a:close/>
                </a:path>
              </a:pathLst>
            </a:custGeom>
            <a:solidFill>
              <a:schemeClr val="accent1"/>
            </a:solidFill>
            <a:ln w="9525">
              <a:noFill/>
              <a:round/>
              <a:headEnd/>
              <a:tailEnd/>
            </a:ln>
          </p:spPr>
          <p:txBody>
            <a:bodyPr/>
            <a:lstStyle/>
            <a:p>
              <a:pPr>
                <a:defRPr/>
              </a:pPr>
              <a:endParaRPr lang="en-US" sz="1800"/>
            </a:p>
          </p:txBody>
        </p:sp>
        <p:sp>
          <p:nvSpPr>
            <p:cNvPr id="103437" name="Freeform 13">
              <a:extLst>
                <a:ext uri="{FF2B5EF4-FFF2-40B4-BE49-F238E27FC236}">
                  <a16:creationId xmlns:a16="http://schemas.microsoft.com/office/drawing/2014/main" id="{1F749773-4BC2-4891-B0B7-EDAFB41DAB39}"/>
                </a:ext>
              </a:extLst>
            </p:cNvPr>
            <p:cNvSpPr>
              <a:spLocks/>
            </p:cNvSpPr>
            <p:nvPr userDrawn="1"/>
          </p:nvSpPr>
          <p:spPr bwMode="auto">
            <a:xfrm>
              <a:off x="20" y="3774"/>
              <a:ext cx="792" cy="41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lstStyle/>
            <a:p>
              <a:pPr>
                <a:defRPr/>
              </a:pPr>
              <a:endParaRPr lang="en-US" sz="1800"/>
            </a:p>
          </p:txBody>
        </p:sp>
        <p:sp>
          <p:nvSpPr>
            <p:cNvPr id="103438" name="Freeform 14">
              <a:extLst>
                <a:ext uri="{FF2B5EF4-FFF2-40B4-BE49-F238E27FC236}">
                  <a16:creationId xmlns:a16="http://schemas.microsoft.com/office/drawing/2014/main" id="{22BFA804-C328-426D-AC98-45F91B2976D1}"/>
                </a:ext>
              </a:extLst>
            </p:cNvPr>
            <p:cNvSpPr>
              <a:spLocks/>
            </p:cNvSpPr>
            <p:nvPr userDrawn="1"/>
          </p:nvSpPr>
          <p:spPr bwMode="auto">
            <a:xfrm>
              <a:off x="129" y="3808"/>
              <a:ext cx="525" cy="374"/>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pPr>
                <a:defRPr/>
              </a:pPr>
              <a:endParaRPr lang="en-US" sz="1800"/>
            </a:p>
          </p:txBody>
        </p:sp>
        <p:sp>
          <p:nvSpPr>
            <p:cNvPr id="103439" name="Freeform 15">
              <a:extLst>
                <a:ext uri="{FF2B5EF4-FFF2-40B4-BE49-F238E27FC236}">
                  <a16:creationId xmlns:a16="http://schemas.microsoft.com/office/drawing/2014/main" id="{F9D71D70-5493-48A1-A9AE-8717467DBD88}"/>
                </a:ext>
              </a:extLst>
            </p:cNvPr>
            <p:cNvSpPr>
              <a:spLocks/>
            </p:cNvSpPr>
            <p:nvPr userDrawn="1"/>
          </p:nvSpPr>
          <p:spPr bwMode="auto">
            <a:xfrm>
              <a:off x="485" y="3532"/>
              <a:ext cx="135" cy="121"/>
            </a:xfrm>
            <a:custGeom>
              <a:avLst/>
              <a:gdLst/>
              <a:ahLst/>
              <a:cxnLst>
                <a:cxn ang="0">
                  <a:pos x="0" y="28"/>
                </a:cxn>
                <a:cxn ang="0">
                  <a:pos x="160" y="0"/>
                </a:cxn>
                <a:cxn ang="0">
                  <a:pos x="251" y="36"/>
                </a:cxn>
                <a:cxn ang="0">
                  <a:pos x="272" y="139"/>
                </a:cxn>
                <a:cxn ang="0">
                  <a:pos x="164" y="146"/>
                </a:cxn>
                <a:cxn ang="0">
                  <a:pos x="32" y="241"/>
                </a:cxn>
                <a:cxn ang="0">
                  <a:pos x="0" y="28"/>
                </a:cxn>
                <a:cxn ang="0">
                  <a:pos x="0" y="28"/>
                </a:cxn>
              </a:cxnLst>
              <a:rect l="0" t="0" r="r" b="b"/>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w="9525">
              <a:noFill/>
              <a:round/>
              <a:headEnd/>
              <a:tailEnd/>
            </a:ln>
          </p:spPr>
          <p:txBody>
            <a:bodyPr/>
            <a:lstStyle/>
            <a:p>
              <a:pPr>
                <a:defRPr/>
              </a:pPr>
              <a:endParaRPr lang="en-US" sz="1800"/>
            </a:p>
          </p:txBody>
        </p:sp>
        <p:sp>
          <p:nvSpPr>
            <p:cNvPr id="103440" name="Freeform 16">
              <a:extLst>
                <a:ext uri="{FF2B5EF4-FFF2-40B4-BE49-F238E27FC236}">
                  <a16:creationId xmlns:a16="http://schemas.microsoft.com/office/drawing/2014/main" id="{7F8DF1DF-BC61-435C-BEE5-27012AB6F75C}"/>
                </a:ext>
              </a:extLst>
            </p:cNvPr>
            <p:cNvSpPr>
              <a:spLocks/>
            </p:cNvSpPr>
            <p:nvPr userDrawn="1"/>
          </p:nvSpPr>
          <p:spPr bwMode="auto">
            <a:xfrm>
              <a:off x="641" y="4163"/>
              <a:ext cx="76" cy="112"/>
            </a:xfrm>
            <a:custGeom>
              <a:avLst/>
              <a:gdLst/>
              <a:ahLst/>
              <a:cxnLst>
                <a:cxn ang="0">
                  <a:pos x="152" y="4"/>
                </a:cxn>
                <a:cxn ang="0">
                  <a:pos x="152" y="224"/>
                </a:cxn>
                <a:cxn ang="0">
                  <a:pos x="0" y="8"/>
                </a:cxn>
                <a:cxn ang="0">
                  <a:pos x="72" y="0"/>
                </a:cxn>
                <a:cxn ang="0">
                  <a:pos x="152" y="4"/>
                </a:cxn>
                <a:cxn ang="0">
                  <a:pos x="152" y="4"/>
                </a:cxn>
              </a:cxnLst>
              <a:rect l="0" t="0" r="r" b="b"/>
              <a:pathLst>
                <a:path w="152" h="224">
                  <a:moveTo>
                    <a:pt x="152" y="4"/>
                  </a:moveTo>
                  <a:lnTo>
                    <a:pt x="152" y="224"/>
                  </a:lnTo>
                  <a:lnTo>
                    <a:pt x="0" y="8"/>
                  </a:lnTo>
                  <a:lnTo>
                    <a:pt x="72" y="0"/>
                  </a:lnTo>
                  <a:lnTo>
                    <a:pt x="152" y="4"/>
                  </a:lnTo>
                  <a:lnTo>
                    <a:pt x="152" y="4"/>
                  </a:lnTo>
                  <a:close/>
                </a:path>
              </a:pathLst>
            </a:custGeom>
            <a:solidFill>
              <a:schemeClr val="hlink"/>
            </a:solidFill>
            <a:ln w="9525">
              <a:noFill/>
              <a:round/>
              <a:headEnd/>
              <a:tailEnd/>
            </a:ln>
          </p:spPr>
          <p:txBody>
            <a:bodyPr/>
            <a:lstStyle/>
            <a:p>
              <a:pPr>
                <a:defRPr/>
              </a:pPr>
              <a:endParaRPr lang="en-US" sz="1800"/>
            </a:p>
          </p:txBody>
        </p:sp>
        <p:sp>
          <p:nvSpPr>
            <p:cNvPr id="103441" name="Freeform 17">
              <a:extLst>
                <a:ext uri="{FF2B5EF4-FFF2-40B4-BE49-F238E27FC236}">
                  <a16:creationId xmlns:a16="http://schemas.microsoft.com/office/drawing/2014/main" id="{88606840-A02F-42A3-8B8E-6E49A0F2DB27}"/>
                </a:ext>
              </a:extLst>
            </p:cNvPr>
            <p:cNvSpPr>
              <a:spLocks/>
            </p:cNvSpPr>
            <p:nvPr userDrawn="1"/>
          </p:nvSpPr>
          <p:spPr bwMode="auto">
            <a:xfrm>
              <a:off x="504" y="3607"/>
              <a:ext cx="193" cy="383"/>
            </a:xfrm>
            <a:custGeom>
              <a:avLst/>
              <a:gdLst/>
              <a:ahLst/>
              <a:cxnLst>
                <a:cxn ang="0">
                  <a:pos x="0" y="80"/>
                </a:cxn>
                <a:cxn ang="0">
                  <a:pos x="87" y="0"/>
                </a:cxn>
                <a:cxn ang="0">
                  <a:pos x="232" y="6"/>
                </a:cxn>
                <a:cxn ang="0">
                  <a:pos x="386" y="764"/>
                </a:cxn>
                <a:cxn ang="0">
                  <a:pos x="279" y="720"/>
                </a:cxn>
                <a:cxn ang="0">
                  <a:pos x="152" y="677"/>
                </a:cxn>
                <a:cxn ang="0">
                  <a:pos x="0" y="80"/>
                </a:cxn>
                <a:cxn ang="0">
                  <a:pos x="0" y="80"/>
                </a:cxn>
              </a:cxnLst>
              <a:rect l="0" t="0" r="r" b="b"/>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w="9525">
              <a:noFill/>
              <a:round/>
              <a:headEnd/>
              <a:tailEnd/>
            </a:ln>
          </p:spPr>
          <p:txBody>
            <a:bodyPr/>
            <a:lstStyle/>
            <a:p>
              <a:pPr>
                <a:defRPr/>
              </a:pPr>
              <a:endParaRPr lang="en-US" sz="1800"/>
            </a:p>
          </p:txBody>
        </p:sp>
        <p:sp>
          <p:nvSpPr>
            <p:cNvPr id="103442" name="Freeform 18">
              <a:extLst>
                <a:ext uri="{FF2B5EF4-FFF2-40B4-BE49-F238E27FC236}">
                  <a16:creationId xmlns:a16="http://schemas.microsoft.com/office/drawing/2014/main" id="{3D7C601F-3C2E-4320-843F-1555824C95F9}"/>
                </a:ext>
              </a:extLst>
            </p:cNvPr>
            <p:cNvSpPr>
              <a:spLocks/>
            </p:cNvSpPr>
            <p:nvPr userDrawn="1"/>
          </p:nvSpPr>
          <p:spPr bwMode="auto">
            <a:xfrm>
              <a:off x="668" y="3590"/>
              <a:ext cx="364" cy="174"/>
            </a:xfrm>
            <a:custGeom>
              <a:avLst/>
              <a:gdLst/>
              <a:ahLst/>
              <a:cxnLst>
                <a:cxn ang="0">
                  <a:pos x="692" y="0"/>
                </a:cxn>
                <a:cxn ang="0">
                  <a:pos x="0" y="106"/>
                </a:cxn>
                <a:cxn ang="0">
                  <a:pos x="28" y="348"/>
                </a:cxn>
                <a:cxn ang="0">
                  <a:pos x="715" y="237"/>
                </a:cxn>
                <a:cxn ang="0">
                  <a:pos x="728" y="43"/>
                </a:cxn>
                <a:cxn ang="0">
                  <a:pos x="692" y="0"/>
                </a:cxn>
                <a:cxn ang="0">
                  <a:pos x="692" y="0"/>
                </a:cxn>
              </a:cxnLst>
              <a:rect l="0" t="0" r="r" b="b"/>
              <a:pathLst>
                <a:path w="728" h="348">
                  <a:moveTo>
                    <a:pt x="692" y="0"/>
                  </a:moveTo>
                  <a:lnTo>
                    <a:pt x="0" y="106"/>
                  </a:lnTo>
                  <a:lnTo>
                    <a:pt x="28" y="348"/>
                  </a:lnTo>
                  <a:lnTo>
                    <a:pt x="715" y="237"/>
                  </a:lnTo>
                  <a:lnTo>
                    <a:pt x="728" y="43"/>
                  </a:lnTo>
                  <a:lnTo>
                    <a:pt x="692" y="0"/>
                  </a:lnTo>
                  <a:lnTo>
                    <a:pt x="692" y="0"/>
                  </a:lnTo>
                  <a:close/>
                </a:path>
              </a:pathLst>
            </a:custGeom>
            <a:solidFill>
              <a:schemeClr val="bg2"/>
            </a:solidFill>
            <a:ln w="9525">
              <a:noFill/>
              <a:round/>
              <a:headEnd/>
              <a:tailEnd/>
            </a:ln>
          </p:spPr>
          <p:txBody>
            <a:bodyPr/>
            <a:lstStyle/>
            <a:p>
              <a:pPr>
                <a:defRPr/>
              </a:pPr>
              <a:endParaRPr lang="en-US" sz="1800"/>
            </a:p>
          </p:txBody>
        </p:sp>
        <p:sp>
          <p:nvSpPr>
            <p:cNvPr id="103443" name="Freeform 19">
              <a:extLst>
                <a:ext uri="{FF2B5EF4-FFF2-40B4-BE49-F238E27FC236}">
                  <a16:creationId xmlns:a16="http://schemas.microsoft.com/office/drawing/2014/main" id="{B8D76FF3-8D33-48D3-99B4-5D34B54C89C7}"/>
                </a:ext>
              </a:extLst>
            </p:cNvPr>
            <p:cNvSpPr>
              <a:spLocks/>
            </p:cNvSpPr>
            <p:nvPr userDrawn="1"/>
          </p:nvSpPr>
          <p:spPr bwMode="auto">
            <a:xfrm>
              <a:off x="347" y="3693"/>
              <a:ext cx="156" cy="67"/>
            </a:xfrm>
            <a:custGeom>
              <a:avLst/>
              <a:gdLst/>
              <a:ahLst/>
              <a:cxnLst>
                <a:cxn ang="0">
                  <a:pos x="272" y="0"/>
                </a:cxn>
                <a:cxn ang="0">
                  <a:pos x="0" y="78"/>
                </a:cxn>
                <a:cxn ang="0">
                  <a:pos x="312" y="135"/>
                </a:cxn>
                <a:cxn ang="0">
                  <a:pos x="272" y="0"/>
                </a:cxn>
                <a:cxn ang="0">
                  <a:pos x="272" y="0"/>
                </a:cxn>
              </a:cxnLst>
              <a:rect l="0" t="0" r="r" b="b"/>
              <a:pathLst>
                <a:path w="312" h="135">
                  <a:moveTo>
                    <a:pt x="272" y="0"/>
                  </a:moveTo>
                  <a:lnTo>
                    <a:pt x="0" y="78"/>
                  </a:lnTo>
                  <a:lnTo>
                    <a:pt x="312" y="135"/>
                  </a:lnTo>
                  <a:lnTo>
                    <a:pt x="272" y="0"/>
                  </a:lnTo>
                  <a:lnTo>
                    <a:pt x="272" y="0"/>
                  </a:lnTo>
                  <a:close/>
                </a:path>
              </a:pathLst>
            </a:custGeom>
            <a:solidFill>
              <a:schemeClr val="accent1"/>
            </a:solidFill>
            <a:ln w="9525">
              <a:noFill/>
              <a:round/>
              <a:headEnd/>
              <a:tailEnd/>
            </a:ln>
          </p:spPr>
          <p:txBody>
            <a:bodyPr/>
            <a:lstStyle/>
            <a:p>
              <a:pPr>
                <a:defRPr/>
              </a:pPr>
              <a:endParaRPr lang="en-US" sz="1800"/>
            </a:p>
          </p:txBody>
        </p:sp>
        <p:grpSp>
          <p:nvGrpSpPr>
            <p:cNvPr id="1060" name="Group 20">
              <a:extLst>
                <a:ext uri="{FF2B5EF4-FFF2-40B4-BE49-F238E27FC236}">
                  <a16:creationId xmlns:a16="http://schemas.microsoft.com/office/drawing/2014/main" id="{ED05CD56-4C59-4284-BC64-95BB6FA6D3F9}"/>
                </a:ext>
              </a:extLst>
            </p:cNvPr>
            <p:cNvGrpSpPr>
              <a:grpSpLocks/>
            </p:cNvGrpSpPr>
            <p:nvPr userDrawn="1"/>
          </p:nvGrpSpPr>
          <p:grpSpPr bwMode="auto">
            <a:xfrm>
              <a:off x="5" y="3490"/>
              <a:ext cx="1124" cy="780"/>
              <a:chOff x="5" y="3490"/>
              <a:chExt cx="1124" cy="780"/>
            </a:xfrm>
          </p:grpSpPr>
          <p:grpSp>
            <p:nvGrpSpPr>
              <p:cNvPr id="1061" name="Group 21">
                <a:extLst>
                  <a:ext uri="{FF2B5EF4-FFF2-40B4-BE49-F238E27FC236}">
                    <a16:creationId xmlns:a16="http://schemas.microsoft.com/office/drawing/2014/main" id="{5FD41A32-1E99-4981-B4DC-2D23CF334226}"/>
                  </a:ext>
                </a:extLst>
              </p:cNvPr>
              <p:cNvGrpSpPr>
                <a:grpSpLocks/>
              </p:cNvGrpSpPr>
              <p:nvPr userDrawn="1"/>
            </p:nvGrpSpPr>
            <p:grpSpPr bwMode="auto">
              <a:xfrm>
                <a:off x="499" y="3562"/>
                <a:ext cx="548" cy="708"/>
                <a:chOff x="499" y="3562"/>
                <a:chExt cx="548" cy="708"/>
              </a:xfrm>
            </p:grpSpPr>
            <p:sp>
              <p:nvSpPr>
                <p:cNvPr id="103446" name="Freeform 22">
                  <a:extLst>
                    <a:ext uri="{FF2B5EF4-FFF2-40B4-BE49-F238E27FC236}">
                      <a16:creationId xmlns:a16="http://schemas.microsoft.com/office/drawing/2014/main" id="{ED826F4F-403B-46C4-930A-F4D8C67AF9E4}"/>
                    </a:ext>
                  </a:extLst>
                </p:cNvPr>
                <p:cNvSpPr>
                  <a:spLocks/>
                </p:cNvSpPr>
                <p:nvPr userDrawn="1"/>
              </p:nvSpPr>
              <p:spPr bwMode="auto">
                <a:xfrm>
                  <a:off x="499" y="3587"/>
                  <a:ext cx="157" cy="87"/>
                </a:xfrm>
                <a:custGeom>
                  <a:avLst/>
                  <a:gdLst/>
                  <a:ahLst/>
                  <a:cxnLst>
                    <a:cxn ang="0">
                      <a:pos x="0" y="107"/>
                    </a:cxn>
                    <a:cxn ang="0">
                      <a:pos x="114" y="10"/>
                    </a:cxn>
                    <a:cxn ang="0">
                      <a:pos x="213" y="0"/>
                    </a:cxn>
                    <a:cxn ang="0">
                      <a:pos x="292" y="27"/>
                    </a:cxn>
                    <a:cxn ang="0">
                      <a:pos x="313" y="91"/>
                    </a:cxn>
                    <a:cxn ang="0">
                      <a:pos x="167" y="67"/>
                    </a:cxn>
                    <a:cxn ang="0">
                      <a:pos x="74" y="101"/>
                    </a:cxn>
                    <a:cxn ang="0">
                      <a:pos x="13" y="175"/>
                    </a:cxn>
                    <a:cxn ang="0">
                      <a:pos x="0" y="107"/>
                    </a:cxn>
                    <a:cxn ang="0">
                      <a:pos x="0" y="107"/>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w="9525">
                  <a:noFill/>
                  <a:round/>
                  <a:headEnd/>
                  <a:tailEnd/>
                </a:ln>
              </p:spPr>
              <p:txBody>
                <a:bodyPr/>
                <a:lstStyle/>
                <a:p>
                  <a:pPr>
                    <a:defRPr/>
                  </a:pPr>
                  <a:endParaRPr lang="en-US" sz="1800"/>
                </a:p>
              </p:txBody>
            </p:sp>
            <p:sp>
              <p:nvSpPr>
                <p:cNvPr id="103447" name="Freeform 23">
                  <a:extLst>
                    <a:ext uri="{FF2B5EF4-FFF2-40B4-BE49-F238E27FC236}">
                      <a16:creationId xmlns:a16="http://schemas.microsoft.com/office/drawing/2014/main" id="{1CC8708F-4F12-469D-8E4F-D4E22F548A95}"/>
                    </a:ext>
                  </a:extLst>
                </p:cNvPr>
                <p:cNvSpPr>
                  <a:spLocks/>
                </p:cNvSpPr>
                <p:nvPr userDrawn="1"/>
              </p:nvSpPr>
              <p:spPr bwMode="auto">
                <a:xfrm>
                  <a:off x="636" y="4137"/>
                  <a:ext cx="115" cy="133"/>
                </a:xfrm>
                <a:custGeom>
                  <a:avLst/>
                  <a:gdLst/>
                  <a:ahLst/>
                  <a:cxnLst>
                    <a:cxn ang="0">
                      <a:pos x="0" y="40"/>
                    </a:cxn>
                    <a:cxn ang="0">
                      <a:pos x="160" y="266"/>
                    </a:cxn>
                    <a:cxn ang="0">
                      <a:pos x="230" y="251"/>
                    </a:cxn>
                    <a:cxn ang="0">
                      <a:pos x="223" y="17"/>
                    </a:cxn>
                    <a:cxn ang="0">
                      <a:pos x="166" y="0"/>
                    </a:cxn>
                    <a:cxn ang="0">
                      <a:pos x="179" y="197"/>
                    </a:cxn>
                    <a:cxn ang="0">
                      <a:pos x="71" y="4"/>
                    </a:cxn>
                    <a:cxn ang="0">
                      <a:pos x="0" y="40"/>
                    </a:cxn>
                    <a:cxn ang="0">
                      <a:pos x="0" y="40"/>
                    </a:cxn>
                  </a:cxnLst>
                  <a:rect l="0" t="0" r="r" b="b"/>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w="9525">
                  <a:noFill/>
                  <a:round/>
                  <a:headEnd/>
                  <a:tailEnd/>
                </a:ln>
              </p:spPr>
              <p:txBody>
                <a:bodyPr/>
                <a:lstStyle/>
                <a:p>
                  <a:pPr>
                    <a:defRPr/>
                  </a:pPr>
                  <a:endParaRPr lang="en-US" sz="1800"/>
                </a:p>
              </p:txBody>
            </p:sp>
            <p:sp>
              <p:nvSpPr>
                <p:cNvPr id="103448" name="Freeform 24">
                  <a:extLst>
                    <a:ext uri="{FF2B5EF4-FFF2-40B4-BE49-F238E27FC236}">
                      <a16:creationId xmlns:a16="http://schemas.microsoft.com/office/drawing/2014/main" id="{833B07E5-FF6E-452D-9B49-5098889E261B}"/>
                    </a:ext>
                  </a:extLst>
                </p:cNvPr>
                <p:cNvSpPr>
                  <a:spLocks/>
                </p:cNvSpPr>
                <p:nvPr userDrawn="1"/>
              </p:nvSpPr>
              <p:spPr bwMode="auto">
                <a:xfrm>
                  <a:off x="1004" y="3562"/>
                  <a:ext cx="43" cy="117"/>
                </a:xfrm>
                <a:custGeom>
                  <a:avLst/>
                  <a:gdLst/>
                  <a:ahLst/>
                  <a:cxnLst>
                    <a:cxn ang="0">
                      <a:pos x="0" y="19"/>
                    </a:cxn>
                    <a:cxn ang="0">
                      <a:pos x="36" y="93"/>
                    </a:cxn>
                    <a:cxn ang="0">
                      <a:pos x="44" y="154"/>
                    </a:cxn>
                    <a:cxn ang="0">
                      <a:pos x="27" y="234"/>
                    </a:cxn>
                    <a:cxn ang="0">
                      <a:pos x="80" y="220"/>
                    </a:cxn>
                    <a:cxn ang="0">
                      <a:pos x="87" y="116"/>
                    </a:cxn>
                    <a:cxn ang="0">
                      <a:pos x="46" y="0"/>
                    </a:cxn>
                    <a:cxn ang="0">
                      <a:pos x="0" y="19"/>
                    </a:cxn>
                    <a:cxn ang="0">
                      <a:pos x="0" y="19"/>
                    </a:cxn>
                  </a:cxnLst>
                  <a:rect l="0" t="0" r="r" b="b"/>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w="9525">
                  <a:noFill/>
                  <a:round/>
                  <a:headEnd/>
                  <a:tailEnd/>
                </a:ln>
              </p:spPr>
              <p:txBody>
                <a:bodyPr/>
                <a:lstStyle/>
                <a:p>
                  <a:pPr>
                    <a:defRPr/>
                  </a:pPr>
                  <a:endParaRPr lang="en-US" sz="1800"/>
                </a:p>
              </p:txBody>
            </p:sp>
          </p:grpSp>
          <p:sp>
            <p:nvSpPr>
              <p:cNvPr id="103449" name="Freeform 25">
                <a:extLst>
                  <a:ext uri="{FF2B5EF4-FFF2-40B4-BE49-F238E27FC236}">
                    <a16:creationId xmlns:a16="http://schemas.microsoft.com/office/drawing/2014/main" id="{8070E133-841E-4651-A8DA-35E3F03D94B1}"/>
                  </a:ext>
                </a:extLst>
              </p:cNvPr>
              <p:cNvSpPr>
                <a:spLocks/>
              </p:cNvSpPr>
              <p:nvPr userDrawn="1"/>
            </p:nvSpPr>
            <p:spPr bwMode="auto">
              <a:xfrm>
                <a:off x="76" y="3732"/>
                <a:ext cx="595" cy="250"/>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pPr>
                  <a:defRPr/>
                </a:pPr>
                <a:endParaRPr lang="en-US" sz="1800"/>
              </a:p>
            </p:txBody>
          </p:sp>
          <p:sp>
            <p:nvSpPr>
              <p:cNvPr id="103450" name="Freeform 26">
                <a:extLst>
                  <a:ext uri="{FF2B5EF4-FFF2-40B4-BE49-F238E27FC236}">
                    <a16:creationId xmlns:a16="http://schemas.microsoft.com/office/drawing/2014/main" id="{077C18D3-2183-4F2F-B2EF-48F2D79CD810}"/>
                  </a:ext>
                </a:extLst>
              </p:cNvPr>
              <p:cNvSpPr>
                <a:spLocks/>
              </p:cNvSpPr>
              <p:nvPr userDrawn="1"/>
            </p:nvSpPr>
            <p:spPr bwMode="auto">
              <a:xfrm>
                <a:off x="260" y="3886"/>
                <a:ext cx="244" cy="148"/>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pPr>
                  <a:defRPr/>
                </a:pPr>
                <a:endParaRPr lang="en-US" sz="1800"/>
              </a:p>
            </p:txBody>
          </p:sp>
          <p:sp>
            <p:nvSpPr>
              <p:cNvPr id="103451" name="Freeform 27">
                <a:extLst>
                  <a:ext uri="{FF2B5EF4-FFF2-40B4-BE49-F238E27FC236}">
                    <a16:creationId xmlns:a16="http://schemas.microsoft.com/office/drawing/2014/main" id="{B10E44D1-74FC-471C-910B-2BF6527F3928}"/>
                  </a:ext>
                </a:extLst>
              </p:cNvPr>
              <p:cNvSpPr>
                <a:spLocks/>
              </p:cNvSpPr>
              <p:nvPr userDrawn="1"/>
            </p:nvSpPr>
            <p:spPr bwMode="auto">
              <a:xfrm>
                <a:off x="565" y="3680"/>
                <a:ext cx="107" cy="238"/>
              </a:xfrm>
              <a:custGeom>
                <a:avLst/>
                <a:gdLst/>
                <a:ahLst/>
                <a:cxnLst>
                  <a:cxn ang="0">
                    <a:pos x="24" y="0"/>
                  </a:cxn>
                  <a:cxn ang="0">
                    <a:pos x="91" y="25"/>
                  </a:cxn>
                  <a:cxn ang="0">
                    <a:pos x="80" y="192"/>
                  </a:cxn>
                  <a:cxn ang="0">
                    <a:pos x="106" y="327"/>
                  </a:cxn>
                  <a:cxn ang="0">
                    <a:pos x="213" y="451"/>
                  </a:cxn>
                  <a:cxn ang="0">
                    <a:pos x="97" y="478"/>
                  </a:cxn>
                  <a:cxn ang="0">
                    <a:pos x="30" y="344"/>
                  </a:cxn>
                  <a:cxn ang="0">
                    <a:pos x="0" y="57"/>
                  </a:cxn>
                  <a:cxn ang="0">
                    <a:pos x="24" y="0"/>
                  </a:cxn>
                  <a:cxn ang="0">
                    <a:pos x="24" y="0"/>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w="9525">
                <a:noFill/>
                <a:round/>
                <a:headEnd/>
                <a:tailEnd/>
              </a:ln>
            </p:spPr>
            <p:txBody>
              <a:bodyPr/>
              <a:lstStyle/>
              <a:p>
                <a:pPr>
                  <a:defRPr/>
                </a:pPr>
                <a:endParaRPr lang="en-US" sz="1800"/>
              </a:p>
            </p:txBody>
          </p:sp>
          <p:grpSp>
            <p:nvGrpSpPr>
              <p:cNvPr id="1065" name="Group 28">
                <a:extLst>
                  <a:ext uri="{FF2B5EF4-FFF2-40B4-BE49-F238E27FC236}">
                    <a16:creationId xmlns:a16="http://schemas.microsoft.com/office/drawing/2014/main" id="{6891AE4B-1140-47D2-8653-20D4B7BC7F9A}"/>
                  </a:ext>
                </a:extLst>
              </p:cNvPr>
              <p:cNvGrpSpPr>
                <a:grpSpLocks/>
              </p:cNvGrpSpPr>
              <p:nvPr userDrawn="1"/>
            </p:nvGrpSpPr>
            <p:grpSpPr bwMode="auto">
              <a:xfrm>
                <a:off x="5" y="3490"/>
                <a:ext cx="1124" cy="678"/>
                <a:chOff x="5" y="3490"/>
                <a:chExt cx="1124" cy="678"/>
              </a:xfrm>
            </p:grpSpPr>
            <p:sp>
              <p:nvSpPr>
                <p:cNvPr id="103453" name="Freeform 29">
                  <a:extLst>
                    <a:ext uri="{FF2B5EF4-FFF2-40B4-BE49-F238E27FC236}">
                      <a16:creationId xmlns:a16="http://schemas.microsoft.com/office/drawing/2014/main" id="{76EC4596-7D54-40E4-AE79-46C60BF0BE48}"/>
                    </a:ext>
                  </a:extLst>
                </p:cNvPr>
                <p:cNvSpPr>
                  <a:spLocks/>
                </p:cNvSpPr>
                <p:nvPr userDrawn="1"/>
              </p:nvSpPr>
              <p:spPr bwMode="auto">
                <a:xfrm>
                  <a:off x="669" y="4048"/>
                  <a:ext cx="75" cy="87"/>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pPr>
                    <a:defRPr/>
                  </a:pPr>
                  <a:endParaRPr lang="en-US" sz="1800"/>
                </a:p>
              </p:txBody>
            </p:sp>
            <p:sp>
              <p:nvSpPr>
                <p:cNvPr id="103454" name="Freeform 30">
                  <a:extLst>
                    <a:ext uri="{FF2B5EF4-FFF2-40B4-BE49-F238E27FC236}">
                      <a16:creationId xmlns:a16="http://schemas.microsoft.com/office/drawing/2014/main" id="{9B4CB7CD-E503-4BD4-BF72-0B18C5F299D4}"/>
                    </a:ext>
                  </a:extLst>
                </p:cNvPr>
                <p:cNvSpPr>
                  <a:spLocks/>
                </p:cNvSpPr>
                <p:nvPr userDrawn="1"/>
              </p:nvSpPr>
              <p:spPr bwMode="auto">
                <a:xfrm>
                  <a:off x="5" y="3728"/>
                  <a:ext cx="842" cy="440"/>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pPr>
                    <a:defRPr/>
                  </a:pPr>
                  <a:endParaRPr lang="en-US" sz="1800"/>
                </a:p>
              </p:txBody>
            </p:sp>
            <p:sp>
              <p:nvSpPr>
                <p:cNvPr id="103455" name="Freeform 31">
                  <a:extLst>
                    <a:ext uri="{FF2B5EF4-FFF2-40B4-BE49-F238E27FC236}">
                      <a16:creationId xmlns:a16="http://schemas.microsoft.com/office/drawing/2014/main" id="{048EB628-4024-44A4-A8D4-0DFD12096C2B}"/>
                    </a:ext>
                  </a:extLst>
                </p:cNvPr>
                <p:cNvSpPr>
                  <a:spLocks/>
                </p:cNvSpPr>
                <p:nvPr userDrawn="1"/>
              </p:nvSpPr>
              <p:spPr bwMode="auto">
                <a:xfrm>
                  <a:off x="106" y="3770"/>
                  <a:ext cx="80" cy="167"/>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pPr>
                    <a:defRPr/>
                  </a:pPr>
                  <a:endParaRPr lang="en-US" sz="1800"/>
                </a:p>
              </p:txBody>
            </p:sp>
            <p:sp>
              <p:nvSpPr>
                <p:cNvPr id="103456" name="Freeform 32">
                  <a:extLst>
                    <a:ext uri="{FF2B5EF4-FFF2-40B4-BE49-F238E27FC236}">
                      <a16:creationId xmlns:a16="http://schemas.microsoft.com/office/drawing/2014/main" id="{4C63B4E0-7EF4-461A-8B8D-510488C91806}"/>
                    </a:ext>
                  </a:extLst>
                </p:cNvPr>
                <p:cNvSpPr>
                  <a:spLocks/>
                </p:cNvSpPr>
                <p:nvPr userDrawn="1"/>
              </p:nvSpPr>
              <p:spPr bwMode="auto">
                <a:xfrm>
                  <a:off x="449" y="3490"/>
                  <a:ext cx="322" cy="594"/>
                </a:xfrm>
                <a:custGeom>
                  <a:avLst/>
                  <a:gdLst/>
                  <a:ahLst/>
                  <a:cxnLst>
                    <a:cxn ang="0">
                      <a:pos x="218" y="896"/>
                    </a:cxn>
                    <a:cxn ang="0">
                      <a:pos x="0" y="124"/>
                    </a:cxn>
                    <a:cxn ang="0">
                      <a:pos x="81" y="38"/>
                    </a:cxn>
                    <a:cxn ang="0">
                      <a:pos x="258" y="0"/>
                    </a:cxn>
                    <a:cxn ang="0">
                      <a:pos x="399" y="57"/>
                    </a:cxn>
                    <a:cxn ang="0">
                      <a:pos x="642" y="1188"/>
                    </a:cxn>
                    <a:cxn ang="0">
                      <a:pos x="555" y="1091"/>
                    </a:cxn>
                    <a:cxn ang="0">
                      <a:pos x="355" y="97"/>
                    </a:cxn>
                    <a:cxn ang="0">
                      <a:pos x="226" y="61"/>
                    </a:cxn>
                    <a:cxn ang="0">
                      <a:pos x="119" y="74"/>
                    </a:cxn>
                    <a:cxn ang="0">
                      <a:pos x="76" y="141"/>
                    </a:cxn>
                    <a:cxn ang="0">
                      <a:pos x="306" y="924"/>
                    </a:cxn>
                    <a:cxn ang="0">
                      <a:pos x="218" y="896"/>
                    </a:cxn>
                    <a:cxn ang="0">
                      <a:pos x="218" y="896"/>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w="9525">
                  <a:noFill/>
                  <a:round/>
                  <a:headEnd/>
                  <a:tailEnd/>
                </a:ln>
              </p:spPr>
              <p:txBody>
                <a:bodyPr/>
                <a:lstStyle/>
                <a:p>
                  <a:pPr>
                    <a:defRPr/>
                  </a:pPr>
                  <a:endParaRPr lang="en-US" sz="1800"/>
                </a:p>
              </p:txBody>
            </p:sp>
            <p:sp>
              <p:nvSpPr>
                <p:cNvPr id="103457" name="Freeform 33">
                  <a:extLst>
                    <a:ext uri="{FF2B5EF4-FFF2-40B4-BE49-F238E27FC236}">
                      <a16:creationId xmlns:a16="http://schemas.microsoft.com/office/drawing/2014/main" id="{982CF5D1-99BB-4A4E-8926-937942792FE4}"/>
                    </a:ext>
                  </a:extLst>
                </p:cNvPr>
                <p:cNvSpPr>
                  <a:spLocks/>
                </p:cNvSpPr>
                <p:nvPr userDrawn="1"/>
              </p:nvSpPr>
              <p:spPr bwMode="auto">
                <a:xfrm>
                  <a:off x="578" y="3650"/>
                  <a:ext cx="96" cy="252"/>
                </a:xfrm>
                <a:custGeom>
                  <a:avLst/>
                  <a:gdLst/>
                  <a:ahLst/>
                  <a:cxnLst>
                    <a:cxn ang="0">
                      <a:pos x="0" y="27"/>
                    </a:cxn>
                    <a:cxn ang="0">
                      <a:pos x="76" y="194"/>
                    </a:cxn>
                    <a:cxn ang="0">
                      <a:pos x="113" y="318"/>
                    </a:cxn>
                    <a:cxn ang="0">
                      <a:pos x="116" y="504"/>
                    </a:cxn>
                    <a:cxn ang="0">
                      <a:pos x="192" y="504"/>
                    </a:cxn>
                    <a:cxn ang="0">
                      <a:pos x="187" y="360"/>
                    </a:cxn>
                    <a:cxn ang="0">
                      <a:pos x="162" y="208"/>
                    </a:cxn>
                    <a:cxn ang="0">
                      <a:pos x="99" y="59"/>
                    </a:cxn>
                    <a:cxn ang="0">
                      <a:pos x="63" y="0"/>
                    </a:cxn>
                    <a:cxn ang="0">
                      <a:pos x="0" y="27"/>
                    </a:cxn>
                    <a:cxn ang="0">
                      <a:pos x="0" y="27"/>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w="9525">
                  <a:noFill/>
                  <a:round/>
                  <a:headEnd/>
                  <a:tailEnd/>
                </a:ln>
              </p:spPr>
              <p:txBody>
                <a:bodyPr/>
                <a:lstStyle/>
                <a:p>
                  <a:pPr>
                    <a:defRPr/>
                  </a:pPr>
                  <a:endParaRPr lang="en-US" sz="1800"/>
                </a:p>
              </p:txBody>
            </p:sp>
            <p:sp>
              <p:nvSpPr>
                <p:cNvPr id="103458" name="Freeform 34">
                  <a:extLst>
                    <a:ext uri="{FF2B5EF4-FFF2-40B4-BE49-F238E27FC236}">
                      <a16:creationId xmlns:a16="http://schemas.microsoft.com/office/drawing/2014/main" id="{72E76B90-433A-46CD-83EB-E66C11C39635}"/>
                    </a:ext>
                  </a:extLst>
                </p:cNvPr>
                <p:cNvSpPr>
                  <a:spLocks/>
                </p:cNvSpPr>
                <p:nvPr userDrawn="1"/>
              </p:nvSpPr>
              <p:spPr bwMode="auto">
                <a:xfrm>
                  <a:off x="328" y="3630"/>
                  <a:ext cx="195" cy="135"/>
                </a:xfrm>
                <a:custGeom>
                  <a:avLst/>
                  <a:gdLst/>
                  <a:ahLst/>
                  <a:cxnLst>
                    <a:cxn ang="0">
                      <a:pos x="297" y="0"/>
                    </a:cxn>
                    <a:cxn ang="0">
                      <a:pos x="257" y="17"/>
                    </a:cxn>
                    <a:cxn ang="0">
                      <a:pos x="253" y="66"/>
                    </a:cxn>
                    <a:cxn ang="0">
                      <a:pos x="0" y="169"/>
                    </a:cxn>
                    <a:cxn ang="0">
                      <a:pos x="0" y="222"/>
                    </a:cxn>
                    <a:cxn ang="0">
                      <a:pos x="284" y="226"/>
                    </a:cxn>
                    <a:cxn ang="0">
                      <a:pos x="320" y="269"/>
                    </a:cxn>
                    <a:cxn ang="0">
                      <a:pos x="390" y="266"/>
                    </a:cxn>
                    <a:cxn ang="0">
                      <a:pos x="383" y="190"/>
                    </a:cxn>
                    <a:cxn ang="0">
                      <a:pos x="116" y="176"/>
                    </a:cxn>
                    <a:cxn ang="0">
                      <a:pos x="333" y="89"/>
                    </a:cxn>
                    <a:cxn ang="0">
                      <a:pos x="297" y="0"/>
                    </a:cxn>
                    <a:cxn ang="0">
                      <a:pos x="297" y="0"/>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w="9525">
                  <a:noFill/>
                  <a:round/>
                  <a:headEnd/>
                  <a:tailEnd/>
                </a:ln>
              </p:spPr>
              <p:txBody>
                <a:bodyPr/>
                <a:lstStyle/>
                <a:p>
                  <a:pPr>
                    <a:defRPr/>
                  </a:pPr>
                  <a:endParaRPr lang="en-US" sz="1800"/>
                </a:p>
              </p:txBody>
            </p:sp>
            <p:sp>
              <p:nvSpPr>
                <p:cNvPr id="103459" name="Freeform 35">
                  <a:extLst>
                    <a:ext uri="{FF2B5EF4-FFF2-40B4-BE49-F238E27FC236}">
                      <a16:creationId xmlns:a16="http://schemas.microsoft.com/office/drawing/2014/main" id="{F9C77CCA-7A19-4826-A087-9A7DDFC67847}"/>
                    </a:ext>
                  </a:extLst>
                </p:cNvPr>
                <p:cNvSpPr>
                  <a:spLocks/>
                </p:cNvSpPr>
                <p:nvPr userDrawn="1"/>
              </p:nvSpPr>
              <p:spPr bwMode="auto">
                <a:xfrm>
                  <a:off x="658" y="3538"/>
                  <a:ext cx="471" cy="212"/>
                </a:xfrm>
                <a:custGeom>
                  <a:avLst/>
                  <a:gdLst/>
                  <a:ahLst/>
                  <a:cxnLst>
                    <a:cxn ang="0">
                      <a:pos x="0" y="131"/>
                    </a:cxn>
                    <a:cxn ang="0">
                      <a:pos x="863" y="0"/>
                    </a:cxn>
                    <a:cxn ang="0">
                      <a:pos x="926" y="78"/>
                    </a:cxn>
                    <a:cxn ang="0">
                      <a:pos x="941" y="181"/>
                    </a:cxn>
                    <a:cxn ang="0">
                      <a:pos x="903" y="282"/>
                    </a:cxn>
                    <a:cxn ang="0">
                      <a:pos x="57" y="424"/>
                    </a:cxn>
                    <a:cxn ang="0">
                      <a:pos x="53" y="384"/>
                    </a:cxn>
                    <a:cxn ang="0">
                      <a:pos x="863" y="242"/>
                    </a:cxn>
                    <a:cxn ang="0">
                      <a:pos x="893" y="145"/>
                    </a:cxn>
                    <a:cxn ang="0">
                      <a:pos x="840" y="57"/>
                    </a:cxn>
                    <a:cxn ang="0">
                      <a:pos x="0" y="185"/>
                    </a:cxn>
                    <a:cxn ang="0">
                      <a:pos x="0" y="131"/>
                    </a:cxn>
                    <a:cxn ang="0">
                      <a:pos x="0" y="131"/>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w="9525">
                  <a:noFill/>
                  <a:round/>
                  <a:headEnd/>
                  <a:tailEnd/>
                </a:ln>
              </p:spPr>
              <p:txBody>
                <a:bodyPr/>
                <a:lstStyle/>
                <a:p>
                  <a:pPr>
                    <a:defRPr/>
                  </a:pPr>
                  <a:endParaRPr lang="en-US" sz="1800"/>
                </a:p>
              </p:txBody>
            </p:sp>
            <p:sp>
              <p:nvSpPr>
                <p:cNvPr id="103460" name="Freeform 36">
                  <a:extLst>
                    <a:ext uri="{FF2B5EF4-FFF2-40B4-BE49-F238E27FC236}">
                      <a16:creationId xmlns:a16="http://schemas.microsoft.com/office/drawing/2014/main" id="{C005F68A-A389-439E-A1B6-10983CAC2822}"/>
                    </a:ext>
                  </a:extLst>
                </p:cNvPr>
                <p:cNvSpPr>
                  <a:spLocks/>
                </p:cNvSpPr>
                <p:nvPr userDrawn="1"/>
              </p:nvSpPr>
              <p:spPr bwMode="auto">
                <a:xfrm>
                  <a:off x="717" y="3606"/>
                  <a:ext cx="245" cy="86"/>
                </a:xfrm>
                <a:custGeom>
                  <a:avLst/>
                  <a:gdLst/>
                  <a:ahLst/>
                  <a:cxnLst>
                    <a:cxn ang="0">
                      <a:pos x="0" y="126"/>
                    </a:cxn>
                    <a:cxn ang="0">
                      <a:pos x="66" y="173"/>
                    </a:cxn>
                    <a:cxn ang="0">
                      <a:pos x="222" y="166"/>
                    </a:cxn>
                    <a:cxn ang="0">
                      <a:pos x="418" y="116"/>
                    </a:cxn>
                    <a:cxn ang="0">
                      <a:pos x="488" y="42"/>
                    </a:cxn>
                    <a:cxn ang="0">
                      <a:pos x="443" y="2"/>
                    </a:cxn>
                    <a:cxn ang="0">
                      <a:pos x="253" y="0"/>
                    </a:cxn>
                    <a:cxn ang="0">
                      <a:pos x="110" y="12"/>
                    </a:cxn>
                    <a:cxn ang="0">
                      <a:pos x="15" y="76"/>
                    </a:cxn>
                    <a:cxn ang="0">
                      <a:pos x="112" y="95"/>
                    </a:cxn>
                    <a:cxn ang="0">
                      <a:pos x="275" y="53"/>
                    </a:cxn>
                    <a:cxn ang="0">
                      <a:pos x="416" y="53"/>
                    </a:cxn>
                    <a:cxn ang="0">
                      <a:pos x="268" y="110"/>
                    </a:cxn>
                    <a:cxn ang="0">
                      <a:pos x="142" y="126"/>
                    </a:cxn>
                    <a:cxn ang="0">
                      <a:pos x="0" y="126"/>
                    </a:cxn>
                    <a:cxn ang="0">
                      <a:pos x="0" y="126"/>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w="9525">
                  <a:noFill/>
                  <a:round/>
                  <a:headEnd/>
                  <a:tailEnd/>
                </a:ln>
              </p:spPr>
              <p:txBody>
                <a:bodyPr/>
                <a:lstStyle/>
                <a:p>
                  <a:pPr>
                    <a:defRPr/>
                  </a:pPr>
                  <a:endParaRPr lang="en-US" sz="1800"/>
                </a:p>
              </p:txBody>
            </p:sp>
          </p:grpSp>
        </p:grpSp>
      </p:grpSp>
      <p:grpSp>
        <p:nvGrpSpPr>
          <p:cNvPr id="1035" name="Group 37">
            <a:extLst>
              <a:ext uri="{FF2B5EF4-FFF2-40B4-BE49-F238E27FC236}">
                <a16:creationId xmlns:a16="http://schemas.microsoft.com/office/drawing/2014/main" id="{58F37BEA-6FA1-4CFA-B273-E7826CE14762}"/>
              </a:ext>
            </a:extLst>
          </p:cNvPr>
          <p:cNvGrpSpPr>
            <a:grpSpLocks/>
          </p:cNvGrpSpPr>
          <p:nvPr/>
        </p:nvGrpSpPr>
        <p:grpSpPr bwMode="auto">
          <a:xfrm>
            <a:off x="11573934" y="2116139"/>
            <a:ext cx="514351" cy="4308475"/>
            <a:chOff x="5468" y="1333"/>
            <a:chExt cx="243" cy="2714"/>
          </a:xfrm>
        </p:grpSpPr>
        <p:sp>
          <p:nvSpPr>
            <p:cNvPr id="103462" name="Freeform 38">
              <a:extLst>
                <a:ext uri="{FF2B5EF4-FFF2-40B4-BE49-F238E27FC236}">
                  <a16:creationId xmlns:a16="http://schemas.microsoft.com/office/drawing/2014/main" id="{E77E7D7F-CC6B-4288-AF48-C8171E19E0E1}"/>
                </a:ext>
              </a:extLst>
            </p:cNvPr>
            <p:cNvSpPr>
              <a:spLocks/>
            </p:cNvSpPr>
            <p:nvPr userDrawn="1"/>
          </p:nvSpPr>
          <p:spPr bwMode="auto">
            <a:xfrm flipH="1">
              <a:off x="5468" y="2620"/>
              <a:ext cx="205" cy="1427"/>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lstStyle/>
            <a:p>
              <a:pPr>
                <a:defRPr/>
              </a:pPr>
              <a:endParaRPr lang="en-US" sz="1800"/>
            </a:p>
          </p:txBody>
        </p:sp>
        <p:sp>
          <p:nvSpPr>
            <p:cNvPr id="103463" name="Freeform 39">
              <a:extLst>
                <a:ext uri="{FF2B5EF4-FFF2-40B4-BE49-F238E27FC236}">
                  <a16:creationId xmlns:a16="http://schemas.microsoft.com/office/drawing/2014/main" id="{91D84913-B903-43CD-9A4B-BCF25D4D2AA9}"/>
                </a:ext>
              </a:extLst>
            </p:cNvPr>
            <p:cNvSpPr>
              <a:spLocks/>
            </p:cNvSpPr>
            <p:nvPr userDrawn="1"/>
          </p:nvSpPr>
          <p:spPr bwMode="auto">
            <a:xfrm flipH="1">
              <a:off x="5506" y="1333"/>
              <a:ext cx="205" cy="1633"/>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lstStyle/>
            <a:p>
              <a:pPr>
                <a:defRPr/>
              </a:pPr>
              <a:endParaRPr lang="en-US" sz="1800"/>
            </a:p>
          </p:txBody>
        </p:sp>
      </p:grpSp>
      <p:grpSp>
        <p:nvGrpSpPr>
          <p:cNvPr id="1036" name="Group 40">
            <a:extLst>
              <a:ext uri="{FF2B5EF4-FFF2-40B4-BE49-F238E27FC236}">
                <a16:creationId xmlns:a16="http://schemas.microsoft.com/office/drawing/2014/main" id="{A65337DE-6D6B-49D5-ABE9-4D5FAA857A2A}"/>
              </a:ext>
            </a:extLst>
          </p:cNvPr>
          <p:cNvGrpSpPr>
            <a:grpSpLocks/>
          </p:cNvGrpSpPr>
          <p:nvPr/>
        </p:nvGrpSpPr>
        <p:grpSpPr bwMode="auto">
          <a:xfrm>
            <a:off x="9757833" y="90488"/>
            <a:ext cx="2844800" cy="1911350"/>
            <a:chOff x="4610" y="57"/>
            <a:chExt cx="1344" cy="1204"/>
          </a:xfrm>
        </p:grpSpPr>
        <p:grpSp>
          <p:nvGrpSpPr>
            <p:cNvPr id="1037" name="Group 41">
              <a:extLst>
                <a:ext uri="{FF2B5EF4-FFF2-40B4-BE49-F238E27FC236}">
                  <a16:creationId xmlns:a16="http://schemas.microsoft.com/office/drawing/2014/main" id="{EE20F686-BDEF-4592-A81B-8AAE1A03E6C7}"/>
                </a:ext>
              </a:extLst>
            </p:cNvPr>
            <p:cNvGrpSpPr>
              <a:grpSpLocks/>
            </p:cNvGrpSpPr>
            <p:nvPr userDrawn="1"/>
          </p:nvGrpSpPr>
          <p:grpSpPr bwMode="auto">
            <a:xfrm>
              <a:off x="4610" y="57"/>
              <a:ext cx="1344" cy="1204"/>
              <a:chOff x="4610" y="57"/>
              <a:chExt cx="1344" cy="1204"/>
            </a:xfrm>
          </p:grpSpPr>
          <p:sp>
            <p:nvSpPr>
              <p:cNvPr id="103466" name="Freeform 42">
                <a:extLst>
                  <a:ext uri="{FF2B5EF4-FFF2-40B4-BE49-F238E27FC236}">
                    <a16:creationId xmlns:a16="http://schemas.microsoft.com/office/drawing/2014/main" id="{60F633C3-8479-4DD7-8A73-99B58614472B}"/>
                  </a:ext>
                </a:extLst>
              </p:cNvPr>
              <p:cNvSpPr>
                <a:spLocks/>
              </p:cNvSpPr>
              <p:nvPr userDrawn="1"/>
            </p:nvSpPr>
            <p:spPr bwMode="auto">
              <a:xfrm rot="-3172564">
                <a:off x="5430" y="1086"/>
                <a:ext cx="62" cy="288"/>
              </a:xfrm>
              <a:custGeom>
                <a:avLst/>
                <a:gdLst/>
                <a:ahLst/>
                <a:cxnLst>
                  <a:cxn ang="0">
                    <a:pos x="123" y="9"/>
                  </a:cxn>
                  <a:cxn ang="0">
                    <a:pos x="131" y="342"/>
                  </a:cxn>
                  <a:cxn ang="0">
                    <a:pos x="0" y="806"/>
                  </a:cxn>
                  <a:cxn ang="0">
                    <a:pos x="79" y="789"/>
                  </a:cxn>
                  <a:cxn ang="0">
                    <a:pos x="218" y="376"/>
                  </a:cxn>
                  <a:cxn ang="0">
                    <a:pos x="245" y="0"/>
                  </a:cxn>
                  <a:cxn ang="0">
                    <a:pos x="123" y="9"/>
                  </a:cxn>
                  <a:cxn ang="0">
                    <a:pos x="123" y="9"/>
                  </a:cxn>
                </a:cxnLst>
                <a:rect l="0" t="0" r="r" b="b"/>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w="9525">
                <a:noFill/>
                <a:round/>
                <a:headEnd/>
                <a:tailEnd/>
              </a:ln>
            </p:spPr>
            <p:txBody>
              <a:bodyPr/>
              <a:lstStyle/>
              <a:p>
                <a:pPr>
                  <a:defRPr/>
                </a:pPr>
                <a:endParaRPr lang="en-US" sz="1800"/>
              </a:p>
            </p:txBody>
          </p:sp>
          <p:grpSp>
            <p:nvGrpSpPr>
              <p:cNvPr id="1040" name="Group 43">
                <a:extLst>
                  <a:ext uri="{FF2B5EF4-FFF2-40B4-BE49-F238E27FC236}">
                    <a16:creationId xmlns:a16="http://schemas.microsoft.com/office/drawing/2014/main" id="{C1A0E46E-9810-47C5-9B2D-1352FB851FA1}"/>
                  </a:ext>
                </a:extLst>
              </p:cNvPr>
              <p:cNvGrpSpPr>
                <a:grpSpLocks/>
              </p:cNvGrpSpPr>
              <p:nvPr userDrawn="1"/>
            </p:nvGrpSpPr>
            <p:grpSpPr bwMode="auto">
              <a:xfrm>
                <a:off x="4610" y="57"/>
                <a:ext cx="1344" cy="985"/>
                <a:chOff x="4610" y="57"/>
                <a:chExt cx="1344" cy="985"/>
              </a:xfrm>
            </p:grpSpPr>
            <p:sp>
              <p:nvSpPr>
                <p:cNvPr id="103468" name="Freeform 44">
                  <a:extLst>
                    <a:ext uri="{FF2B5EF4-FFF2-40B4-BE49-F238E27FC236}">
                      <a16:creationId xmlns:a16="http://schemas.microsoft.com/office/drawing/2014/main" id="{F7E08AF4-3C84-4F7F-96F7-2E5BA2C16457}"/>
                    </a:ext>
                  </a:extLst>
                </p:cNvPr>
                <p:cNvSpPr>
                  <a:spLocks/>
                </p:cNvSpPr>
                <p:nvPr userDrawn="1"/>
              </p:nvSpPr>
              <p:spPr bwMode="auto">
                <a:xfrm rot="-3172564">
                  <a:off x="4966" y="71"/>
                  <a:ext cx="153" cy="125"/>
                </a:xfrm>
                <a:custGeom>
                  <a:avLst/>
                  <a:gdLst/>
                  <a:ahLst/>
                  <a:cxnLst>
                    <a:cxn ang="0">
                      <a:pos x="0" y="0"/>
                    </a:cxn>
                    <a:cxn ang="0">
                      <a:pos x="298" y="184"/>
                    </a:cxn>
                    <a:cxn ang="0">
                      <a:pos x="500" y="349"/>
                    </a:cxn>
                    <a:cxn ang="0">
                      <a:pos x="604" y="140"/>
                    </a:cxn>
                    <a:cxn ang="0">
                      <a:pos x="359" y="9"/>
                    </a:cxn>
                    <a:cxn ang="0">
                      <a:pos x="464" y="184"/>
                    </a:cxn>
                    <a:cxn ang="0">
                      <a:pos x="131" y="17"/>
                    </a:cxn>
                    <a:cxn ang="0">
                      <a:pos x="0" y="0"/>
                    </a:cxn>
                    <a:cxn ang="0">
                      <a:pos x="0" y="0"/>
                    </a:cxn>
                  </a:cxnLst>
                  <a:rect l="0" t="0" r="r" b="b"/>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w="9525">
                  <a:noFill/>
                  <a:round/>
                  <a:headEnd/>
                  <a:tailEnd/>
                </a:ln>
              </p:spPr>
              <p:txBody>
                <a:bodyPr/>
                <a:lstStyle/>
                <a:p>
                  <a:pPr>
                    <a:defRPr/>
                  </a:pPr>
                  <a:endParaRPr lang="en-US" sz="1800"/>
                </a:p>
              </p:txBody>
            </p:sp>
            <p:sp>
              <p:nvSpPr>
                <p:cNvPr id="103469" name="Freeform 45">
                  <a:extLst>
                    <a:ext uri="{FF2B5EF4-FFF2-40B4-BE49-F238E27FC236}">
                      <a16:creationId xmlns:a16="http://schemas.microsoft.com/office/drawing/2014/main" id="{86FD7772-37EC-4301-819C-D3F47671D3DC}"/>
                    </a:ext>
                  </a:extLst>
                </p:cNvPr>
                <p:cNvSpPr>
                  <a:spLocks/>
                </p:cNvSpPr>
                <p:nvPr userDrawn="1"/>
              </p:nvSpPr>
              <p:spPr bwMode="auto">
                <a:xfrm rot="-3172564">
                  <a:off x="5052" y="328"/>
                  <a:ext cx="269" cy="438"/>
                </a:xfrm>
                <a:custGeom>
                  <a:avLst/>
                  <a:gdLst/>
                  <a:ahLst/>
                  <a:cxnLst>
                    <a:cxn ang="0">
                      <a:pos x="741" y="129"/>
                    </a:cxn>
                    <a:cxn ang="0">
                      <a:pos x="485" y="352"/>
                    </a:cxn>
                    <a:cxn ang="0">
                      <a:pos x="163" y="762"/>
                    </a:cxn>
                    <a:cxn ang="0">
                      <a:pos x="0" y="1101"/>
                    </a:cxn>
                    <a:cxn ang="0">
                      <a:pos x="59" y="1230"/>
                    </a:cxn>
                    <a:cxn ang="0">
                      <a:pos x="262" y="1201"/>
                    </a:cxn>
                    <a:cxn ang="0">
                      <a:pos x="578" y="914"/>
                    </a:cxn>
                    <a:cxn ang="0">
                      <a:pos x="876" y="534"/>
                    </a:cxn>
                    <a:cxn ang="0">
                      <a:pos x="1034" y="270"/>
                    </a:cxn>
                    <a:cxn ang="0">
                      <a:pos x="1064" y="84"/>
                    </a:cxn>
                    <a:cxn ang="0">
                      <a:pos x="977" y="0"/>
                    </a:cxn>
                    <a:cxn ang="0">
                      <a:pos x="836" y="65"/>
                    </a:cxn>
                    <a:cxn ang="0">
                      <a:pos x="969" y="107"/>
                    </a:cxn>
                    <a:cxn ang="0">
                      <a:pos x="876" y="352"/>
                    </a:cxn>
                    <a:cxn ang="0">
                      <a:pos x="690" y="656"/>
                    </a:cxn>
                    <a:cxn ang="0">
                      <a:pos x="350" y="1008"/>
                    </a:cxn>
                    <a:cxn ang="0">
                      <a:pos x="116" y="1114"/>
                    </a:cxn>
                    <a:cxn ang="0">
                      <a:pos x="135" y="943"/>
                    </a:cxn>
                    <a:cxn ang="0">
                      <a:pos x="437" y="504"/>
                    </a:cxn>
                    <a:cxn ang="0">
                      <a:pos x="831" y="118"/>
                    </a:cxn>
                    <a:cxn ang="0">
                      <a:pos x="741" y="129"/>
                    </a:cxn>
                    <a:cxn ang="0">
                      <a:pos x="741" y="129"/>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w="9525">
                  <a:noFill/>
                  <a:round/>
                  <a:headEnd/>
                  <a:tailEnd/>
                </a:ln>
              </p:spPr>
              <p:txBody>
                <a:bodyPr/>
                <a:lstStyle/>
                <a:p>
                  <a:pPr>
                    <a:defRPr/>
                  </a:pPr>
                  <a:endParaRPr lang="en-US" sz="1800"/>
                </a:p>
              </p:txBody>
            </p:sp>
            <p:sp>
              <p:nvSpPr>
                <p:cNvPr id="103470" name="Freeform 46">
                  <a:extLst>
                    <a:ext uri="{FF2B5EF4-FFF2-40B4-BE49-F238E27FC236}">
                      <a16:creationId xmlns:a16="http://schemas.microsoft.com/office/drawing/2014/main" id="{C48A1FBB-8AC5-4DE6-96AF-423A1C7E0808}"/>
                    </a:ext>
                  </a:extLst>
                </p:cNvPr>
                <p:cNvSpPr>
                  <a:spLocks/>
                </p:cNvSpPr>
                <p:nvPr userDrawn="1"/>
              </p:nvSpPr>
              <p:spPr bwMode="auto">
                <a:xfrm rot="-3172564">
                  <a:off x="4862" y="178"/>
                  <a:ext cx="505" cy="898"/>
                </a:xfrm>
                <a:custGeom>
                  <a:avLst/>
                  <a:gdLst/>
                  <a:ahLst/>
                  <a:cxnLst>
                    <a:cxn ang="0">
                      <a:pos x="1941" y="0"/>
                    </a:cxn>
                    <a:cxn ang="0">
                      <a:pos x="0" y="2521"/>
                    </a:cxn>
                    <a:cxn ang="0">
                      <a:pos x="192" y="2450"/>
                    </a:cxn>
                    <a:cxn ang="0">
                      <a:pos x="2002" y="61"/>
                    </a:cxn>
                    <a:cxn ang="0">
                      <a:pos x="1941" y="0"/>
                    </a:cxn>
                    <a:cxn ang="0">
                      <a:pos x="1941" y="0"/>
                    </a:cxn>
                  </a:cxnLst>
                  <a:rect l="0" t="0" r="r" b="b"/>
                  <a:pathLst>
                    <a:path w="2002" h="2521">
                      <a:moveTo>
                        <a:pt x="1941" y="0"/>
                      </a:moveTo>
                      <a:lnTo>
                        <a:pt x="0" y="2521"/>
                      </a:lnTo>
                      <a:lnTo>
                        <a:pt x="192" y="2450"/>
                      </a:lnTo>
                      <a:lnTo>
                        <a:pt x="2002" y="61"/>
                      </a:lnTo>
                      <a:lnTo>
                        <a:pt x="1941" y="0"/>
                      </a:lnTo>
                      <a:lnTo>
                        <a:pt x="1941" y="0"/>
                      </a:lnTo>
                      <a:close/>
                    </a:path>
                  </a:pathLst>
                </a:custGeom>
                <a:solidFill>
                  <a:schemeClr val="accent2"/>
                </a:solidFill>
                <a:ln w="9525">
                  <a:noFill/>
                  <a:round/>
                  <a:headEnd/>
                  <a:tailEnd/>
                </a:ln>
              </p:spPr>
              <p:txBody>
                <a:bodyPr/>
                <a:lstStyle/>
                <a:p>
                  <a:pPr>
                    <a:defRPr/>
                  </a:pPr>
                  <a:endParaRPr lang="en-US" sz="1800"/>
                </a:p>
              </p:txBody>
            </p:sp>
            <p:sp>
              <p:nvSpPr>
                <p:cNvPr id="103471" name="Freeform 47">
                  <a:extLst>
                    <a:ext uri="{FF2B5EF4-FFF2-40B4-BE49-F238E27FC236}">
                      <a16:creationId xmlns:a16="http://schemas.microsoft.com/office/drawing/2014/main" id="{D3377007-6B1F-49EA-A536-4BA45A4C0D11}"/>
                    </a:ext>
                  </a:extLst>
                </p:cNvPr>
                <p:cNvSpPr>
                  <a:spLocks/>
                </p:cNvSpPr>
                <p:nvPr userDrawn="1"/>
              </p:nvSpPr>
              <p:spPr bwMode="auto">
                <a:xfrm rot="-3172564">
                  <a:off x="4903" y="-19"/>
                  <a:ext cx="758" cy="1344"/>
                </a:xfrm>
                <a:custGeom>
                  <a:avLst/>
                  <a:gdLst/>
                  <a:ahLst/>
                  <a:cxnLst>
                    <a:cxn ang="0">
                      <a:pos x="95" y="2844"/>
                    </a:cxn>
                    <a:cxn ang="0">
                      <a:pos x="394" y="2834"/>
                    </a:cxn>
                    <a:cxn ang="0">
                      <a:pos x="821" y="3009"/>
                    </a:cxn>
                    <a:cxn ang="0">
                      <a:pos x="681" y="2817"/>
                    </a:cxn>
                    <a:cxn ang="0">
                      <a:pos x="367" y="2703"/>
                    </a:cxn>
                    <a:cxn ang="0">
                      <a:pos x="637" y="2720"/>
                    </a:cxn>
                    <a:cxn ang="0">
                      <a:pos x="979" y="2870"/>
                    </a:cxn>
                    <a:cxn ang="0">
                      <a:pos x="2859" y="420"/>
                    </a:cxn>
                    <a:cxn ang="0">
                      <a:pos x="2578" y="148"/>
                    </a:cxn>
                    <a:cxn ang="0">
                      <a:pos x="2308" y="0"/>
                    </a:cxn>
                    <a:cxn ang="0">
                      <a:pos x="2692" y="78"/>
                    </a:cxn>
                    <a:cxn ang="0">
                      <a:pos x="3007" y="428"/>
                    </a:cxn>
                    <a:cxn ang="0">
                      <a:pos x="831" y="3273"/>
                    </a:cxn>
                    <a:cxn ang="0">
                      <a:pos x="481" y="3412"/>
                    </a:cxn>
                    <a:cxn ang="0">
                      <a:pos x="105" y="3771"/>
                    </a:cxn>
                    <a:cxn ang="0">
                      <a:pos x="0" y="3667"/>
                    </a:cxn>
                    <a:cxn ang="0">
                      <a:pos x="131" y="3631"/>
                    </a:cxn>
                    <a:cxn ang="0">
                      <a:pos x="376" y="3385"/>
                    </a:cxn>
                    <a:cxn ang="0">
                      <a:pos x="165" y="3273"/>
                    </a:cxn>
                    <a:cxn ang="0">
                      <a:pos x="165" y="3176"/>
                    </a:cxn>
                    <a:cxn ang="0">
                      <a:pos x="411" y="3298"/>
                    </a:cxn>
                    <a:cxn ang="0">
                      <a:pos x="411" y="3186"/>
                    </a:cxn>
                    <a:cxn ang="0">
                      <a:pos x="603" y="3220"/>
                    </a:cxn>
                    <a:cxn ang="0">
                      <a:pos x="428" y="3079"/>
                    </a:cxn>
                    <a:cxn ang="0">
                      <a:pos x="629" y="3062"/>
                    </a:cxn>
                    <a:cxn ang="0">
                      <a:pos x="95" y="2844"/>
                    </a:cxn>
                    <a:cxn ang="0">
                      <a:pos x="95" y="2844"/>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w="9525">
                  <a:noFill/>
                  <a:round/>
                  <a:headEnd/>
                  <a:tailEnd/>
                </a:ln>
              </p:spPr>
              <p:txBody>
                <a:bodyPr/>
                <a:lstStyle/>
                <a:p>
                  <a:pPr>
                    <a:defRPr/>
                  </a:pPr>
                  <a:endParaRPr lang="en-US" sz="1800"/>
                </a:p>
              </p:txBody>
            </p:sp>
            <p:sp>
              <p:nvSpPr>
                <p:cNvPr id="103472" name="Freeform 48">
                  <a:extLst>
                    <a:ext uri="{FF2B5EF4-FFF2-40B4-BE49-F238E27FC236}">
                      <a16:creationId xmlns:a16="http://schemas.microsoft.com/office/drawing/2014/main" id="{86A369BD-A586-4A1C-9D6F-DC0A8C387C4B}"/>
                    </a:ext>
                  </a:extLst>
                </p:cNvPr>
                <p:cNvSpPr>
                  <a:spLocks/>
                </p:cNvSpPr>
                <p:nvPr userDrawn="1"/>
              </p:nvSpPr>
              <p:spPr bwMode="auto">
                <a:xfrm rot="-3172564">
                  <a:off x="5301" y="893"/>
                  <a:ext cx="169" cy="122"/>
                </a:xfrm>
                <a:custGeom>
                  <a:avLst/>
                  <a:gdLst/>
                  <a:ahLst/>
                  <a:cxnLst>
                    <a:cxn ang="0">
                      <a:pos x="0" y="80"/>
                    </a:cxn>
                    <a:cxn ang="0">
                      <a:pos x="255" y="106"/>
                    </a:cxn>
                    <a:cxn ang="0">
                      <a:pos x="639" y="342"/>
                    </a:cxn>
                    <a:cxn ang="0">
                      <a:pos x="673" y="289"/>
                    </a:cxn>
                    <a:cxn ang="0">
                      <a:pos x="447" y="114"/>
                    </a:cxn>
                    <a:cxn ang="0">
                      <a:pos x="26" y="0"/>
                    </a:cxn>
                    <a:cxn ang="0">
                      <a:pos x="0" y="80"/>
                    </a:cxn>
                    <a:cxn ang="0">
                      <a:pos x="0" y="80"/>
                    </a:cxn>
                  </a:cxnLst>
                  <a:rect l="0" t="0" r="r" b="b"/>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w="9525">
                  <a:noFill/>
                  <a:round/>
                  <a:headEnd/>
                  <a:tailEnd/>
                </a:ln>
              </p:spPr>
              <p:txBody>
                <a:bodyPr/>
                <a:lstStyle/>
                <a:p>
                  <a:pPr>
                    <a:defRPr/>
                  </a:pPr>
                  <a:endParaRPr lang="en-US" sz="1800"/>
                </a:p>
              </p:txBody>
            </p:sp>
            <p:sp>
              <p:nvSpPr>
                <p:cNvPr id="103473" name="Freeform 49">
                  <a:extLst>
                    <a:ext uri="{FF2B5EF4-FFF2-40B4-BE49-F238E27FC236}">
                      <a16:creationId xmlns:a16="http://schemas.microsoft.com/office/drawing/2014/main" id="{0AA2315A-3287-4772-A933-AB73E7E42E08}"/>
                    </a:ext>
                  </a:extLst>
                </p:cNvPr>
                <p:cNvSpPr>
                  <a:spLocks/>
                </p:cNvSpPr>
                <p:nvPr userDrawn="1"/>
              </p:nvSpPr>
              <p:spPr bwMode="auto">
                <a:xfrm rot="-3172564">
                  <a:off x="5253" y="802"/>
                  <a:ext cx="181" cy="144"/>
                </a:xfrm>
                <a:custGeom>
                  <a:avLst/>
                  <a:gdLst/>
                  <a:ahLst/>
                  <a:cxnLst>
                    <a:cxn ang="0">
                      <a:pos x="0" y="78"/>
                    </a:cxn>
                    <a:cxn ang="0">
                      <a:pos x="340" y="148"/>
                    </a:cxn>
                    <a:cxn ang="0">
                      <a:pos x="638" y="403"/>
                    </a:cxn>
                    <a:cxn ang="0">
                      <a:pos x="716" y="296"/>
                    </a:cxn>
                    <a:cxn ang="0">
                      <a:pos x="420" y="114"/>
                    </a:cxn>
                    <a:cxn ang="0">
                      <a:pos x="70" y="0"/>
                    </a:cxn>
                    <a:cxn ang="0">
                      <a:pos x="0" y="78"/>
                    </a:cxn>
                    <a:cxn ang="0">
                      <a:pos x="0" y="78"/>
                    </a:cxn>
                  </a:cxnLst>
                  <a:rect l="0" t="0" r="r" b="b"/>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w="9525">
                  <a:noFill/>
                  <a:round/>
                  <a:headEnd/>
                  <a:tailEnd/>
                </a:ln>
              </p:spPr>
              <p:txBody>
                <a:bodyPr/>
                <a:lstStyle/>
                <a:p>
                  <a:pPr>
                    <a:defRPr/>
                  </a:pPr>
                  <a:endParaRPr lang="en-US" sz="1800"/>
                </a:p>
              </p:txBody>
            </p:sp>
            <p:sp>
              <p:nvSpPr>
                <p:cNvPr id="103474" name="Freeform 50">
                  <a:extLst>
                    <a:ext uri="{FF2B5EF4-FFF2-40B4-BE49-F238E27FC236}">
                      <a16:creationId xmlns:a16="http://schemas.microsoft.com/office/drawing/2014/main" id="{4A587F22-5871-4C88-9164-12FABA12AFCB}"/>
                    </a:ext>
                  </a:extLst>
                </p:cNvPr>
                <p:cNvSpPr>
                  <a:spLocks/>
                </p:cNvSpPr>
                <p:nvPr userDrawn="1"/>
              </p:nvSpPr>
              <p:spPr bwMode="auto">
                <a:xfrm rot="-3172564">
                  <a:off x="4985" y="210"/>
                  <a:ext cx="181" cy="147"/>
                </a:xfrm>
                <a:custGeom>
                  <a:avLst/>
                  <a:gdLst/>
                  <a:ahLst/>
                  <a:cxnLst>
                    <a:cxn ang="0">
                      <a:pos x="0" y="78"/>
                    </a:cxn>
                    <a:cxn ang="0">
                      <a:pos x="316" y="139"/>
                    </a:cxn>
                    <a:cxn ang="0">
                      <a:pos x="649" y="411"/>
                    </a:cxn>
                    <a:cxn ang="0">
                      <a:pos x="717" y="314"/>
                    </a:cxn>
                    <a:cxn ang="0">
                      <a:pos x="394" y="87"/>
                    </a:cxn>
                    <a:cxn ang="0">
                      <a:pos x="54" y="0"/>
                    </a:cxn>
                    <a:cxn ang="0">
                      <a:pos x="0" y="78"/>
                    </a:cxn>
                    <a:cxn ang="0">
                      <a:pos x="0" y="78"/>
                    </a:cxn>
                  </a:cxnLst>
                  <a:rect l="0" t="0" r="r" b="b"/>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w="9525">
                  <a:noFill/>
                  <a:round/>
                  <a:headEnd/>
                  <a:tailEnd/>
                </a:ln>
              </p:spPr>
              <p:txBody>
                <a:bodyPr/>
                <a:lstStyle/>
                <a:p>
                  <a:pPr>
                    <a:defRPr/>
                  </a:pPr>
                  <a:endParaRPr lang="en-US" sz="1800"/>
                </a:p>
              </p:txBody>
            </p:sp>
            <p:sp>
              <p:nvSpPr>
                <p:cNvPr id="103475" name="Freeform 51">
                  <a:extLst>
                    <a:ext uri="{FF2B5EF4-FFF2-40B4-BE49-F238E27FC236}">
                      <a16:creationId xmlns:a16="http://schemas.microsoft.com/office/drawing/2014/main" id="{66F4FBA1-423F-4686-8569-CDF2982C1046}"/>
                    </a:ext>
                  </a:extLst>
                </p:cNvPr>
                <p:cNvSpPr>
                  <a:spLocks/>
                </p:cNvSpPr>
                <p:nvPr userDrawn="1"/>
              </p:nvSpPr>
              <p:spPr bwMode="auto">
                <a:xfrm rot="-3172564">
                  <a:off x="4951" y="138"/>
                  <a:ext cx="179" cy="138"/>
                </a:xfrm>
                <a:custGeom>
                  <a:avLst/>
                  <a:gdLst/>
                  <a:ahLst/>
                  <a:cxnLst>
                    <a:cxn ang="0">
                      <a:pos x="0" y="88"/>
                    </a:cxn>
                    <a:cxn ang="0">
                      <a:pos x="272" y="131"/>
                    </a:cxn>
                    <a:cxn ang="0">
                      <a:pos x="665" y="386"/>
                    </a:cxn>
                    <a:cxn ang="0">
                      <a:pos x="709" y="308"/>
                    </a:cxn>
                    <a:cxn ang="0">
                      <a:pos x="306" y="53"/>
                    </a:cxn>
                    <a:cxn ang="0">
                      <a:pos x="43" y="0"/>
                    </a:cxn>
                    <a:cxn ang="0">
                      <a:pos x="0" y="88"/>
                    </a:cxn>
                    <a:cxn ang="0">
                      <a:pos x="0" y="88"/>
                    </a:cxn>
                  </a:cxnLst>
                  <a:rect l="0" t="0" r="r" b="b"/>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w="9525">
                  <a:noFill/>
                  <a:round/>
                  <a:headEnd/>
                  <a:tailEnd/>
                </a:ln>
              </p:spPr>
              <p:txBody>
                <a:bodyPr/>
                <a:lstStyle/>
                <a:p>
                  <a:pPr>
                    <a:defRPr/>
                  </a:pPr>
                  <a:endParaRPr lang="en-US" sz="1800"/>
                </a:p>
              </p:txBody>
            </p:sp>
          </p:grpSp>
        </p:grpSp>
        <p:sp>
          <p:nvSpPr>
            <p:cNvPr id="103476" name="Line 52">
              <a:extLst>
                <a:ext uri="{FF2B5EF4-FFF2-40B4-BE49-F238E27FC236}">
                  <a16:creationId xmlns:a16="http://schemas.microsoft.com/office/drawing/2014/main" id="{2E204F33-BF12-4390-BFBB-6087E1A716A8}"/>
                </a:ext>
              </a:extLst>
            </p:cNvPr>
            <p:cNvSpPr>
              <a:spLocks noChangeShapeType="1"/>
            </p:cNvSpPr>
            <p:nvPr userDrawn="1"/>
          </p:nvSpPr>
          <p:spPr bwMode="auto">
            <a:xfrm>
              <a:off x="4870" y="84"/>
              <a:ext cx="42" cy="96"/>
            </a:xfrm>
            <a:prstGeom prst="line">
              <a:avLst/>
            </a:prstGeom>
            <a:noFill/>
            <a:ln w="38100">
              <a:solidFill>
                <a:schemeClr val="accent2"/>
              </a:solidFill>
              <a:round/>
              <a:headEnd/>
              <a:tailEnd/>
            </a:ln>
            <a:effectLst/>
          </p:spPr>
          <p:txBody>
            <a:bodyPr/>
            <a:lstStyle/>
            <a:p>
              <a:pPr>
                <a:defRPr/>
              </a:pPr>
              <a:endParaRPr lang="en-US" sz="1800"/>
            </a:p>
          </p:txBody>
        </p:sp>
      </p:grpSp>
    </p:spTree>
    <p:extLst>
      <p:ext uri="{BB962C8B-B14F-4D97-AF65-F5344CB8AC3E}">
        <p14:creationId xmlns:p14="http://schemas.microsoft.com/office/powerpoint/2010/main" val="384051476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spd="med">
    <p:wipe dir="r"/>
    <p:sndAc>
      <p:stSnd>
        <p:snd r:embed="rId13" name="camera.wav"/>
      </p:stSnd>
    </p:sndAc>
  </p:transition>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defRPr>
      </a:lvl2pPr>
      <a:lvl3pPr algn="ctr" rtl="0" eaLnBrk="0" fontAlgn="base" hangingPunct="0">
        <a:spcBef>
          <a:spcPct val="0"/>
        </a:spcBef>
        <a:spcAft>
          <a:spcPct val="0"/>
        </a:spcAft>
        <a:defRPr sz="4400">
          <a:solidFill>
            <a:schemeClr val="tx1"/>
          </a:solidFill>
          <a:latin typeface="Comic Sans MS" pitchFamily="66" charset="0"/>
        </a:defRPr>
      </a:lvl3pPr>
      <a:lvl4pPr algn="ctr" rtl="0" eaLnBrk="0" fontAlgn="base" hangingPunct="0">
        <a:spcBef>
          <a:spcPct val="0"/>
        </a:spcBef>
        <a:spcAft>
          <a:spcPct val="0"/>
        </a:spcAft>
        <a:defRPr sz="4400">
          <a:solidFill>
            <a:schemeClr val="tx1"/>
          </a:solidFill>
          <a:latin typeface="Comic Sans MS" pitchFamily="66" charset="0"/>
        </a:defRPr>
      </a:lvl4pPr>
      <a:lvl5pPr algn="ctr" rtl="0" eaLnBrk="0" fontAlgn="base" hangingPunct="0">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B845C-89F6-4977-8CE1-FDEA583A1D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D23AF6-A25B-4566-B26E-2577836FA7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90DCB-642D-4D05-80EB-2BCACF4048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95B306-6A58-4C68-81F2-A12799B58222}" type="datetimeFigureOut">
              <a:rPr lang="en-US" smtClean="0"/>
              <a:t>2/18/2022</a:t>
            </a:fld>
            <a:endParaRPr lang="en-US"/>
          </a:p>
        </p:txBody>
      </p:sp>
      <p:sp>
        <p:nvSpPr>
          <p:cNvPr id="5" name="Footer Placeholder 4">
            <a:extLst>
              <a:ext uri="{FF2B5EF4-FFF2-40B4-BE49-F238E27FC236}">
                <a16:creationId xmlns:a16="http://schemas.microsoft.com/office/drawing/2014/main" id="{538B25C3-BF27-404A-AF1F-FA0607B517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18222F-3DD5-4E6C-872D-23F44CD832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0C8214-FE81-4CEC-A059-6E2356F515F2}" type="slidenum">
              <a:rPr lang="en-US" smtClean="0"/>
              <a:t>‹#›</a:t>
            </a:fld>
            <a:endParaRPr lang="en-US"/>
          </a:p>
        </p:txBody>
      </p:sp>
    </p:spTree>
    <p:extLst>
      <p:ext uri="{BB962C8B-B14F-4D97-AF65-F5344CB8AC3E}">
        <p14:creationId xmlns:p14="http://schemas.microsoft.com/office/powerpoint/2010/main" val="297049843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1"/>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6"/>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2BF82D2-7A68-459D-A996-9BDDA2518FA4}" type="datetimeFigureOut">
              <a:rPr lang="zh-CN" altLang="en-US" smtClean="0"/>
              <a:t>2022/2/18</a:t>
            </a:fld>
            <a:endParaRPr lang="zh-CN" altLang="en-US"/>
          </a:p>
        </p:txBody>
      </p:sp>
      <p:sp>
        <p:nvSpPr>
          <p:cNvPr id="5" name="页脚占位符 4"/>
          <p:cNvSpPr>
            <a:spLocks noGrp="1"/>
          </p:cNvSpPr>
          <p:nvPr>
            <p:ph type="ftr" sz="quarter" idx="3"/>
          </p:nvPr>
        </p:nvSpPr>
        <p:spPr>
          <a:xfrm>
            <a:off x="4038412" y="6356746"/>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5" y="6356746"/>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3E01EE5D-26FB-46D5-A381-ECFB35BF1D34}" type="slidenum">
              <a:rPr lang="zh-CN" altLang="en-US" smtClean="0"/>
              <a:t>‹#›</a:t>
            </a:fld>
            <a:endParaRPr lang="zh-CN" altLang="en-US"/>
          </a:p>
        </p:txBody>
      </p:sp>
      <p:sp>
        <p:nvSpPr>
          <p:cNvPr id="9" name="TextBox 828"/>
          <p:cNvSpPr txBox="1"/>
          <p:nvPr userDrawn="1"/>
        </p:nvSpPr>
        <p:spPr bwMode="auto">
          <a:xfrm>
            <a:off x="667960" y="186428"/>
            <a:ext cx="1628140" cy="497205"/>
          </a:xfrm>
          <a:prstGeom prst="rect">
            <a:avLst/>
          </a:prstGeom>
          <a:noFill/>
        </p:spPr>
        <p:txBody>
          <a:bodyPr wrap="none" lIns="128583" tIns="64291" rIns="128583" bIns="64291">
            <a:spAutoFit/>
          </a:bodyPr>
          <a:lstStyle>
            <a:defPPr>
              <a:defRPr lang="zh-CN"/>
            </a:defPPr>
            <a:lvl1pPr algn="ctr" fontAlgn="auto">
              <a:spcBef>
                <a:spcPts val="0"/>
              </a:spcBef>
              <a:spcAft>
                <a:spcPts val="0"/>
              </a:spcAft>
              <a:defRPr sz="1600" spc="300">
                <a:solidFill>
                  <a:srgbClr val="EBAC07"/>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2400" b="0" dirty="0">
                <a:solidFill>
                  <a:schemeClr val="bg1"/>
                </a:solidFill>
                <a:effectLst/>
                <a:latin typeface="Arial" panose="020B0604020202020204" pitchFamily="34" charset="0"/>
                <a:sym typeface="Arial" panose="020B0604020202020204" pitchFamily="34" charset="0"/>
              </a:rPr>
              <a:t>添加标题</a:t>
            </a:r>
          </a:p>
        </p:txBody>
      </p:sp>
      <p:pic>
        <p:nvPicPr>
          <p:cNvPr id="8" name="图片 7"/>
          <p:cNvPicPr>
            <a:picLocks noChangeAspect="1"/>
          </p:cNvPicPr>
          <p:nvPr userDrawn="1"/>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54465863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70" r:id="rId5"/>
  </p:sldLayoutIdLst>
  <p:transition spd="slow" advClick="0" advTm="3000">
    <p:push dir="u"/>
  </p:transition>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ct val="19000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ct val="95000"/>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ct val="95000"/>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6pPr>
      <a:lvl7pPr marL="2818130"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890"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6131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Titan One"/>
              <a:buNone/>
              <a:defRPr sz="2800">
                <a:solidFill>
                  <a:schemeClr val="dk1"/>
                </a:solidFill>
                <a:latin typeface="Titan One"/>
                <a:ea typeface="Titan One"/>
                <a:cs typeface="Titan One"/>
                <a:sym typeface="Titan One"/>
              </a:defRPr>
            </a:lvl1pPr>
            <a:lvl2pPr lvl="1">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2pPr>
            <a:lvl3pPr lvl="2">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3pPr>
            <a:lvl4pPr lvl="3">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4pPr>
            <a:lvl5pPr lvl="4">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5pPr>
            <a:lvl6pPr lvl="5">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6pPr>
            <a:lvl7pPr lvl="6">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7pPr>
            <a:lvl8pPr lvl="7">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8pPr>
            <a:lvl9pPr lvl="8">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9pPr>
          </a:lstStyle>
          <a:p>
            <a:endParaRPr/>
          </a:p>
        </p:txBody>
      </p:sp>
      <p:sp>
        <p:nvSpPr>
          <p:cNvPr id="7" name="Google Shape;7;p1"/>
          <p:cNvSpPr txBox="1">
            <a:spLocks noGrp="1"/>
          </p:cNvSpPr>
          <p:nvPr>
            <p:ph type="body" idx="1"/>
          </p:nvPr>
        </p:nvSpPr>
        <p:spPr>
          <a:xfrm>
            <a:off x="415600" y="1556433"/>
            <a:ext cx="113608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rtl="0">
              <a:lnSpc>
                <a:spcPct val="115000"/>
              </a:lnSpc>
              <a:spcBef>
                <a:spcPts val="1600"/>
              </a:spcBef>
              <a:spcAft>
                <a:spcPts val="160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2541043491"/>
      </p:ext>
    </p:extLst>
  </p:cSld>
  <p:clrMap bg1="lt1" tx1="dk1" bg2="dk2"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alpha val="710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06700" y="303967"/>
            <a:ext cx="9371200" cy="682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1pPr>
            <a:lvl2pPr lvl="1"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2pPr>
            <a:lvl3pPr lvl="2"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3pPr>
            <a:lvl4pPr lvl="3"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4pPr>
            <a:lvl5pPr lvl="4"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5pPr>
            <a:lvl6pPr lvl="5"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6pPr>
            <a:lvl7pPr lvl="6"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7pPr>
            <a:lvl8pPr lvl="7"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8pPr>
            <a:lvl9pPr lvl="8"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1106700" y="2488933"/>
            <a:ext cx="5910800" cy="23492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451764782"/>
      </p:ext>
    </p:extLst>
  </p:cSld>
  <p:clrMap bg1="lt1" tx1="dk1" bg2="dk2"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FAD9CB-8968-4AC1-B18A-F8FAB6E105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23CA692-301C-4FEA-AB92-4EA2A13E3C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48A1C7E-B181-4C82-ADB3-448941C930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0D4E24-E09D-4EF6-8D04-EC9F10E28FBC}" type="datetimeFigureOut">
              <a:rPr lang="vi-VN" smtClean="0"/>
              <a:t>18/02/2022</a:t>
            </a:fld>
            <a:endParaRPr lang="vi-VN"/>
          </a:p>
        </p:txBody>
      </p:sp>
      <p:sp>
        <p:nvSpPr>
          <p:cNvPr id="5" name="Footer Placeholder 4">
            <a:extLst>
              <a:ext uri="{FF2B5EF4-FFF2-40B4-BE49-F238E27FC236}">
                <a16:creationId xmlns:a16="http://schemas.microsoft.com/office/drawing/2014/main" id="{A04038CA-42C8-44E0-B85D-894D414221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FC7D7E8-EDFD-4E95-9C0B-0F4BE5214E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090C44-FD1E-47DD-9535-81B284745AD0}" type="slidenum">
              <a:rPr lang="vi-VN" smtClean="0"/>
              <a:t>‹#›</a:t>
            </a:fld>
            <a:endParaRPr lang="vi-VN"/>
          </a:p>
        </p:txBody>
      </p:sp>
    </p:spTree>
    <p:extLst>
      <p:ext uri="{BB962C8B-B14F-4D97-AF65-F5344CB8AC3E}">
        <p14:creationId xmlns:p14="http://schemas.microsoft.com/office/powerpoint/2010/main" val="6334432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2/18/2022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Google Shape;17;p23">
            <a:extLst>
              <a:ext uri="{FF2B5EF4-FFF2-40B4-BE49-F238E27FC236}">
                <a16:creationId xmlns:a16="http://schemas.microsoft.com/office/drawing/2014/main" id="{92BDDE4B-8847-413A-AB51-CECEBA2DE071}"/>
              </a:ext>
            </a:extLst>
          </p:cNvPr>
          <p:cNvSpPr txBox="1"/>
          <p:nvPr userDrawn="1"/>
        </p:nvSpPr>
        <p:spPr>
          <a:xfrm>
            <a:off x="4340926" y="6968461"/>
            <a:ext cx="4456853" cy="266650"/>
          </a:xfrm>
          <a:prstGeom prst="rect">
            <a:avLst/>
          </a:prstGeom>
          <a:noFill/>
          <a:ln>
            <a:noFill/>
          </a:ln>
        </p:spPr>
        <p:txBody>
          <a:bodyPr spcFirstLastPara="1" wrap="square" lIns="60950" tIns="30467" rIns="60950" bIns="30467" anchor="t" anchorCtr="0">
            <a:spAutoFit/>
          </a:bodyPr>
          <a:lstStyle/>
          <a:p>
            <a:pPr marL="0" marR="0" lvl="0" indent="0" algn="l" rtl="0">
              <a:spcBef>
                <a:spcPts val="0"/>
              </a:spcBef>
              <a:spcAft>
                <a:spcPts val="0"/>
              </a:spcAft>
              <a:buNone/>
            </a:pPr>
            <a:r>
              <a:rPr lang="en-US" sz="1333" b="1" i="0" u="none" strike="noStrike" cap="none" dirty="0">
                <a:solidFill>
                  <a:schemeClr val="dk1"/>
                </a:solidFill>
                <a:latin typeface="Calibri"/>
                <a:ea typeface="Calibri"/>
                <a:cs typeface="Calibri"/>
                <a:sym typeface="Calibri"/>
              </a:rPr>
              <a:t>Kho template </a:t>
            </a:r>
            <a:r>
              <a:rPr lang="en-US" sz="1333" b="1" i="0" u="none" strike="noStrike" cap="none" dirty="0" err="1">
                <a:solidFill>
                  <a:schemeClr val="dk1"/>
                </a:solidFill>
                <a:latin typeface="Calibri"/>
                <a:ea typeface="Calibri"/>
                <a:cs typeface="Calibri"/>
                <a:sym typeface="Calibri"/>
              </a:rPr>
              <a:t>powerpoint</a:t>
            </a:r>
            <a:r>
              <a:rPr lang="en-US" sz="1333" b="1" i="0" u="none" strike="noStrike" cap="none" dirty="0">
                <a:solidFill>
                  <a:schemeClr val="dk1"/>
                </a:solidFill>
                <a:latin typeface="Calibri"/>
                <a:ea typeface="Calibri"/>
                <a:cs typeface="Calibri"/>
                <a:sym typeface="Calibri"/>
              </a:rPr>
              <a:t> </a:t>
            </a:r>
            <a:r>
              <a:rPr lang="en-US" sz="1333" b="1" i="0" u="none" strike="noStrike" cap="none" dirty="0" err="1">
                <a:solidFill>
                  <a:schemeClr val="dk1"/>
                </a:solidFill>
                <a:latin typeface="Calibri"/>
                <a:ea typeface="Calibri"/>
                <a:cs typeface="Calibri"/>
                <a:sym typeface="Calibri"/>
              </a:rPr>
              <a:t>cho</a:t>
            </a:r>
            <a:r>
              <a:rPr lang="en-US" sz="1333" b="1" i="0" u="none" strike="noStrike" cap="none" dirty="0">
                <a:solidFill>
                  <a:schemeClr val="dk1"/>
                </a:solidFill>
                <a:latin typeface="Calibri"/>
                <a:ea typeface="Calibri"/>
                <a:cs typeface="Calibri"/>
                <a:sym typeface="Calibri"/>
              </a:rPr>
              <a:t> </a:t>
            </a:r>
            <a:r>
              <a:rPr lang="en-US" sz="1333" b="1" i="0" u="none" strike="noStrike" cap="none" dirty="0" err="1">
                <a:solidFill>
                  <a:schemeClr val="dk1"/>
                </a:solidFill>
                <a:latin typeface="Calibri"/>
                <a:ea typeface="Calibri"/>
                <a:cs typeface="Calibri"/>
                <a:sym typeface="Calibri"/>
              </a:rPr>
              <a:t>người</a:t>
            </a:r>
            <a:r>
              <a:rPr lang="en-US" sz="1333" b="1" i="0" u="none" strike="noStrike" cap="none" dirty="0">
                <a:solidFill>
                  <a:schemeClr val="dk1"/>
                </a:solidFill>
                <a:latin typeface="Calibri"/>
                <a:ea typeface="Calibri"/>
                <a:cs typeface="Calibri"/>
                <a:sym typeface="Calibri"/>
              </a:rPr>
              <a:t> </a:t>
            </a:r>
            <a:r>
              <a:rPr lang="en-US" sz="1333" b="1" i="0" u="none" strike="noStrike" cap="none" dirty="0" err="1">
                <a:solidFill>
                  <a:schemeClr val="dk1"/>
                </a:solidFill>
                <a:latin typeface="Calibri"/>
                <a:ea typeface="Calibri"/>
                <a:cs typeface="Calibri"/>
                <a:sym typeface="Calibri"/>
              </a:rPr>
              <a:t>Việt</a:t>
            </a:r>
            <a:r>
              <a:rPr lang="en-US" sz="1333" b="1" i="0" u="none" strike="noStrike" cap="none" dirty="0">
                <a:solidFill>
                  <a:schemeClr val="dk1"/>
                </a:solidFill>
                <a:latin typeface="Calibri"/>
                <a:ea typeface="Calibri"/>
                <a:cs typeface="Calibri"/>
                <a:sym typeface="Calibri"/>
              </a:rPr>
              <a:t> : </a:t>
            </a:r>
            <a:r>
              <a:rPr lang="en-US" sz="1333" b="1" i="0" u="sng" strike="noStrike" cap="none" dirty="0">
                <a:solidFill>
                  <a:schemeClr val="dk1"/>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www.paopoi.xyz</a:t>
            </a:r>
            <a:r>
              <a:rPr lang="en-US" sz="1333" b="1" i="0" u="none" strike="noStrike" cap="none" dirty="0">
                <a:solidFill>
                  <a:schemeClr val="dk1"/>
                </a:solidFill>
                <a:latin typeface="Calibri"/>
                <a:ea typeface="Calibri"/>
                <a:cs typeface="Calibri"/>
                <a:sym typeface="Calibri"/>
              </a:rPr>
              <a:t>  </a:t>
            </a:r>
            <a:endParaRPr sz="1200" dirty="0"/>
          </a:p>
        </p:txBody>
      </p:sp>
    </p:spTree>
    <p:extLst>
      <p:ext uri="{BB962C8B-B14F-4D97-AF65-F5344CB8AC3E}">
        <p14:creationId xmlns:p14="http://schemas.microsoft.com/office/powerpoint/2010/main" val="97239754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3" name="9Slide.vn - 2019">
            <a:extLst>
              <a:ext uri="{FF2B5EF4-FFF2-40B4-BE49-F238E27FC236}">
                <a16:creationId xmlns:a16="http://schemas.microsoft.com/office/drawing/2014/main" id="{8E070DC5-10CD-4C1E-AA6C-12C9C495AC4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325E0-8F25-4BC0-ADD0-87EF17F80CAD}" type="datetimeFigureOut">
              <a:rPr lang="en-US" smtClean="0"/>
              <a:t>2/18/2022</a:t>
            </a:fld>
            <a:endParaRPr lang="en-US"/>
          </a:p>
        </p:txBody>
      </p:sp>
      <p:sp>
        <p:nvSpPr>
          <p:cNvPr id="5" name="Footer Placeholder 4">
            <a:extLst>
              <a:ext uri="{FF2B5EF4-FFF2-40B4-BE49-F238E27FC236}">
                <a16:creationId xmlns:a16="http://schemas.microsoft.com/office/drawing/2014/main"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AA58AF-24B6-4497-A32B-0C9CE7E8C99E}" type="slidenum">
              <a:rPr lang="en-US" smtClean="0"/>
              <a:t>‹#›</a:t>
            </a:fld>
            <a:endParaRPr lang="en-US"/>
          </a:p>
        </p:txBody>
      </p:sp>
    </p:spTree>
    <p:extLst>
      <p:ext uri="{BB962C8B-B14F-4D97-AF65-F5344CB8AC3E}">
        <p14:creationId xmlns:p14="http://schemas.microsoft.com/office/powerpoint/2010/main" val="267206485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227233341"/>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110" name="Group 109"/>
          <p:cNvGrpSpPr/>
          <p:nvPr/>
        </p:nvGrpSpPr>
        <p:grpSpPr>
          <a:xfrm>
            <a:off x="-246438" y="-241054"/>
            <a:ext cx="12707727" cy="7411363"/>
            <a:chOff x="-246438" y="-241054"/>
            <a:chExt cx="12707726" cy="7411363"/>
          </a:xfrm>
        </p:grpSpPr>
        <p:sp>
          <p:nvSpPr>
            <p:cNvPr id="7" name="Freeform 5"/>
            <p:cNvSpPr>
              <a:spLocks/>
            </p:cNvSpPr>
            <p:nvPr/>
          </p:nvSpPr>
          <p:spPr bwMode="auto">
            <a:xfrm rot="20746898">
              <a:off x="5292361" y="5722930"/>
              <a:ext cx="1505288" cy="1085971"/>
            </a:xfrm>
            <a:custGeom>
              <a:avLst/>
              <a:gdLst/>
              <a:ahLst/>
              <a:cxnLst/>
              <a:rect l="l" t="t" r="r" b="b"/>
              <a:pathLst>
                <a:path w="1401136" h="1010832">
                  <a:moveTo>
                    <a:pt x="200775" y="821351"/>
                  </a:moveTo>
                  <a:cubicBezTo>
                    <a:pt x="187342" y="834480"/>
                    <a:pt x="173909" y="844327"/>
                    <a:pt x="158796" y="855814"/>
                  </a:cubicBezTo>
                  <a:lnTo>
                    <a:pt x="170551" y="867302"/>
                  </a:lnTo>
                  <a:cubicBezTo>
                    <a:pt x="183984" y="857455"/>
                    <a:pt x="197418" y="847609"/>
                    <a:pt x="212529" y="832838"/>
                  </a:cubicBezTo>
                  <a:close/>
                  <a:moveTo>
                    <a:pt x="572069" y="847807"/>
                  </a:moveTo>
                  <a:lnTo>
                    <a:pt x="551181" y="847807"/>
                  </a:lnTo>
                  <a:lnTo>
                    <a:pt x="545612" y="900720"/>
                  </a:lnTo>
                  <a:lnTo>
                    <a:pt x="560929" y="903505"/>
                  </a:lnTo>
                  <a:close/>
                  <a:moveTo>
                    <a:pt x="319908" y="734671"/>
                  </a:moveTo>
                  <a:cubicBezTo>
                    <a:pt x="313326" y="737977"/>
                    <a:pt x="310034" y="741284"/>
                    <a:pt x="306743" y="744592"/>
                  </a:cubicBezTo>
                  <a:cubicBezTo>
                    <a:pt x="306734" y="744588"/>
                    <a:pt x="306097" y="744360"/>
                    <a:pt x="260665" y="728056"/>
                  </a:cubicBezTo>
                  <a:cubicBezTo>
                    <a:pt x="260663" y="728064"/>
                    <a:pt x="260596" y="728469"/>
                    <a:pt x="257374" y="747899"/>
                  </a:cubicBezTo>
                  <a:cubicBezTo>
                    <a:pt x="257382" y="747901"/>
                    <a:pt x="257847" y="748057"/>
                    <a:pt x="286995" y="757820"/>
                  </a:cubicBezTo>
                  <a:cubicBezTo>
                    <a:pt x="283704" y="761127"/>
                    <a:pt x="280413" y="764434"/>
                    <a:pt x="275476" y="769395"/>
                  </a:cubicBezTo>
                  <a:lnTo>
                    <a:pt x="286996" y="780969"/>
                  </a:lnTo>
                  <a:cubicBezTo>
                    <a:pt x="300161" y="771048"/>
                    <a:pt x="313325" y="761126"/>
                    <a:pt x="328548" y="749139"/>
                  </a:cubicBezTo>
                  <a:close/>
                  <a:moveTo>
                    <a:pt x="123699" y="682106"/>
                  </a:moveTo>
                  <a:lnTo>
                    <a:pt x="118129" y="698815"/>
                  </a:lnTo>
                  <a:lnTo>
                    <a:pt x="171042" y="718309"/>
                  </a:lnTo>
                  <a:lnTo>
                    <a:pt x="176612" y="701600"/>
                  </a:lnTo>
                  <a:close/>
                  <a:moveTo>
                    <a:pt x="594348" y="708563"/>
                  </a:moveTo>
                  <a:lnTo>
                    <a:pt x="577639" y="704385"/>
                  </a:lnTo>
                  <a:lnTo>
                    <a:pt x="567891" y="757299"/>
                  </a:lnTo>
                  <a:lnTo>
                    <a:pt x="584601" y="761476"/>
                  </a:lnTo>
                  <a:close/>
                  <a:moveTo>
                    <a:pt x="439459" y="655648"/>
                  </a:moveTo>
                  <a:cubicBezTo>
                    <a:pt x="422666" y="665610"/>
                    <a:pt x="409234" y="675572"/>
                    <a:pt x="393702" y="687193"/>
                  </a:cubicBezTo>
                  <a:lnTo>
                    <a:pt x="402517" y="698815"/>
                  </a:lnTo>
                  <a:cubicBezTo>
                    <a:pt x="419309" y="688853"/>
                    <a:pt x="432742" y="678892"/>
                    <a:pt x="448274" y="667271"/>
                  </a:cubicBezTo>
                  <a:close/>
                  <a:moveTo>
                    <a:pt x="1031578" y="804641"/>
                  </a:moveTo>
                  <a:lnTo>
                    <a:pt x="1014869" y="800464"/>
                  </a:lnTo>
                  <a:lnTo>
                    <a:pt x="1005121" y="854770"/>
                  </a:lnTo>
                  <a:lnTo>
                    <a:pt x="1021830" y="857555"/>
                  </a:lnTo>
                  <a:close/>
                  <a:moveTo>
                    <a:pt x="618019" y="579063"/>
                  </a:moveTo>
                  <a:lnTo>
                    <a:pt x="601310" y="574887"/>
                  </a:lnTo>
                  <a:lnTo>
                    <a:pt x="594347" y="615268"/>
                  </a:lnTo>
                  <a:lnTo>
                    <a:pt x="611056" y="618053"/>
                  </a:lnTo>
                  <a:close/>
                  <a:moveTo>
                    <a:pt x="1058034" y="661218"/>
                  </a:moveTo>
                  <a:lnTo>
                    <a:pt x="1038540" y="658433"/>
                  </a:lnTo>
                  <a:lnTo>
                    <a:pt x="1028792" y="711347"/>
                  </a:lnTo>
                  <a:lnTo>
                    <a:pt x="1048287" y="714132"/>
                  </a:lnTo>
                  <a:close/>
                  <a:moveTo>
                    <a:pt x="684530" y="502479"/>
                  </a:moveTo>
                  <a:cubicBezTo>
                    <a:pt x="667738" y="509120"/>
                    <a:pt x="654306" y="519081"/>
                    <a:pt x="637514" y="529043"/>
                  </a:cubicBezTo>
                  <a:lnTo>
                    <a:pt x="647589" y="545645"/>
                  </a:lnTo>
                  <a:cubicBezTo>
                    <a:pt x="661022" y="535683"/>
                    <a:pt x="677814" y="525722"/>
                    <a:pt x="693345" y="517006"/>
                  </a:cubicBezTo>
                  <a:close/>
                  <a:moveTo>
                    <a:pt x="1081706" y="519188"/>
                  </a:moveTo>
                  <a:lnTo>
                    <a:pt x="1064997" y="515011"/>
                  </a:lnTo>
                  <a:lnTo>
                    <a:pt x="1055249" y="567924"/>
                  </a:lnTo>
                  <a:lnTo>
                    <a:pt x="1071959" y="572102"/>
                  </a:lnTo>
                  <a:close/>
                  <a:moveTo>
                    <a:pt x="769551" y="409185"/>
                  </a:moveTo>
                  <a:lnTo>
                    <a:pt x="762835" y="425674"/>
                  </a:lnTo>
                  <a:cubicBezTo>
                    <a:pt x="762842" y="425678"/>
                    <a:pt x="763323" y="425940"/>
                    <a:pt x="793059" y="442164"/>
                  </a:cubicBezTo>
                  <a:cubicBezTo>
                    <a:pt x="782984" y="448760"/>
                    <a:pt x="772909" y="452058"/>
                    <a:pt x="764094" y="460303"/>
                  </a:cubicBezTo>
                  <a:lnTo>
                    <a:pt x="772909" y="471846"/>
                  </a:lnTo>
                  <a:cubicBezTo>
                    <a:pt x="789701" y="465250"/>
                    <a:pt x="803134" y="455356"/>
                    <a:pt x="819506" y="447523"/>
                  </a:cubicBezTo>
                  <a:lnTo>
                    <a:pt x="816567" y="438866"/>
                  </a:lnTo>
                  <a:lnTo>
                    <a:pt x="819086" y="435156"/>
                  </a:lnTo>
                  <a:lnTo>
                    <a:pt x="813209" y="432270"/>
                  </a:lnTo>
                  <a:cubicBezTo>
                    <a:pt x="813200" y="432266"/>
                    <a:pt x="812595" y="431946"/>
                    <a:pt x="769551" y="409185"/>
                  </a:cubicBezTo>
                  <a:close/>
                  <a:moveTo>
                    <a:pt x="644477" y="339562"/>
                  </a:moveTo>
                  <a:lnTo>
                    <a:pt x="637514" y="356272"/>
                  </a:lnTo>
                  <a:lnTo>
                    <a:pt x="683465" y="382729"/>
                  </a:lnTo>
                  <a:lnTo>
                    <a:pt x="694605" y="366020"/>
                  </a:lnTo>
                  <a:close/>
                  <a:moveTo>
                    <a:pt x="517763" y="269940"/>
                  </a:moveTo>
                  <a:lnTo>
                    <a:pt x="512193" y="282471"/>
                  </a:lnTo>
                  <a:lnTo>
                    <a:pt x="558145" y="308929"/>
                  </a:lnTo>
                  <a:lnTo>
                    <a:pt x="565106" y="296396"/>
                  </a:lnTo>
                  <a:close/>
                  <a:moveTo>
                    <a:pt x="942707" y="368803"/>
                  </a:moveTo>
                  <a:cubicBezTo>
                    <a:pt x="925915" y="375534"/>
                    <a:pt x="909124" y="385629"/>
                    <a:pt x="893591" y="394462"/>
                  </a:cubicBezTo>
                  <a:lnTo>
                    <a:pt x="902407" y="409185"/>
                  </a:lnTo>
                  <a:cubicBezTo>
                    <a:pt x="915840" y="402455"/>
                    <a:pt x="932632" y="392359"/>
                    <a:pt x="948583" y="383526"/>
                  </a:cubicBezTo>
                  <a:close/>
                  <a:moveTo>
                    <a:pt x="1108163" y="375766"/>
                  </a:moveTo>
                  <a:lnTo>
                    <a:pt x="1091453" y="372981"/>
                  </a:lnTo>
                  <a:lnTo>
                    <a:pt x="1081706" y="425894"/>
                  </a:lnTo>
                  <a:lnTo>
                    <a:pt x="1098415" y="428679"/>
                  </a:lnTo>
                  <a:close/>
                  <a:moveTo>
                    <a:pt x="1077838" y="313105"/>
                  </a:moveTo>
                  <a:cubicBezTo>
                    <a:pt x="1057880" y="319687"/>
                    <a:pt x="1041247" y="326270"/>
                    <a:pt x="1025447" y="334910"/>
                  </a:cubicBezTo>
                  <a:lnTo>
                    <a:pt x="1031268" y="349309"/>
                  </a:lnTo>
                  <a:cubicBezTo>
                    <a:pt x="1047901" y="342726"/>
                    <a:pt x="1064533" y="336144"/>
                    <a:pt x="1083660" y="327504"/>
                  </a:cubicBezTo>
                  <a:close/>
                  <a:moveTo>
                    <a:pt x="1214298" y="265762"/>
                  </a:moveTo>
                  <a:cubicBezTo>
                    <a:pt x="1197666" y="272446"/>
                    <a:pt x="1181034" y="275788"/>
                    <a:pt x="1161907" y="284560"/>
                  </a:cubicBezTo>
                  <a:lnTo>
                    <a:pt x="1167728" y="299181"/>
                  </a:lnTo>
                  <a:cubicBezTo>
                    <a:pt x="1184361" y="292497"/>
                    <a:pt x="1200993" y="289155"/>
                    <a:pt x="1220120" y="280383"/>
                  </a:cubicBezTo>
                  <a:close/>
                  <a:moveTo>
                    <a:pt x="644476" y="90313"/>
                  </a:moveTo>
                  <a:lnTo>
                    <a:pt x="634729" y="102845"/>
                  </a:lnTo>
                  <a:lnTo>
                    <a:pt x="995374" y="366019"/>
                  </a:lnTo>
                  <a:lnTo>
                    <a:pt x="1009299" y="349309"/>
                  </a:lnTo>
                  <a:close/>
                  <a:moveTo>
                    <a:pt x="1194494" y="222597"/>
                  </a:moveTo>
                  <a:lnTo>
                    <a:pt x="1184747" y="236521"/>
                  </a:lnTo>
                  <a:lnTo>
                    <a:pt x="1226520" y="269939"/>
                  </a:lnTo>
                  <a:lnTo>
                    <a:pt x="1237660" y="256015"/>
                  </a:lnTo>
                  <a:close/>
                  <a:moveTo>
                    <a:pt x="1077528" y="133480"/>
                  </a:moveTo>
                  <a:lnTo>
                    <a:pt x="1067781" y="150189"/>
                  </a:lnTo>
                  <a:lnTo>
                    <a:pt x="1110947" y="183608"/>
                  </a:lnTo>
                  <a:lnTo>
                    <a:pt x="1120694" y="166898"/>
                  </a:lnTo>
                  <a:close/>
                  <a:moveTo>
                    <a:pt x="966132" y="47147"/>
                  </a:moveTo>
                  <a:lnTo>
                    <a:pt x="954993" y="59680"/>
                  </a:lnTo>
                  <a:lnTo>
                    <a:pt x="998159" y="93099"/>
                  </a:lnTo>
                  <a:lnTo>
                    <a:pt x="1009299" y="80566"/>
                  </a:lnTo>
                  <a:close/>
                  <a:moveTo>
                    <a:pt x="1020778" y="14619"/>
                  </a:moveTo>
                  <a:cubicBezTo>
                    <a:pt x="1121116" y="42777"/>
                    <a:pt x="1221061" y="113180"/>
                    <a:pt x="1317073" y="239276"/>
                  </a:cubicBezTo>
                  <a:cubicBezTo>
                    <a:pt x="1310445" y="239276"/>
                    <a:pt x="1307130" y="239276"/>
                    <a:pt x="1300502" y="242598"/>
                  </a:cubicBezTo>
                  <a:cubicBezTo>
                    <a:pt x="1300503" y="242602"/>
                    <a:pt x="1300537" y="242686"/>
                    <a:pt x="1301330" y="244673"/>
                  </a:cubicBezTo>
                  <a:lnTo>
                    <a:pt x="1307130" y="259203"/>
                  </a:lnTo>
                  <a:cubicBezTo>
                    <a:pt x="1313758" y="255882"/>
                    <a:pt x="1320388" y="255882"/>
                    <a:pt x="1330330" y="252560"/>
                  </a:cubicBezTo>
                  <a:cubicBezTo>
                    <a:pt x="1336960" y="265844"/>
                    <a:pt x="1346902" y="279128"/>
                    <a:pt x="1353531" y="289092"/>
                  </a:cubicBezTo>
                  <a:cubicBezTo>
                    <a:pt x="1456275" y="534849"/>
                    <a:pt x="1383360" y="697580"/>
                    <a:pt x="1224271" y="807174"/>
                  </a:cubicBezTo>
                  <a:cubicBezTo>
                    <a:pt x="1224274" y="807160"/>
                    <a:pt x="1224790" y="804526"/>
                    <a:pt x="1323702" y="299055"/>
                  </a:cubicBezTo>
                  <a:cubicBezTo>
                    <a:pt x="1323693" y="299054"/>
                    <a:pt x="1323289" y="298986"/>
                    <a:pt x="1303816" y="295734"/>
                  </a:cubicBezTo>
                  <a:lnTo>
                    <a:pt x="1204386" y="820458"/>
                  </a:lnTo>
                  <a:cubicBezTo>
                    <a:pt x="1088384" y="890200"/>
                    <a:pt x="932609" y="936694"/>
                    <a:pt x="770207" y="966584"/>
                  </a:cubicBezTo>
                  <a:cubicBezTo>
                    <a:pt x="770209" y="966570"/>
                    <a:pt x="770719" y="963949"/>
                    <a:pt x="869637" y="455144"/>
                  </a:cubicBezTo>
                  <a:cubicBezTo>
                    <a:pt x="869629" y="455143"/>
                    <a:pt x="869223" y="455075"/>
                    <a:pt x="849751" y="451823"/>
                  </a:cubicBezTo>
                  <a:cubicBezTo>
                    <a:pt x="849748" y="451837"/>
                    <a:pt x="849224" y="454584"/>
                    <a:pt x="750320" y="973226"/>
                  </a:cubicBezTo>
                  <a:cubicBezTo>
                    <a:pt x="680720" y="983189"/>
                    <a:pt x="614433" y="993152"/>
                    <a:pt x="544831" y="999794"/>
                  </a:cubicBezTo>
                  <a:cubicBezTo>
                    <a:pt x="544831" y="999790"/>
                    <a:pt x="544831" y="999724"/>
                    <a:pt x="544831" y="998549"/>
                  </a:cubicBezTo>
                  <a:lnTo>
                    <a:pt x="544831" y="989831"/>
                  </a:lnTo>
                  <a:cubicBezTo>
                    <a:pt x="544828" y="989831"/>
                    <a:pt x="544745" y="989831"/>
                    <a:pt x="542759" y="989831"/>
                  </a:cubicBezTo>
                  <a:lnTo>
                    <a:pt x="528260" y="989831"/>
                  </a:lnTo>
                  <a:cubicBezTo>
                    <a:pt x="528258" y="989837"/>
                    <a:pt x="528236" y="989925"/>
                    <a:pt x="527846" y="991491"/>
                  </a:cubicBezTo>
                  <a:lnTo>
                    <a:pt x="524946" y="1003115"/>
                  </a:lnTo>
                  <a:lnTo>
                    <a:pt x="429456" y="1010832"/>
                  </a:lnTo>
                  <a:lnTo>
                    <a:pt x="326440" y="984729"/>
                  </a:lnTo>
                  <a:cubicBezTo>
                    <a:pt x="333733" y="948192"/>
                    <a:pt x="348640" y="873504"/>
                    <a:pt x="379114" y="720827"/>
                  </a:cubicBezTo>
                  <a:cubicBezTo>
                    <a:pt x="379111" y="720826"/>
                    <a:pt x="379028" y="720810"/>
                    <a:pt x="377043" y="720412"/>
                  </a:cubicBezTo>
                  <a:lnTo>
                    <a:pt x="362543" y="717506"/>
                  </a:lnTo>
                  <a:cubicBezTo>
                    <a:pt x="362541" y="717515"/>
                    <a:pt x="362214" y="719080"/>
                    <a:pt x="307843" y="980017"/>
                  </a:cubicBezTo>
                  <a:lnTo>
                    <a:pt x="94852" y="926050"/>
                  </a:lnTo>
                  <a:cubicBezTo>
                    <a:pt x="95704" y="925378"/>
                    <a:pt x="96473" y="924612"/>
                    <a:pt x="97242" y="923835"/>
                  </a:cubicBezTo>
                  <a:lnTo>
                    <a:pt x="87321" y="910468"/>
                  </a:lnTo>
                  <a:lnTo>
                    <a:pt x="74055" y="920780"/>
                  </a:lnTo>
                  <a:lnTo>
                    <a:pt x="0" y="902016"/>
                  </a:lnTo>
                  <a:cubicBezTo>
                    <a:pt x="8336" y="881999"/>
                    <a:pt x="17761" y="861496"/>
                    <a:pt x="27793" y="840385"/>
                  </a:cubicBezTo>
                  <a:cubicBezTo>
                    <a:pt x="27801" y="840388"/>
                    <a:pt x="28828" y="840825"/>
                    <a:pt x="160368" y="896842"/>
                  </a:cubicBezTo>
                  <a:cubicBezTo>
                    <a:pt x="160369" y="896838"/>
                    <a:pt x="160403" y="896754"/>
                    <a:pt x="161196" y="894766"/>
                  </a:cubicBezTo>
                  <a:lnTo>
                    <a:pt x="166997" y="880237"/>
                  </a:lnTo>
                  <a:cubicBezTo>
                    <a:pt x="166988" y="880234"/>
                    <a:pt x="165957" y="879794"/>
                    <a:pt x="34423" y="823780"/>
                  </a:cubicBezTo>
                  <a:cubicBezTo>
                    <a:pt x="97395" y="697580"/>
                    <a:pt x="186882" y="551454"/>
                    <a:pt x="292941" y="415292"/>
                  </a:cubicBezTo>
                  <a:cubicBezTo>
                    <a:pt x="292949" y="415297"/>
                    <a:pt x="294406" y="416245"/>
                    <a:pt x="548146" y="581344"/>
                  </a:cubicBezTo>
                  <a:cubicBezTo>
                    <a:pt x="534888" y="591306"/>
                    <a:pt x="524946" y="597949"/>
                    <a:pt x="515003" y="604590"/>
                  </a:cubicBezTo>
                  <a:cubicBezTo>
                    <a:pt x="515005" y="604593"/>
                    <a:pt x="515055" y="604661"/>
                    <a:pt x="516245" y="606251"/>
                  </a:cubicBezTo>
                  <a:lnTo>
                    <a:pt x="524946" y="617875"/>
                  </a:lnTo>
                  <a:cubicBezTo>
                    <a:pt x="538203" y="607911"/>
                    <a:pt x="554775" y="601270"/>
                    <a:pt x="568031" y="591306"/>
                  </a:cubicBezTo>
                  <a:cubicBezTo>
                    <a:pt x="568029" y="591301"/>
                    <a:pt x="568000" y="591244"/>
                    <a:pt x="567617" y="590477"/>
                  </a:cubicBezTo>
                  <a:lnTo>
                    <a:pt x="564718" y="584665"/>
                  </a:lnTo>
                  <a:cubicBezTo>
                    <a:pt x="564720" y="584661"/>
                    <a:pt x="564764" y="584595"/>
                    <a:pt x="565545" y="583419"/>
                  </a:cubicBezTo>
                  <a:lnTo>
                    <a:pt x="571346" y="574701"/>
                  </a:lnTo>
                  <a:cubicBezTo>
                    <a:pt x="571337" y="574695"/>
                    <a:pt x="569738" y="573666"/>
                    <a:pt x="302884" y="402007"/>
                  </a:cubicBezTo>
                  <a:cubicBezTo>
                    <a:pt x="478959" y="179913"/>
                    <a:pt x="697757" y="-3264"/>
                    <a:pt x="920440" y="45"/>
                  </a:cubicBezTo>
                  <a:cubicBezTo>
                    <a:pt x="953842" y="541"/>
                    <a:pt x="987332" y="5233"/>
                    <a:pt x="1020778" y="14619"/>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 name="Freeform 5"/>
            <p:cNvSpPr>
              <a:spLocks/>
            </p:cNvSpPr>
            <p:nvPr/>
          </p:nvSpPr>
          <p:spPr bwMode="auto">
            <a:xfrm rot="2193362">
              <a:off x="-246438" y="3085185"/>
              <a:ext cx="1045957" cy="1000395"/>
            </a:xfrm>
            <a:custGeom>
              <a:avLst/>
              <a:gdLst/>
              <a:ahLst/>
              <a:cxnLst/>
              <a:rect l="l" t="t" r="r" b="b"/>
              <a:pathLst>
                <a:path w="973588" h="931178">
                  <a:moveTo>
                    <a:pt x="587321" y="800463"/>
                  </a:moveTo>
                  <a:lnTo>
                    <a:pt x="577573" y="854769"/>
                  </a:lnTo>
                  <a:lnTo>
                    <a:pt x="594283" y="857554"/>
                  </a:lnTo>
                  <a:lnTo>
                    <a:pt x="604030" y="804641"/>
                  </a:lnTo>
                  <a:close/>
                  <a:moveTo>
                    <a:pt x="610992" y="658433"/>
                  </a:moveTo>
                  <a:lnTo>
                    <a:pt x="601244" y="711346"/>
                  </a:lnTo>
                  <a:lnTo>
                    <a:pt x="620739" y="714131"/>
                  </a:lnTo>
                  <a:lnTo>
                    <a:pt x="630486" y="661218"/>
                  </a:lnTo>
                  <a:close/>
                  <a:moveTo>
                    <a:pt x="637449" y="515011"/>
                  </a:moveTo>
                  <a:lnTo>
                    <a:pt x="627701" y="567924"/>
                  </a:lnTo>
                  <a:lnTo>
                    <a:pt x="644411" y="572102"/>
                  </a:lnTo>
                  <a:lnTo>
                    <a:pt x="654158" y="519188"/>
                  </a:lnTo>
                  <a:close/>
                  <a:moveTo>
                    <a:pt x="663905" y="372981"/>
                  </a:moveTo>
                  <a:lnTo>
                    <a:pt x="654158" y="425894"/>
                  </a:lnTo>
                  <a:lnTo>
                    <a:pt x="670867" y="428679"/>
                  </a:lnTo>
                  <a:lnTo>
                    <a:pt x="680615" y="375766"/>
                  </a:lnTo>
                  <a:close/>
                  <a:moveTo>
                    <a:pt x="734359" y="284559"/>
                  </a:moveTo>
                  <a:lnTo>
                    <a:pt x="740181" y="299180"/>
                  </a:lnTo>
                  <a:cubicBezTo>
                    <a:pt x="756813" y="292497"/>
                    <a:pt x="773445" y="289155"/>
                    <a:pt x="792572" y="280382"/>
                  </a:cubicBezTo>
                  <a:lnTo>
                    <a:pt x="786750" y="265761"/>
                  </a:lnTo>
                  <a:cubicBezTo>
                    <a:pt x="770118" y="272445"/>
                    <a:pt x="753486" y="275787"/>
                    <a:pt x="734359" y="284559"/>
                  </a:cubicBezTo>
                  <a:close/>
                  <a:moveTo>
                    <a:pt x="766947" y="222596"/>
                  </a:moveTo>
                  <a:lnTo>
                    <a:pt x="757199" y="236520"/>
                  </a:lnTo>
                  <a:lnTo>
                    <a:pt x="798972" y="269939"/>
                  </a:lnTo>
                  <a:lnTo>
                    <a:pt x="810112" y="256015"/>
                  </a:lnTo>
                  <a:close/>
                  <a:moveTo>
                    <a:pt x="597899" y="334910"/>
                  </a:moveTo>
                  <a:lnTo>
                    <a:pt x="603721" y="349309"/>
                  </a:lnTo>
                  <a:cubicBezTo>
                    <a:pt x="620353" y="342726"/>
                    <a:pt x="636985" y="336144"/>
                    <a:pt x="656112" y="327504"/>
                  </a:cubicBezTo>
                  <a:lnTo>
                    <a:pt x="650290" y="313105"/>
                  </a:lnTo>
                  <a:cubicBezTo>
                    <a:pt x="630332" y="319687"/>
                    <a:pt x="613700" y="326270"/>
                    <a:pt x="597899" y="334910"/>
                  </a:cubicBezTo>
                  <a:close/>
                  <a:moveTo>
                    <a:pt x="466044" y="394462"/>
                  </a:moveTo>
                  <a:lnTo>
                    <a:pt x="474859" y="409184"/>
                  </a:lnTo>
                  <a:cubicBezTo>
                    <a:pt x="488292" y="402454"/>
                    <a:pt x="505084" y="392358"/>
                    <a:pt x="521036" y="383526"/>
                  </a:cubicBezTo>
                  <a:lnTo>
                    <a:pt x="515159" y="368803"/>
                  </a:lnTo>
                  <a:cubicBezTo>
                    <a:pt x="498367" y="375533"/>
                    <a:pt x="481576" y="385628"/>
                    <a:pt x="466044" y="394462"/>
                  </a:cubicBezTo>
                  <a:close/>
                  <a:moveTo>
                    <a:pt x="209966" y="529042"/>
                  </a:moveTo>
                  <a:lnTo>
                    <a:pt x="220041" y="545645"/>
                  </a:lnTo>
                  <a:cubicBezTo>
                    <a:pt x="233474" y="535683"/>
                    <a:pt x="250266" y="525722"/>
                    <a:pt x="265797" y="517005"/>
                  </a:cubicBezTo>
                  <a:lnTo>
                    <a:pt x="256982" y="502478"/>
                  </a:lnTo>
                  <a:cubicBezTo>
                    <a:pt x="240190" y="509119"/>
                    <a:pt x="226758" y="519081"/>
                    <a:pt x="209966" y="529042"/>
                  </a:cubicBezTo>
                  <a:close/>
                  <a:moveTo>
                    <a:pt x="342004" y="409185"/>
                  </a:moveTo>
                  <a:lnTo>
                    <a:pt x="335286" y="425674"/>
                  </a:lnTo>
                  <a:cubicBezTo>
                    <a:pt x="335291" y="425676"/>
                    <a:pt x="335661" y="425878"/>
                    <a:pt x="365511" y="442164"/>
                  </a:cubicBezTo>
                  <a:cubicBezTo>
                    <a:pt x="355436" y="448760"/>
                    <a:pt x="345361" y="452058"/>
                    <a:pt x="336546" y="460302"/>
                  </a:cubicBezTo>
                  <a:lnTo>
                    <a:pt x="345361" y="471845"/>
                  </a:lnTo>
                  <a:cubicBezTo>
                    <a:pt x="362153" y="465249"/>
                    <a:pt x="375586" y="455355"/>
                    <a:pt x="391958" y="447523"/>
                  </a:cubicBezTo>
                  <a:lnTo>
                    <a:pt x="389019" y="438866"/>
                  </a:lnTo>
                  <a:lnTo>
                    <a:pt x="391538" y="435156"/>
                  </a:lnTo>
                  <a:lnTo>
                    <a:pt x="385661" y="432270"/>
                  </a:lnTo>
                  <a:cubicBezTo>
                    <a:pt x="385656" y="432267"/>
                    <a:pt x="385201" y="432026"/>
                    <a:pt x="342004" y="409185"/>
                  </a:cubicBezTo>
                  <a:close/>
                  <a:moveTo>
                    <a:pt x="649981" y="133479"/>
                  </a:moveTo>
                  <a:lnTo>
                    <a:pt x="640233" y="150188"/>
                  </a:lnTo>
                  <a:lnTo>
                    <a:pt x="683399" y="183607"/>
                  </a:lnTo>
                  <a:lnTo>
                    <a:pt x="693146" y="166898"/>
                  </a:lnTo>
                  <a:close/>
                  <a:moveTo>
                    <a:pt x="216929" y="339562"/>
                  </a:moveTo>
                  <a:lnTo>
                    <a:pt x="209966" y="356271"/>
                  </a:lnTo>
                  <a:lnTo>
                    <a:pt x="255917" y="382728"/>
                  </a:lnTo>
                  <a:lnTo>
                    <a:pt x="267057" y="366019"/>
                  </a:lnTo>
                  <a:close/>
                  <a:moveTo>
                    <a:pt x="538584" y="47147"/>
                  </a:moveTo>
                  <a:lnTo>
                    <a:pt x="527445" y="59679"/>
                  </a:lnTo>
                  <a:lnTo>
                    <a:pt x="570611" y="93098"/>
                  </a:lnTo>
                  <a:lnTo>
                    <a:pt x="581751" y="80566"/>
                  </a:lnTo>
                  <a:close/>
                  <a:moveTo>
                    <a:pt x="90215" y="269939"/>
                  </a:moveTo>
                  <a:lnTo>
                    <a:pt x="84645" y="282471"/>
                  </a:lnTo>
                  <a:lnTo>
                    <a:pt x="130597" y="308928"/>
                  </a:lnTo>
                  <a:lnTo>
                    <a:pt x="137558" y="296395"/>
                  </a:lnTo>
                  <a:close/>
                  <a:moveTo>
                    <a:pt x="216929" y="90312"/>
                  </a:moveTo>
                  <a:lnTo>
                    <a:pt x="207181" y="102844"/>
                  </a:lnTo>
                  <a:lnTo>
                    <a:pt x="567826" y="366018"/>
                  </a:lnTo>
                  <a:lnTo>
                    <a:pt x="581751" y="349309"/>
                  </a:lnTo>
                  <a:close/>
                  <a:moveTo>
                    <a:pt x="166636" y="116500"/>
                  </a:moveTo>
                  <a:cubicBezTo>
                    <a:pt x="271180" y="43357"/>
                    <a:pt x="381550" y="-1610"/>
                    <a:pt x="492892" y="45"/>
                  </a:cubicBezTo>
                  <a:cubicBezTo>
                    <a:pt x="626501" y="2029"/>
                    <a:pt x="761509" y="71148"/>
                    <a:pt x="889525" y="239275"/>
                  </a:cubicBezTo>
                  <a:cubicBezTo>
                    <a:pt x="882897" y="239275"/>
                    <a:pt x="879582" y="239276"/>
                    <a:pt x="872954" y="242597"/>
                  </a:cubicBezTo>
                  <a:cubicBezTo>
                    <a:pt x="872955" y="242601"/>
                    <a:pt x="872989" y="242687"/>
                    <a:pt x="873782" y="244672"/>
                  </a:cubicBezTo>
                  <a:lnTo>
                    <a:pt x="879582" y="259202"/>
                  </a:lnTo>
                  <a:cubicBezTo>
                    <a:pt x="886211" y="255881"/>
                    <a:pt x="892840" y="255881"/>
                    <a:pt x="902782" y="252560"/>
                  </a:cubicBezTo>
                  <a:cubicBezTo>
                    <a:pt x="909411" y="265844"/>
                    <a:pt x="919354" y="279128"/>
                    <a:pt x="925983" y="289091"/>
                  </a:cubicBezTo>
                  <a:cubicBezTo>
                    <a:pt x="1028727" y="534848"/>
                    <a:pt x="955812" y="697580"/>
                    <a:pt x="796723" y="807173"/>
                  </a:cubicBezTo>
                  <a:cubicBezTo>
                    <a:pt x="796726" y="807159"/>
                    <a:pt x="797250" y="804480"/>
                    <a:pt x="896154" y="299055"/>
                  </a:cubicBezTo>
                  <a:cubicBezTo>
                    <a:pt x="896149" y="299054"/>
                    <a:pt x="895844" y="299003"/>
                    <a:pt x="876268" y="295733"/>
                  </a:cubicBezTo>
                  <a:lnTo>
                    <a:pt x="776838" y="820458"/>
                  </a:lnTo>
                  <a:cubicBezTo>
                    <a:pt x="698436" y="867594"/>
                    <a:pt x="601867" y="904110"/>
                    <a:pt x="497126" y="931178"/>
                  </a:cubicBezTo>
                  <a:lnTo>
                    <a:pt x="380200" y="773484"/>
                  </a:lnTo>
                  <a:cubicBezTo>
                    <a:pt x="394600" y="699415"/>
                    <a:pt x="414523" y="596934"/>
                    <a:pt x="442089" y="455144"/>
                  </a:cubicBezTo>
                  <a:cubicBezTo>
                    <a:pt x="442084" y="455143"/>
                    <a:pt x="441772" y="455091"/>
                    <a:pt x="422203" y="451822"/>
                  </a:cubicBezTo>
                  <a:cubicBezTo>
                    <a:pt x="422200" y="451835"/>
                    <a:pt x="421820" y="453826"/>
                    <a:pt x="364818" y="752740"/>
                  </a:cubicBezTo>
                  <a:lnTo>
                    <a:pt x="0" y="260723"/>
                  </a:lnTo>
                  <a:cubicBezTo>
                    <a:pt x="52957" y="205867"/>
                    <a:pt x="108909" y="156888"/>
                    <a:pt x="166636" y="11650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9" name="Freeform 5"/>
            <p:cNvSpPr>
              <a:spLocks/>
            </p:cNvSpPr>
            <p:nvPr/>
          </p:nvSpPr>
          <p:spPr bwMode="auto">
            <a:xfrm rot="7668513">
              <a:off x="-380667" y="5006096"/>
              <a:ext cx="1550246" cy="1109791"/>
            </a:xfrm>
            <a:custGeom>
              <a:avLst/>
              <a:gdLst/>
              <a:ahLst/>
              <a:cxnLst/>
              <a:rect l="l" t="t" r="r" b="b"/>
              <a:pathLst>
                <a:path w="1442984" h="1033004">
                  <a:moveTo>
                    <a:pt x="1236497" y="236520"/>
                  </a:moveTo>
                  <a:lnTo>
                    <a:pt x="1278271" y="269939"/>
                  </a:lnTo>
                  <a:lnTo>
                    <a:pt x="1289410" y="256015"/>
                  </a:lnTo>
                  <a:lnTo>
                    <a:pt x="1246245" y="222596"/>
                  </a:lnTo>
                  <a:close/>
                  <a:moveTo>
                    <a:pt x="1119531" y="150188"/>
                  </a:moveTo>
                  <a:lnTo>
                    <a:pt x="1162698" y="183607"/>
                  </a:lnTo>
                  <a:lnTo>
                    <a:pt x="1172444" y="166898"/>
                  </a:lnTo>
                  <a:lnTo>
                    <a:pt x="1129279" y="133479"/>
                  </a:lnTo>
                  <a:close/>
                  <a:moveTo>
                    <a:pt x="1219479" y="299180"/>
                  </a:moveTo>
                  <a:cubicBezTo>
                    <a:pt x="1236111" y="292496"/>
                    <a:pt x="1252743" y="289155"/>
                    <a:pt x="1271870" y="280382"/>
                  </a:cubicBezTo>
                  <a:lnTo>
                    <a:pt x="1266049" y="265761"/>
                  </a:lnTo>
                  <a:cubicBezTo>
                    <a:pt x="1249416" y="272445"/>
                    <a:pt x="1232784" y="275787"/>
                    <a:pt x="1213657" y="284559"/>
                  </a:cubicBezTo>
                  <a:close/>
                  <a:moveTo>
                    <a:pt x="1006743" y="59679"/>
                  </a:moveTo>
                  <a:lnTo>
                    <a:pt x="1049909" y="93098"/>
                  </a:lnTo>
                  <a:lnTo>
                    <a:pt x="1061049" y="80566"/>
                  </a:lnTo>
                  <a:lnTo>
                    <a:pt x="1017883" y="47147"/>
                  </a:lnTo>
                  <a:close/>
                  <a:moveTo>
                    <a:pt x="1083019" y="349309"/>
                  </a:moveTo>
                  <a:cubicBezTo>
                    <a:pt x="1099651" y="342726"/>
                    <a:pt x="1116283" y="336144"/>
                    <a:pt x="1135410" y="327504"/>
                  </a:cubicBezTo>
                  <a:lnTo>
                    <a:pt x="1129588" y="313105"/>
                  </a:lnTo>
                  <a:cubicBezTo>
                    <a:pt x="1109630" y="319687"/>
                    <a:pt x="1092998" y="326270"/>
                    <a:pt x="1077197" y="334910"/>
                  </a:cubicBezTo>
                  <a:close/>
                  <a:moveTo>
                    <a:pt x="1133456" y="425894"/>
                  </a:moveTo>
                  <a:lnTo>
                    <a:pt x="1150165" y="428679"/>
                  </a:lnTo>
                  <a:lnTo>
                    <a:pt x="1159913" y="375766"/>
                  </a:lnTo>
                  <a:lnTo>
                    <a:pt x="1143203" y="372981"/>
                  </a:lnTo>
                  <a:close/>
                  <a:moveTo>
                    <a:pt x="1106999" y="567924"/>
                  </a:moveTo>
                  <a:lnTo>
                    <a:pt x="1123709" y="572102"/>
                  </a:lnTo>
                  <a:lnTo>
                    <a:pt x="1133457" y="519188"/>
                  </a:lnTo>
                  <a:lnTo>
                    <a:pt x="1116747" y="515011"/>
                  </a:lnTo>
                  <a:close/>
                  <a:moveTo>
                    <a:pt x="954157" y="409185"/>
                  </a:moveTo>
                  <a:cubicBezTo>
                    <a:pt x="967590" y="402454"/>
                    <a:pt x="984382" y="392358"/>
                    <a:pt x="1000334" y="383525"/>
                  </a:cubicBezTo>
                  <a:lnTo>
                    <a:pt x="994457" y="368803"/>
                  </a:lnTo>
                  <a:cubicBezTo>
                    <a:pt x="977665" y="375533"/>
                    <a:pt x="960874" y="385628"/>
                    <a:pt x="945342" y="394462"/>
                  </a:cubicBezTo>
                  <a:close/>
                  <a:moveTo>
                    <a:pt x="686479" y="102844"/>
                  </a:moveTo>
                  <a:lnTo>
                    <a:pt x="1047124" y="366018"/>
                  </a:lnTo>
                  <a:lnTo>
                    <a:pt x="1061049" y="349309"/>
                  </a:lnTo>
                  <a:lnTo>
                    <a:pt x="696227" y="90312"/>
                  </a:lnTo>
                  <a:close/>
                  <a:moveTo>
                    <a:pt x="824660" y="471845"/>
                  </a:moveTo>
                  <a:cubicBezTo>
                    <a:pt x="841451" y="465249"/>
                    <a:pt x="854885" y="455355"/>
                    <a:pt x="871256" y="447523"/>
                  </a:cubicBezTo>
                  <a:lnTo>
                    <a:pt x="868317" y="438866"/>
                  </a:lnTo>
                  <a:lnTo>
                    <a:pt x="870836" y="435156"/>
                  </a:lnTo>
                  <a:lnTo>
                    <a:pt x="864959" y="432270"/>
                  </a:lnTo>
                  <a:cubicBezTo>
                    <a:pt x="864951" y="432265"/>
                    <a:pt x="864345" y="431945"/>
                    <a:pt x="821302" y="409185"/>
                  </a:cubicBezTo>
                  <a:lnTo>
                    <a:pt x="814585" y="425674"/>
                  </a:lnTo>
                  <a:cubicBezTo>
                    <a:pt x="814592" y="425678"/>
                    <a:pt x="815066" y="425936"/>
                    <a:pt x="844809" y="442164"/>
                  </a:cubicBezTo>
                  <a:cubicBezTo>
                    <a:pt x="834734" y="448760"/>
                    <a:pt x="824659" y="452058"/>
                    <a:pt x="815844" y="460302"/>
                  </a:cubicBezTo>
                  <a:close/>
                  <a:moveTo>
                    <a:pt x="689264" y="356271"/>
                  </a:moveTo>
                  <a:lnTo>
                    <a:pt x="735215" y="382728"/>
                  </a:lnTo>
                  <a:lnTo>
                    <a:pt x="746355" y="366019"/>
                  </a:lnTo>
                  <a:lnTo>
                    <a:pt x="696227" y="339562"/>
                  </a:lnTo>
                  <a:close/>
                  <a:moveTo>
                    <a:pt x="563944" y="282471"/>
                  </a:moveTo>
                  <a:lnTo>
                    <a:pt x="609895" y="308928"/>
                  </a:lnTo>
                  <a:lnTo>
                    <a:pt x="616857" y="296395"/>
                  </a:lnTo>
                  <a:lnTo>
                    <a:pt x="569513" y="269939"/>
                  </a:lnTo>
                  <a:close/>
                  <a:moveTo>
                    <a:pt x="699339" y="545645"/>
                  </a:moveTo>
                  <a:cubicBezTo>
                    <a:pt x="712772" y="535683"/>
                    <a:pt x="729564" y="525721"/>
                    <a:pt x="745096" y="517005"/>
                  </a:cubicBezTo>
                  <a:lnTo>
                    <a:pt x="736280" y="502478"/>
                  </a:lnTo>
                  <a:cubicBezTo>
                    <a:pt x="719488" y="509119"/>
                    <a:pt x="706056" y="519081"/>
                    <a:pt x="689264" y="529042"/>
                  </a:cubicBezTo>
                  <a:close/>
                  <a:moveTo>
                    <a:pt x="646098" y="615267"/>
                  </a:moveTo>
                  <a:lnTo>
                    <a:pt x="662807" y="618052"/>
                  </a:lnTo>
                  <a:lnTo>
                    <a:pt x="669770" y="579063"/>
                  </a:lnTo>
                  <a:lnTo>
                    <a:pt x="653060" y="574886"/>
                  </a:lnTo>
                  <a:close/>
                  <a:moveTo>
                    <a:pt x="619641" y="757299"/>
                  </a:moveTo>
                  <a:lnTo>
                    <a:pt x="636351" y="761475"/>
                  </a:lnTo>
                  <a:lnTo>
                    <a:pt x="646099" y="708562"/>
                  </a:lnTo>
                  <a:lnTo>
                    <a:pt x="629389" y="704384"/>
                  </a:lnTo>
                  <a:close/>
                  <a:moveTo>
                    <a:pt x="454267" y="698815"/>
                  </a:moveTo>
                  <a:cubicBezTo>
                    <a:pt x="471059" y="688853"/>
                    <a:pt x="484493" y="678891"/>
                    <a:pt x="500024" y="667270"/>
                  </a:cubicBezTo>
                  <a:lnTo>
                    <a:pt x="491209" y="655648"/>
                  </a:lnTo>
                  <a:cubicBezTo>
                    <a:pt x="474417" y="665610"/>
                    <a:pt x="460985" y="675571"/>
                    <a:pt x="445452" y="687193"/>
                  </a:cubicBezTo>
                  <a:close/>
                  <a:moveTo>
                    <a:pt x="597362" y="900720"/>
                  </a:moveTo>
                  <a:lnTo>
                    <a:pt x="612680" y="903505"/>
                  </a:lnTo>
                  <a:lnTo>
                    <a:pt x="623819" y="847807"/>
                  </a:lnTo>
                  <a:lnTo>
                    <a:pt x="602932" y="847806"/>
                  </a:lnTo>
                  <a:close/>
                  <a:moveTo>
                    <a:pt x="309124" y="747898"/>
                  </a:moveTo>
                  <a:cubicBezTo>
                    <a:pt x="309132" y="747901"/>
                    <a:pt x="309601" y="748058"/>
                    <a:pt x="338746" y="757819"/>
                  </a:cubicBezTo>
                  <a:cubicBezTo>
                    <a:pt x="335454" y="761126"/>
                    <a:pt x="332163" y="764434"/>
                    <a:pt x="327227" y="769394"/>
                  </a:cubicBezTo>
                  <a:lnTo>
                    <a:pt x="338746" y="780969"/>
                  </a:lnTo>
                  <a:cubicBezTo>
                    <a:pt x="351911" y="771048"/>
                    <a:pt x="365076" y="761126"/>
                    <a:pt x="380298" y="749139"/>
                  </a:cubicBezTo>
                  <a:lnTo>
                    <a:pt x="371658" y="734670"/>
                  </a:lnTo>
                  <a:cubicBezTo>
                    <a:pt x="365076" y="737977"/>
                    <a:pt x="361784" y="741284"/>
                    <a:pt x="358493" y="744591"/>
                  </a:cubicBezTo>
                  <a:cubicBezTo>
                    <a:pt x="358484" y="744588"/>
                    <a:pt x="357861" y="744365"/>
                    <a:pt x="312415" y="728056"/>
                  </a:cubicBezTo>
                  <a:cubicBezTo>
                    <a:pt x="312415" y="728060"/>
                    <a:pt x="312364" y="728364"/>
                    <a:pt x="309124" y="747898"/>
                  </a:cubicBezTo>
                  <a:close/>
                  <a:moveTo>
                    <a:pt x="169879" y="698815"/>
                  </a:moveTo>
                  <a:lnTo>
                    <a:pt x="222793" y="718309"/>
                  </a:lnTo>
                  <a:lnTo>
                    <a:pt x="228362" y="701599"/>
                  </a:lnTo>
                  <a:lnTo>
                    <a:pt x="175449" y="682105"/>
                  </a:lnTo>
                  <a:close/>
                  <a:moveTo>
                    <a:pt x="210547" y="855814"/>
                  </a:moveTo>
                  <a:lnTo>
                    <a:pt x="222301" y="867302"/>
                  </a:lnTo>
                  <a:cubicBezTo>
                    <a:pt x="235735" y="857455"/>
                    <a:pt x="249168" y="847608"/>
                    <a:pt x="264280" y="832838"/>
                  </a:cubicBezTo>
                  <a:lnTo>
                    <a:pt x="252526" y="821350"/>
                  </a:lnTo>
                  <a:cubicBezTo>
                    <a:pt x="239092" y="834479"/>
                    <a:pt x="225660" y="844326"/>
                    <a:pt x="210547" y="855814"/>
                  </a:cubicBezTo>
                  <a:close/>
                  <a:moveTo>
                    <a:pt x="96080" y="943886"/>
                  </a:moveTo>
                  <a:lnTo>
                    <a:pt x="109308" y="960596"/>
                  </a:lnTo>
                  <a:cubicBezTo>
                    <a:pt x="122536" y="947228"/>
                    <a:pt x="135765" y="937202"/>
                    <a:pt x="148993" y="923835"/>
                  </a:cubicBezTo>
                  <a:lnTo>
                    <a:pt x="139072" y="910467"/>
                  </a:lnTo>
                  <a:cubicBezTo>
                    <a:pt x="122536" y="923835"/>
                    <a:pt x="109308" y="933861"/>
                    <a:pt x="96080" y="943886"/>
                  </a:cubicBezTo>
                  <a:close/>
                  <a:moveTo>
                    <a:pt x="0" y="1026362"/>
                  </a:moveTo>
                  <a:cubicBezTo>
                    <a:pt x="19886" y="973225"/>
                    <a:pt x="46401" y="910126"/>
                    <a:pt x="79544" y="840384"/>
                  </a:cubicBezTo>
                  <a:cubicBezTo>
                    <a:pt x="79553" y="840388"/>
                    <a:pt x="80631" y="840847"/>
                    <a:pt x="212118" y="896842"/>
                  </a:cubicBezTo>
                  <a:cubicBezTo>
                    <a:pt x="212119" y="896838"/>
                    <a:pt x="212152" y="896756"/>
                    <a:pt x="212947" y="894766"/>
                  </a:cubicBezTo>
                  <a:lnTo>
                    <a:pt x="218747" y="880237"/>
                  </a:lnTo>
                  <a:cubicBezTo>
                    <a:pt x="218739" y="880233"/>
                    <a:pt x="217687" y="879785"/>
                    <a:pt x="86173" y="823779"/>
                  </a:cubicBezTo>
                  <a:cubicBezTo>
                    <a:pt x="149145" y="697580"/>
                    <a:pt x="238632" y="551453"/>
                    <a:pt x="344691" y="415291"/>
                  </a:cubicBezTo>
                  <a:cubicBezTo>
                    <a:pt x="344700" y="415297"/>
                    <a:pt x="346214" y="416282"/>
                    <a:pt x="599896" y="581343"/>
                  </a:cubicBezTo>
                  <a:cubicBezTo>
                    <a:pt x="586639" y="591306"/>
                    <a:pt x="576696" y="597948"/>
                    <a:pt x="566753" y="604590"/>
                  </a:cubicBezTo>
                  <a:cubicBezTo>
                    <a:pt x="566755" y="604593"/>
                    <a:pt x="566806" y="604661"/>
                    <a:pt x="567996" y="606250"/>
                  </a:cubicBezTo>
                  <a:lnTo>
                    <a:pt x="576696" y="617874"/>
                  </a:lnTo>
                  <a:cubicBezTo>
                    <a:pt x="589953" y="607911"/>
                    <a:pt x="606525" y="601269"/>
                    <a:pt x="619782" y="591306"/>
                  </a:cubicBezTo>
                  <a:cubicBezTo>
                    <a:pt x="619780" y="591303"/>
                    <a:pt x="619758" y="591259"/>
                    <a:pt x="619368" y="590476"/>
                  </a:cubicBezTo>
                  <a:lnTo>
                    <a:pt x="616468" y="584664"/>
                  </a:lnTo>
                  <a:cubicBezTo>
                    <a:pt x="616471" y="584660"/>
                    <a:pt x="616515" y="584594"/>
                    <a:pt x="617296" y="583418"/>
                  </a:cubicBezTo>
                  <a:lnTo>
                    <a:pt x="623097" y="574701"/>
                  </a:lnTo>
                  <a:cubicBezTo>
                    <a:pt x="623088" y="574695"/>
                    <a:pt x="621575" y="573722"/>
                    <a:pt x="354635" y="402007"/>
                  </a:cubicBezTo>
                  <a:cubicBezTo>
                    <a:pt x="530710" y="179913"/>
                    <a:pt x="749507" y="-3264"/>
                    <a:pt x="972190" y="45"/>
                  </a:cubicBezTo>
                  <a:cubicBezTo>
                    <a:pt x="1105800" y="2029"/>
                    <a:pt x="1240807" y="71148"/>
                    <a:pt x="1368823" y="239275"/>
                  </a:cubicBezTo>
                  <a:cubicBezTo>
                    <a:pt x="1362195" y="239275"/>
                    <a:pt x="1358880" y="239276"/>
                    <a:pt x="1352252" y="242597"/>
                  </a:cubicBezTo>
                  <a:cubicBezTo>
                    <a:pt x="1352253" y="242601"/>
                    <a:pt x="1352288" y="242687"/>
                    <a:pt x="1353080" y="244673"/>
                  </a:cubicBezTo>
                  <a:lnTo>
                    <a:pt x="1358880" y="259202"/>
                  </a:lnTo>
                  <a:cubicBezTo>
                    <a:pt x="1365509" y="255881"/>
                    <a:pt x="1372138" y="255881"/>
                    <a:pt x="1382080" y="252560"/>
                  </a:cubicBezTo>
                  <a:cubicBezTo>
                    <a:pt x="1388710" y="265844"/>
                    <a:pt x="1398652" y="279128"/>
                    <a:pt x="1405281" y="289092"/>
                  </a:cubicBezTo>
                  <a:cubicBezTo>
                    <a:pt x="1424103" y="334113"/>
                    <a:pt x="1437030" y="376347"/>
                    <a:pt x="1442984" y="416291"/>
                  </a:cubicBezTo>
                  <a:lnTo>
                    <a:pt x="1336314" y="499057"/>
                  </a:lnTo>
                  <a:cubicBezTo>
                    <a:pt x="1347255" y="443148"/>
                    <a:pt x="1360181" y="377095"/>
                    <a:pt x="1375452" y="299055"/>
                  </a:cubicBezTo>
                  <a:cubicBezTo>
                    <a:pt x="1375443" y="299053"/>
                    <a:pt x="1375031" y="298985"/>
                    <a:pt x="1355566" y="295733"/>
                  </a:cubicBezTo>
                  <a:lnTo>
                    <a:pt x="1313716" y="516592"/>
                  </a:lnTo>
                  <a:lnTo>
                    <a:pt x="1106859" y="677096"/>
                  </a:lnTo>
                  <a:lnTo>
                    <a:pt x="1109784" y="661218"/>
                  </a:lnTo>
                  <a:lnTo>
                    <a:pt x="1090290" y="658433"/>
                  </a:lnTo>
                  <a:lnTo>
                    <a:pt x="1083515" y="695209"/>
                  </a:lnTo>
                  <a:lnTo>
                    <a:pt x="837623" y="886001"/>
                  </a:lnTo>
                  <a:cubicBezTo>
                    <a:pt x="850963" y="817387"/>
                    <a:pt x="875660" y="690350"/>
                    <a:pt x="921387" y="455144"/>
                  </a:cubicBezTo>
                  <a:cubicBezTo>
                    <a:pt x="921379" y="455142"/>
                    <a:pt x="920965" y="455073"/>
                    <a:pt x="901501" y="451822"/>
                  </a:cubicBezTo>
                  <a:cubicBezTo>
                    <a:pt x="901498" y="451836"/>
                    <a:pt x="901019" y="454349"/>
                    <a:pt x="815418" y="903230"/>
                  </a:cubicBezTo>
                  <a:lnTo>
                    <a:pt x="709840" y="985150"/>
                  </a:lnTo>
                  <a:cubicBezTo>
                    <a:pt x="672460" y="991443"/>
                    <a:pt x="635026" y="996125"/>
                    <a:pt x="596581" y="999794"/>
                  </a:cubicBezTo>
                  <a:cubicBezTo>
                    <a:pt x="596582" y="999790"/>
                    <a:pt x="596581" y="999725"/>
                    <a:pt x="596581" y="998548"/>
                  </a:cubicBezTo>
                  <a:lnTo>
                    <a:pt x="596582" y="989830"/>
                  </a:lnTo>
                  <a:cubicBezTo>
                    <a:pt x="596578" y="989830"/>
                    <a:pt x="596494" y="989830"/>
                    <a:pt x="594510" y="989831"/>
                  </a:cubicBezTo>
                  <a:lnTo>
                    <a:pt x="580010" y="989830"/>
                  </a:lnTo>
                  <a:cubicBezTo>
                    <a:pt x="580009" y="989835"/>
                    <a:pt x="579987" y="989923"/>
                    <a:pt x="579596" y="991491"/>
                  </a:cubicBezTo>
                  <a:lnTo>
                    <a:pt x="576696" y="1003115"/>
                  </a:lnTo>
                  <a:cubicBezTo>
                    <a:pt x="507095" y="1009757"/>
                    <a:pt x="437493" y="1016399"/>
                    <a:pt x="371206" y="1019720"/>
                  </a:cubicBezTo>
                  <a:cubicBezTo>
                    <a:pt x="371208" y="1019709"/>
                    <a:pt x="371566" y="1017916"/>
                    <a:pt x="430865" y="720826"/>
                  </a:cubicBezTo>
                  <a:cubicBezTo>
                    <a:pt x="430861" y="720825"/>
                    <a:pt x="430777" y="720809"/>
                    <a:pt x="428793" y="720411"/>
                  </a:cubicBezTo>
                  <a:lnTo>
                    <a:pt x="414293" y="717505"/>
                  </a:lnTo>
                  <a:cubicBezTo>
                    <a:pt x="414290" y="717517"/>
                    <a:pt x="413908" y="719350"/>
                    <a:pt x="351321" y="1019720"/>
                  </a:cubicBezTo>
                  <a:cubicBezTo>
                    <a:pt x="222061" y="1029683"/>
                    <a:pt x="102745" y="1029683"/>
                    <a:pt x="19887" y="1033004"/>
                  </a:cubicBezTo>
                  <a:lnTo>
                    <a:pt x="39772" y="1016399"/>
                  </a:lnTo>
                  <a:cubicBezTo>
                    <a:pt x="39769" y="1016396"/>
                    <a:pt x="39703" y="1016329"/>
                    <a:pt x="38115" y="1014738"/>
                  </a:cubicBezTo>
                  <a:lnTo>
                    <a:pt x="26515" y="1003115"/>
                  </a:lnTo>
                  <a:cubicBezTo>
                    <a:pt x="16572" y="1013078"/>
                    <a:pt x="6629" y="1019720"/>
                    <a:pt x="0" y="1026362"/>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0" name="Freeform 5"/>
            <p:cNvSpPr>
              <a:spLocks/>
            </p:cNvSpPr>
            <p:nvPr/>
          </p:nvSpPr>
          <p:spPr bwMode="auto">
            <a:xfrm rot="2025321">
              <a:off x="3215871" y="5461352"/>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Freeform 5"/>
            <p:cNvSpPr>
              <a:spLocks/>
            </p:cNvSpPr>
            <p:nvPr/>
          </p:nvSpPr>
          <p:spPr bwMode="auto">
            <a:xfrm rot="14508995">
              <a:off x="1506248" y="1325481"/>
              <a:ext cx="1560885"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2" name="Freeform 5"/>
            <p:cNvSpPr>
              <a:spLocks/>
            </p:cNvSpPr>
            <p:nvPr/>
          </p:nvSpPr>
          <p:spPr bwMode="auto">
            <a:xfrm rot="1783257" flipH="1" flipV="1">
              <a:off x="7459075" y="4714214"/>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3" name="Freeform 5"/>
            <p:cNvSpPr>
              <a:spLocks/>
            </p:cNvSpPr>
            <p:nvPr/>
          </p:nvSpPr>
          <p:spPr bwMode="auto">
            <a:xfrm rot="11252457" flipH="1" flipV="1">
              <a:off x="5679941" y="573972"/>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4" name="Freeform 5"/>
            <p:cNvSpPr>
              <a:spLocks/>
            </p:cNvSpPr>
            <p:nvPr/>
          </p:nvSpPr>
          <p:spPr bwMode="auto">
            <a:xfrm rot="18446852" flipH="1" flipV="1">
              <a:off x="10859143" y="3709574"/>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15" name="Freeform 5"/>
            <p:cNvSpPr>
              <a:spLocks/>
            </p:cNvSpPr>
            <p:nvPr/>
          </p:nvSpPr>
          <p:spPr bwMode="auto">
            <a:xfrm rot="418091" flipH="1" flipV="1">
              <a:off x="6733166" y="1003323"/>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6" name="Freeform 5"/>
            <p:cNvSpPr>
              <a:spLocks/>
            </p:cNvSpPr>
            <p:nvPr/>
          </p:nvSpPr>
          <p:spPr bwMode="auto">
            <a:xfrm rot="19178519">
              <a:off x="794952" y="4408491"/>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17" name="Freeform 5"/>
            <p:cNvSpPr>
              <a:spLocks/>
            </p:cNvSpPr>
            <p:nvPr/>
          </p:nvSpPr>
          <p:spPr bwMode="auto">
            <a:xfrm rot="17698856">
              <a:off x="9787685" y="1822712"/>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8" name="Freeform 5"/>
            <p:cNvSpPr>
              <a:spLocks/>
            </p:cNvSpPr>
            <p:nvPr/>
          </p:nvSpPr>
          <p:spPr bwMode="auto">
            <a:xfrm rot="18361204">
              <a:off x="585549" y="2729600"/>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9" name="Freeform 5"/>
            <p:cNvSpPr>
              <a:spLocks/>
            </p:cNvSpPr>
            <p:nvPr/>
          </p:nvSpPr>
          <p:spPr bwMode="auto">
            <a:xfrm rot="18887227">
              <a:off x="2845793" y="398972"/>
              <a:ext cx="751602" cy="53438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20" name="Freeform 5"/>
            <p:cNvSpPr>
              <a:spLocks/>
            </p:cNvSpPr>
            <p:nvPr/>
          </p:nvSpPr>
          <p:spPr bwMode="auto">
            <a:xfrm rot="2700000">
              <a:off x="4201503" y="944036"/>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1" name="Freeform 5"/>
            <p:cNvSpPr>
              <a:spLocks/>
            </p:cNvSpPr>
            <p:nvPr/>
          </p:nvSpPr>
          <p:spPr bwMode="auto">
            <a:xfrm rot="3158362">
              <a:off x="4953877" y="47681"/>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2" name="Freeform 5"/>
            <p:cNvSpPr>
              <a:spLocks/>
            </p:cNvSpPr>
            <p:nvPr/>
          </p:nvSpPr>
          <p:spPr bwMode="auto">
            <a:xfrm rot="15300000">
              <a:off x="372301" y="110618"/>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3" name="Freeform 5"/>
            <p:cNvSpPr>
              <a:spLocks/>
            </p:cNvSpPr>
            <p:nvPr/>
          </p:nvSpPr>
          <p:spPr bwMode="auto">
            <a:xfrm rot="9948045" flipH="1" flipV="1">
              <a:off x="-91802" y="552684"/>
              <a:ext cx="402712" cy="676726"/>
            </a:xfrm>
            <a:custGeom>
              <a:avLst/>
              <a:gdLst/>
              <a:ahLst/>
              <a:cxnLst/>
              <a:rect l="l" t="t" r="r" b="b"/>
              <a:pathLst>
                <a:path w="374848" h="629903">
                  <a:moveTo>
                    <a:pt x="115124" y="533084"/>
                  </a:moveTo>
                  <a:lnTo>
                    <a:pt x="103381" y="530148"/>
                  </a:lnTo>
                  <a:lnTo>
                    <a:pt x="96530" y="568314"/>
                  </a:lnTo>
                  <a:lnTo>
                    <a:pt x="108273" y="570271"/>
                  </a:lnTo>
                  <a:close/>
                  <a:moveTo>
                    <a:pt x="133717" y="432287"/>
                  </a:moveTo>
                  <a:lnTo>
                    <a:pt x="120017" y="430330"/>
                  </a:lnTo>
                  <a:lnTo>
                    <a:pt x="113166" y="467517"/>
                  </a:lnTo>
                  <a:lnTo>
                    <a:pt x="126867" y="469474"/>
                  </a:lnTo>
                  <a:close/>
                  <a:moveTo>
                    <a:pt x="150354" y="332469"/>
                  </a:moveTo>
                  <a:lnTo>
                    <a:pt x="138611" y="329533"/>
                  </a:lnTo>
                  <a:lnTo>
                    <a:pt x="131760" y="366720"/>
                  </a:lnTo>
                  <a:lnTo>
                    <a:pt x="143503" y="369656"/>
                  </a:lnTo>
                  <a:close/>
                  <a:moveTo>
                    <a:pt x="168947" y="231672"/>
                  </a:moveTo>
                  <a:lnTo>
                    <a:pt x="157204" y="229715"/>
                  </a:lnTo>
                  <a:lnTo>
                    <a:pt x="150353" y="266902"/>
                  </a:lnTo>
                  <a:lnTo>
                    <a:pt x="162097" y="268859"/>
                  </a:lnTo>
                  <a:close/>
                  <a:moveTo>
                    <a:pt x="147635" y="187634"/>
                  </a:moveTo>
                  <a:cubicBezTo>
                    <a:pt x="133609" y="192260"/>
                    <a:pt x="121920" y="196886"/>
                    <a:pt x="110815" y="202958"/>
                  </a:cubicBezTo>
                  <a:lnTo>
                    <a:pt x="114906" y="213078"/>
                  </a:lnTo>
                  <a:cubicBezTo>
                    <a:pt x="126595" y="208452"/>
                    <a:pt x="138284" y="203826"/>
                    <a:pt x="151727" y="197754"/>
                  </a:cubicBezTo>
                  <a:close/>
                  <a:moveTo>
                    <a:pt x="243539" y="154361"/>
                  </a:moveTo>
                  <a:cubicBezTo>
                    <a:pt x="231850" y="159059"/>
                    <a:pt x="220161" y="161407"/>
                    <a:pt x="206719" y="167572"/>
                  </a:cubicBezTo>
                  <a:lnTo>
                    <a:pt x="210810" y="177848"/>
                  </a:lnTo>
                  <a:cubicBezTo>
                    <a:pt x="222499" y="173151"/>
                    <a:pt x="234188" y="170802"/>
                    <a:pt x="247631" y="164637"/>
                  </a:cubicBezTo>
                  <a:close/>
                  <a:moveTo>
                    <a:pt x="229621" y="124025"/>
                  </a:moveTo>
                  <a:lnTo>
                    <a:pt x="222770" y="133811"/>
                  </a:lnTo>
                  <a:lnTo>
                    <a:pt x="252129" y="157298"/>
                  </a:lnTo>
                  <a:lnTo>
                    <a:pt x="259958" y="147511"/>
                  </a:lnTo>
                  <a:close/>
                  <a:moveTo>
                    <a:pt x="159381" y="0"/>
                  </a:moveTo>
                  <a:cubicBezTo>
                    <a:pt x="212916" y="24764"/>
                    <a:pt x="265121" y="69230"/>
                    <a:pt x="315769" y="135747"/>
                  </a:cubicBezTo>
                  <a:cubicBezTo>
                    <a:pt x="311110" y="135747"/>
                    <a:pt x="308781" y="135747"/>
                    <a:pt x="304122" y="138082"/>
                  </a:cubicBezTo>
                  <a:cubicBezTo>
                    <a:pt x="304123" y="138083"/>
                    <a:pt x="304142" y="138130"/>
                    <a:pt x="304705" y="139540"/>
                  </a:cubicBezTo>
                  <a:lnTo>
                    <a:pt x="308781" y="149752"/>
                  </a:lnTo>
                  <a:cubicBezTo>
                    <a:pt x="313439" y="147418"/>
                    <a:pt x="318099" y="147418"/>
                    <a:pt x="325086" y="145083"/>
                  </a:cubicBezTo>
                  <a:cubicBezTo>
                    <a:pt x="329745" y="154419"/>
                    <a:pt x="336732" y="163755"/>
                    <a:pt x="341392" y="170758"/>
                  </a:cubicBezTo>
                  <a:cubicBezTo>
                    <a:pt x="413600" y="343475"/>
                    <a:pt x="362355" y="457842"/>
                    <a:pt x="250548" y="534864"/>
                  </a:cubicBezTo>
                  <a:cubicBezTo>
                    <a:pt x="250549" y="534860"/>
                    <a:pt x="250787" y="533646"/>
                    <a:pt x="320427" y="177760"/>
                  </a:cubicBezTo>
                  <a:cubicBezTo>
                    <a:pt x="320424" y="177759"/>
                    <a:pt x="320212" y="177724"/>
                    <a:pt x="306452" y="175425"/>
                  </a:cubicBezTo>
                  <a:lnTo>
                    <a:pt x="236573" y="544200"/>
                  </a:lnTo>
                  <a:cubicBezTo>
                    <a:pt x="171704" y="583200"/>
                    <a:pt x="89138" y="611856"/>
                    <a:pt x="0" y="629903"/>
                  </a:cubicBezTo>
                  <a:lnTo>
                    <a:pt x="140825" y="73336"/>
                  </a:lnTo>
                  <a:lnTo>
                    <a:pt x="170904" y="96624"/>
                  </a:lnTo>
                  <a:lnTo>
                    <a:pt x="177754" y="84880"/>
                  </a:lnTo>
                  <a:lnTo>
                    <a:pt x="147418" y="61394"/>
                  </a:lnTo>
                  <a:lnTo>
                    <a:pt x="141111" y="72204"/>
                  </a:ln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4" name="Freeform 5"/>
            <p:cNvSpPr>
              <a:spLocks/>
            </p:cNvSpPr>
            <p:nvPr/>
          </p:nvSpPr>
          <p:spPr bwMode="auto">
            <a:xfrm rot="18429799">
              <a:off x="1634877" y="-32037"/>
              <a:ext cx="1523770" cy="1105736"/>
            </a:xfrm>
            <a:custGeom>
              <a:avLst/>
              <a:gdLst/>
              <a:ahLst/>
              <a:cxnLst/>
              <a:rect l="l" t="t" r="r" b="b"/>
              <a:pathLst>
                <a:path w="1418340" h="1029230">
                  <a:moveTo>
                    <a:pt x="139072" y="906693"/>
                  </a:moveTo>
                  <a:cubicBezTo>
                    <a:pt x="122536" y="920061"/>
                    <a:pt x="109308" y="930086"/>
                    <a:pt x="96080" y="940112"/>
                  </a:cubicBezTo>
                  <a:lnTo>
                    <a:pt x="109308" y="956822"/>
                  </a:lnTo>
                  <a:cubicBezTo>
                    <a:pt x="122536" y="943454"/>
                    <a:pt x="135765" y="933429"/>
                    <a:pt x="148993" y="920061"/>
                  </a:cubicBezTo>
                  <a:close/>
                  <a:moveTo>
                    <a:pt x="264280" y="829064"/>
                  </a:moveTo>
                  <a:lnTo>
                    <a:pt x="252525" y="817576"/>
                  </a:lnTo>
                  <a:cubicBezTo>
                    <a:pt x="239092" y="830705"/>
                    <a:pt x="225660" y="840552"/>
                    <a:pt x="210547" y="852040"/>
                  </a:cubicBezTo>
                  <a:lnTo>
                    <a:pt x="222301" y="863528"/>
                  </a:lnTo>
                  <a:cubicBezTo>
                    <a:pt x="235734" y="853681"/>
                    <a:pt x="249168" y="843834"/>
                    <a:pt x="264280" y="829064"/>
                  </a:cubicBezTo>
                  <a:close/>
                  <a:moveTo>
                    <a:pt x="228362" y="697826"/>
                  </a:moveTo>
                  <a:lnTo>
                    <a:pt x="175449" y="678331"/>
                  </a:lnTo>
                  <a:lnTo>
                    <a:pt x="169879" y="695041"/>
                  </a:lnTo>
                  <a:lnTo>
                    <a:pt x="222792" y="714535"/>
                  </a:lnTo>
                  <a:close/>
                  <a:moveTo>
                    <a:pt x="371658" y="730896"/>
                  </a:moveTo>
                  <a:cubicBezTo>
                    <a:pt x="365076" y="734203"/>
                    <a:pt x="361784" y="737510"/>
                    <a:pt x="358493" y="740818"/>
                  </a:cubicBezTo>
                  <a:cubicBezTo>
                    <a:pt x="358488" y="740816"/>
                    <a:pt x="358018" y="740647"/>
                    <a:pt x="312415" y="724282"/>
                  </a:cubicBezTo>
                  <a:cubicBezTo>
                    <a:pt x="312414" y="724287"/>
                    <a:pt x="312362" y="724604"/>
                    <a:pt x="309124" y="744124"/>
                  </a:cubicBezTo>
                  <a:cubicBezTo>
                    <a:pt x="309128" y="744126"/>
                    <a:pt x="309478" y="744243"/>
                    <a:pt x="338746" y="754046"/>
                  </a:cubicBezTo>
                  <a:cubicBezTo>
                    <a:pt x="335454" y="757352"/>
                    <a:pt x="332163" y="760660"/>
                    <a:pt x="327227" y="765620"/>
                  </a:cubicBezTo>
                  <a:lnTo>
                    <a:pt x="338746" y="777195"/>
                  </a:lnTo>
                  <a:cubicBezTo>
                    <a:pt x="351911" y="767273"/>
                    <a:pt x="365076" y="757352"/>
                    <a:pt x="380298" y="745365"/>
                  </a:cubicBezTo>
                  <a:close/>
                  <a:moveTo>
                    <a:pt x="623819" y="844033"/>
                  </a:moveTo>
                  <a:lnTo>
                    <a:pt x="602932" y="844033"/>
                  </a:lnTo>
                  <a:lnTo>
                    <a:pt x="597362" y="896946"/>
                  </a:lnTo>
                  <a:lnTo>
                    <a:pt x="612680" y="899731"/>
                  </a:lnTo>
                  <a:close/>
                  <a:moveTo>
                    <a:pt x="500024" y="663496"/>
                  </a:moveTo>
                  <a:lnTo>
                    <a:pt x="491209" y="651874"/>
                  </a:lnTo>
                  <a:cubicBezTo>
                    <a:pt x="474417" y="661836"/>
                    <a:pt x="460984" y="671798"/>
                    <a:pt x="445452" y="683419"/>
                  </a:cubicBezTo>
                  <a:lnTo>
                    <a:pt x="454267" y="695041"/>
                  </a:lnTo>
                  <a:cubicBezTo>
                    <a:pt x="471059" y="685079"/>
                    <a:pt x="484492" y="675117"/>
                    <a:pt x="500024" y="663496"/>
                  </a:cubicBezTo>
                  <a:close/>
                  <a:moveTo>
                    <a:pt x="646098" y="704788"/>
                  </a:moveTo>
                  <a:lnTo>
                    <a:pt x="629389" y="700610"/>
                  </a:lnTo>
                  <a:lnTo>
                    <a:pt x="619641" y="753524"/>
                  </a:lnTo>
                  <a:lnTo>
                    <a:pt x="636351" y="757701"/>
                  </a:lnTo>
                  <a:close/>
                  <a:moveTo>
                    <a:pt x="669770" y="575289"/>
                  </a:moveTo>
                  <a:lnTo>
                    <a:pt x="653060" y="571112"/>
                  </a:lnTo>
                  <a:lnTo>
                    <a:pt x="646097" y="611494"/>
                  </a:lnTo>
                  <a:lnTo>
                    <a:pt x="662807" y="614278"/>
                  </a:lnTo>
                  <a:close/>
                  <a:moveTo>
                    <a:pt x="736280" y="498704"/>
                  </a:moveTo>
                  <a:cubicBezTo>
                    <a:pt x="719488" y="505345"/>
                    <a:pt x="706056" y="515307"/>
                    <a:pt x="689264" y="525269"/>
                  </a:cubicBezTo>
                  <a:lnTo>
                    <a:pt x="699339" y="541871"/>
                  </a:lnTo>
                  <a:cubicBezTo>
                    <a:pt x="712772" y="531909"/>
                    <a:pt x="729564" y="521948"/>
                    <a:pt x="745095" y="513231"/>
                  </a:cubicBezTo>
                  <a:close/>
                  <a:moveTo>
                    <a:pt x="616856" y="292621"/>
                  </a:moveTo>
                  <a:lnTo>
                    <a:pt x="569513" y="266165"/>
                  </a:lnTo>
                  <a:lnTo>
                    <a:pt x="563943" y="278697"/>
                  </a:lnTo>
                  <a:lnTo>
                    <a:pt x="609895" y="305154"/>
                  </a:lnTo>
                  <a:close/>
                  <a:moveTo>
                    <a:pt x="746355" y="362245"/>
                  </a:moveTo>
                  <a:lnTo>
                    <a:pt x="696227" y="335788"/>
                  </a:lnTo>
                  <a:lnTo>
                    <a:pt x="689264" y="352497"/>
                  </a:lnTo>
                  <a:lnTo>
                    <a:pt x="735215" y="378954"/>
                  </a:lnTo>
                  <a:close/>
                  <a:moveTo>
                    <a:pt x="1083328" y="800867"/>
                  </a:moveTo>
                  <a:lnTo>
                    <a:pt x="1066619" y="796689"/>
                  </a:lnTo>
                  <a:lnTo>
                    <a:pt x="1056871" y="850995"/>
                  </a:lnTo>
                  <a:lnTo>
                    <a:pt x="1073581" y="853780"/>
                  </a:lnTo>
                  <a:close/>
                  <a:moveTo>
                    <a:pt x="870836" y="431382"/>
                  </a:moveTo>
                  <a:lnTo>
                    <a:pt x="864959" y="428496"/>
                  </a:lnTo>
                  <a:cubicBezTo>
                    <a:pt x="864954" y="428493"/>
                    <a:pt x="864499" y="428252"/>
                    <a:pt x="821302" y="405411"/>
                  </a:cubicBezTo>
                  <a:lnTo>
                    <a:pt x="814585" y="421900"/>
                  </a:lnTo>
                  <a:cubicBezTo>
                    <a:pt x="814589" y="421902"/>
                    <a:pt x="814963" y="422106"/>
                    <a:pt x="844809" y="438390"/>
                  </a:cubicBezTo>
                  <a:cubicBezTo>
                    <a:pt x="834734" y="444986"/>
                    <a:pt x="824659" y="448284"/>
                    <a:pt x="815844" y="456528"/>
                  </a:cubicBezTo>
                  <a:lnTo>
                    <a:pt x="824659" y="468071"/>
                  </a:lnTo>
                  <a:cubicBezTo>
                    <a:pt x="841451" y="461475"/>
                    <a:pt x="854884" y="451581"/>
                    <a:pt x="871256" y="443749"/>
                  </a:cubicBezTo>
                  <a:lnTo>
                    <a:pt x="868317" y="435092"/>
                  </a:lnTo>
                  <a:close/>
                  <a:moveTo>
                    <a:pt x="1109784" y="657444"/>
                  </a:moveTo>
                  <a:lnTo>
                    <a:pt x="1090290" y="654659"/>
                  </a:lnTo>
                  <a:lnTo>
                    <a:pt x="1080542" y="707572"/>
                  </a:lnTo>
                  <a:lnTo>
                    <a:pt x="1100037" y="710357"/>
                  </a:lnTo>
                  <a:close/>
                  <a:moveTo>
                    <a:pt x="994457" y="365029"/>
                  </a:moveTo>
                  <a:cubicBezTo>
                    <a:pt x="977665" y="371759"/>
                    <a:pt x="960874" y="381854"/>
                    <a:pt x="945342" y="390688"/>
                  </a:cubicBezTo>
                  <a:lnTo>
                    <a:pt x="954157" y="405411"/>
                  </a:lnTo>
                  <a:cubicBezTo>
                    <a:pt x="967590" y="398680"/>
                    <a:pt x="984382" y="388584"/>
                    <a:pt x="1000334" y="379752"/>
                  </a:cubicBezTo>
                  <a:close/>
                  <a:moveTo>
                    <a:pt x="1133456" y="515414"/>
                  </a:moveTo>
                  <a:lnTo>
                    <a:pt x="1116747" y="511237"/>
                  </a:lnTo>
                  <a:lnTo>
                    <a:pt x="1106999" y="564150"/>
                  </a:lnTo>
                  <a:lnTo>
                    <a:pt x="1123709" y="568328"/>
                  </a:lnTo>
                  <a:close/>
                  <a:moveTo>
                    <a:pt x="1061049" y="345535"/>
                  </a:moveTo>
                  <a:lnTo>
                    <a:pt x="696227" y="86539"/>
                  </a:lnTo>
                  <a:lnTo>
                    <a:pt x="686479" y="99070"/>
                  </a:lnTo>
                  <a:lnTo>
                    <a:pt x="1047124" y="362244"/>
                  </a:lnTo>
                  <a:close/>
                  <a:moveTo>
                    <a:pt x="1159913" y="371992"/>
                  </a:moveTo>
                  <a:lnTo>
                    <a:pt x="1143203" y="369207"/>
                  </a:lnTo>
                  <a:lnTo>
                    <a:pt x="1133456" y="422120"/>
                  </a:lnTo>
                  <a:lnTo>
                    <a:pt x="1150165" y="424905"/>
                  </a:lnTo>
                  <a:close/>
                  <a:moveTo>
                    <a:pt x="1129588" y="309331"/>
                  </a:moveTo>
                  <a:cubicBezTo>
                    <a:pt x="1109630" y="315913"/>
                    <a:pt x="1092998" y="322496"/>
                    <a:pt x="1077197" y="331136"/>
                  </a:cubicBezTo>
                  <a:lnTo>
                    <a:pt x="1083019" y="345535"/>
                  </a:lnTo>
                  <a:cubicBezTo>
                    <a:pt x="1099651" y="338952"/>
                    <a:pt x="1116283" y="332370"/>
                    <a:pt x="1135410" y="323730"/>
                  </a:cubicBezTo>
                  <a:close/>
                  <a:moveTo>
                    <a:pt x="1329804" y="528554"/>
                  </a:moveTo>
                  <a:lnTo>
                    <a:pt x="1418340" y="645352"/>
                  </a:lnTo>
                  <a:cubicBezTo>
                    <a:pt x="1388812" y="707949"/>
                    <a:pt x="1339215" y="759866"/>
                    <a:pt x="1276021" y="803399"/>
                  </a:cubicBezTo>
                  <a:cubicBezTo>
                    <a:pt x="1276023" y="803393"/>
                    <a:pt x="1276279" y="802084"/>
                    <a:pt x="1329804" y="528554"/>
                  </a:cubicBezTo>
                  <a:close/>
                  <a:moveTo>
                    <a:pt x="929143" y="0"/>
                  </a:moveTo>
                  <a:lnTo>
                    <a:pt x="1314547" y="508428"/>
                  </a:lnTo>
                  <a:lnTo>
                    <a:pt x="1256136" y="816683"/>
                  </a:lnTo>
                  <a:cubicBezTo>
                    <a:pt x="1140134" y="886425"/>
                    <a:pt x="984359" y="932920"/>
                    <a:pt x="821957" y="962810"/>
                  </a:cubicBezTo>
                  <a:cubicBezTo>
                    <a:pt x="821958" y="962802"/>
                    <a:pt x="822345" y="960814"/>
                    <a:pt x="921387" y="451370"/>
                  </a:cubicBezTo>
                  <a:cubicBezTo>
                    <a:pt x="921382" y="451369"/>
                    <a:pt x="921072" y="451317"/>
                    <a:pt x="901501" y="448048"/>
                  </a:cubicBezTo>
                  <a:cubicBezTo>
                    <a:pt x="901499" y="448056"/>
                    <a:pt x="901126" y="450012"/>
                    <a:pt x="802070" y="969451"/>
                  </a:cubicBezTo>
                  <a:cubicBezTo>
                    <a:pt x="732470" y="979415"/>
                    <a:pt x="666183" y="989377"/>
                    <a:pt x="596581" y="996020"/>
                  </a:cubicBezTo>
                  <a:cubicBezTo>
                    <a:pt x="596581" y="996016"/>
                    <a:pt x="596581" y="995950"/>
                    <a:pt x="596582" y="994774"/>
                  </a:cubicBezTo>
                  <a:lnTo>
                    <a:pt x="596581" y="986057"/>
                  </a:lnTo>
                  <a:cubicBezTo>
                    <a:pt x="596578" y="986057"/>
                    <a:pt x="596494" y="986057"/>
                    <a:pt x="594510" y="986057"/>
                  </a:cubicBezTo>
                  <a:lnTo>
                    <a:pt x="580010" y="986057"/>
                  </a:lnTo>
                  <a:cubicBezTo>
                    <a:pt x="580009" y="986060"/>
                    <a:pt x="579992" y="986127"/>
                    <a:pt x="579596" y="987717"/>
                  </a:cubicBezTo>
                  <a:lnTo>
                    <a:pt x="576696" y="999341"/>
                  </a:lnTo>
                  <a:cubicBezTo>
                    <a:pt x="507094" y="1005983"/>
                    <a:pt x="437493" y="1012625"/>
                    <a:pt x="371206" y="1015946"/>
                  </a:cubicBezTo>
                  <a:cubicBezTo>
                    <a:pt x="371208" y="1015936"/>
                    <a:pt x="371549" y="1014228"/>
                    <a:pt x="430864" y="717052"/>
                  </a:cubicBezTo>
                  <a:cubicBezTo>
                    <a:pt x="430861" y="717052"/>
                    <a:pt x="430776" y="717035"/>
                    <a:pt x="428793" y="716637"/>
                  </a:cubicBezTo>
                  <a:lnTo>
                    <a:pt x="414293" y="713732"/>
                  </a:lnTo>
                  <a:cubicBezTo>
                    <a:pt x="414290" y="713742"/>
                    <a:pt x="413915" y="715542"/>
                    <a:pt x="351320" y="1015946"/>
                  </a:cubicBezTo>
                  <a:cubicBezTo>
                    <a:pt x="222061" y="1025909"/>
                    <a:pt x="102745" y="1025909"/>
                    <a:pt x="19886" y="1029230"/>
                  </a:cubicBezTo>
                  <a:lnTo>
                    <a:pt x="39772" y="1012625"/>
                  </a:lnTo>
                  <a:cubicBezTo>
                    <a:pt x="39769" y="1012622"/>
                    <a:pt x="39701" y="1012554"/>
                    <a:pt x="38115" y="1010965"/>
                  </a:cubicBezTo>
                  <a:lnTo>
                    <a:pt x="26515" y="999341"/>
                  </a:lnTo>
                  <a:cubicBezTo>
                    <a:pt x="16572" y="1009304"/>
                    <a:pt x="6629" y="1015946"/>
                    <a:pt x="0" y="1022588"/>
                  </a:cubicBezTo>
                  <a:cubicBezTo>
                    <a:pt x="19886" y="969451"/>
                    <a:pt x="46400" y="906352"/>
                    <a:pt x="79544" y="836610"/>
                  </a:cubicBezTo>
                  <a:cubicBezTo>
                    <a:pt x="79552" y="836614"/>
                    <a:pt x="80608" y="837063"/>
                    <a:pt x="212117" y="893068"/>
                  </a:cubicBezTo>
                  <a:cubicBezTo>
                    <a:pt x="212119" y="893064"/>
                    <a:pt x="212152" y="892981"/>
                    <a:pt x="212946" y="890992"/>
                  </a:cubicBezTo>
                  <a:lnTo>
                    <a:pt x="218747" y="876463"/>
                  </a:lnTo>
                  <a:cubicBezTo>
                    <a:pt x="218739" y="876459"/>
                    <a:pt x="217697" y="876016"/>
                    <a:pt x="86173" y="820005"/>
                  </a:cubicBezTo>
                  <a:cubicBezTo>
                    <a:pt x="149145" y="693806"/>
                    <a:pt x="238632" y="547679"/>
                    <a:pt x="344691" y="411517"/>
                  </a:cubicBezTo>
                  <a:cubicBezTo>
                    <a:pt x="344701" y="411524"/>
                    <a:pt x="346289" y="412557"/>
                    <a:pt x="599896" y="577569"/>
                  </a:cubicBezTo>
                  <a:cubicBezTo>
                    <a:pt x="586638" y="587532"/>
                    <a:pt x="576696" y="594174"/>
                    <a:pt x="566753" y="600816"/>
                  </a:cubicBezTo>
                  <a:cubicBezTo>
                    <a:pt x="566755" y="600819"/>
                    <a:pt x="566806" y="600887"/>
                    <a:pt x="567996" y="602477"/>
                  </a:cubicBezTo>
                  <a:lnTo>
                    <a:pt x="576696" y="614100"/>
                  </a:lnTo>
                  <a:cubicBezTo>
                    <a:pt x="589953" y="604137"/>
                    <a:pt x="606525" y="597495"/>
                    <a:pt x="619782" y="587532"/>
                  </a:cubicBezTo>
                  <a:cubicBezTo>
                    <a:pt x="619780" y="587529"/>
                    <a:pt x="619758" y="587485"/>
                    <a:pt x="619368" y="586702"/>
                  </a:cubicBezTo>
                  <a:lnTo>
                    <a:pt x="616468" y="580890"/>
                  </a:lnTo>
                  <a:cubicBezTo>
                    <a:pt x="616469" y="580888"/>
                    <a:pt x="616502" y="580838"/>
                    <a:pt x="617296" y="579645"/>
                  </a:cubicBezTo>
                  <a:lnTo>
                    <a:pt x="623096" y="570927"/>
                  </a:lnTo>
                  <a:cubicBezTo>
                    <a:pt x="623087" y="570921"/>
                    <a:pt x="621531" y="569920"/>
                    <a:pt x="354634" y="398233"/>
                  </a:cubicBezTo>
                  <a:cubicBezTo>
                    <a:pt x="519298" y="190532"/>
                    <a:pt x="721327" y="16868"/>
                    <a:pt x="929143" y="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5" name="Freeform 5"/>
            <p:cNvSpPr>
              <a:spLocks/>
            </p:cNvSpPr>
            <p:nvPr/>
          </p:nvSpPr>
          <p:spPr bwMode="auto">
            <a:xfrm rot="9774837">
              <a:off x="7616357" y="209399"/>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6" name="Freeform 5"/>
            <p:cNvSpPr>
              <a:spLocks/>
            </p:cNvSpPr>
            <p:nvPr/>
          </p:nvSpPr>
          <p:spPr bwMode="auto">
            <a:xfrm rot="1867807">
              <a:off x="296590" y="1491912"/>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7" name="Freeform 5"/>
            <p:cNvSpPr>
              <a:spLocks/>
            </p:cNvSpPr>
            <p:nvPr/>
          </p:nvSpPr>
          <p:spPr bwMode="auto">
            <a:xfrm rot="4931296">
              <a:off x="1451218" y="4433327"/>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8" name="Freeform 5"/>
            <p:cNvSpPr>
              <a:spLocks/>
            </p:cNvSpPr>
            <p:nvPr/>
          </p:nvSpPr>
          <p:spPr bwMode="auto">
            <a:xfrm>
              <a:off x="8305602" y="4863814"/>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9" name="Freeform 5"/>
            <p:cNvSpPr>
              <a:spLocks/>
            </p:cNvSpPr>
            <p:nvPr/>
          </p:nvSpPr>
          <p:spPr bwMode="auto">
            <a:xfrm rot="4114372">
              <a:off x="9682698" y="4471004"/>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0" name="Freeform 5"/>
            <p:cNvSpPr>
              <a:spLocks/>
            </p:cNvSpPr>
            <p:nvPr/>
          </p:nvSpPr>
          <p:spPr bwMode="auto">
            <a:xfrm rot="16624085" flipV="1">
              <a:off x="17350" y="-110661"/>
              <a:ext cx="535667" cy="643756"/>
            </a:xfrm>
            <a:custGeom>
              <a:avLst/>
              <a:gdLst/>
              <a:ahLst/>
              <a:cxnLst/>
              <a:rect l="l" t="t" r="r" b="b"/>
              <a:pathLst>
                <a:path w="498604" h="599214">
                  <a:moveTo>
                    <a:pt x="425098" y="207099"/>
                  </a:moveTo>
                  <a:lnTo>
                    <a:pt x="418137" y="219632"/>
                  </a:lnTo>
                  <a:lnTo>
                    <a:pt x="372185" y="193175"/>
                  </a:lnTo>
                  <a:lnTo>
                    <a:pt x="377755" y="180643"/>
                  </a:lnTo>
                  <a:close/>
                  <a:moveTo>
                    <a:pt x="498604" y="0"/>
                  </a:moveTo>
                  <a:cubicBezTo>
                    <a:pt x="377069" y="72579"/>
                    <a:pt x="263058" y="186346"/>
                    <a:pt x="162876" y="312711"/>
                  </a:cubicBezTo>
                  <a:cubicBezTo>
                    <a:pt x="429598" y="484285"/>
                    <a:pt x="431327" y="485398"/>
                    <a:pt x="431338" y="485405"/>
                  </a:cubicBezTo>
                  <a:lnTo>
                    <a:pt x="425538" y="494123"/>
                  </a:lnTo>
                  <a:lnTo>
                    <a:pt x="427610" y="501180"/>
                  </a:lnTo>
                  <a:cubicBezTo>
                    <a:pt x="414767" y="511973"/>
                    <a:pt x="398195" y="518615"/>
                    <a:pt x="384938" y="528578"/>
                  </a:cubicBezTo>
                  <a:lnTo>
                    <a:pt x="376238" y="516954"/>
                  </a:lnTo>
                  <a:cubicBezTo>
                    <a:pt x="384938" y="508652"/>
                    <a:pt x="394880" y="502010"/>
                    <a:pt x="408138" y="492047"/>
                  </a:cubicBezTo>
                  <a:cubicBezTo>
                    <a:pt x="153379" y="326285"/>
                    <a:pt x="152934" y="325996"/>
                    <a:pt x="152933" y="325995"/>
                  </a:cubicBezTo>
                  <a:cubicBezTo>
                    <a:pt x="96721" y="398162"/>
                    <a:pt x="45164" y="473129"/>
                    <a:pt x="0" y="546604"/>
                  </a:cubicBezTo>
                  <a:lnTo>
                    <a:pt x="278083" y="581083"/>
                  </a:lnTo>
                  <a:cubicBezTo>
                    <a:pt x="284543" y="575628"/>
                    <a:pt x="291633" y="570990"/>
                    <a:pt x="299451" y="566352"/>
                  </a:cubicBezTo>
                  <a:lnTo>
                    <a:pt x="308266" y="577974"/>
                  </a:lnTo>
                  <a:lnTo>
                    <a:pt x="299842" y="583781"/>
                  </a:lnTo>
                  <a:lnTo>
                    <a:pt x="424307" y="599214"/>
                  </a:lnTo>
                  <a:lnTo>
                    <a:pt x="496741" y="15022"/>
                  </a:lnTo>
                  <a:lnTo>
                    <a:pt x="494721" y="13548"/>
                  </a:lnTo>
                  <a:lnTo>
                    <a:pt x="497342" y="10178"/>
                  </a:ln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1" name="Freeform 5"/>
            <p:cNvSpPr>
              <a:spLocks/>
            </p:cNvSpPr>
            <p:nvPr/>
          </p:nvSpPr>
          <p:spPr bwMode="auto">
            <a:xfrm rot="992620" flipV="1">
              <a:off x="277273" y="749307"/>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2" name="Freeform 5"/>
            <p:cNvSpPr>
              <a:spLocks/>
            </p:cNvSpPr>
            <p:nvPr/>
          </p:nvSpPr>
          <p:spPr bwMode="auto">
            <a:xfrm rot="18655726" flipH="1" flipV="1">
              <a:off x="3522210" y="338369"/>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3" name="Freeform 5"/>
            <p:cNvSpPr>
              <a:spLocks/>
            </p:cNvSpPr>
            <p:nvPr/>
          </p:nvSpPr>
          <p:spPr bwMode="auto">
            <a:xfrm rot="992620" flipV="1">
              <a:off x="3768618" y="1460507"/>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4" name="Freeform 5"/>
            <p:cNvSpPr>
              <a:spLocks/>
            </p:cNvSpPr>
            <p:nvPr/>
          </p:nvSpPr>
          <p:spPr bwMode="auto">
            <a:xfrm rot="6453486" flipH="1" flipV="1">
              <a:off x="1108027" y="2919828"/>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5" name="Freeform 5"/>
            <p:cNvSpPr>
              <a:spLocks/>
            </p:cNvSpPr>
            <p:nvPr/>
          </p:nvSpPr>
          <p:spPr bwMode="auto">
            <a:xfrm rot="9878872" flipH="1" flipV="1">
              <a:off x="319869" y="3712278"/>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6" name="Freeform 5"/>
            <p:cNvSpPr>
              <a:spLocks/>
            </p:cNvSpPr>
            <p:nvPr/>
          </p:nvSpPr>
          <p:spPr bwMode="auto">
            <a:xfrm rot="18430650" flipV="1">
              <a:off x="5424439" y="4972833"/>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7" name="Freeform 5"/>
            <p:cNvSpPr>
              <a:spLocks/>
            </p:cNvSpPr>
            <p:nvPr/>
          </p:nvSpPr>
          <p:spPr bwMode="auto">
            <a:xfrm rot="13863782" flipV="1">
              <a:off x="4768811" y="5778120"/>
              <a:ext cx="873703" cy="621204"/>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8" name="Freeform 5"/>
            <p:cNvSpPr>
              <a:spLocks/>
            </p:cNvSpPr>
            <p:nvPr/>
          </p:nvSpPr>
          <p:spPr bwMode="auto">
            <a:xfrm rot="4229794" flipH="1" flipV="1">
              <a:off x="241532" y="6130773"/>
              <a:ext cx="1040348" cy="697912"/>
            </a:xfrm>
            <a:custGeom>
              <a:avLst/>
              <a:gdLst/>
              <a:ahLst/>
              <a:cxnLst/>
              <a:rect l="l" t="t" r="r" b="b"/>
              <a:pathLst>
                <a:path w="936788" h="723957">
                  <a:moveTo>
                    <a:pt x="101439" y="585316"/>
                  </a:moveTo>
                  <a:lnTo>
                    <a:pt x="93178" y="577243"/>
                  </a:lnTo>
                  <a:cubicBezTo>
                    <a:pt x="83737" y="586470"/>
                    <a:pt x="74297" y="593390"/>
                    <a:pt x="63675" y="601463"/>
                  </a:cubicBezTo>
                  <a:lnTo>
                    <a:pt x="71936" y="609537"/>
                  </a:lnTo>
                  <a:cubicBezTo>
                    <a:pt x="81377" y="602617"/>
                    <a:pt x="90818" y="595696"/>
                    <a:pt x="101439" y="585316"/>
                  </a:cubicBezTo>
                  <a:close/>
                  <a:moveTo>
                    <a:pt x="182976" y="526492"/>
                  </a:moveTo>
                  <a:lnTo>
                    <a:pt x="176904" y="516324"/>
                  </a:lnTo>
                  <a:cubicBezTo>
                    <a:pt x="172278" y="518648"/>
                    <a:pt x="169965" y="520972"/>
                    <a:pt x="167652" y="523297"/>
                  </a:cubicBezTo>
                  <a:cubicBezTo>
                    <a:pt x="167644" y="523294"/>
                    <a:pt x="167151" y="523117"/>
                    <a:pt x="135269" y="511675"/>
                  </a:cubicBezTo>
                  <a:cubicBezTo>
                    <a:pt x="135267" y="511682"/>
                    <a:pt x="135220" y="511973"/>
                    <a:pt x="132956" y="525621"/>
                  </a:cubicBezTo>
                  <a:cubicBezTo>
                    <a:pt x="132965" y="525624"/>
                    <a:pt x="133402" y="525770"/>
                    <a:pt x="153774" y="532593"/>
                  </a:cubicBezTo>
                  <a:cubicBezTo>
                    <a:pt x="151460" y="534917"/>
                    <a:pt x="149147" y="537242"/>
                    <a:pt x="145678" y="540728"/>
                  </a:cubicBezTo>
                  <a:lnTo>
                    <a:pt x="153774" y="548862"/>
                  </a:lnTo>
                  <a:cubicBezTo>
                    <a:pt x="163026" y="541890"/>
                    <a:pt x="172278" y="534917"/>
                    <a:pt x="182976" y="526492"/>
                  </a:cubicBezTo>
                  <a:close/>
                  <a:moveTo>
                    <a:pt x="349229" y="208306"/>
                  </a:moveTo>
                  <a:lnTo>
                    <a:pt x="315956" y="189713"/>
                  </a:lnTo>
                  <a:lnTo>
                    <a:pt x="312042" y="198520"/>
                  </a:lnTo>
                  <a:lnTo>
                    <a:pt x="344336" y="217114"/>
                  </a:lnTo>
                  <a:close/>
                  <a:moveTo>
                    <a:pt x="267119" y="468955"/>
                  </a:moveTo>
                  <a:lnTo>
                    <a:pt x="260924" y="460787"/>
                  </a:lnTo>
                  <a:cubicBezTo>
                    <a:pt x="249123" y="467788"/>
                    <a:pt x="239683" y="474789"/>
                    <a:pt x="228766" y="482957"/>
                  </a:cubicBezTo>
                  <a:lnTo>
                    <a:pt x="234961" y="491125"/>
                  </a:lnTo>
                  <a:cubicBezTo>
                    <a:pt x="246763" y="484124"/>
                    <a:pt x="256204" y="477123"/>
                    <a:pt x="267119" y="468955"/>
                  </a:cubicBezTo>
                  <a:close/>
                  <a:moveTo>
                    <a:pt x="440240" y="257237"/>
                  </a:moveTo>
                  <a:lnTo>
                    <a:pt x="405010" y="238643"/>
                  </a:lnTo>
                  <a:lnTo>
                    <a:pt x="400117" y="250386"/>
                  </a:lnTo>
                  <a:lnTo>
                    <a:pt x="432411" y="268980"/>
                  </a:lnTo>
                  <a:close/>
                  <a:moveTo>
                    <a:pt x="381523" y="434365"/>
                  </a:moveTo>
                  <a:lnTo>
                    <a:pt x="386416" y="406964"/>
                  </a:lnTo>
                  <a:lnTo>
                    <a:pt x="374673" y="404028"/>
                  </a:lnTo>
                  <a:lnTo>
                    <a:pt x="369779" y="432408"/>
                  </a:lnTo>
                  <a:close/>
                  <a:moveTo>
                    <a:pt x="362929" y="535163"/>
                  </a:moveTo>
                  <a:lnTo>
                    <a:pt x="369780" y="497975"/>
                  </a:lnTo>
                  <a:lnTo>
                    <a:pt x="358036" y="495039"/>
                  </a:lnTo>
                  <a:lnTo>
                    <a:pt x="351186" y="532227"/>
                  </a:lnTo>
                  <a:close/>
                  <a:moveTo>
                    <a:pt x="439355" y="363350"/>
                  </a:moveTo>
                  <a:lnTo>
                    <a:pt x="433159" y="353140"/>
                  </a:lnTo>
                  <a:cubicBezTo>
                    <a:pt x="421358" y="357807"/>
                    <a:pt x="411918" y="364808"/>
                    <a:pt x="400117" y="371809"/>
                  </a:cubicBezTo>
                  <a:lnTo>
                    <a:pt x="407197" y="383477"/>
                  </a:lnTo>
                  <a:cubicBezTo>
                    <a:pt x="416638" y="376477"/>
                    <a:pt x="428439" y="369475"/>
                    <a:pt x="439355" y="363350"/>
                  </a:cubicBezTo>
                  <a:close/>
                  <a:moveTo>
                    <a:pt x="346293" y="634980"/>
                  </a:moveTo>
                  <a:lnTo>
                    <a:pt x="354122" y="595836"/>
                  </a:lnTo>
                  <a:lnTo>
                    <a:pt x="339443" y="595836"/>
                  </a:lnTo>
                  <a:lnTo>
                    <a:pt x="335528" y="633023"/>
                  </a:lnTo>
                  <a:close/>
                  <a:moveTo>
                    <a:pt x="528020" y="314518"/>
                  </a:moveTo>
                  <a:lnTo>
                    <a:pt x="525955" y="308434"/>
                  </a:lnTo>
                  <a:lnTo>
                    <a:pt x="527725" y="305826"/>
                  </a:lnTo>
                  <a:lnTo>
                    <a:pt x="523595" y="303798"/>
                  </a:lnTo>
                  <a:cubicBezTo>
                    <a:pt x="523587" y="303794"/>
                    <a:pt x="523098" y="303535"/>
                    <a:pt x="492913" y="287574"/>
                  </a:cubicBezTo>
                  <a:lnTo>
                    <a:pt x="488192" y="299162"/>
                  </a:lnTo>
                  <a:cubicBezTo>
                    <a:pt x="488197" y="299165"/>
                    <a:pt x="488519" y="299341"/>
                    <a:pt x="509433" y="310751"/>
                  </a:cubicBezTo>
                  <a:cubicBezTo>
                    <a:pt x="502353" y="315387"/>
                    <a:pt x="495272" y="317705"/>
                    <a:pt x="489077" y="323499"/>
                  </a:cubicBezTo>
                  <a:lnTo>
                    <a:pt x="495272" y="331612"/>
                  </a:lnTo>
                  <a:cubicBezTo>
                    <a:pt x="507073" y="326976"/>
                    <a:pt x="516514" y="320022"/>
                    <a:pt x="528020" y="314518"/>
                  </a:cubicBezTo>
                  <a:close/>
                  <a:moveTo>
                    <a:pt x="661406" y="56621"/>
                  </a:moveTo>
                  <a:lnTo>
                    <a:pt x="631069" y="33135"/>
                  </a:lnTo>
                  <a:lnTo>
                    <a:pt x="623240" y="41942"/>
                  </a:lnTo>
                  <a:lnTo>
                    <a:pt x="653577" y="65429"/>
                  </a:lnTo>
                  <a:close/>
                  <a:moveTo>
                    <a:pt x="618736" y="269541"/>
                  </a:moveTo>
                  <a:lnTo>
                    <a:pt x="614605" y="259194"/>
                  </a:lnTo>
                  <a:cubicBezTo>
                    <a:pt x="602804" y="263924"/>
                    <a:pt x="591004" y="271018"/>
                    <a:pt x="580088" y="277227"/>
                  </a:cubicBezTo>
                  <a:lnTo>
                    <a:pt x="586283" y="287574"/>
                  </a:lnTo>
                  <a:cubicBezTo>
                    <a:pt x="595723" y="282844"/>
                    <a:pt x="607525" y="275748"/>
                    <a:pt x="618736" y="269541"/>
                  </a:cubicBezTo>
                  <a:close/>
                  <a:moveTo>
                    <a:pt x="661406" y="245493"/>
                  </a:moveTo>
                  <a:lnTo>
                    <a:pt x="405010" y="63471"/>
                  </a:lnTo>
                  <a:lnTo>
                    <a:pt x="398159" y="72279"/>
                  </a:lnTo>
                  <a:lnTo>
                    <a:pt x="651620" y="257236"/>
                  </a:lnTo>
                  <a:close/>
                  <a:moveTo>
                    <a:pt x="739694" y="117295"/>
                  </a:moveTo>
                  <a:lnTo>
                    <a:pt x="709358" y="93809"/>
                  </a:lnTo>
                  <a:lnTo>
                    <a:pt x="702507" y="105552"/>
                  </a:lnTo>
                  <a:lnTo>
                    <a:pt x="732845" y="129039"/>
                  </a:lnTo>
                  <a:close/>
                  <a:moveTo>
                    <a:pt x="713667" y="230169"/>
                  </a:moveTo>
                  <a:lnTo>
                    <a:pt x="709575" y="220049"/>
                  </a:lnTo>
                  <a:cubicBezTo>
                    <a:pt x="695549" y="224675"/>
                    <a:pt x="683860" y="229301"/>
                    <a:pt x="672755" y="235373"/>
                  </a:cubicBezTo>
                  <a:lnTo>
                    <a:pt x="676846" y="245493"/>
                  </a:lnTo>
                  <a:cubicBezTo>
                    <a:pt x="688535" y="240867"/>
                    <a:pt x="700224" y="236241"/>
                    <a:pt x="713667" y="230169"/>
                  </a:cubicBezTo>
                  <a:close/>
                  <a:moveTo>
                    <a:pt x="724037" y="301274"/>
                  </a:moveTo>
                  <a:lnTo>
                    <a:pt x="730887" y="264087"/>
                  </a:lnTo>
                  <a:lnTo>
                    <a:pt x="719144" y="262130"/>
                  </a:lnTo>
                  <a:lnTo>
                    <a:pt x="712293" y="299317"/>
                  </a:lnTo>
                  <a:close/>
                  <a:moveTo>
                    <a:pt x="705443" y="402071"/>
                  </a:moveTo>
                  <a:lnTo>
                    <a:pt x="712294" y="364884"/>
                  </a:lnTo>
                  <a:lnTo>
                    <a:pt x="700551" y="361948"/>
                  </a:lnTo>
                  <a:lnTo>
                    <a:pt x="693700" y="399135"/>
                  </a:lnTo>
                  <a:close/>
                  <a:moveTo>
                    <a:pt x="688807" y="501889"/>
                  </a:moveTo>
                  <a:lnTo>
                    <a:pt x="695657" y="464702"/>
                  </a:lnTo>
                  <a:lnTo>
                    <a:pt x="681956" y="462745"/>
                  </a:lnTo>
                  <a:lnTo>
                    <a:pt x="675106" y="499932"/>
                  </a:lnTo>
                  <a:close/>
                  <a:moveTo>
                    <a:pt x="809570" y="197052"/>
                  </a:moveTo>
                  <a:lnTo>
                    <a:pt x="805479" y="186776"/>
                  </a:lnTo>
                  <a:cubicBezTo>
                    <a:pt x="793790" y="191474"/>
                    <a:pt x="782101" y="193822"/>
                    <a:pt x="768659" y="199987"/>
                  </a:cubicBezTo>
                  <a:lnTo>
                    <a:pt x="772750" y="210263"/>
                  </a:lnTo>
                  <a:cubicBezTo>
                    <a:pt x="784439" y="205566"/>
                    <a:pt x="796128" y="203217"/>
                    <a:pt x="809570" y="197052"/>
                  </a:cubicBezTo>
                  <a:close/>
                  <a:moveTo>
                    <a:pt x="670213" y="602686"/>
                  </a:moveTo>
                  <a:lnTo>
                    <a:pt x="677064" y="565499"/>
                  </a:lnTo>
                  <a:lnTo>
                    <a:pt x="665321" y="562563"/>
                  </a:lnTo>
                  <a:lnTo>
                    <a:pt x="658470" y="600729"/>
                  </a:lnTo>
                  <a:close/>
                  <a:moveTo>
                    <a:pt x="821898" y="179926"/>
                  </a:moveTo>
                  <a:lnTo>
                    <a:pt x="791561" y="156440"/>
                  </a:lnTo>
                  <a:lnTo>
                    <a:pt x="784711" y="166226"/>
                  </a:lnTo>
                  <a:lnTo>
                    <a:pt x="814069" y="189713"/>
                  </a:lnTo>
                  <a:close/>
                  <a:moveTo>
                    <a:pt x="926916" y="421111"/>
                  </a:moveTo>
                  <a:cubicBezTo>
                    <a:pt x="909154" y="480920"/>
                    <a:pt x="868392" y="528768"/>
                    <a:pt x="812488" y="567279"/>
                  </a:cubicBezTo>
                  <a:cubicBezTo>
                    <a:pt x="812490" y="567268"/>
                    <a:pt x="812880" y="565274"/>
                    <a:pt x="882368" y="210175"/>
                  </a:cubicBezTo>
                  <a:cubicBezTo>
                    <a:pt x="882362" y="210174"/>
                    <a:pt x="882074" y="210126"/>
                    <a:pt x="868392" y="207840"/>
                  </a:cubicBezTo>
                  <a:lnTo>
                    <a:pt x="798513" y="576615"/>
                  </a:lnTo>
                  <a:cubicBezTo>
                    <a:pt x="716987" y="625629"/>
                    <a:pt x="607509" y="658305"/>
                    <a:pt x="493373" y="679312"/>
                  </a:cubicBezTo>
                  <a:cubicBezTo>
                    <a:pt x="493375" y="679301"/>
                    <a:pt x="493753" y="677359"/>
                    <a:pt x="563252" y="319874"/>
                  </a:cubicBezTo>
                  <a:cubicBezTo>
                    <a:pt x="563246" y="319873"/>
                    <a:pt x="562951" y="319823"/>
                    <a:pt x="549276" y="317539"/>
                  </a:cubicBezTo>
                  <a:cubicBezTo>
                    <a:pt x="549274" y="317549"/>
                    <a:pt x="548921" y="319402"/>
                    <a:pt x="479397" y="683980"/>
                  </a:cubicBezTo>
                  <a:cubicBezTo>
                    <a:pt x="430482" y="690982"/>
                    <a:pt x="383895" y="697984"/>
                    <a:pt x="334980" y="702652"/>
                  </a:cubicBezTo>
                  <a:cubicBezTo>
                    <a:pt x="334980" y="702647"/>
                    <a:pt x="334980" y="702587"/>
                    <a:pt x="334980" y="701777"/>
                  </a:cubicBezTo>
                  <a:lnTo>
                    <a:pt x="334979" y="695650"/>
                  </a:lnTo>
                  <a:cubicBezTo>
                    <a:pt x="334975" y="695650"/>
                    <a:pt x="334898" y="695650"/>
                    <a:pt x="333524" y="695650"/>
                  </a:cubicBezTo>
                  <a:lnTo>
                    <a:pt x="323333" y="695650"/>
                  </a:lnTo>
                  <a:cubicBezTo>
                    <a:pt x="323332" y="695653"/>
                    <a:pt x="323317" y="695715"/>
                    <a:pt x="323042" y="696817"/>
                  </a:cubicBezTo>
                  <a:lnTo>
                    <a:pt x="321004" y="704986"/>
                  </a:lnTo>
                  <a:cubicBezTo>
                    <a:pt x="272088" y="709654"/>
                    <a:pt x="223173" y="714322"/>
                    <a:pt x="176586" y="716656"/>
                  </a:cubicBezTo>
                  <a:cubicBezTo>
                    <a:pt x="176589" y="716642"/>
                    <a:pt x="176923" y="714970"/>
                    <a:pt x="218514" y="506594"/>
                  </a:cubicBezTo>
                  <a:cubicBezTo>
                    <a:pt x="218510" y="506593"/>
                    <a:pt x="218433" y="506578"/>
                    <a:pt x="217058" y="506303"/>
                  </a:cubicBezTo>
                  <a:lnTo>
                    <a:pt x="206868" y="504261"/>
                  </a:lnTo>
                  <a:cubicBezTo>
                    <a:pt x="206865" y="504275"/>
                    <a:pt x="206507" y="505994"/>
                    <a:pt x="162611" y="716656"/>
                  </a:cubicBezTo>
                  <a:cubicBezTo>
                    <a:pt x="103792" y="721190"/>
                    <a:pt x="47902" y="722788"/>
                    <a:pt x="0" y="723957"/>
                  </a:cubicBezTo>
                  <a:lnTo>
                    <a:pt x="37315" y="618602"/>
                  </a:lnTo>
                  <a:cubicBezTo>
                    <a:pt x="45427" y="622057"/>
                    <a:pt x="54541" y="625937"/>
                    <a:pt x="64779" y="630298"/>
                  </a:cubicBezTo>
                  <a:cubicBezTo>
                    <a:pt x="64781" y="630293"/>
                    <a:pt x="64812" y="630216"/>
                    <a:pt x="65362" y="628838"/>
                  </a:cubicBezTo>
                  <a:lnTo>
                    <a:pt x="69438" y="618628"/>
                  </a:lnTo>
                  <a:cubicBezTo>
                    <a:pt x="69432" y="618625"/>
                    <a:pt x="69005" y="618443"/>
                    <a:pt x="41518" y="606737"/>
                  </a:cubicBezTo>
                  <a:lnTo>
                    <a:pt x="147999" y="306099"/>
                  </a:lnTo>
                  <a:cubicBezTo>
                    <a:pt x="150864" y="301015"/>
                    <a:pt x="154394" y="296432"/>
                    <a:pt x="157952" y="291865"/>
                  </a:cubicBezTo>
                  <a:cubicBezTo>
                    <a:pt x="157962" y="291872"/>
                    <a:pt x="159348" y="292774"/>
                    <a:pt x="337309" y="408566"/>
                  </a:cubicBezTo>
                  <a:cubicBezTo>
                    <a:pt x="327992" y="415568"/>
                    <a:pt x="321004" y="420236"/>
                    <a:pt x="314016" y="424904"/>
                  </a:cubicBezTo>
                  <a:cubicBezTo>
                    <a:pt x="314019" y="424908"/>
                    <a:pt x="314065" y="424969"/>
                    <a:pt x="314890" y="426071"/>
                  </a:cubicBezTo>
                  <a:lnTo>
                    <a:pt x="321004" y="434240"/>
                  </a:lnTo>
                  <a:cubicBezTo>
                    <a:pt x="330321" y="427238"/>
                    <a:pt x="341968" y="422570"/>
                    <a:pt x="351285" y="415568"/>
                  </a:cubicBezTo>
                  <a:cubicBezTo>
                    <a:pt x="351283" y="415565"/>
                    <a:pt x="351263" y="415524"/>
                    <a:pt x="350994" y="414985"/>
                  </a:cubicBezTo>
                  <a:lnTo>
                    <a:pt x="348956" y="410900"/>
                  </a:lnTo>
                  <a:cubicBezTo>
                    <a:pt x="348958" y="410898"/>
                    <a:pt x="348989" y="410851"/>
                    <a:pt x="349537" y="410025"/>
                  </a:cubicBezTo>
                  <a:lnTo>
                    <a:pt x="353614" y="403898"/>
                  </a:lnTo>
                  <a:cubicBezTo>
                    <a:pt x="353602" y="403890"/>
                    <a:pt x="352069" y="402904"/>
                    <a:pt x="164940" y="282529"/>
                  </a:cubicBezTo>
                  <a:cubicBezTo>
                    <a:pt x="288685" y="126442"/>
                    <a:pt x="442456" y="-2294"/>
                    <a:pt x="598956" y="31"/>
                  </a:cubicBezTo>
                  <a:cubicBezTo>
                    <a:pt x="692856" y="1426"/>
                    <a:pt x="787740" y="50003"/>
                    <a:pt x="877709" y="168162"/>
                  </a:cubicBezTo>
                  <a:cubicBezTo>
                    <a:pt x="873050" y="168162"/>
                    <a:pt x="870721" y="168162"/>
                    <a:pt x="866063" y="170497"/>
                  </a:cubicBezTo>
                  <a:cubicBezTo>
                    <a:pt x="866065" y="170501"/>
                    <a:pt x="866095" y="170579"/>
                    <a:pt x="866645" y="171955"/>
                  </a:cubicBezTo>
                  <a:lnTo>
                    <a:pt x="870721" y="182166"/>
                  </a:lnTo>
                  <a:cubicBezTo>
                    <a:pt x="875379" y="179833"/>
                    <a:pt x="880039" y="179833"/>
                    <a:pt x="887026" y="177498"/>
                  </a:cubicBezTo>
                  <a:cubicBezTo>
                    <a:pt x="891685" y="186834"/>
                    <a:pt x="898673" y="196171"/>
                    <a:pt x="903332" y="203173"/>
                  </a:cubicBezTo>
                  <a:cubicBezTo>
                    <a:pt x="939435" y="289531"/>
                    <a:pt x="944676" y="361302"/>
                    <a:pt x="926916" y="42111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9" name="Freeform 5"/>
            <p:cNvSpPr>
              <a:spLocks/>
            </p:cNvSpPr>
            <p:nvPr/>
          </p:nvSpPr>
          <p:spPr bwMode="auto">
            <a:xfrm rot="20866705" flipH="1">
              <a:off x="2113649" y="5829067"/>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40" name="Freeform 5"/>
            <p:cNvSpPr>
              <a:spLocks/>
            </p:cNvSpPr>
            <p:nvPr/>
          </p:nvSpPr>
          <p:spPr bwMode="auto">
            <a:xfrm rot="6300000">
              <a:off x="10336485" y="3300934"/>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41" name="Freeform 5"/>
            <p:cNvSpPr>
              <a:spLocks/>
            </p:cNvSpPr>
            <p:nvPr/>
          </p:nvSpPr>
          <p:spPr bwMode="auto">
            <a:xfrm rot="6720289" flipV="1">
              <a:off x="6665798" y="5912286"/>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42" name="Freeform 5"/>
            <p:cNvSpPr>
              <a:spLocks/>
            </p:cNvSpPr>
            <p:nvPr/>
          </p:nvSpPr>
          <p:spPr bwMode="auto">
            <a:xfrm rot="6353747" flipV="1">
              <a:off x="2788208" y="4749907"/>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43" name="Freeform 5"/>
            <p:cNvSpPr>
              <a:spLocks/>
            </p:cNvSpPr>
            <p:nvPr/>
          </p:nvSpPr>
          <p:spPr bwMode="auto">
            <a:xfrm rot="16819535">
              <a:off x="9137575" y="2791032"/>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44" name="Freeform 5"/>
            <p:cNvSpPr>
              <a:spLocks/>
            </p:cNvSpPr>
            <p:nvPr/>
          </p:nvSpPr>
          <p:spPr bwMode="auto">
            <a:xfrm rot="2451594" flipH="1" flipV="1">
              <a:off x="8946844" y="206584"/>
              <a:ext cx="751602" cy="53438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45" name="Freeform 5"/>
            <p:cNvSpPr>
              <a:spLocks/>
            </p:cNvSpPr>
            <p:nvPr/>
          </p:nvSpPr>
          <p:spPr bwMode="auto">
            <a:xfrm rot="15291076" flipH="1" flipV="1">
              <a:off x="1424934" y="6026133"/>
              <a:ext cx="557557" cy="396422"/>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46" name="Freeform 5"/>
            <p:cNvSpPr>
              <a:spLocks/>
            </p:cNvSpPr>
            <p:nvPr/>
          </p:nvSpPr>
          <p:spPr bwMode="auto">
            <a:xfrm rot="8764501" flipH="1" flipV="1">
              <a:off x="4402596" y="5138200"/>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47" name="Freeform 5"/>
            <p:cNvSpPr>
              <a:spLocks/>
            </p:cNvSpPr>
            <p:nvPr/>
          </p:nvSpPr>
          <p:spPr bwMode="auto">
            <a:xfrm rot="20242593">
              <a:off x="11274781" y="3289140"/>
              <a:ext cx="1153331" cy="1109791"/>
            </a:xfrm>
            <a:custGeom>
              <a:avLst/>
              <a:gdLst/>
              <a:ahLst/>
              <a:cxnLst/>
              <a:rect l="l" t="t" r="r" b="b"/>
              <a:pathLst>
                <a:path w="1073531" h="1033004">
                  <a:moveTo>
                    <a:pt x="139070" y="910467"/>
                  </a:moveTo>
                  <a:cubicBezTo>
                    <a:pt x="122535" y="923835"/>
                    <a:pt x="109306" y="933860"/>
                    <a:pt x="96079" y="943886"/>
                  </a:cubicBezTo>
                  <a:lnTo>
                    <a:pt x="109307" y="960595"/>
                  </a:lnTo>
                  <a:cubicBezTo>
                    <a:pt x="122535" y="947228"/>
                    <a:pt x="135764" y="937202"/>
                    <a:pt x="148992" y="923835"/>
                  </a:cubicBezTo>
                  <a:close/>
                  <a:moveTo>
                    <a:pt x="252524" y="821350"/>
                  </a:moveTo>
                  <a:cubicBezTo>
                    <a:pt x="239091" y="834479"/>
                    <a:pt x="225659" y="844326"/>
                    <a:pt x="210546" y="855814"/>
                  </a:cubicBezTo>
                  <a:lnTo>
                    <a:pt x="222300" y="867302"/>
                  </a:lnTo>
                  <a:cubicBezTo>
                    <a:pt x="235734" y="857455"/>
                    <a:pt x="249167" y="847608"/>
                    <a:pt x="264279" y="832838"/>
                  </a:cubicBezTo>
                  <a:close/>
                  <a:moveTo>
                    <a:pt x="228361" y="701599"/>
                  </a:moveTo>
                  <a:lnTo>
                    <a:pt x="175448" y="682105"/>
                  </a:lnTo>
                  <a:lnTo>
                    <a:pt x="169878" y="698814"/>
                  </a:lnTo>
                  <a:lnTo>
                    <a:pt x="222792" y="718309"/>
                  </a:lnTo>
                  <a:close/>
                  <a:moveTo>
                    <a:pt x="623818" y="847807"/>
                  </a:moveTo>
                  <a:lnTo>
                    <a:pt x="602931" y="847807"/>
                  </a:lnTo>
                  <a:lnTo>
                    <a:pt x="597361" y="900720"/>
                  </a:lnTo>
                  <a:lnTo>
                    <a:pt x="612679" y="903505"/>
                  </a:lnTo>
                  <a:close/>
                  <a:moveTo>
                    <a:pt x="371657" y="734670"/>
                  </a:moveTo>
                  <a:cubicBezTo>
                    <a:pt x="365075" y="737977"/>
                    <a:pt x="361783" y="741284"/>
                    <a:pt x="358492" y="744591"/>
                  </a:cubicBezTo>
                  <a:cubicBezTo>
                    <a:pt x="358483" y="744588"/>
                    <a:pt x="357836" y="744356"/>
                    <a:pt x="312415" y="728056"/>
                  </a:cubicBezTo>
                  <a:cubicBezTo>
                    <a:pt x="312413" y="728064"/>
                    <a:pt x="312346" y="728467"/>
                    <a:pt x="309123" y="747898"/>
                  </a:cubicBezTo>
                  <a:cubicBezTo>
                    <a:pt x="309131" y="747901"/>
                    <a:pt x="309595" y="748056"/>
                    <a:pt x="338745" y="757820"/>
                  </a:cubicBezTo>
                  <a:cubicBezTo>
                    <a:pt x="335453" y="761126"/>
                    <a:pt x="332162" y="764434"/>
                    <a:pt x="327225" y="769394"/>
                  </a:cubicBezTo>
                  <a:lnTo>
                    <a:pt x="338745" y="780969"/>
                  </a:lnTo>
                  <a:cubicBezTo>
                    <a:pt x="351910" y="771048"/>
                    <a:pt x="365075" y="761127"/>
                    <a:pt x="380297" y="749138"/>
                  </a:cubicBezTo>
                  <a:close/>
                  <a:moveTo>
                    <a:pt x="491208" y="655648"/>
                  </a:moveTo>
                  <a:cubicBezTo>
                    <a:pt x="474415" y="665609"/>
                    <a:pt x="460984" y="675572"/>
                    <a:pt x="445451" y="687193"/>
                  </a:cubicBezTo>
                  <a:lnTo>
                    <a:pt x="454266" y="698814"/>
                  </a:lnTo>
                  <a:cubicBezTo>
                    <a:pt x="471058" y="688853"/>
                    <a:pt x="484492" y="678891"/>
                    <a:pt x="500023" y="667270"/>
                  </a:cubicBezTo>
                  <a:close/>
                  <a:moveTo>
                    <a:pt x="646097" y="708562"/>
                  </a:moveTo>
                  <a:lnTo>
                    <a:pt x="629388" y="704385"/>
                  </a:lnTo>
                  <a:lnTo>
                    <a:pt x="619641" y="757299"/>
                  </a:lnTo>
                  <a:lnTo>
                    <a:pt x="636350" y="761475"/>
                  </a:lnTo>
                  <a:close/>
                  <a:moveTo>
                    <a:pt x="669769" y="579063"/>
                  </a:moveTo>
                  <a:lnTo>
                    <a:pt x="653060" y="574886"/>
                  </a:lnTo>
                  <a:lnTo>
                    <a:pt x="646096" y="615267"/>
                  </a:lnTo>
                  <a:lnTo>
                    <a:pt x="662806" y="618052"/>
                  </a:lnTo>
                  <a:close/>
                  <a:moveTo>
                    <a:pt x="736279" y="502478"/>
                  </a:moveTo>
                  <a:cubicBezTo>
                    <a:pt x="719488" y="509119"/>
                    <a:pt x="706055" y="519081"/>
                    <a:pt x="689263" y="529042"/>
                  </a:cubicBezTo>
                  <a:lnTo>
                    <a:pt x="699338" y="545645"/>
                  </a:lnTo>
                  <a:cubicBezTo>
                    <a:pt x="712771" y="535683"/>
                    <a:pt x="729562" y="525721"/>
                    <a:pt x="745094" y="517005"/>
                  </a:cubicBezTo>
                  <a:close/>
                  <a:moveTo>
                    <a:pt x="821301" y="409185"/>
                  </a:moveTo>
                  <a:lnTo>
                    <a:pt x="814583" y="425674"/>
                  </a:lnTo>
                  <a:cubicBezTo>
                    <a:pt x="814591" y="425678"/>
                    <a:pt x="815062" y="425935"/>
                    <a:pt x="844808" y="442164"/>
                  </a:cubicBezTo>
                  <a:cubicBezTo>
                    <a:pt x="834733" y="448760"/>
                    <a:pt x="824658" y="452058"/>
                    <a:pt x="815844" y="460302"/>
                  </a:cubicBezTo>
                  <a:lnTo>
                    <a:pt x="824659" y="471845"/>
                  </a:lnTo>
                  <a:cubicBezTo>
                    <a:pt x="841450" y="465249"/>
                    <a:pt x="854884" y="455355"/>
                    <a:pt x="871255" y="447523"/>
                  </a:cubicBezTo>
                  <a:lnTo>
                    <a:pt x="868316" y="438866"/>
                  </a:lnTo>
                  <a:lnTo>
                    <a:pt x="870835" y="435156"/>
                  </a:lnTo>
                  <a:lnTo>
                    <a:pt x="864958" y="432270"/>
                  </a:lnTo>
                  <a:cubicBezTo>
                    <a:pt x="864949" y="432265"/>
                    <a:pt x="864326" y="431935"/>
                    <a:pt x="821301" y="409185"/>
                  </a:cubicBezTo>
                  <a:close/>
                  <a:moveTo>
                    <a:pt x="696226" y="339562"/>
                  </a:moveTo>
                  <a:lnTo>
                    <a:pt x="689262" y="356271"/>
                  </a:lnTo>
                  <a:lnTo>
                    <a:pt x="735214" y="382728"/>
                  </a:lnTo>
                  <a:lnTo>
                    <a:pt x="746354" y="366019"/>
                  </a:lnTo>
                  <a:close/>
                  <a:moveTo>
                    <a:pt x="569513" y="269939"/>
                  </a:moveTo>
                  <a:lnTo>
                    <a:pt x="563942" y="282471"/>
                  </a:lnTo>
                  <a:lnTo>
                    <a:pt x="609894" y="308928"/>
                  </a:lnTo>
                  <a:lnTo>
                    <a:pt x="616856" y="296395"/>
                  </a:lnTo>
                  <a:close/>
                  <a:moveTo>
                    <a:pt x="1072527" y="14619"/>
                  </a:moveTo>
                  <a:cubicBezTo>
                    <a:pt x="1072874" y="14716"/>
                    <a:pt x="1073221" y="14814"/>
                    <a:pt x="1073531" y="15047"/>
                  </a:cubicBezTo>
                  <a:lnTo>
                    <a:pt x="1049842" y="71890"/>
                  </a:lnTo>
                  <a:lnTo>
                    <a:pt x="1017882" y="47147"/>
                  </a:lnTo>
                  <a:lnTo>
                    <a:pt x="1006742" y="59679"/>
                  </a:lnTo>
                  <a:lnTo>
                    <a:pt x="1043176" y="87886"/>
                  </a:lnTo>
                  <a:lnTo>
                    <a:pt x="963184" y="279833"/>
                  </a:lnTo>
                  <a:lnTo>
                    <a:pt x="696225" y="90312"/>
                  </a:lnTo>
                  <a:lnTo>
                    <a:pt x="686478" y="102844"/>
                  </a:lnTo>
                  <a:lnTo>
                    <a:pt x="955216" y="298951"/>
                  </a:lnTo>
                  <a:lnTo>
                    <a:pt x="666938" y="990697"/>
                  </a:lnTo>
                  <a:cubicBezTo>
                    <a:pt x="643801" y="994862"/>
                    <a:pt x="620385" y="997522"/>
                    <a:pt x="596581" y="999794"/>
                  </a:cubicBezTo>
                  <a:cubicBezTo>
                    <a:pt x="596581" y="999790"/>
                    <a:pt x="596581" y="999724"/>
                    <a:pt x="596580" y="998548"/>
                  </a:cubicBezTo>
                  <a:lnTo>
                    <a:pt x="596581" y="989831"/>
                  </a:lnTo>
                  <a:cubicBezTo>
                    <a:pt x="596574" y="989831"/>
                    <a:pt x="596465" y="989830"/>
                    <a:pt x="594509" y="989831"/>
                  </a:cubicBezTo>
                  <a:lnTo>
                    <a:pt x="580008" y="989830"/>
                  </a:lnTo>
                  <a:cubicBezTo>
                    <a:pt x="580007" y="989836"/>
                    <a:pt x="579985" y="989925"/>
                    <a:pt x="579595" y="991491"/>
                  </a:cubicBezTo>
                  <a:lnTo>
                    <a:pt x="576695" y="1003115"/>
                  </a:lnTo>
                  <a:cubicBezTo>
                    <a:pt x="507094" y="1009757"/>
                    <a:pt x="437492" y="1016399"/>
                    <a:pt x="371205" y="1019720"/>
                  </a:cubicBezTo>
                  <a:cubicBezTo>
                    <a:pt x="371209" y="1019700"/>
                    <a:pt x="371687" y="1017305"/>
                    <a:pt x="430864" y="720826"/>
                  </a:cubicBezTo>
                  <a:cubicBezTo>
                    <a:pt x="430857" y="720825"/>
                    <a:pt x="430747" y="720803"/>
                    <a:pt x="428792" y="720411"/>
                  </a:cubicBezTo>
                  <a:lnTo>
                    <a:pt x="414292" y="717506"/>
                  </a:lnTo>
                  <a:cubicBezTo>
                    <a:pt x="414289" y="717517"/>
                    <a:pt x="413904" y="719364"/>
                    <a:pt x="351320" y="1019720"/>
                  </a:cubicBezTo>
                  <a:cubicBezTo>
                    <a:pt x="222060" y="1029683"/>
                    <a:pt x="102744" y="1029683"/>
                    <a:pt x="19886" y="1033004"/>
                  </a:cubicBezTo>
                  <a:lnTo>
                    <a:pt x="39771" y="1016399"/>
                  </a:lnTo>
                  <a:cubicBezTo>
                    <a:pt x="39768" y="1016396"/>
                    <a:pt x="39700" y="1016327"/>
                    <a:pt x="38114" y="1014738"/>
                  </a:cubicBezTo>
                  <a:lnTo>
                    <a:pt x="26513" y="1003115"/>
                  </a:lnTo>
                  <a:cubicBezTo>
                    <a:pt x="16571" y="1013078"/>
                    <a:pt x="6628" y="1019720"/>
                    <a:pt x="0" y="1026362"/>
                  </a:cubicBezTo>
                  <a:cubicBezTo>
                    <a:pt x="19885" y="973225"/>
                    <a:pt x="46400" y="910126"/>
                    <a:pt x="79543" y="840384"/>
                  </a:cubicBezTo>
                  <a:cubicBezTo>
                    <a:pt x="79558" y="840391"/>
                    <a:pt x="80957" y="840987"/>
                    <a:pt x="212116" y="896842"/>
                  </a:cubicBezTo>
                  <a:cubicBezTo>
                    <a:pt x="212119" y="896835"/>
                    <a:pt x="212163" y="896724"/>
                    <a:pt x="212946" y="894766"/>
                  </a:cubicBezTo>
                  <a:lnTo>
                    <a:pt x="218746" y="880237"/>
                  </a:lnTo>
                  <a:cubicBezTo>
                    <a:pt x="218731" y="880231"/>
                    <a:pt x="217367" y="879650"/>
                    <a:pt x="86173" y="823779"/>
                  </a:cubicBezTo>
                  <a:cubicBezTo>
                    <a:pt x="149145" y="697580"/>
                    <a:pt x="238631" y="551453"/>
                    <a:pt x="344690" y="415291"/>
                  </a:cubicBezTo>
                  <a:cubicBezTo>
                    <a:pt x="344699" y="415297"/>
                    <a:pt x="346165" y="416250"/>
                    <a:pt x="599895" y="581343"/>
                  </a:cubicBezTo>
                  <a:cubicBezTo>
                    <a:pt x="586637" y="591306"/>
                    <a:pt x="576695" y="597948"/>
                    <a:pt x="566752" y="604590"/>
                  </a:cubicBezTo>
                  <a:cubicBezTo>
                    <a:pt x="566756" y="604595"/>
                    <a:pt x="566822" y="604684"/>
                    <a:pt x="567995" y="606251"/>
                  </a:cubicBezTo>
                  <a:lnTo>
                    <a:pt x="576695" y="617874"/>
                  </a:lnTo>
                  <a:cubicBezTo>
                    <a:pt x="589952" y="607911"/>
                    <a:pt x="606524" y="601269"/>
                    <a:pt x="619781" y="591306"/>
                  </a:cubicBezTo>
                  <a:cubicBezTo>
                    <a:pt x="619778" y="591301"/>
                    <a:pt x="619749" y="591243"/>
                    <a:pt x="619367" y="590476"/>
                  </a:cubicBezTo>
                  <a:lnTo>
                    <a:pt x="616466" y="584664"/>
                  </a:lnTo>
                  <a:cubicBezTo>
                    <a:pt x="616469" y="584660"/>
                    <a:pt x="616513" y="584593"/>
                    <a:pt x="617295" y="583419"/>
                  </a:cubicBezTo>
                  <a:lnTo>
                    <a:pt x="623095" y="574701"/>
                  </a:lnTo>
                  <a:cubicBezTo>
                    <a:pt x="623087" y="574695"/>
                    <a:pt x="621605" y="573742"/>
                    <a:pt x="354633" y="402007"/>
                  </a:cubicBezTo>
                  <a:cubicBezTo>
                    <a:pt x="530709" y="179913"/>
                    <a:pt x="749507" y="-3264"/>
                    <a:pt x="972189" y="45"/>
                  </a:cubicBezTo>
                  <a:cubicBezTo>
                    <a:pt x="1005591" y="541"/>
                    <a:pt x="1039081" y="5233"/>
                    <a:pt x="1072527" y="14619"/>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48" name="Freeform 5"/>
            <p:cNvSpPr>
              <a:spLocks/>
            </p:cNvSpPr>
            <p:nvPr/>
          </p:nvSpPr>
          <p:spPr bwMode="auto">
            <a:xfrm rot="14400000">
              <a:off x="10679091" y="5859602"/>
              <a:ext cx="1518286" cy="1103127"/>
            </a:xfrm>
            <a:custGeom>
              <a:avLst/>
              <a:gdLst/>
              <a:ahLst/>
              <a:cxnLst/>
              <a:rect l="l" t="t" r="r" b="b"/>
              <a:pathLst>
                <a:path w="1413236" h="1026802">
                  <a:moveTo>
                    <a:pt x="183142" y="718307"/>
                  </a:moveTo>
                  <a:lnTo>
                    <a:pt x="188712" y="701599"/>
                  </a:lnTo>
                  <a:lnTo>
                    <a:pt x="135800" y="682103"/>
                  </a:lnTo>
                  <a:lnTo>
                    <a:pt x="130230" y="698814"/>
                  </a:lnTo>
                  <a:close/>
                  <a:moveTo>
                    <a:pt x="109343" y="923835"/>
                  </a:moveTo>
                  <a:lnTo>
                    <a:pt x="99421" y="910467"/>
                  </a:lnTo>
                  <a:cubicBezTo>
                    <a:pt x="82887" y="923834"/>
                    <a:pt x="69658" y="933861"/>
                    <a:pt x="56430" y="943886"/>
                  </a:cubicBezTo>
                  <a:lnTo>
                    <a:pt x="69658" y="960595"/>
                  </a:lnTo>
                  <a:cubicBezTo>
                    <a:pt x="82886" y="947228"/>
                    <a:pt x="96115" y="937202"/>
                    <a:pt x="109343" y="923835"/>
                  </a:cubicBezTo>
                  <a:close/>
                  <a:moveTo>
                    <a:pt x="224630" y="832837"/>
                  </a:moveTo>
                  <a:lnTo>
                    <a:pt x="212877" y="821349"/>
                  </a:lnTo>
                  <a:cubicBezTo>
                    <a:pt x="199442" y="834478"/>
                    <a:pt x="186011" y="844326"/>
                    <a:pt x="170897" y="855814"/>
                  </a:cubicBezTo>
                  <a:lnTo>
                    <a:pt x="182651" y="867301"/>
                  </a:lnTo>
                  <a:cubicBezTo>
                    <a:pt x="196085" y="857455"/>
                    <a:pt x="209518" y="847608"/>
                    <a:pt x="224630" y="832837"/>
                  </a:cubicBezTo>
                  <a:close/>
                  <a:moveTo>
                    <a:pt x="570245" y="308927"/>
                  </a:moveTo>
                  <a:lnTo>
                    <a:pt x="577207" y="296395"/>
                  </a:lnTo>
                  <a:lnTo>
                    <a:pt x="529864" y="269939"/>
                  </a:lnTo>
                  <a:lnTo>
                    <a:pt x="524293" y="282471"/>
                  </a:lnTo>
                  <a:close/>
                  <a:moveTo>
                    <a:pt x="340648" y="749138"/>
                  </a:moveTo>
                  <a:lnTo>
                    <a:pt x="332009" y="734669"/>
                  </a:lnTo>
                  <a:cubicBezTo>
                    <a:pt x="325426" y="737975"/>
                    <a:pt x="322134" y="741282"/>
                    <a:pt x="318843" y="744591"/>
                  </a:cubicBezTo>
                  <a:cubicBezTo>
                    <a:pt x="318829" y="744586"/>
                    <a:pt x="318046" y="744305"/>
                    <a:pt x="272765" y="728056"/>
                  </a:cubicBezTo>
                  <a:cubicBezTo>
                    <a:pt x="272764" y="728068"/>
                    <a:pt x="272682" y="728558"/>
                    <a:pt x="269475" y="747898"/>
                  </a:cubicBezTo>
                  <a:cubicBezTo>
                    <a:pt x="269487" y="747900"/>
                    <a:pt x="270038" y="748084"/>
                    <a:pt x="299098" y="757818"/>
                  </a:cubicBezTo>
                  <a:cubicBezTo>
                    <a:pt x="295805" y="761125"/>
                    <a:pt x="292513" y="764432"/>
                    <a:pt x="287577" y="769394"/>
                  </a:cubicBezTo>
                  <a:lnTo>
                    <a:pt x="299096" y="780968"/>
                  </a:lnTo>
                  <a:cubicBezTo>
                    <a:pt x="312262" y="771047"/>
                    <a:pt x="325426" y="761126"/>
                    <a:pt x="340648" y="749138"/>
                  </a:cubicBezTo>
                  <a:close/>
                  <a:moveTo>
                    <a:pt x="460374" y="667268"/>
                  </a:moveTo>
                  <a:lnTo>
                    <a:pt x="451559" y="655648"/>
                  </a:lnTo>
                  <a:cubicBezTo>
                    <a:pt x="434767" y="665608"/>
                    <a:pt x="421335" y="675571"/>
                    <a:pt x="405802" y="687191"/>
                  </a:cubicBezTo>
                  <a:lnTo>
                    <a:pt x="414617" y="698814"/>
                  </a:lnTo>
                  <a:cubicBezTo>
                    <a:pt x="431409" y="688851"/>
                    <a:pt x="444843" y="678891"/>
                    <a:pt x="460374" y="667268"/>
                  </a:cubicBezTo>
                  <a:close/>
                  <a:moveTo>
                    <a:pt x="706706" y="366019"/>
                  </a:moveTo>
                  <a:lnTo>
                    <a:pt x="656577" y="339562"/>
                  </a:lnTo>
                  <a:lnTo>
                    <a:pt x="649614" y="356270"/>
                  </a:lnTo>
                  <a:lnTo>
                    <a:pt x="695565" y="382728"/>
                  </a:lnTo>
                  <a:close/>
                  <a:moveTo>
                    <a:pt x="623157" y="618052"/>
                  </a:moveTo>
                  <a:lnTo>
                    <a:pt x="630120" y="579063"/>
                  </a:lnTo>
                  <a:lnTo>
                    <a:pt x="613410" y="574885"/>
                  </a:lnTo>
                  <a:lnTo>
                    <a:pt x="606449" y="615267"/>
                  </a:lnTo>
                  <a:close/>
                  <a:moveTo>
                    <a:pt x="705445" y="517004"/>
                  </a:moveTo>
                  <a:lnTo>
                    <a:pt x="696631" y="502478"/>
                  </a:lnTo>
                  <a:cubicBezTo>
                    <a:pt x="679839" y="509117"/>
                    <a:pt x="666406" y="519081"/>
                    <a:pt x="649614" y="529041"/>
                  </a:cubicBezTo>
                  <a:lnTo>
                    <a:pt x="659689" y="545644"/>
                  </a:lnTo>
                  <a:cubicBezTo>
                    <a:pt x="673122" y="535683"/>
                    <a:pt x="689914" y="525721"/>
                    <a:pt x="705445" y="517004"/>
                  </a:cubicBezTo>
                  <a:close/>
                  <a:moveTo>
                    <a:pt x="596701" y="761475"/>
                  </a:moveTo>
                  <a:lnTo>
                    <a:pt x="606449" y="708562"/>
                  </a:lnTo>
                  <a:lnTo>
                    <a:pt x="589740" y="704383"/>
                  </a:lnTo>
                  <a:lnTo>
                    <a:pt x="579992" y="757299"/>
                  </a:lnTo>
                  <a:close/>
                  <a:moveTo>
                    <a:pt x="1021399" y="80565"/>
                  </a:moveTo>
                  <a:lnTo>
                    <a:pt x="978233" y="47146"/>
                  </a:lnTo>
                  <a:lnTo>
                    <a:pt x="967093" y="59679"/>
                  </a:lnTo>
                  <a:lnTo>
                    <a:pt x="1010260" y="93098"/>
                  </a:lnTo>
                  <a:close/>
                  <a:moveTo>
                    <a:pt x="831606" y="447523"/>
                  </a:moveTo>
                  <a:lnTo>
                    <a:pt x="828667" y="438866"/>
                  </a:lnTo>
                  <a:lnTo>
                    <a:pt x="831186" y="435156"/>
                  </a:lnTo>
                  <a:lnTo>
                    <a:pt x="825309" y="432269"/>
                  </a:lnTo>
                  <a:cubicBezTo>
                    <a:pt x="825297" y="432262"/>
                    <a:pt x="824574" y="431881"/>
                    <a:pt x="781653" y="409184"/>
                  </a:cubicBezTo>
                  <a:lnTo>
                    <a:pt x="774936" y="425673"/>
                  </a:lnTo>
                  <a:cubicBezTo>
                    <a:pt x="774946" y="425680"/>
                    <a:pt x="775516" y="425990"/>
                    <a:pt x="805159" y="442163"/>
                  </a:cubicBezTo>
                  <a:cubicBezTo>
                    <a:pt x="795084" y="448760"/>
                    <a:pt x="785010" y="452057"/>
                    <a:pt x="776194" y="460301"/>
                  </a:cubicBezTo>
                  <a:lnTo>
                    <a:pt x="785009" y="471844"/>
                  </a:lnTo>
                  <a:cubicBezTo>
                    <a:pt x="801801" y="465249"/>
                    <a:pt x="815235" y="455355"/>
                    <a:pt x="831606" y="447523"/>
                  </a:cubicBezTo>
                  <a:close/>
                  <a:moveTo>
                    <a:pt x="573030" y="903505"/>
                  </a:moveTo>
                  <a:lnTo>
                    <a:pt x="584169" y="847806"/>
                  </a:lnTo>
                  <a:lnTo>
                    <a:pt x="563282" y="847807"/>
                  </a:lnTo>
                  <a:lnTo>
                    <a:pt x="557712" y="900720"/>
                  </a:lnTo>
                  <a:close/>
                  <a:moveTo>
                    <a:pt x="960684" y="383525"/>
                  </a:moveTo>
                  <a:lnTo>
                    <a:pt x="954807" y="368803"/>
                  </a:lnTo>
                  <a:cubicBezTo>
                    <a:pt x="938015" y="375532"/>
                    <a:pt x="921225" y="385628"/>
                    <a:pt x="905692" y="394460"/>
                  </a:cubicBezTo>
                  <a:lnTo>
                    <a:pt x="914507" y="409183"/>
                  </a:lnTo>
                  <a:cubicBezTo>
                    <a:pt x="927940" y="402454"/>
                    <a:pt x="944732" y="392358"/>
                    <a:pt x="960684" y="383525"/>
                  </a:cubicBezTo>
                  <a:close/>
                  <a:moveTo>
                    <a:pt x="1021399" y="349308"/>
                  </a:moveTo>
                  <a:lnTo>
                    <a:pt x="656577" y="90312"/>
                  </a:lnTo>
                  <a:lnTo>
                    <a:pt x="646830" y="102844"/>
                  </a:lnTo>
                  <a:lnTo>
                    <a:pt x="1007475" y="366018"/>
                  </a:lnTo>
                  <a:close/>
                  <a:moveTo>
                    <a:pt x="1132795" y="166897"/>
                  </a:moveTo>
                  <a:lnTo>
                    <a:pt x="1089630" y="133479"/>
                  </a:lnTo>
                  <a:lnTo>
                    <a:pt x="1079882" y="150188"/>
                  </a:lnTo>
                  <a:lnTo>
                    <a:pt x="1123048" y="183607"/>
                  </a:lnTo>
                  <a:close/>
                  <a:moveTo>
                    <a:pt x="1095760" y="327504"/>
                  </a:moveTo>
                  <a:lnTo>
                    <a:pt x="1089940" y="313104"/>
                  </a:lnTo>
                  <a:cubicBezTo>
                    <a:pt x="1069981" y="319687"/>
                    <a:pt x="1053348" y="326268"/>
                    <a:pt x="1037547" y="334909"/>
                  </a:cubicBezTo>
                  <a:lnTo>
                    <a:pt x="1043369" y="349308"/>
                  </a:lnTo>
                  <a:cubicBezTo>
                    <a:pt x="1060001" y="342725"/>
                    <a:pt x="1076633" y="336143"/>
                    <a:pt x="1095760" y="327504"/>
                  </a:cubicBezTo>
                  <a:close/>
                  <a:moveTo>
                    <a:pt x="1110515" y="428679"/>
                  </a:moveTo>
                  <a:lnTo>
                    <a:pt x="1120263" y="375765"/>
                  </a:lnTo>
                  <a:lnTo>
                    <a:pt x="1103553" y="372981"/>
                  </a:lnTo>
                  <a:lnTo>
                    <a:pt x="1093806" y="425892"/>
                  </a:lnTo>
                  <a:close/>
                  <a:moveTo>
                    <a:pt x="1232220" y="280382"/>
                  </a:moveTo>
                  <a:lnTo>
                    <a:pt x="1226399" y="265761"/>
                  </a:lnTo>
                  <a:cubicBezTo>
                    <a:pt x="1209766" y="272445"/>
                    <a:pt x="1193134" y="275787"/>
                    <a:pt x="1174007" y="284559"/>
                  </a:cubicBezTo>
                  <a:lnTo>
                    <a:pt x="1179829" y="299180"/>
                  </a:lnTo>
                  <a:cubicBezTo>
                    <a:pt x="1196461" y="292496"/>
                    <a:pt x="1213093" y="289153"/>
                    <a:pt x="1232220" y="280382"/>
                  </a:cubicBezTo>
                  <a:close/>
                  <a:moveTo>
                    <a:pt x="1249760" y="256015"/>
                  </a:moveTo>
                  <a:lnTo>
                    <a:pt x="1206595" y="222596"/>
                  </a:lnTo>
                  <a:lnTo>
                    <a:pt x="1196847" y="236520"/>
                  </a:lnTo>
                  <a:lnTo>
                    <a:pt x="1238621" y="269939"/>
                  </a:lnTo>
                  <a:close/>
                  <a:moveTo>
                    <a:pt x="1084059" y="572102"/>
                  </a:moveTo>
                  <a:lnTo>
                    <a:pt x="1093807" y="519187"/>
                  </a:lnTo>
                  <a:lnTo>
                    <a:pt x="1077098" y="515010"/>
                  </a:lnTo>
                  <a:lnTo>
                    <a:pt x="1067350" y="567924"/>
                  </a:lnTo>
                  <a:close/>
                  <a:moveTo>
                    <a:pt x="1060387" y="714131"/>
                  </a:moveTo>
                  <a:lnTo>
                    <a:pt x="1070135" y="661218"/>
                  </a:lnTo>
                  <a:lnTo>
                    <a:pt x="1050641" y="658433"/>
                  </a:lnTo>
                  <a:lnTo>
                    <a:pt x="1040893" y="711346"/>
                  </a:lnTo>
                  <a:close/>
                  <a:moveTo>
                    <a:pt x="1033931" y="857554"/>
                  </a:moveTo>
                  <a:lnTo>
                    <a:pt x="1043678" y="804641"/>
                  </a:lnTo>
                  <a:lnTo>
                    <a:pt x="1026969" y="800462"/>
                  </a:lnTo>
                  <a:lnTo>
                    <a:pt x="1017221" y="854769"/>
                  </a:lnTo>
                  <a:close/>
                  <a:moveTo>
                    <a:pt x="1374273" y="659887"/>
                  </a:moveTo>
                  <a:cubicBezTo>
                    <a:pt x="1343570" y="717505"/>
                    <a:pt x="1296030" y="766075"/>
                    <a:pt x="1236372" y="807173"/>
                  </a:cubicBezTo>
                  <a:cubicBezTo>
                    <a:pt x="1236377" y="807150"/>
                    <a:pt x="1237023" y="803848"/>
                    <a:pt x="1335803" y="299055"/>
                  </a:cubicBezTo>
                  <a:cubicBezTo>
                    <a:pt x="1335790" y="299052"/>
                    <a:pt x="1335311" y="298972"/>
                    <a:pt x="1315917" y="295733"/>
                  </a:cubicBezTo>
                  <a:lnTo>
                    <a:pt x="1216486" y="820458"/>
                  </a:lnTo>
                  <a:cubicBezTo>
                    <a:pt x="1100485" y="890198"/>
                    <a:pt x="944711" y="936692"/>
                    <a:pt x="782307" y="966582"/>
                  </a:cubicBezTo>
                  <a:cubicBezTo>
                    <a:pt x="782311" y="966561"/>
                    <a:pt x="782955" y="963253"/>
                    <a:pt x="881737" y="455143"/>
                  </a:cubicBezTo>
                  <a:cubicBezTo>
                    <a:pt x="881725" y="455141"/>
                    <a:pt x="881245" y="455061"/>
                    <a:pt x="861851" y="451822"/>
                  </a:cubicBezTo>
                  <a:cubicBezTo>
                    <a:pt x="861847" y="451841"/>
                    <a:pt x="861238" y="455035"/>
                    <a:pt x="762421" y="973225"/>
                  </a:cubicBezTo>
                  <a:cubicBezTo>
                    <a:pt x="692820" y="983187"/>
                    <a:pt x="626533" y="993151"/>
                    <a:pt x="556931" y="999794"/>
                  </a:cubicBezTo>
                  <a:cubicBezTo>
                    <a:pt x="556931" y="999789"/>
                    <a:pt x="556932" y="999712"/>
                    <a:pt x="556932" y="998547"/>
                  </a:cubicBezTo>
                  <a:lnTo>
                    <a:pt x="556932" y="989829"/>
                  </a:lnTo>
                  <a:cubicBezTo>
                    <a:pt x="556924" y="989829"/>
                    <a:pt x="556793" y="989830"/>
                    <a:pt x="554861" y="989829"/>
                  </a:cubicBezTo>
                  <a:lnTo>
                    <a:pt x="540361" y="989829"/>
                  </a:lnTo>
                  <a:cubicBezTo>
                    <a:pt x="540359" y="989836"/>
                    <a:pt x="540334" y="989939"/>
                    <a:pt x="539946" y="991491"/>
                  </a:cubicBezTo>
                  <a:lnTo>
                    <a:pt x="537046" y="1003114"/>
                  </a:lnTo>
                  <a:cubicBezTo>
                    <a:pt x="467445" y="1009756"/>
                    <a:pt x="397843" y="1016397"/>
                    <a:pt x="331556" y="1019720"/>
                  </a:cubicBezTo>
                  <a:cubicBezTo>
                    <a:pt x="331562" y="1019692"/>
                    <a:pt x="332135" y="1016820"/>
                    <a:pt x="391215" y="720826"/>
                  </a:cubicBezTo>
                  <a:cubicBezTo>
                    <a:pt x="391206" y="720823"/>
                    <a:pt x="391080" y="720798"/>
                    <a:pt x="389143" y="720410"/>
                  </a:cubicBezTo>
                  <a:lnTo>
                    <a:pt x="374643" y="717505"/>
                  </a:lnTo>
                  <a:cubicBezTo>
                    <a:pt x="374639" y="717518"/>
                    <a:pt x="374227" y="719501"/>
                    <a:pt x="311671" y="1019719"/>
                  </a:cubicBezTo>
                  <a:lnTo>
                    <a:pt x="169660" y="1026802"/>
                  </a:lnTo>
                  <a:lnTo>
                    <a:pt x="0" y="928849"/>
                  </a:lnTo>
                  <a:cubicBezTo>
                    <a:pt x="11865" y="900794"/>
                    <a:pt x="25231" y="871239"/>
                    <a:pt x="39894" y="840383"/>
                  </a:cubicBezTo>
                  <a:cubicBezTo>
                    <a:pt x="39916" y="840393"/>
                    <a:pt x="41591" y="841106"/>
                    <a:pt x="172468" y="896841"/>
                  </a:cubicBezTo>
                  <a:cubicBezTo>
                    <a:pt x="172471" y="896832"/>
                    <a:pt x="172522" y="896705"/>
                    <a:pt x="173297" y="894764"/>
                  </a:cubicBezTo>
                  <a:lnTo>
                    <a:pt x="179099" y="880236"/>
                  </a:lnTo>
                  <a:cubicBezTo>
                    <a:pt x="179076" y="880227"/>
                    <a:pt x="177428" y="879525"/>
                    <a:pt x="46523" y="823779"/>
                  </a:cubicBezTo>
                  <a:cubicBezTo>
                    <a:pt x="109496" y="697579"/>
                    <a:pt x="198983" y="551452"/>
                    <a:pt x="305041" y="415291"/>
                  </a:cubicBezTo>
                  <a:cubicBezTo>
                    <a:pt x="305056" y="415301"/>
                    <a:pt x="306940" y="416525"/>
                    <a:pt x="560246" y="581342"/>
                  </a:cubicBezTo>
                  <a:cubicBezTo>
                    <a:pt x="546990" y="591305"/>
                    <a:pt x="537046" y="597948"/>
                    <a:pt x="527104" y="604588"/>
                  </a:cubicBezTo>
                  <a:cubicBezTo>
                    <a:pt x="527108" y="604597"/>
                    <a:pt x="527183" y="604697"/>
                    <a:pt x="528347" y="606249"/>
                  </a:cubicBezTo>
                  <a:lnTo>
                    <a:pt x="537046" y="617874"/>
                  </a:lnTo>
                  <a:cubicBezTo>
                    <a:pt x="550304" y="607909"/>
                    <a:pt x="566875" y="601268"/>
                    <a:pt x="580132" y="591306"/>
                  </a:cubicBezTo>
                  <a:cubicBezTo>
                    <a:pt x="580128" y="591299"/>
                    <a:pt x="580097" y="591234"/>
                    <a:pt x="579718" y="590476"/>
                  </a:cubicBezTo>
                  <a:lnTo>
                    <a:pt x="576819" y="584663"/>
                  </a:lnTo>
                  <a:cubicBezTo>
                    <a:pt x="576822" y="584658"/>
                    <a:pt x="576873" y="584583"/>
                    <a:pt x="577646" y="583417"/>
                  </a:cubicBezTo>
                  <a:lnTo>
                    <a:pt x="583446" y="574701"/>
                  </a:lnTo>
                  <a:cubicBezTo>
                    <a:pt x="583430" y="574689"/>
                    <a:pt x="581294" y="573314"/>
                    <a:pt x="314986" y="402005"/>
                  </a:cubicBezTo>
                  <a:cubicBezTo>
                    <a:pt x="491060" y="179912"/>
                    <a:pt x="709858" y="-3264"/>
                    <a:pt x="932540" y="45"/>
                  </a:cubicBezTo>
                  <a:cubicBezTo>
                    <a:pt x="1066149" y="2029"/>
                    <a:pt x="1201157" y="71148"/>
                    <a:pt x="1329175" y="239275"/>
                  </a:cubicBezTo>
                  <a:cubicBezTo>
                    <a:pt x="1322545" y="239274"/>
                    <a:pt x="1319231" y="239275"/>
                    <a:pt x="1312602" y="242596"/>
                  </a:cubicBezTo>
                  <a:cubicBezTo>
                    <a:pt x="1312605" y="242604"/>
                    <a:pt x="1312652" y="242724"/>
                    <a:pt x="1313430" y="244671"/>
                  </a:cubicBezTo>
                  <a:lnTo>
                    <a:pt x="1319230" y="259202"/>
                  </a:lnTo>
                  <a:cubicBezTo>
                    <a:pt x="1325859" y="255881"/>
                    <a:pt x="1332488" y="255881"/>
                    <a:pt x="1342431" y="252559"/>
                  </a:cubicBezTo>
                  <a:cubicBezTo>
                    <a:pt x="1349060" y="265843"/>
                    <a:pt x="1359002" y="279128"/>
                    <a:pt x="1365632" y="289091"/>
                  </a:cubicBezTo>
                  <a:cubicBezTo>
                    <a:pt x="1429846" y="442689"/>
                    <a:pt x="1425445" y="563854"/>
                    <a:pt x="1374273" y="659887"/>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49" name="Freeform 5"/>
            <p:cNvSpPr>
              <a:spLocks/>
            </p:cNvSpPr>
            <p:nvPr/>
          </p:nvSpPr>
          <p:spPr bwMode="auto">
            <a:xfrm rot="3481137" flipH="1" flipV="1">
              <a:off x="11879169" y="2390764"/>
              <a:ext cx="492586" cy="391913"/>
            </a:xfrm>
            <a:custGeom>
              <a:avLst/>
              <a:gdLst/>
              <a:ahLst/>
              <a:cxnLst/>
              <a:rect l="l" t="t" r="r" b="b"/>
              <a:pathLst>
                <a:path w="458504" h="364797">
                  <a:moveTo>
                    <a:pt x="118292" y="176246"/>
                  </a:moveTo>
                  <a:lnTo>
                    <a:pt x="94154" y="163507"/>
                  </a:lnTo>
                  <a:lnTo>
                    <a:pt x="90801" y="171553"/>
                  </a:lnTo>
                  <a:lnTo>
                    <a:pt x="112928" y="184293"/>
                  </a:lnTo>
                  <a:close/>
                  <a:moveTo>
                    <a:pt x="269825" y="38795"/>
                  </a:moveTo>
                  <a:lnTo>
                    <a:pt x="249039" y="22703"/>
                  </a:lnTo>
                  <a:lnTo>
                    <a:pt x="243675" y="28738"/>
                  </a:lnTo>
                  <a:lnTo>
                    <a:pt x="264461" y="44829"/>
                  </a:lnTo>
                  <a:close/>
                  <a:moveTo>
                    <a:pt x="240589" y="184676"/>
                  </a:moveTo>
                  <a:lnTo>
                    <a:pt x="237759" y="177587"/>
                  </a:lnTo>
                  <a:cubicBezTo>
                    <a:pt x="229673" y="180828"/>
                    <a:pt x="221588" y="185689"/>
                    <a:pt x="214109" y="189942"/>
                  </a:cubicBezTo>
                  <a:lnTo>
                    <a:pt x="218354" y="197032"/>
                  </a:lnTo>
                  <a:cubicBezTo>
                    <a:pt x="224822" y="193791"/>
                    <a:pt x="232908" y="188929"/>
                    <a:pt x="240589" y="184676"/>
                  </a:cubicBezTo>
                  <a:close/>
                  <a:moveTo>
                    <a:pt x="318771" y="88412"/>
                  </a:moveTo>
                  <a:lnTo>
                    <a:pt x="323464" y="80365"/>
                  </a:lnTo>
                  <a:lnTo>
                    <a:pt x="302679" y="64273"/>
                  </a:lnTo>
                  <a:lnTo>
                    <a:pt x="297985" y="72319"/>
                  </a:lnTo>
                  <a:close/>
                  <a:moveTo>
                    <a:pt x="269825" y="168200"/>
                  </a:moveTo>
                  <a:lnTo>
                    <a:pt x="94154" y="43488"/>
                  </a:lnTo>
                  <a:lnTo>
                    <a:pt x="89460" y="49522"/>
                  </a:lnTo>
                  <a:lnTo>
                    <a:pt x="263120" y="176246"/>
                  </a:lnTo>
                  <a:close/>
                  <a:moveTo>
                    <a:pt x="305631" y="157701"/>
                  </a:moveTo>
                  <a:lnTo>
                    <a:pt x="302828" y="150768"/>
                  </a:lnTo>
                  <a:cubicBezTo>
                    <a:pt x="293218" y="153937"/>
                    <a:pt x="285209" y="157106"/>
                    <a:pt x="277600" y="161267"/>
                  </a:cubicBezTo>
                  <a:lnTo>
                    <a:pt x="280404" y="168200"/>
                  </a:lnTo>
                  <a:cubicBezTo>
                    <a:pt x="288412" y="165030"/>
                    <a:pt x="296421" y="161861"/>
                    <a:pt x="305631" y="157701"/>
                  </a:cubicBezTo>
                  <a:close/>
                  <a:moveTo>
                    <a:pt x="312736" y="206419"/>
                  </a:moveTo>
                  <a:lnTo>
                    <a:pt x="317430" y="180940"/>
                  </a:lnTo>
                  <a:lnTo>
                    <a:pt x="309384" y="179599"/>
                  </a:lnTo>
                  <a:lnTo>
                    <a:pt x="304690" y="205078"/>
                  </a:lnTo>
                  <a:close/>
                  <a:moveTo>
                    <a:pt x="371340" y="135011"/>
                  </a:moveTo>
                  <a:lnTo>
                    <a:pt x="368537" y="127971"/>
                  </a:lnTo>
                  <a:cubicBezTo>
                    <a:pt x="360528" y="131188"/>
                    <a:pt x="352519" y="132798"/>
                    <a:pt x="343309" y="137022"/>
                  </a:cubicBezTo>
                  <a:lnTo>
                    <a:pt x="346112" y="144062"/>
                  </a:lnTo>
                  <a:cubicBezTo>
                    <a:pt x="354121" y="140844"/>
                    <a:pt x="362130" y="139235"/>
                    <a:pt x="371340" y="135011"/>
                  </a:cubicBezTo>
                  <a:close/>
                  <a:moveTo>
                    <a:pt x="379786" y="123277"/>
                  </a:moveTo>
                  <a:lnTo>
                    <a:pt x="359001" y="107185"/>
                  </a:lnTo>
                  <a:lnTo>
                    <a:pt x="354307" y="113890"/>
                  </a:lnTo>
                  <a:lnTo>
                    <a:pt x="374422" y="129982"/>
                  </a:lnTo>
                  <a:close/>
                  <a:moveTo>
                    <a:pt x="299997" y="275480"/>
                  </a:moveTo>
                  <a:lnTo>
                    <a:pt x="304691" y="250001"/>
                  </a:lnTo>
                  <a:lnTo>
                    <a:pt x="296645" y="247990"/>
                  </a:lnTo>
                  <a:lnTo>
                    <a:pt x="291951" y="273468"/>
                  </a:lnTo>
                  <a:close/>
                  <a:moveTo>
                    <a:pt x="422340" y="344071"/>
                  </a:moveTo>
                  <a:cubicBezTo>
                    <a:pt x="416013" y="351980"/>
                    <a:pt x="408945" y="359477"/>
                    <a:pt x="399569" y="364797"/>
                  </a:cubicBezTo>
                  <a:lnTo>
                    <a:pt x="380358" y="352802"/>
                  </a:lnTo>
                  <a:cubicBezTo>
                    <a:pt x="386651" y="320645"/>
                    <a:pt x="398585" y="259660"/>
                    <a:pt x="421218" y="144001"/>
                  </a:cubicBezTo>
                  <a:cubicBezTo>
                    <a:pt x="421210" y="144000"/>
                    <a:pt x="420950" y="143957"/>
                    <a:pt x="411642" y="142402"/>
                  </a:cubicBezTo>
                  <a:lnTo>
                    <a:pt x="372681" y="348008"/>
                  </a:lnTo>
                  <a:lnTo>
                    <a:pt x="198651" y="239342"/>
                  </a:lnTo>
                  <a:cubicBezTo>
                    <a:pt x="199922" y="232806"/>
                    <a:pt x="201229" y="226082"/>
                    <a:pt x="202574" y="219162"/>
                  </a:cubicBezTo>
                  <a:cubicBezTo>
                    <a:pt x="202567" y="219161"/>
                    <a:pt x="202308" y="219117"/>
                    <a:pt x="192998" y="217563"/>
                  </a:cubicBezTo>
                  <a:cubicBezTo>
                    <a:pt x="192997" y="217569"/>
                    <a:pt x="192936" y="217888"/>
                    <a:pt x="189888" y="233871"/>
                  </a:cubicBezTo>
                  <a:lnTo>
                    <a:pt x="168642" y="220604"/>
                  </a:lnTo>
                  <a:cubicBezTo>
                    <a:pt x="171861" y="218951"/>
                    <a:pt x="175015" y="217129"/>
                    <a:pt x="178435" y="215493"/>
                  </a:cubicBezTo>
                  <a:lnTo>
                    <a:pt x="177020" y="211324"/>
                  </a:lnTo>
                  <a:lnTo>
                    <a:pt x="178233" y="209537"/>
                  </a:lnTo>
                  <a:lnTo>
                    <a:pt x="175403" y="208147"/>
                  </a:lnTo>
                  <a:cubicBezTo>
                    <a:pt x="175393" y="208143"/>
                    <a:pt x="174956" y="207910"/>
                    <a:pt x="154380" y="197032"/>
                  </a:cubicBezTo>
                  <a:lnTo>
                    <a:pt x="151146" y="204972"/>
                  </a:lnTo>
                  <a:cubicBezTo>
                    <a:pt x="151152" y="204976"/>
                    <a:pt x="151448" y="205137"/>
                    <a:pt x="165699" y="212912"/>
                  </a:cubicBezTo>
                  <a:lnTo>
                    <a:pt x="161018" y="215844"/>
                  </a:lnTo>
                  <a:lnTo>
                    <a:pt x="52839" y="148296"/>
                  </a:lnTo>
                  <a:lnTo>
                    <a:pt x="55935" y="142721"/>
                  </a:lnTo>
                  <a:lnTo>
                    <a:pt x="33138" y="129982"/>
                  </a:lnTo>
                  <a:lnTo>
                    <a:pt x="31047" y="134688"/>
                  </a:lnTo>
                  <a:lnTo>
                    <a:pt x="0" y="115302"/>
                  </a:lnTo>
                  <a:cubicBezTo>
                    <a:pt x="69466" y="46775"/>
                    <a:pt x="147740" y="-1156"/>
                    <a:pt x="227037" y="22"/>
                  </a:cubicBezTo>
                  <a:cubicBezTo>
                    <a:pt x="291373" y="977"/>
                    <a:pt x="356382" y="34260"/>
                    <a:pt x="418025" y="115217"/>
                  </a:cubicBezTo>
                  <a:cubicBezTo>
                    <a:pt x="414834" y="115217"/>
                    <a:pt x="413237" y="115217"/>
                    <a:pt x="410046" y="116816"/>
                  </a:cubicBezTo>
                  <a:cubicBezTo>
                    <a:pt x="410048" y="116822"/>
                    <a:pt x="410076" y="116892"/>
                    <a:pt x="410445" y="117816"/>
                  </a:cubicBezTo>
                  <a:lnTo>
                    <a:pt x="413237" y="124812"/>
                  </a:lnTo>
                  <a:cubicBezTo>
                    <a:pt x="416429" y="123213"/>
                    <a:pt x="419622" y="123213"/>
                    <a:pt x="424409" y="121614"/>
                  </a:cubicBezTo>
                  <a:cubicBezTo>
                    <a:pt x="427601" y="128010"/>
                    <a:pt x="432389" y="134407"/>
                    <a:pt x="435581" y="139205"/>
                  </a:cubicBezTo>
                  <a:cubicBezTo>
                    <a:pt x="472686" y="227958"/>
                    <a:pt x="462213" y="294222"/>
                    <a:pt x="422340" y="34407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50" name="Freeform 5"/>
            <p:cNvSpPr>
              <a:spLocks/>
            </p:cNvSpPr>
            <p:nvPr/>
          </p:nvSpPr>
          <p:spPr bwMode="auto">
            <a:xfrm rot="13507324" flipH="1" flipV="1">
              <a:off x="10384638" y="2626191"/>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51" name="Freeform 5"/>
            <p:cNvSpPr>
              <a:spLocks/>
            </p:cNvSpPr>
            <p:nvPr/>
          </p:nvSpPr>
          <p:spPr bwMode="auto">
            <a:xfrm rot="20449547">
              <a:off x="11049786" y="1282471"/>
              <a:ext cx="1329114" cy="1109791"/>
            </a:xfrm>
            <a:custGeom>
              <a:avLst/>
              <a:gdLst/>
              <a:ahLst/>
              <a:cxnLst/>
              <a:rect l="l" t="t" r="r" b="b"/>
              <a:pathLst>
                <a:path w="1237152" h="1033004">
                  <a:moveTo>
                    <a:pt x="139072" y="910468"/>
                  </a:moveTo>
                  <a:cubicBezTo>
                    <a:pt x="122536" y="923835"/>
                    <a:pt x="109308" y="933861"/>
                    <a:pt x="96080" y="943886"/>
                  </a:cubicBezTo>
                  <a:lnTo>
                    <a:pt x="109308" y="960596"/>
                  </a:lnTo>
                  <a:cubicBezTo>
                    <a:pt x="122536" y="947228"/>
                    <a:pt x="135765" y="937203"/>
                    <a:pt x="148993" y="923835"/>
                  </a:cubicBezTo>
                  <a:close/>
                  <a:moveTo>
                    <a:pt x="252526" y="821350"/>
                  </a:moveTo>
                  <a:cubicBezTo>
                    <a:pt x="239092" y="834479"/>
                    <a:pt x="225660" y="844326"/>
                    <a:pt x="210547" y="855814"/>
                  </a:cubicBezTo>
                  <a:lnTo>
                    <a:pt x="222302" y="867302"/>
                  </a:lnTo>
                  <a:cubicBezTo>
                    <a:pt x="235735" y="857455"/>
                    <a:pt x="249168" y="847608"/>
                    <a:pt x="264280" y="832838"/>
                  </a:cubicBezTo>
                  <a:close/>
                  <a:moveTo>
                    <a:pt x="623819" y="847807"/>
                  </a:moveTo>
                  <a:lnTo>
                    <a:pt x="602932" y="847807"/>
                  </a:lnTo>
                  <a:lnTo>
                    <a:pt x="597362" y="900720"/>
                  </a:lnTo>
                  <a:lnTo>
                    <a:pt x="612680" y="903505"/>
                  </a:lnTo>
                  <a:close/>
                  <a:moveTo>
                    <a:pt x="175449" y="682105"/>
                  </a:moveTo>
                  <a:lnTo>
                    <a:pt x="169879" y="698815"/>
                  </a:lnTo>
                  <a:lnTo>
                    <a:pt x="222792" y="718309"/>
                  </a:lnTo>
                  <a:lnTo>
                    <a:pt x="228362" y="701599"/>
                  </a:lnTo>
                  <a:close/>
                  <a:moveTo>
                    <a:pt x="371658" y="734670"/>
                  </a:moveTo>
                  <a:cubicBezTo>
                    <a:pt x="365076" y="737977"/>
                    <a:pt x="361784" y="741284"/>
                    <a:pt x="358493" y="744592"/>
                  </a:cubicBezTo>
                  <a:cubicBezTo>
                    <a:pt x="358484" y="744588"/>
                    <a:pt x="357846" y="744359"/>
                    <a:pt x="312416" y="728056"/>
                  </a:cubicBezTo>
                  <a:cubicBezTo>
                    <a:pt x="312415" y="728065"/>
                    <a:pt x="312346" y="728475"/>
                    <a:pt x="309124" y="747898"/>
                  </a:cubicBezTo>
                  <a:cubicBezTo>
                    <a:pt x="309132" y="747901"/>
                    <a:pt x="309603" y="748059"/>
                    <a:pt x="338746" y="757819"/>
                  </a:cubicBezTo>
                  <a:cubicBezTo>
                    <a:pt x="335454" y="761126"/>
                    <a:pt x="332163" y="764434"/>
                    <a:pt x="327226" y="769394"/>
                  </a:cubicBezTo>
                  <a:lnTo>
                    <a:pt x="338746" y="780969"/>
                  </a:lnTo>
                  <a:cubicBezTo>
                    <a:pt x="351911" y="771047"/>
                    <a:pt x="365075" y="761126"/>
                    <a:pt x="380298" y="749139"/>
                  </a:cubicBezTo>
                  <a:close/>
                  <a:moveTo>
                    <a:pt x="491209" y="655648"/>
                  </a:moveTo>
                  <a:cubicBezTo>
                    <a:pt x="474417" y="665610"/>
                    <a:pt x="460985" y="675572"/>
                    <a:pt x="445452" y="687193"/>
                  </a:cubicBezTo>
                  <a:lnTo>
                    <a:pt x="454267" y="698814"/>
                  </a:lnTo>
                  <a:cubicBezTo>
                    <a:pt x="471060" y="688853"/>
                    <a:pt x="484493" y="678891"/>
                    <a:pt x="500024" y="667270"/>
                  </a:cubicBezTo>
                  <a:close/>
                  <a:moveTo>
                    <a:pt x="646099" y="708562"/>
                  </a:moveTo>
                  <a:lnTo>
                    <a:pt x="629389" y="704384"/>
                  </a:lnTo>
                  <a:lnTo>
                    <a:pt x="619642" y="757299"/>
                  </a:lnTo>
                  <a:lnTo>
                    <a:pt x="636351" y="761475"/>
                  </a:lnTo>
                  <a:close/>
                  <a:moveTo>
                    <a:pt x="669770" y="579063"/>
                  </a:moveTo>
                  <a:lnTo>
                    <a:pt x="653061" y="574886"/>
                  </a:lnTo>
                  <a:lnTo>
                    <a:pt x="646098" y="615267"/>
                  </a:lnTo>
                  <a:lnTo>
                    <a:pt x="662807" y="618052"/>
                  </a:lnTo>
                  <a:close/>
                  <a:moveTo>
                    <a:pt x="736280" y="502478"/>
                  </a:moveTo>
                  <a:cubicBezTo>
                    <a:pt x="719488" y="509119"/>
                    <a:pt x="706056" y="519081"/>
                    <a:pt x="689264" y="529042"/>
                  </a:cubicBezTo>
                  <a:lnTo>
                    <a:pt x="699339" y="545645"/>
                  </a:lnTo>
                  <a:cubicBezTo>
                    <a:pt x="712772" y="535683"/>
                    <a:pt x="729564" y="525722"/>
                    <a:pt x="745096" y="517006"/>
                  </a:cubicBezTo>
                  <a:close/>
                  <a:moveTo>
                    <a:pt x="821302" y="409185"/>
                  </a:moveTo>
                  <a:lnTo>
                    <a:pt x="814585" y="425674"/>
                  </a:lnTo>
                  <a:cubicBezTo>
                    <a:pt x="814593" y="425678"/>
                    <a:pt x="815068" y="425938"/>
                    <a:pt x="844809" y="442164"/>
                  </a:cubicBezTo>
                  <a:cubicBezTo>
                    <a:pt x="834734" y="448760"/>
                    <a:pt x="824659" y="452058"/>
                    <a:pt x="815844" y="460302"/>
                  </a:cubicBezTo>
                  <a:lnTo>
                    <a:pt x="824659" y="471845"/>
                  </a:lnTo>
                  <a:cubicBezTo>
                    <a:pt x="841451" y="465249"/>
                    <a:pt x="854885" y="455355"/>
                    <a:pt x="871257" y="447523"/>
                  </a:cubicBezTo>
                  <a:lnTo>
                    <a:pt x="868317" y="438866"/>
                  </a:lnTo>
                  <a:lnTo>
                    <a:pt x="870836" y="435156"/>
                  </a:lnTo>
                  <a:lnTo>
                    <a:pt x="864959" y="432270"/>
                  </a:lnTo>
                  <a:cubicBezTo>
                    <a:pt x="864950" y="432265"/>
                    <a:pt x="864329" y="431937"/>
                    <a:pt x="821302" y="409185"/>
                  </a:cubicBezTo>
                  <a:close/>
                  <a:moveTo>
                    <a:pt x="696227" y="339562"/>
                  </a:moveTo>
                  <a:lnTo>
                    <a:pt x="689264" y="356271"/>
                  </a:lnTo>
                  <a:lnTo>
                    <a:pt x="735216" y="382728"/>
                  </a:lnTo>
                  <a:lnTo>
                    <a:pt x="746355" y="366019"/>
                  </a:lnTo>
                  <a:close/>
                  <a:moveTo>
                    <a:pt x="569513" y="269939"/>
                  </a:moveTo>
                  <a:lnTo>
                    <a:pt x="563943" y="282471"/>
                  </a:lnTo>
                  <a:lnTo>
                    <a:pt x="609895" y="308928"/>
                  </a:lnTo>
                  <a:lnTo>
                    <a:pt x="616856" y="296395"/>
                  </a:lnTo>
                  <a:close/>
                  <a:moveTo>
                    <a:pt x="994457" y="368803"/>
                  </a:moveTo>
                  <a:cubicBezTo>
                    <a:pt x="977665" y="375533"/>
                    <a:pt x="960874" y="385628"/>
                    <a:pt x="945342" y="394462"/>
                  </a:cubicBezTo>
                  <a:lnTo>
                    <a:pt x="954158" y="409185"/>
                  </a:lnTo>
                  <a:cubicBezTo>
                    <a:pt x="967590" y="402454"/>
                    <a:pt x="984383" y="392359"/>
                    <a:pt x="1000334" y="383526"/>
                  </a:cubicBezTo>
                  <a:close/>
                  <a:moveTo>
                    <a:pt x="1129588" y="313105"/>
                  </a:moveTo>
                  <a:cubicBezTo>
                    <a:pt x="1109630" y="319687"/>
                    <a:pt x="1092998" y="326270"/>
                    <a:pt x="1077197" y="334910"/>
                  </a:cubicBezTo>
                  <a:lnTo>
                    <a:pt x="1083019" y="349309"/>
                  </a:lnTo>
                  <a:cubicBezTo>
                    <a:pt x="1099651" y="342726"/>
                    <a:pt x="1116283" y="336144"/>
                    <a:pt x="1135410" y="327504"/>
                  </a:cubicBezTo>
                  <a:close/>
                  <a:moveTo>
                    <a:pt x="696227" y="90312"/>
                  </a:moveTo>
                  <a:lnTo>
                    <a:pt x="686479" y="102844"/>
                  </a:lnTo>
                  <a:lnTo>
                    <a:pt x="1047125" y="366018"/>
                  </a:lnTo>
                  <a:lnTo>
                    <a:pt x="1061049" y="349309"/>
                  </a:lnTo>
                  <a:close/>
                  <a:moveTo>
                    <a:pt x="1129279" y="133479"/>
                  </a:moveTo>
                  <a:lnTo>
                    <a:pt x="1119531" y="150188"/>
                  </a:lnTo>
                  <a:lnTo>
                    <a:pt x="1162698" y="183607"/>
                  </a:lnTo>
                  <a:lnTo>
                    <a:pt x="1172444" y="166898"/>
                  </a:lnTo>
                  <a:close/>
                  <a:moveTo>
                    <a:pt x="1017883" y="47147"/>
                  </a:moveTo>
                  <a:lnTo>
                    <a:pt x="1006743" y="59679"/>
                  </a:lnTo>
                  <a:lnTo>
                    <a:pt x="1049909" y="93098"/>
                  </a:lnTo>
                  <a:lnTo>
                    <a:pt x="1061050" y="80566"/>
                  </a:lnTo>
                  <a:close/>
                  <a:moveTo>
                    <a:pt x="1072528" y="14619"/>
                  </a:moveTo>
                  <a:cubicBezTo>
                    <a:pt x="1127869" y="30149"/>
                    <a:pt x="1183089" y="58529"/>
                    <a:pt x="1237152" y="102573"/>
                  </a:cubicBezTo>
                  <a:lnTo>
                    <a:pt x="946018" y="939808"/>
                  </a:lnTo>
                  <a:cubicBezTo>
                    <a:pt x="905513" y="950013"/>
                    <a:pt x="863957" y="958854"/>
                    <a:pt x="821958" y="966584"/>
                  </a:cubicBezTo>
                  <a:cubicBezTo>
                    <a:pt x="821960" y="966571"/>
                    <a:pt x="822459" y="964004"/>
                    <a:pt x="921388" y="455144"/>
                  </a:cubicBezTo>
                  <a:cubicBezTo>
                    <a:pt x="921379" y="455142"/>
                    <a:pt x="920967" y="455074"/>
                    <a:pt x="901501" y="451822"/>
                  </a:cubicBezTo>
                  <a:cubicBezTo>
                    <a:pt x="901497" y="451838"/>
                    <a:pt x="900955" y="454686"/>
                    <a:pt x="802071" y="973226"/>
                  </a:cubicBezTo>
                  <a:cubicBezTo>
                    <a:pt x="732470" y="983189"/>
                    <a:pt x="666183" y="993151"/>
                    <a:pt x="596582" y="999794"/>
                  </a:cubicBezTo>
                  <a:cubicBezTo>
                    <a:pt x="596582" y="999790"/>
                    <a:pt x="596582" y="999724"/>
                    <a:pt x="596582" y="998549"/>
                  </a:cubicBezTo>
                  <a:lnTo>
                    <a:pt x="596581" y="989830"/>
                  </a:lnTo>
                  <a:cubicBezTo>
                    <a:pt x="596575" y="989831"/>
                    <a:pt x="596465" y="989830"/>
                    <a:pt x="594510" y="989830"/>
                  </a:cubicBezTo>
                  <a:lnTo>
                    <a:pt x="580010" y="989831"/>
                  </a:lnTo>
                  <a:cubicBezTo>
                    <a:pt x="580008" y="989835"/>
                    <a:pt x="579987" y="989923"/>
                    <a:pt x="579596" y="991491"/>
                  </a:cubicBezTo>
                  <a:lnTo>
                    <a:pt x="576696" y="1003115"/>
                  </a:lnTo>
                  <a:cubicBezTo>
                    <a:pt x="507094" y="1009757"/>
                    <a:pt x="437493" y="1016399"/>
                    <a:pt x="371207" y="1019720"/>
                  </a:cubicBezTo>
                  <a:cubicBezTo>
                    <a:pt x="371209" y="1019710"/>
                    <a:pt x="371552" y="1017990"/>
                    <a:pt x="430864" y="720826"/>
                  </a:cubicBezTo>
                  <a:cubicBezTo>
                    <a:pt x="430857" y="720825"/>
                    <a:pt x="430748" y="720803"/>
                    <a:pt x="428793" y="720411"/>
                  </a:cubicBezTo>
                  <a:lnTo>
                    <a:pt x="414293" y="717505"/>
                  </a:lnTo>
                  <a:cubicBezTo>
                    <a:pt x="414291" y="717515"/>
                    <a:pt x="413944" y="719180"/>
                    <a:pt x="351321" y="1019720"/>
                  </a:cubicBezTo>
                  <a:cubicBezTo>
                    <a:pt x="222061" y="1029683"/>
                    <a:pt x="102745" y="1029683"/>
                    <a:pt x="19886" y="1033004"/>
                  </a:cubicBezTo>
                  <a:lnTo>
                    <a:pt x="39772" y="1016399"/>
                  </a:lnTo>
                  <a:cubicBezTo>
                    <a:pt x="39769" y="1016396"/>
                    <a:pt x="39702" y="1016329"/>
                    <a:pt x="38115" y="1014738"/>
                  </a:cubicBezTo>
                  <a:lnTo>
                    <a:pt x="26515" y="1003115"/>
                  </a:lnTo>
                  <a:cubicBezTo>
                    <a:pt x="16572" y="1013078"/>
                    <a:pt x="6628" y="1019720"/>
                    <a:pt x="0" y="1026362"/>
                  </a:cubicBezTo>
                  <a:cubicBezTo>
                    <a:pt x="19887" y="973225"/>
                    <a:pt x="46401" y="910126"/>
                    <a:pt x="79544" y="840384"/>
                  </a:cubicBezTo>
                  <a:cubicBezTo>
                    <a:pt x="79559" y="840391"/>
                    <a:pt x="80941" y="840979"/>
                    <a:pt x="212117" y="896842"/>
                  </a:cubicBezTo>
                  <a:cubicBezTo>
                    <a:pt x="212119" y="896838"/>
                    <a:pt x="212152" y="896753"/>
                    <a:pt x="212946" y="894766"/>
                  </a:cubicBezTo>
                  <a:lnTo>
                    <a:pt x="218747" y="880237"/>
                  </a:lnTo>
                  <a:cubicBezTo>
                    <a:pt x="218732" y="880231"/>
                    <a:pt x="217368" y="879650"/>
                    <a:pt x="86173" y="823779"/>
                  </a:cubicBezTo>
                  <a:cubicBezTo>
                    <a:pt x="149145" y="697580"/>
                    <a:pt x="238633" y="551453"/>
                    <a:pt x="344691" y="415291"/>
                  </a:cubicBezTo>
                  <a:cubicBezTo>
                    <a:pt x="344699" y="415296"/>
                    <a:pt x="346119" y="416220"/>
                    <a:pt x="599897" y="581343"/>
                  </a:cubicBezTo>
                  <a:cubicBezTo>
                    <a:pt x="586639" y="591306"/>
                    <a:pt x="576696" y="597948"/>
                    <a:pt x="566753" y="604590"/>
                  </a:cubicBezTo>
                  <a:cubicBezTo>
                    <a:pt x="566756" y="604595"/>
                    <a:pt x="566823" y="604683"/>
                    <a:pt x="567996" y="606251"/>
                  </a:cubicBezTo>
                  <a:lnTo>
                    <a:pt x="576696" y="617874"/>
                  </a:lnTo>
                  <a:cubicBezTo>
                    <a:pt x="589953" y="607911"/>
                    <a:pt x="606525" y="601269"/>
                    <a:pt x="619782" y="591306"/>
                  </a:cubicBezTo>
                  <a:cubicBezTo>
                    <a:pt x="619779" y="591301"/>
                    <a:pt x="619750" y="591243"/>
                    <a:pt x="619368" y="590476"/>
                  </a:cubicBezTo>
                  <a:lnTo>
                    <a:pt x="616468" y="584664"/>
                  </a:lnTo>
                  <a:cubicBezTo>
                    <a:pt x="616471" y="584660"/>
                    <a:pt x="616515" y="584595"/>
                    <a:pt x="617296" y="583419"/>
                  </a:cubicBezTo>
                  <a:lnTo>
                    <a:pt x="623096" y="574701"/>
                  </a:lnTo>
                  <a:cubicBezTo>
                    <a:pt x="623086" y="574694"/>
                    <a:pt x="621455" y="573645"/>
                    <a:pt x="354635" y="402007"/>
                  </a:cubicBezTo>
                  <a:cubicBezTo>
                    <a:pt x="530710" y="179913"/>
                    <a:pt x="749508" y="-3264"/>
                    <a:pt x="972190" y="45"/>
                  </a:cubicBezTo>
                  <a:cubicBezTo>
                    <a:pt x="1005593" y="541"/>
                    <a:pt x="1039082" y="5233"/>
                    <a:pt x="1072528" y="14619"/>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52" name="Freeform 5"/>
            <p:cNvSpPr>
              <a:spLocks/>
            </p:cNvSpPr>
            <p:nvPr/>
          </p:nvSpPr>
          <p:spPr bwMode="auto">
            <a:xfrm rot="13863782" flipV="1">
              <a:off x="10209460" y="118158"/>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53" name="Freeform 5"/>
            <p:cNvSpPr>
              <a:spLocks/>
            </p:cNvSpPr>
            <p:nvPr/>
          </p:nvSpPr>
          <p:spPr bwMode="auto">
            <a:xfrm rot="15200418">
              <a:off x="10930287" y="4845170"/>
              <a:ext cx="1458077" cy="1059838"/>
            </a:xfrm>
            <a:custGeom>
              <a:avLst/>
              <a:gdLst/>
              <a:ahLst/>
              <a:cxnLst/>
              <a:rect l="l" t="t" r="r" b="b"/>
              <a:pathLst>
                <a:path w="1357192" h="986507">
                  <a:moveTo>
                    <a:pt x="132667" y="701599"/>
                  </a:moveTo>
                  <a:lnTo>
                    <a:pt x="79755" y="682105"/>
                  </a:lnTo>
                  <a:lnTo>
                    <a:pt x="74185" y="698814"/>
                  </a:lnTo>
                  <a:lnTo>
                    <a:pt x="127098" y="718309"/>
                  </a:lnTo>
                  <a:close/>
                  <a:moveTo>
                    <a:pt x="284603" y="749139"/>
                  </a:moveTo>
                  <a:lnTo>
                    <a:pt x="275964" y="734669"/>
                  </a:lnTo>
                  <a:cubicBezTo>
                    <a:pt x="269381" y="737976"/>
                    <a:pt x="266089" y="741283"/>
                    <a:pt x="262798" y="744592"/>
                  </a:cubicBezTo>
                  <a:cubicBezTo>
                    <a:pt x="262790" y="744588"/>
                    <a:pt x="262148" y="744358"/>
                    <a:pt x="216721" y="728056"/>
                  </a:cubicBezTo>
                  <a:cubicBezTo>
                    <a:pt x="216719" y="728065"/>
                    <a:pt x="216652" y="728467"/>
                    <a:pt x="213430" y="747898"/>
                  </a:cubicBezTo>
                  <a:cubicBezTo>
                    <a:pt x="213437" y="747900"/>
                    <a:pt x="213889" y="748052"/>
                    <a:pt x="243051" y="757820"/>
                  </a:cubicBezTo>
                  <a:cubicBezTo>
                    <a:pt x="239760" y="761126"/>
                    <a:pt x="236469" y="764434"/>
                    <a:pt x="231532" y="769394"/>
                  </a:cubicBezTo>
                  <a:lnTo>
                    <a:pt x="243052" y="780968"/>
                  </a:lnTo>
                  <a:cubicBezTo>
                    <a:pt x="256217" y="771047"/>
                    <a:pt x="269382" y="761126"/>
                    <a:pt x="284603" y="749139"/>
                  </a:cubicBezTo>
                  <a:close/>
                  <a:moveTo>
                    <a:pt x="404329" y="667270"/>
                  </a:moveTo>
                  <a:lnTo>
                    <a:pt x="395514" y="655648"/>
                  </a:lnTo>
                  <a:cubicBezTo>
                    <a:pt x="378723" y="665609"/>
                    <a:pt x="365290" y="675571"/>
                    <a:pt x="349758" y="687192"/>
                  </a:cubicBezTo>
                  <a:lnTo>
                    <a:pt x="358573" y="698814"/>
                  </a:lnTo>
                  <a:cubicBezTo>
                    <a:pt x="375364" y="688853"/>
                    <a:pt x="388798" y="678891"/>
                    <a:pt x="404329" y="667270"/>
                  </a:cubicBezTo>
                  <a:close/>
                  <a:moveTo>
                    <a:pt x="521162" y="296395"/>
                  </a:moveTo>
                  <a:lnTo>
                    <a:pt x="473819" y="269939"/>
                  </a:lnTo>
                  <a:lnTo>
                    <a:pt x="468249" y="282471"/>
                  </a:lnTo>
                  <a:lnTo>
                    <a:pt x="514200" y="308928"/>
                  </a:lnTo>
                  <a:close/>
                  <a:moveTo>
                    <a:pt x="567112" y="618052"/>
                  </a:moveTo>
                  <a:lnTo>
                    <a:pt x="574075" y="579062"/>
                  </a:lnTo>
                  <a:lnTo>
                    <a:pt x="557365" y="574886"/>
                  </a:lnTo>
                  <a:lnTo>
                    <a:pt x="550403" y="615268"/>
                  </a:lnTo>
                  <a:close/>
                  <a:moveTo>
                    <a:pt x="650660" y="366019"/>
                  </a:moveTo>
                  <a:lnTo>
                    <a:pt x="600532" y="339562"/>
                  </a:lnTo>
                  <a:lnTo>
                    <a:pt x="593569" y="356271"/>
                  </a:lnTo>
                  <a:lnTo>
                    <a:pt x="639520" y="382728"/>
                  </a:lnTo>
                  <a:close/>
                  <a:moveTo>
                    <a:pt x="540656" y="761476"/>
                  </a:moveTo>
                  <a:lnTo>
                    <a:pt x="550404" y="708562"/>
                  </a:lnTo>
                  <a:lnTo>
                    <a:pt x="533694" y="704384"/>
                  </a:lnTo>
                  <a:lnTo>
                    <a:pt x="523947" y="757298"/>
                  </a:lnTo>
                  <a:close/>
                  <a:moveTo>
                    <a:pt x="516985" y="903504"/>
                  </a:moveTo>
                  <a:lnTo>
                    <a:pt x="528125" y="847807"/>
                  </a:lnTo>
                  <a:lnTo>
                    <a:pt x="507237" y="847807"/>
                  </a:lnTo>
                  <a:lnTo>
                    <a:pt x="501668" y="900720"/>
                  </a:lnTo>
                  <a:close/>
                  <a:moveTo>
                    <a:pt x="649401" y="517005"/>
                  </a:moveTo>
                  <a:lnTo>
                    <a:pt x="640585" y="502478"/>
                  </a:lnTo>
                  <a:cubicBezTo>
                    <a:pt x="623794" y="509119"/>
                    <a:pt x="610361" y="519080"/>
                    <a:pt x="593569" y="529042"/>
                  </a:cubicBezTo>
                  <a:lnTo>
                    <a:pt x="603644" y="545645"/>
                  </a:lnTo>
                  <a:cubicBezTo>
                    <a:pt x="617077" y="535683"/>
                    <a:pt x="633869" y="525722"/>
                    <a:pt x="649401" y="517005"/>
                  </a:cubicBezTo>
                  <a:close/>
                  <a:moveTo>
                    <a:pt x="775561" y="447523"/>
                  </a:moveTo>
                  <a:lnTo>
                    <a:pt x="772623" y="438865"/>
                  </a:lnTo>
                  <a:lnTo>
                    <a:pt x="775141" y="435156"/>
                  </a:lnTo>
                  <a:lnTo>
                    <a:pt x="769265" y="432270"/>
                  </a:lnTo>
                  <a:cubicBezTo>
                    <a:pt x="769256" y="432265"/>
                    <a:pt x="768642" y="431941"/>
                    <a:pt x="725607" y="409184"/>
                  </a:cubicBezTo>
                  <a:lnTo>
                    <a:pt x="718890" y="425673"/>
                  </a:lnTo>
                  <a:cubicBezTo>
                    <a:pt x="718898" y="425678"/>
                    <a:pt x="719366" y="425933"/>
                    <a:pt x="749114" y="442163"/>
                  </a:cubicBezTo>
                  <a:cubicBezTo>
                    <a:pt x="739039" y="448760"/>
                    <a:pt x="728965" y="452058"/>
                    <a:pt x="720150" y="460302"/>
                  </a:cubicBezTo>
                  <a:lnTo>
                    <a:pt x="728965" y="471845"/>
                  </a:lnTo>
                  <a:cubicBezTo>
                    <a:pt x="745757" y="465249"/>
                    <a:pt x="759190" y="455355"/>
                    <a:pt x="775561" y="447523"/>
                  </a:cubicBezTo>
                  <a:close/>
                  <a:moveTo>
                    <a:pt x="965355" y="80566"/>
                  </a:moveTo>
                  <a:lnTo>
                    <a:pt x="922188" y="47147"/>
                  </a:lnTo>
                  <a:lnTo>
                    <a:pt x="911048" y="59679"/>
                  </a:lnTo>
                  <a:lnTo>
                    <a:pt x="954215" y="93098"/>
                  </a:lnTo>
                  <a:close/>
                  <a:moveTo>
                    <a:pt x="904639" y="383526"/>
                  </a:moveTo>
                  <a:lnTo>
                    <a:pt x="898762" y="368803"/>
                  </a:lnTo>
                  <a:cubicBezTo>
                    <a:pt x="881970" y="375533"/>
                    <a:pt x="865179" y="385628"/>
                    <a:pt x="849647" y="394462"/>
                  </a:cubicBezTo>
                  <a:lnTo>
                    <a:pt x="858462" y="409185"/>
                  </a:lnTo>
                  <a:cubicBezTo>
                    <a:pt x="871895" y="402454"/>
                    <a:pt x="888688" y="392359"/>
                    <a:pt x="904639" y="383526"/>
                  </a:cubicBezTo>
                  <a:close/>
                  <a:moveTo>
                    <a:pt x="965355" y="349308"/>
                  </a:moveTo>
                  <a:lnTo>
                    <a:pt x="600532" y="90312"/>
                  </a:lnTo>
                  <a:lnTo>
                    <a:pt x="590784" y="102844"/>
                  </a:lnTo>
                  <a:lnTo>
                    <a:pt x="951430" y="366018"/>
                  </a:lnTo>
                  <a:close/>
                  <a:moveTo>
                    <a:pt x="1076750" y="166898"/>
                  </a:moveTo>
                  <a:lnTo>
                    <a:pt x="1033584" y="133479"/>
                  </a:lnTo>
                  <a:lnTo>
                    <a:pt x="1023837" y="150188"/>
                  </a:lnTo>
                  <a:lnTo>
                    <a:pt x="1067003" y="183607"/>
                  </a:lnTo>
                  <a:close/>
                  <a:moveTo>
                    <a:pt x="1039715" y="327504"/>
                  </a:moveTo>
                  <a:lnTo>
                    <a:pt x="1033894" y="313104"/>
                  </a:lnTo>
                  <a:cubicBezTo>
                    <a:pt x="1013936" y="319687"/>
                    <a:pt x="997303" y="326269"/>
                    <a:pt x="981503" y="334909"/>
                  </a:cubicBezTo>
                  <a:lnTo>
                    <a:pt x="987324" y="349308"/>
                  </a:lnTo>
                  <a:cubicBezTo>
                    <a:pt x="1003956" y="342725"/>
                    <a:pt x="1020588" y="336143"/>
                    <a:pt x="1039715" y="327504"/>
                  </a:cubicBezTo>
                  <a:close/>
                  <a:moveTo>
                    <a:pt x="1054470" y="428679"/>
                  </a:moveTo>
                  <a:lnTo>
                    <a:pt x="1064218" y="375765"/>
                  </a:lnTo>
                  <a:lnTo>
                    <a:pt x="1047509" y="372980"/>
                  </a:lnTo>
                  <a:lnTo>
                    <a:pt x="1037761" y="425894"/>
                  </a:lnTo>
                  <a:close/>
                  <a:moveTo>
                    <a:pt x="1028014" y="572102"/>
                  </a:moveTo>
                  <a:lnTo>
                    <a:pt x="1037762" y="519188"/>
                  </a:lnTo>
                  <a:lnTo>
                    <a:pt x="1021053" y="515010"/>
                  </a:lnTo>
                  <a:lnTo>
                    <a:pt x="1011305" y="567924"/>
                  </a:lnTo>
                  <a:close/>
                  <a:moveTo>
                    <a:pt x="1004342" y="714131"/>
                  </a:moveTo>
                  <a:lnTo>
                    <a:pt x="1014090" y="661217"/>
                  </a:lnTo>
                  <a:lnTo>
                    <a:pt x="994596" y="658433"/>
                  </a:lnTo>
                  <a:lnTo>
                    <a:pt x="984848" y="711346"/>
                  </a:lnTo>
                  <a:close/>
                  <a:moveTo>
                    <a:pt x="977886" y="857553"/>
                  </a:moveTo>
                  <a:lnTo>
                    <a:pt x="987633" y="804641"/>
                  </a:lnTo>
                  <a:lnTo>
                    <a:pt x="970924" y="800463"/>
                  </a:lnTo>
                  <a:lnTo>
                    <a:pt x="961176" y="854769"/>
                  </a:lnTo>
                  <a:close/>
                  <a:moveTo>
                    <a:pt x="1176176" y="280382"/>
                  </a:moveTo>
                  <a:lnTo>
                    <a:pt x="1170354" y="265761"/>
                  </a:lnTo>
                  <a:cubicBezTo>
                    <a:pt x="1153722" y="272445"/>
                    <a:pt x="1137089" y="275787"/>
                    <a:pt x="1117963" y="284559"/>
                  </a:cubicBezTo>
                  <a:lnTo>
                    <a:pt x="1123784" y="299180"/>
                  </a:lnTo>
                  <a:cubicBezTo>
                    <a:pt x="1140416" y="292496"/>
                    <a:pt x="1157049" y="289155"/>
                    <a:pt x="1176176" y="280382"/>
                  </a:cubicBezTo>
                  <a:close/>
                  <a:moveTo>
                    <a:pt x="1193716" y="256014"/>
                  </a:moveTo>
                  <a:lnTo>
                    <a:pt x="1150550" y="222596"/>
                  </a:lnTo>
                  <a:lnTo>
                    <a:pt x="1140803" y="236520"/>
                  </a:lnTo>
                  <a:lnTo>
                    <a:pt x="1182576" y="269939"/>
                  </a:lnTo>
                  <a:close/>
                  <a:moveTo>
                    <a:pt x="1343144" y="599193"/>
                  </a:moveTo>
                  <a:cubicBezTo>
                    <a:pt x="1317872" y="684294"/>
                    <a:pt x="1259871" y="752376"/>
                    <a:pt x="1180327" y="807173"/>
                  </a:cubicBezTo>
                  <a:cubicBezTo>
                    <a:pt x="1180330" y="807157"/>
                    <a:pt x="1180882" y="804337"/>
                    <a:pt x="1279757" y="299055"/>
                  </a:cubicBezTo>
                  <a:cubicBezTo>
                    <a:pt x="1279749" y="299053"/>
                    <a:pt x="1279340" y="298985"/>
                    <a:pt x="1259871" y="295733"/>
                  </a:cubicBezTo>
                  <a:lnTo>
                    <a:pt x="1160441" y="820457"/>
                  </a:lnTo>
                  <a:cubicBezTo>
                    <a:pt x="1044440" y="890199"/>
                    <a:pt x="888665" y="936694"/>
                    <a:pt x="726262" y="966584"/>
                  </a:cubicBezTo>
                  <a:cubicBezTo>
                    <a:pt x="726265" y="966571"/>
                    <a:pt x="726765" y="963999"/>
                    <a:pt x="825693" y="455143"/>
                  </a:cubicBezTo>
                  <a:cubicBezTo>
                    <a:pt x="825684" y="455142"/>
                    <a:pt x="825279" y="455074"/>
                    <a:pt x="805806" y="451822"/>
                  </a:cubicBezTo>
                  <a:cubicBezTo>
                    <a:pt x="805803" y="451837"/>
                    <a:pt x="805255" y="454709"/>
                    <a:pt x="706376" y="973226"/>
                  </a:cubicBezTo>
                  <a:lnTo>
                    <a:pt x="603651" y="986507"/>
                  </a:lnTo>
                  <a:lnTo>
                    <a:pt x="300262" y="895719"/>
                  </a:lnTo>
                  <a:cubicBezTo>
                    <a:pt x="308697" y="853459"/>
                    <a:pt x="320006" y="796798"/>
                    <a:pt x="335170" y="720826"/>
                  </a:cubicBezTo>
                  <a:cubicBezTo>
                    <a:pt x="335163" y="720825"/>
                    <a:pt x="335054" y="720803"/>
                    <a:pt x="333098" y="720412"/>
                  </a:cubicBezTo>
                  <a:lnTo>
                    <a:pt x="318599" y="717505"/>
                  </a:lnTo>
                  <a:cubicBezTo>
                    <a:pt x="318595" y="717522"/>
                    <a:pt x="318250" y="719180"/>
                    <a:pt x="282568" y="890424"/>
                  </a:cubicBezTo>
                  <a:lnTo>
                    <a:pt x="148719" y="850370"/>
                  </a:lnTo>
                  <a:cubicBezTo>
                    <a:pt x="155142" y="845294"/>
                    <a:pt x="161689" y="839578"/>
                    <a:pt x="168585" y="832838"/>
                  </a:cubicBezTo>
                  <a:lnTo>
                    <a:pt x="156831" y="821350"/>
                  </a:lnTo>
                  <a:lnTo>
                    <a:pt x="128759" y="844397"/>
                  </a:lnTo>
                  <a:lnTo>
                    <a:pt x="0" y="805866"/>
                  </a:lnTo>
                  <a:cubicBezTo>
                    <a:pt x="61985" y="683727"/>
                    <a:pt x="147973" y="544989"/>
                    <a:pt x="248997" y="415291"/>
                  </a:cubicBezTo>
                  <a:cubicBezTo>
                    <a:pt x="249013" y="415301"/>
                    <a:pt x="251014" y="416604"/>
                    <a:pt x="504202" y="581343"/>
                  </a:cubicBezTo>
                  <a:cubicBezTo>
                    <a:pt x="490944" y="591306"/>
                    <a:pt x="481001" y="597948"/>
                    <a:pt x="471058" y="604590"/>
                  </a:cubicBezTo>
                  <a:cubicBezTo>
                    <a:pt x="471062" y="604596"/>
                    <a:pt x="471127" y="604683"/>
                    <a:pt x="472301" y="606250"/>
                  </a:cubicBezTo>
                  <a:lnTo>
                    <a:pt x="481001" y="617874"/>
                  </a:lnTo>
                  <a:cubicBezTo>
                    <a:pt x="494259" y="607911"/>
                    <a:pt x="510830" y="601269"/>
                    <a:pt x="524087" y="591305"/>
                  </a:cubicBezTo>
                  <a:cubicBezTo>
                    <a:pt x="524085" y="591301"/>
                    <a:pt x="524056" y="591243"/>
                    <a:pt x="523673" y="590476"/>
                  </a:cubicBezTo>
                  <a:lnTo>
                    <a:pt x="520773" y="584664"/>
                  </a:lnTo>
                  <a:cubicBezTo>
                    <a:pt x="520776" y="584659"/>
                    <a:pt x="520821" y="584592"/>
                    <a:pt x="521601" y="583419"/>
                  </a:cubicBezTo>
                  <a:lnTo>
                    <a:pt x="527402" y="574701"/>
                  </a:lnTo>
                  <a:cubicBezTo>
                    <a:pt x="527394" y="574695"/>
                    <a:pt x="525905" y="573738"/>
                    <a:pt x="258940" y="402006"/>
                  </a:cubicBezTo>
                  <a:cubicBezTo>
                    <a:pt x="435015" y="179912"/>
                    <a:pt x="653813" y="-3264"/>
                    <a:pt x="876495" y="45"/>
                  </a:cubicBezTo>
                  <a:cubicBezTo>
                    <a:pt x="1010105" y="2028"/>
                    <a:pt x="1145113" y="71148"/>
                    <a:pt x="1273129" y="239275"/>
                  </a:cubicBezTo>
                  <a:cubicBezTo>
                    <a:pt x="1266500" y="239275"/>
                    <a:pt x="1263186" y="239275"/>
                    <a:pt x="1256557" y="242597"/>
                  </a:cubicBezTo>
                  <a:cubicBezTo>
                    <a:pt x="1256559" y="242601"/>
                    <a:pt x="1256592" y="242684"/>
                    <a:pt x="1257386" y="244672"/>
                  </a:cubicBezTo>
                  <a:lnTo>
                    <a:pt x="1263186" y="259202"/>
                  </a:lnTo>
                  <a:cubicBezTo>
                    <a:pt x="1269814" y="255881"/>
                    <a:pt x="1276444" y="255881"/>
                    <a:pt x="1286386" y="252560"/>
                  </a:cubicBezTo>
                  <a:cubicBezTo>
                    <a:pt x="1293015" y="265844"/>
                    <a:pt x="1302958" y="279128"/>
                    <a:pt x="1309587" y="289091"/>
                  </a:cubicBezTo>
                  <a:cubicBezTo>
                    <a:pt x="1360959" y="411970"/>
                    <a:pt x="1368416" y="514092"/>
                    <a:pt x="1343144" y="599193"/>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54" name="Freeform 5"/>
            <p:cNvSpPr>
              <a:spLocks/>
            </p:cNvSpPr>
            <p:nvPr/>
          </p:nvSpPr>
          <p:spPr bwMode="auto">
            <a:xfrm rot="20039460" flipH="1" flipV="1">
              <a:off x="10930248" y="211314"/>
              <a:ext cx="1531040" cy="1105009"/>
            </a:xfrm>
            <a:custGeom>
              <a:avLst/>
              <a:gdLst/>
              <a:ahLst/>
              <a:cxnLst/>
              <a:rect l="l" t="t" r="r" b="b"/>
              <a:pathLst>
                <a:path w="1425107" h="1028553">
                  <a:moveTo>
                    <a:pt x="1022131" y="93098"/>
                  </a:moveTo>
                  <a:lnTo>
                    <a:pt x="1033270" y="80566"/>
                  </a:lnTo>
                  <a:lnTo>
                    <a:pt x="990104" y="47147"/>
                  </a:lnTo>
                  <a:lnTo>
                    <a:pt x="978964" y="59679"/>
                  </a:lnTo>
                  <a:close/>
                  <a:moveTo>
                    <a:pt x="1134919" y="183607"/>
                  </a:moveTo>
                  <a:lnTo>
                    <a:pt x="1144666" y="166898"/>
                  </a:lnTo>
                  <a:lnTo>
                    <a:pt x="1101500" y="133479"/>
                  </a:lnTo>
                  <a:lnTo>
                    <a:pt x="1091752" y="150188"/>
                  </a:lnTo>
                  <a:close/>
                  <a:moveTo>
                    <a:pt x="1250492" y="269939"/>
                  </a:moveTo>
                  <a:lnTo>
                    <a:pt x="1261632" y="256015"/>
                  </a:lnTo>
                  <a:lnTo>
                    <a:pt x="1218466" y="222596"/>
                  </a:lnTo>
                  <a:lnTo>
                    <a:pt x="1208718" y="236520"/>
                  </a:lnTo>
                  <a:close/>
                  <a:moveTo>
                    <a:pt x="1191700" y="299180"/>
                  </a:moveTo>
                  <a:cubicBezTo>
                    <a:pt x="1208333" y="292497"/>
                    <a:pt x="1224964" y="289155"/>
                    <a:pt x="1244091" y="280383"/>
                  </a:cubicBezTo>
                  <a:lnTo>
                    <a:pt x="1238270" y="265761"/>
                  </a:lnTo>
                  <a:cubicBezTo>
                    <a:pt x="1221638" y="272445"/>
                    <a:pt x="1205005" y="275787"/>
                    <a:pt x="1185879" y="284559"/>
                  </a:cubicBezTo>
                  <a:close/>
                  <a:moveTo>
                    <a:pt x="1055240" y="349308"/>
                  </a:moveTo>
                  <a:cubicBezTo>
                    <a:pt x="1071872" y="342726"/>
                    <a:pt x="1088504" y="336144"/>
                    <a:pt x="1107631" y="327504"/>
                  </a:cubicBezTo>
                  <a:lnTo>
                    <a:pt x="1101809" y="313105"/>
                  </a:lnTo>
                  <a:cubicBezTo>
                    <a:pt x="1081851" y="319687"/>
                    <a:pt x="1065219" y="326270"/>
                    <a:pt x="1049418" y="334910"/>
                  </a:cubicBezTo>
                  <a:close/>
                  <a:moveTo>
                    <a:pt x="1019345" y="366018"/>
                  </a:moveTo>
                  <a:lnTo>
                    <a:pt x="1033270" y="349308"/>
                  </a:lnTo>
                  <a:lnTo>
                    <a:pt x="668448" y="90312"/>
                  </a:lnTo>
                  <a:lnTo>
                    <a:pt x="658700" y="102844"/>
                  </a:lnTo>
                  <a:close/>
                  <a:moveTo>
                    <a:pt x="1105677" y="425894"/>
                  </a:moveTo>
                  <a:lnTo>
                    <a:pt x="1122386" y="428679"/>
                  </a:lnTo>
                  <a:lnTo>
                    <a:pt x="1132134" y="375766"/>
                  </a:lnTo>
                  <a:lnTo>
                    <a:pt x="1115425" y="372981"/>
                  </a:lnTo>
                  <a:close/>
                  <a:moveTo>
                    <a:pt x="926378" y="409184"/>
                  </a:moveTo>
                  <a:cubicBezTo>
                    <a:pt x="939812" y="402454"/>
                    <a:pt x="956604" y="392359"/>
                    <a:pt x="972555" y="383526"/>
                  </a:cubicBezTo>
                  <a:lnTo>
                    <a:pt x="966678" y="368803"/>
                  </a:lnTo>
                  <a:cubicBezTo>
                    <a:pt x="949886" y="375533"/>
                    <a:pt x="933095" y="385628"/>
                    <a:pt x="917563" y="394462"/>
                  </a:cubicBezTo>
                  <a:close/>
                  <a:moveTo>
                    <a:pt x="582116" y="308928"/>
                  </a:moveTo>
                  <a:lnTo>
                    <a:pt x="589077" y="296395"/>
                  </a:lnTo>
                  <a:lnTo>
                    <a:pt x="541734" y="269939"/>
                  </a:lnTo>
                  <a:lnTo>
                    <a:pt x="536165" y="282471"/>
                  </a:lnTo>
                  <a:close/>
                  <a:moveTo>
                    <a:pt x="707436" y="382728"/>
                  </a:moveTo>
                  <a:lnTo>
                    <a:pt x="718577" y="366019"/>
                  </a:lnTo>
                  <a:lnTo>
                    <a:pt x="668448" y="339562"/>
                  </a:lnTo>
                  <a:lnTo>
                    <a:pt x="661485" y="356271"/>
                  </a:lnTo>
                  <a:close/>
                  <a:moveTo>
                    <a:pt x="1079221" y="567924"/>
                  </a:moveTo>
                  <a:lnTo>
                    <a:pt x="1095930" y="572102"/>
                  </a:lnTo>
                  <a:lnTo>
                    <a:pt x="1105678" y="519188"/>
                  </a:lnTo>
                  <a:lnTo>
                    <a:pt x="1088968" y="515011"/>
                  </a:lnTo>
                  <a:close/>
                  <a:moveTo>
                    <a:pt x="796881" y="471845"/>
                  </a:moveTo>
                  <a:cubicBezTo>
                    <a:pt x="813673" y="465249"/>
                    <a:pt x="827106" y="455355"/>
                    <a:pt x="843477" y="447523"/>
                  </a:cubicBezTo>
                  <a:lnTo>
                    <a:pt x="840538" y="438866"/>
                  </a:lnTo>
                  <a:lnTo>
                    <a:pt x="843057" y="435155"/>
                  </a:lnTo>
                  <a:lnTo>
                    <a:pt x="837180" y="432270"/>
                  </a:lnTo>
                  <a:cubicBezTo>
                    <a:pt x="837170" y="432264"/>
                    <a:pt x="836507" y="431914"/>
                    <a:pt x="793523" y="409185"/>
                  </a:cubicBezTo>
                  <a:lnTo>
                    <a:pt x="786806" y="425674"/>
                  </a:lnTo>
                  <a:cubicBezTo>
                    <a:pt x="786815" y="425679"/>
                    <a:pt x="787315" y="425951"/>
                    <a:pt x="817030" y="442164"/>
                  </a:cubicBezTo>
                  <a:cubicBezTo>
                    <a:pt x="806955" y="448760"/>
                    <a:pt x="796881" y="452058"/>
                    <a:pt x="788066" y="460302"/>
                  </a:cubicBezTo>
                  <a:close/>
                  <a:moveTo>
                    <a:pt x="1052764" y="711346"/>
                  </a:moveTo>
                  <a:lnTo>
                    <a:pt x="1072258" y="714131"/>
                  </a:lnTo>
                  <a:lnTo>
                    <a:pt x="1082006" y="661218"/>
                  </a:lnTo>
                  <a:lnTo>
                    <a:pt x="1062511" y="658433"/>
                  </a:lnTo>
                  <a:close/>
                  <a:moveTo>
                    <a:pt x="671560" y="545645"/>
                  </a:moveTo>
                  <a:cubicBezTo>
                    <a:pt x="684994" y="535683"/>
                    <a:pt x="701786" y="525722"/>
                    <a:pt x="717317" y="517005"/>
                  </a:cubicBezTo>
                  <a:lnTo>
                    <a:pt x="708501" y="502478"/>
                  </a:lnTo>
                  <a:cubicBezTo>
                    <a:pt x="691709" y="509119"/>
                    <a:pt x="678277" y="519081"/>
                    <a:pt x="661485" y="529042"/>
                  </a:cubicBezTo>
                  <a:close/>
                  <a:moveTo>
                    <a:pt x="618319" y="615267"/>
                  </a:moveTo>
                  <a:lnTo>
                    <a:pt x="635029" y="618052"/>
                  </a:lnTo>
                  <a:lnTo>
                    <a:pt x="641991" y="579063"/>
                  </a:lnTo>
                  <a:lnTo>
                    <a:pt x="625281" y="574886"/>
                  </a:lnTo>
                  <a:close/>
                  <a:moveTo>
                    <a:pt x="1029093" y="854769"/>
                  </a:moveTo>
                  <a:lnTo>
                    <a:pt x="1045802" y="857554"/>
                  </a:lnTo>
                  <a:lnTo>
                    <a:pt x="1055549" y="804641"/>
                  </a:lnTo>
                  <a:lnTo>
                    <a:pt x="1038840" y="800463"/>
                  </a:lnTo>
                  <a:close/>
                  <a:moveTo>
                    <a:pt x="591863" y="757298"/>
                  </a:moveTo>
                  <a:lnTo>
                    <a:pt x="608572" y="761475"/>
                  </a:lnTo>
                  <a:lnTo>
                    <a:pt x="618320" y="708562"/>
                  </a:lnTo>
                  <a:lnTo>
                    <a:pt x="601610" y="704384"/>
                  </a:lnTo>
                  <a:close/>
                  <a:moveTo>
                    <a:pt x="426489" y="698814"/>
                  </a:moveTo>
                  <a:cubicBezTo>
                    <a:pt x="443280" y="688853"/>
                    <a:pt x="456714" y="678891"/>
                    <a:pt x="472245" y="667270"/>
                  </a:cubicBezTo>
                  <a:lnTo>
                    <a:pt x="463430" y="655648"/>
                  </a:lnTo>
                  <a:cubicBezTo>
                    <a:pt x="446638" y="665610"/>
                    <a:pt x="433206" y="675572"/>
                    <a:pt x="417673" y="687192"/>
                  </a:cubicBezTo>
                  <a:close/>
                  <a:moveTo>
                    <a:pt x="569584" y="900720"/>
                  </a:moveTo>
                  <a:lnTo>
                    <a:pt x="584901" y="903505"/>
                  </a:lnTo>
                  <a:lnTo>
                    <a:pt x="596041" y="847807"/>
                  </a:lnTo>
                  <a:lnTo>
                    <a:pt x="575154" y="847807"/>
                  </a:lnTo>
                  <a:close/>
                  <a:moveTo>
                    <a:pt x="310967" y="780969"/>
                  </a:moveTo>
                  <a:cubicBezTo>
                    <a:pt x="324132" y="771048"/>
                    <a:pt x="337297" y="761126"/>
                    <a:pt x="352519" y="749138"/>
                  </a:cubicBezTo>
                  <a:lnTo>
                    <a:pt x="343879" y="734670"/>
                  </a:lnTo>
                  <a:cubicBezTo>
                    <a:pt x="337297" y="737977"/>
                    <a:pt x="334005" y="741284"/>
                    <a:pt x="330714" y="744591"/>
                  </a:cubicBezTo>
                  <a:cubicBezTo>
                    <a:pt x="330707" y="744589"/>
                    <a:pt x="330122" y="744379"/>
                    <a:pt x="284637" y="728056"/>
                  </a:cubicBezTo>
                  <a:cubicBezTo>
                    <a:pt x="284635" y="728064"/>
                    <a:pt x="284569" y="728467"/>
                    <a:pt x="281345" y="747898"/>
                  </a:cubicBezTo>
                  <a:cubicBezTo>
                    <a:pt x="281353" y="747901"/>
                    <a:pt x="281822" y="748058"/>
                    <a:pt x="310968" y="757820"/>
                  </a:cubicBezTo>
                  <a:cubicBezTo>
                    <a:pt x="307675" y="761126"/>
                    <a:pt x="304384" y="764434"/>
                    <a:pt x="299448" y="769394"/>
                  </a:cubicBezTo>
                  <a:close/>
                  <a:moveTo>
                    <a:pt x="142100" y="698814"/>
                  </a:moveTo>
                  <a:lnTo>
                    <a:pt x="195013" y="718309"/>
                  </a:lnTo>
                  <a:lnTo>
                    <a:pt x="200584" y="701600"/>
                  </a:lnTo>
                  <a:lnTo>
                    <a:pt x="147670" y="682105"/>
                  </a:lnTo>
                  <a:close/>
                  <a:moveTo>
                    <a:pt x="194522" y="867302"/>
                  </a:moveTo>
                  <a:cubicBezTo>
                    <a:pt x="207956" y="857455"/>
                    <a:pt x="221389" y="847608"/>
                    <a:pt x="236502" y="832838"/>
                  </a:cubicBezTo>
                  <a:lnTo>
                    <a:pt x="224747" y="821350"/>
                  </a:lnTo>
                  <a:cubicBezTo>
                    <a:pt x="211313" y="834479"/>
                    <a:pt x="197881" y="844326"/>
                    <a:pt x="182768" y="855814"/>
                  </a:cubicBezTo>
                  <a:close/>
                  <a:moveTo>
                    <a:pt x="81530" y="960596"/>
                  </a:moveTo>
                  <a:cubicBezTo>
                    <a:pt x="94757" y="947228"/>
                    <a:pt x="107986" y="937202"/>
                    <a:pt x="121214" y="923835"/>
                  </a:cubicBezTo>
                  <a:lnTo>
                    <a:pt x="111293" y="910467"/>
                  </a:lnTo>
                  <a:cubicBezTo>
                    <a:pt x="94757" y="923835"/>
                    <a:pt x="81529" y="933861"/>
                    <a:pt x="68301" y="943886"/>
                  </a:cubicBezTo>
                  <a:close/>
                  <a:moveTo>
                    <a:pt x="146426" y="1028553"/>
                  </a:moveTo>
                  <a:lnTo>
                    <a:pt x="0" y="957108"/>
                  </a:lnTo>
                  <a:cubicBezTo>
                    <a:pt x="14715" y="920927"/>
                    <a:pt x="32070" y="881829"/>
                    <a:pt x="51765" y="840384"/>
                  </a:cubicBezTo>
                  <a:cubicBezTo>
                    <a:pt x="51780" y="840391"/>
                    <a:pt x="53173" y="840984"/>
                    <a:pt x="184339" y="896842"/>
                  </a:cubicBezTo>
                  <a:cubicBezTo>
                    <a:pt x="184342" y="896835"/>
                    <a:pt x="184386" y="896723"/>
                    <a:pt x="185168" y="894766"/>
                  </a:cubicBezTo>
                  <a:lnTo>
                    <a:pt x="190968" y="880237"/>
                  </a:lnTo>
                  <a:cubicBezTo>
                    <a:pt x="190954" y="880231"/>
                    <a:pt x="189604" y="879656"/>
                    <a:pt x="58394" y="823779"/>
                  </a:cubicBezTo>
                  <a:cubicBezTo>
                    <a:pt x="121367" y="697580"/>
                    <a:pt x="210854" y="551453"/>
                    <a:pt x="316913" y="415291"/>
                  </a:cubicBezTo>
                  <a:cubicBezTo>
                    <a:pt x="316925" y="415299"/>
                    <a:pt x="318729" y="416473"/>
                    <a:pt x="572118" y="581343"/>
                  </a:cubicBezTo>
                  <a:cubicBezTo>
                    <a:pt x="558859" y="591306"/>
                    <a:pt x="548918" y="597948"/>
                    <a:pt x="538974" y="604590"/>
                  </a:cubicBezTo>
                  <a:cubicBezTo>
                    <a:pt x="538978" y="604595"/>
                    <a:pt x="539042" y="604681"/>
                    <a:pt x="540217" y="606250"/>
                  </a:cubicBezTo>
                  <a:lnTo>
                    <a:pt x="548918" y="617875"/>
                  </a:lnTo>
                  <a:cubicBezTo>
                    <a:pt x="562174" y="607911"/>
                    <a:pt x="578746" y="601269"/>
                    <a:pt x="592003" y="591306"/>
                  </a:cubicBezTo>
                  <a:cubicBezTo>
                    <a:pt x="592001" y="591301"/>
                    <a:pt x="591972" y="591244"/>
                    <a:pt x="591589" y="590476"/>
                  </a:cubicBezTo>
                  <a:lnTo>
                    <a:pt x="588690" y="584664"/>
                  </a:lnTo>
                  <a:cubicBezTo>
                    <a:pt x="588692" y="584661"/>
                    <a:pt x="588735" y="584596"/>
                    <a:pt x="589518" y="583419"/>
                  </a:cubicBezTo>
                  <a:lnTo>
                    <a:pt x="595318" y="574701"/>
                  </a:lnTo>
                  <a:cubicBezTo>
                    <a:pt x="595311" y="574697"/>
                    <a:pt x="593976" y="573838"/>
                    <a:pt x="326856" y="402007"/>
                  </a:cubicBezTo>
                  <a:cubicBezTo>
                    <a:pt x="502931" y="179913"/>
                    <a:pt x="721729" y="-3264"/>
                    <a:pt x="944411" y="45"/>
                  </a:cubicBezTo>
                  <a:cubicBezTo>
                    <a:pt x="1078020" y="2029"/>
                    <a:pt x="1213029" y="71148"/>
                    <a:pt x="1341045" y="239276"/>
                  </a:cubicBezTo>
                  <a:cubicBezTo>
                    <a:pt x="1334416" y="239276"/>
                    <a:pt x="1331102" y="239276"/>
                    <a:pt x="1324473" y="242597"/>
                  </a:cubicBezTo>
                  <a:cubicBezTo>
                    <a:pt x="1324475" y="242601"/>
                    <a:pt x="1324507" y="242683"/>
                    <a:pt x="1325302" y="244673"/>
                  </a:cubicBezTo>
                  <a:lnTo>
                    <a:pt x="1331101" y="259202"/>
                  </a:lnTo>
                  <a:cubicBezTo>
                    <a:pt x="1337730" y="255881"/>
                    <a:pt x="1344359" y="255881"/>
                    <a:pt x="1354301" y="252560"/>
                  </a:cubicBezTo>
                  <a:cubicBezTo>
                    <a:pt x="1360931" y="265844"/>
                    <a:pt x="1370873" y="279128"/>
                    <a:pt x="1377503" y="289092"/>
                  </a:cubicBezTo>
                  <a:cubicBezTo>
                    <a:pt x="1480246" y="534848"/>
                    <a:pt x="1407331" y="697580"/>
                    <a:pt x="1248243" y="807173"/>
                  </a:cubicBezTo>
                  <a:cubicBezTo>
                    <a:pt x="1248245" y="807161"/>
                    <a:pt x="1248730" y="804685"/>
                    <a:pt x="1347673" y="299055"/>
                  </a:cubicBezTo>
                  <a:cubicBezTo>
                    <a:pt x="1347665" y="299053"/>
                    <a:pt x="1347264" y="298987"/>
                    <a:pt x="1327788" y="295733"/>
                  </a:cubicBezTo>
                  <a:lnTo>
                    <a:pt x="1228357" y="820457"/>
                  </a:lnTo>
                  <a:cubicBezTo>
                    <a:pt x="1112355" y="890199"/>
                    <a:pt x="956581" y="936694"/>
                    <a:pt x="794178" y="966584"/>
                  </a:cubicBezTo>
                  <a:cubicBezTo>
                    <a:pt x="794182" y="966566"/>
                    <a:pt x="794756" y="963612"/>
                    <a:pt x="893609" y="455144"/>
                  </a:cubicBezTo>
                  <a:cubicBezTo>
                    <a:pt x="893599" y="455142"/>
                    <a:pt x="893168" y="455070"/>
                    <a:pt x="873722" y="451822"/>
                  </a:cubicBezTo>
                  <a:cubicBezTo>
                    <a:pt x="873720" y="451836"/>
                    <a:pt x="873222" y="454449"/>
                    <a:pt x="774292" y="973225"/>
                  </a:cubicBezTo>
                  <a:cubicBezTo>
                    <a:pt x="704691" y="983189"/>
                    <a:pt x="638404" y="993151"/>
                    <a:pt x="568803" y="999794"/>
                  </a:cubicBezTo>
                  <a:cubicBezTo>
                    <a:pt x="568803" y="999790"/>
                    <a:pt x="568803" y="999724"/>
                    <a:pt x="568802" y="998548"/>
                  </a:cubicBezTo>
                  <a:lnTo>
                    <a:pt x="568803" y="989831"/>
                  </a:lnTo>
                  <a:cubicBezTo>
                    <a:pt x="568798" y="989831"/>
                    <a:pt x="568692" y="989831"/>
                    <a:pt x="566731" y="989831"/>
                  </a:cubicBezTo>
                  <a:lnTo>
                    <a:pt x="552231" y="989830"/>
                  </a:lnTo>
                  <a:cubicBezTo>
                    <a:pt x="552229" y="989836"/>
                    <a:pt x="552207" y="989925"/>
                    <a:pt x="551817" y="991491"/>
                  </a:cubicBezTo>
                  <a:lnTo>
                    <a:pt x="548917" y="1003115"/>
                  </a:lnTo>
                  <a:cubicBezTo>
                    <a:pt x="479315" y="1009757"/>
                    <a:pt x="409714" y="1016399"/>
                    <a:pt x="343428" y="1019720"/>
                  </a:cubicBezTo>
                  <a:cubicBezTo>
                    <a:pt x="343429" y="1019713"/>
                    <a:pt x="343718" y="1018265"/>
                    <a:pt x="403086" y="720826"/>
                  </a:cubicBezTo>
                  <a:cubicBezTo>
                    <a:pt x="403080" y="720825"/>
                    <a:pt x="402969" y="720803"/>
                    <a:pt x="401014" y="720411"/>
                  </a:cubicBezTo>
                  <a:lnTo>
                    <a:pt x="386514" y="717505"/>
                  </a:lnTo>
                  <a:cubicBezTo>
                    <a:pt x="386509" y="717526"/>
                    <a:pt x="385992" y="720010"/>
                    <a:pt x="323542" y="101972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55" name="Freeform 5"/>
            <p:cNvSpPr>
              <a:spLocks/>
            </p:cNvSpPr>
            <p:nvPr/>
          </p:nvSpPr>
          <p:spPr bwMode="auto">
            <a:xfrm rot="19947145" flipH="1" flipV="1">
              <a:off x="11168910" y="2812073"/>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56" name="Freeform 5"/>
            <p:cNvSpPr>
              <a:spLocks/>
            </p:cNvSpPr>
            <p:nvPr/>
          </p:nvSpPr>
          <p:spPr bwMode="auto">
            <a:xfrm rot="20882065" flipH="1" flipV="1">
              <a:off x="-61827" y="4253830"/>
              <a:ext cx="460748" cy="530712"/>
            </a:xfrm>
            <a:custGeom>
              <a:avLst/>
              <a:gdLst/>
              <a:ahLst/>
              <a:cxnLst/>
              <a:rect l="l" t="t" r="r" b="b"/>
              <a:pathLst>
                <a:path w="428867" h="493990">
                  <a:moveTo>
                    <a:pt x="293679" y="145331"/>
                  </a:moveTo>
                  <a:lnTo>
                    <a:pt x="297031" y="139297"/>
                  </a:lnTo>
                  <a:lnTo>
                    <a:pt x="274234" y="126558"/>
                  </a:lnTo>
                  <a:lnTo>
                    <a:pt x="271552" y="132592"/>
                  </a:lnTo>
                  <a:close/>
                  <a:moveTo>
                    <a:pt x="354024" y="180868"/>
                  </a:moveTo>
                  <a:lnTo>
                    <a:pt x="359388" y="172822"/>
                  </a:lnTo>
                  <a:lnTo>
                    <a:pt x="335250" y="160083"/>
                  </a:lnTo>
                  <a:lnTo>
                    <a:pt x="331897" y="168128"/>
                  </a:lnTo>
                  <a:close/>
                  <a:moveTo>
                    <a:pt x="336749" y="259316"/>
                  </a:moveTo>
                  <a:cubicBezTo>
                    <a:pt x="343217" y="254519"/>
                    <a:pt x="351303" y="249722"/>
                    <a:pt x="358782" y="245526"/>
                  </a:cubicBezTo>
                  <a:lnTo>
                    <a:pt x="354537" y="238530"/>
                  </a:lnTo>
                  <a:cubicBezTo>
                    <a:pt x="346451" y="241728"/>
                    <a:pt x="339983" y="246525"/>
                    <a:pt x="331897" y="251321"/>
                  </a:cubicBezTo>
                  <a:close/>
                  <a:moveTo>
                    <a:pt x="311112" y="292841"/>
                  </a:moveTo>
                  <a:lnTo>
                    <a:pt x="319158" y="294182"/>
                  </a:lnTo>
                  <a:lnTo>
                    <a:pt x="322510" y="275408"/>
                  </a:lnTo>
                  <a:lnTo>
                    <a:pt x="314464" y="273396"/>
                  </a:lnTo>
                  <a:close/>
                  <a:moveTo>
                    <a:pt x="218741" y="333070"/>
                  </a:moveTo>
                  <a:cubicBezTo>
                    <a:pt x="226826" y="328274"/>
                    <a:pt x="233295" y="323477"/>
                    <a:pt x="240774" y="317881"/>
                  </a:cubicBezTo>
                  <a:lnTo>
                    <a:pt x="236529" y="312285"/>
                  </a:lnTo>
                  <a:cubicBezTo>
                    <a:pt x="228443" y="317082"/>
                    <a:pt x="221975" y="321878"/>
                    <a:pt x="214496" y="327474"/>
                  </a:cubicBezTo>
                  <a:close/>
                  <a:moveTo>
                    <a:pt x="306418" y="363243"/>
                  </a:moveTo>
                  <a:lnTo>
                    <a:pt x="311112" y="337764"/>
                  </a:lnTo>
                  <a:lnTo>
                    <a:pt x="303066" y="335752"/>
                  </a:lnTo>
                  <a:lnTo>
                    <a:pt x="298372" y="361232"/>
                  </a:lnTo>
                  <a:close/>
                  <a:moveTo>
                    <a:pt x="107280" y="342457"/>
                  </a:moveTo>
                  <a:lnTo>
                    <a:pt x="109962" y="334412"/>
                  </a:lnTo>
                  <a:lnTo>
                    <a:pt x="84483" y="325025"/>
                  </a:lnTo>
                  <a:lnTo>
                    <a:pt x="81801" y="333071"/>
                  </a:lnTo>
                  <a:close/>
                  <a:moveTo>
                    <a:pt x="163114" y="372629"/>
                  </a:moveTo>
                  <a:cubicBezTo>
                    <a:pt x="169454" y="367852"/>
                    <a:pt x="175793" y="363075"/>
                    <a:pt x="183123" y="357302"/>
                  </a:cubicBezTo>
                  <a:lnTo>
                    <a:pt x="178962" y="350336"/>
                  </a:lnTo>
                  <a:cubicBezTo>
                    <a:pt x="175793" y="351928"/>
                    <a:pt x="174208" y="353521"/>
                    <a:pt x="172623" y="355113"/>
                  </a:cubicBezTo>
                  <a:cubicBezTo>
                    <a:pt x="172617" y="355111"/>
                    <a:pt x="172266" y="354985"/>
                    <a:pt x="150436" y="347151"/>
                  </a:cubicBezTo>
                  <a:cubicBezTo>
                    <a:pt x="150435" y="347155"/>
                    <a:pt x="150403" y="347345"/>
                    <a:pt x="148851" y="356705"/>
                  </a:cubicBezTo>
                  <a:cubicBezTo>
                    <a:pt x="148857" y="356708"/>
                    <a:pt x="149159" y="356808"/>
                    <a:pt x="163114" y="361483"/>
                  </a:cubicBezTo>
                  <a:cubicBezTo>
                    <a:pt x="161529" y="363075"/>
                    <a:pt x="159945" y="364668"/>
                    <a:pt x="157568" y="367056"/>
                  </a:cubicBezTo>
                  <a:close/>
                  <a:moveTo>
                    <a:pt x="287644" y="430292"/>
                  </a:moveTo>
                  <a:lnTo>
                    <a:pt x="295020" y="431633"/>
                  </a:lnTo>
                  <a:lnTo>
                    <a:pt x="300384" y="404813"/>
                  </a:lnTo>
                  <a:lnTo>
                    <a:pt x="290326" y="404813"/>
                  </a:lnTo>
                  <a:close/>
                  <a:moveTo>
                    <a:pt x="107043" y="414201"/>
                  </a:moveTo>
                  <a:cubicBezTo>
                    <a:pt x="113512" y="409459"/>
                    <a:pt x="119980" y="404718"/>
                    <a:pt x="127257" y="397606"/>
                  </a:cubicBezTo>
                  <a:lnTo>
                    <a:pt x="121597" y="392074"/>
                  </a:lnTo>
                  <a:cubicBezTo>
                    <a:pt x="115129" y="398396"/>
                    <a:pt x="108661" y="403138"/>
                    <a:pt x="101383" y="408669"/>
                  </a:cubicBezTo>
                  <a:close/>
                  <a:moveTo>
                    <a:pt x="52634" y="459124"/>
                  </a:moveTo>
                  <a:cubicBezTo>
                    <a:pt x="59004" y="452687"/>
                    <a:pt x="65374" y="447859"/>
                    <a:pt x="71744" y="441423"/>
                  </a:cubicBezTo>
                  <a:lnTo>
                    <a:pt x="66966" y="434986"/>
                  </a:lnTo>
                  <a:cubicBezTo>
                    <a:pt x="59004" y="441423"/>
                    <a:pt x="52634" y="446250"/>
                    <a:pt x="46265" y="451078"/>
                  </a:cubicBezTo>
                  <a:close/>
                  <a:moveTo>
                    <a:pt x="9576" y="493990"/>
                  </a:moveTo>
                  <a:lnTo>
                    <a:pt x="19151" y="485994"/>
                  </a:lnTo>
                  <a:cubicBezTo>
                    <a:pt x="19149" y="485992"/>
                    <a:pt x="19106" y="485949"/>
                    <a:pt x="18353" y="485195"/>
                  </a:cubicBezTo>
                  <a:lnTo>
                    <a:pt x="12768" y="479598"/>
                  </a:lnTo>
                  <a:cubicBezTo>
                    <a:pt x="7980" y="484395"/>
                    <a:pt x="3192" y="487593"/>
                    <a:pt x="0" y="490792"/>
                  </a:cubicBezTo>
                  <a:cubicBezTo>
                    <a:pt x="9576" y="465205"/>
                    <a:pt x="22343" y="434822"/>
                    <a:pt x="38302" y="401239"/>
                  </a:cubicBezTo>
                  <a:cubicBezTo>
                    <a:pt x="38310" y="401243"/>
                    <a:pt x="39001" y="401537"/>
                    <a:pt x="102140" y="428425"/>
                  </a:cubicBezTo>
                  <a:cubicBezTo>
                    <a:pt x="102141" y="428422"/>
                    <a:pt x="102163" y="428368"/>
                    <a:pt x="102539" y="427425"/>
                  </a:cubicBezTo>
                  <a:lnTo>
                    <a:pt x="105332" y="420429"/>
                  </a:lnTo>
                  <a:cubicBezTo>
                    <a:pt x="105325" y="420426"/>
                    <a:pt x="104643" y="420136"/>
                    <a:pt x="41495" y="393243"/>
                  </a:cubicBezTo>
                  <a:cubicBezTo>
                    <a:pt x="71817" y="332476"/>
                    <a:pt x="114907" y="262113"/>
                    <a:pt x="165977" y="196548"/>
                  </a:cubicBezTo>
                  <a:cubicBezTo>
                    <a:pt x="165984" y="196553"/>
                    <a:pt x="166900" y="197148"/>
                    <a:pt x="288865" y="276505"/>
                  </a:cubicBezTo>
                  <a:cubicBezTo>
                    <a:pt x="282481" y="281303"/>
                    <a:pt x="277693" y="284501"/>
                    <a:pt x="272905" y="287699"/>
                  </a:cubicBezTo>
                  <a:cubicBezTo>
                    <a:pt x="272907" y="287702"/>
                    <a:pt x="272938" y="287744"/>
                    <a:pt x="273504" y="288499"/>
                  </a:cubicBezTo>
                  <a:lnTo>
                    <a:pt x="277693" y="294096"/>
                  </a:lnTo>
                  <a:cubicBezTo>
                    <a:pt x="284077" y="289298"/>
                    <a:pt x="292056" y="286101"/>
                    <a:pt x="298440" y="281303"/>
                  </a:cubicBezTo>
                  <a:cubicBezTo>
                    <a:pt x="298439" y="281300"/>
                    <a:pt x="298425" y="281272"/>
                    <a:pt x="298241" y="280903"/>
                  </a:cubicBezTo>
                  <a:lnTo>
                    <a:pt x="296844" y="278104"/>
                  </a:lnTo>
                  <a:cubicBezTo>
                    <a:pt x="296847" y="278101"/>
                    <a:pt x="296874" y="278059"/>
                    <a:pt x="297243" y="277505"/>
                  </a:cubicBezTo>
                  <a:lnTo>
                    <a:pt x="300036" y="273307"/>
                  </a:lnTo>
                  <a:cubicBezTo>
                    <a:pt x="300028" y="273302"/>
                    <a:pt x="299023" y="272655"/>
                    <a:pt x="170765" y="190151"/>
                  </a:cubicBezTo>
                  <a:cubicBezTo>
                    <a:pt x="245165" y="96306"/>
                    <a:pt x="335407" y="16891"/>
                    <a:pt x="428867" y="0"/>
                  </a:cubicBezTo>
                  <a:lnTo>
                    <a:pt x="409244" y="92593"/>
                  </a:lnTo>
                  <a:lnTo>
                    <a:pt x="335250" y="40063"/>
                  </a:lnTo>
                  <a:lnTo>
                    <a:pt x="330556" y="46098"/>
                  </a:lnTo>
                  <a:lnTo>
                    <a:pt x="407239" y="102055"/>
                  </a:lnTo>
                  <a:lnTo>
                    <a:pt x="328701" y="472641"/>
                  </a:lnTo>
                  <a:cubicBezTo>
                    <a:pt x="315067" y="475038"/>
                    <a:pt x="301308" y="476659"/>
                    <a:pt x="287269" y="477998"/>
                  </a:cubicBezTo>
                  <a:cubicBezTo>
                    <a:pt x="287269" y="477995"/>
                    <a:pt x="287269" y="477954"/>
                    <a:pt x="287269" y="477399"/>
                  </a:cubicBezTo>
                  <a:lnTo>
                    <a:pt x="287269" y="473201"/>
                  </a:lnTo>
                  <a:cubicBezTo>
                    <a:pt x="287265" y="473201"/>
                    <a:pt x="287213" y="473201"/>
                    <a:pt x="286271" y="473201"/>
                  </a:cubicBezTo>
                  <a:lnTo>
                    <a:pt x="279289" y="473201"/>
                  </a:lnTo>
                  <a:cubicBezTo>
                    <a:pt x="279288" y="473204"/>
                    <a:pt x="279278" y="473245"/>
                    <a:pt x="279089" y="474001"/>
                  </a:cubicBezTo>
                  <a:lnTo>
                    <a:pt x="277693" y="479598"/>
                  </a:lnTo>
                  <a:cubicBezTo>
                    <a:pt x="244178" y="482796"/>
                    <a:pt x="210664" y="485994"/>
                    <a:pt x="178745" y="487593"/>
                  </a:cubicBezTo>
                  <a:cubicBezTo>
                    <a:pt x="178747" y="487584"/>
                    <a:pt x="178969" y="486472"/>
                    <a:pt x="207472" y="343669"/>
                  </a:cubicBezTo>
                  <a:cubicBezTo>
                    <a:pt x="207469" y="343669"/>
                    <a:pt x="207417" y="343658"/>
                    <a:pt x="206474" y="343470"/>
                  </a:cubicBezTo>
                  <a:lnTo>
                    <a:pt x="199492" y="342071"/>
                  </a:lnTo>
                  <a:cubicBezTo>
                    <a:pt x="199490" y="342081"/>
                    <a:pt x="199246" y="343252"/>
                    <a:pt x="169169" y="487593"/>
                  </a:cubicBezTo>
                  <a:cubicBezTo>
                    <a:pt x="106928" y="492391"/>
                    <a:pt x="49474" y="492391"/>
                    <a:pt x="9576" y="49399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57" name="Freeform 5"/>
            <p:cNvSpPr>
              <a:spLocks/>
            </p:cNvSpPr>
            <p:nvPr/>
          </p:nvSpPr>
          <p:spPr bwMode="auto">
            <a:xfrm rot="19800000" flipH="1" flipV="1">
              <a:off x="1330889" y="755083"/>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58" name="Freeform 5"/>
            <p:cNvSpPr>
              <a:spLocks/>
            </p:cNvSpPr>
            <p:nvPr/>
          </p:nvSpPr>
          <p:spPr bwMode="auto">
            <a:xfrm rot="18214566" flipH="1" flipV="1">
              <a:off x="9117238" y="2017777"/>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59" name="Freeform 5"/>
            <p:cNvSpPr>
              <a:spLocks/>
            </p:cNvSpPr>
            <p:nvPr/>
          </p:nvSpPr>
          <p:spPr bwMode="auto">
            <a:xfrm rot="11700000" flipH="1" flipV="1">
              <a:off x="3085" y="2442311"/>
              <a:ext cx="629665" cy="527516"/>
            </a:xfrm>
            <a:custGeom>
              <a:avLst/>
              <a:gdLst/>
              <a:ahLst/>
              <a:cxnLst/>
              <a:rect l="l" t="t" r="r" b="b"/>
              <a:pathLst>
                <a:path w="586098" h="491017">
                  <a:moveTo>
                    <a:pt x="400101" y="385441"/>
                  </a:moveTo>
                  <a:lnTo>
                    <a:pt x="395407" y="411590"/>
                  </a:lnTo>
                  <a:lnTo>
                    <a:pt x="403453" y="412931"/>
                  </a:lnTo>
                  <a:lnTo>
                    <a:pt x="408147" y="387452"/>
                  </a:lnTo>
                  <a:close/>
                  <a:moveTo>
                    <a:pt x="176824" y="408237"/>
                  </a:moveTo>
                  <a:lnTo>
                    <a:pt x="174142" y="433716"/>
                  </a:lnTo>
                  <a:lnTo>
                    <a:pt x="181518" y="435057"/>
                  </a:lnTo>
                  <a:lnTo>
                    <a:pt x="186882" y="408237"/>
                  </a:lnTo>
                  <a:close/>
                  <a:moveTo>
                    <a:pt x="411499" y="317050"/>
                  </a:moveTo>
                  <a:lnTo>
                    <a:pt x="406805" y="342529"/>
                  </a:lnTo>
                  <a:lnTo>
                    <a:pt x="416192" y="343870"/>
                  </a:lnTo>
                  <a:lnTo>
                    <a:pt x="420886" y="318391"/>
                  </a:lnTo>
                  <a:close/>
                  <a:moveTo>
                    <a:pt x="189564" y="339176"/>
                  </a:moveTo>
                  <a:lnTo>
                    <a:pt x="184870" y="364656"/>
                  </a:lnTo>
                  <a:lnTo>
                    <a:pt x="192916" y="366667"/>
                  </a:lnTo>
                  <a:lnTo>
                    <a:pt x="197610" y="341188"/>
                  </a:lnTo>
                  <a:close/>
                  <a:moveTo>
                    <a:pt x="424239" y="247989"/>
                  </a:moveTo>
                  <a:lnTo>
                    <a:pt x="419545" y="273468"/>
                  </a:lnTo>
                  <a:lnTo>
                    <a:pt x="427591" y="275479"/>
                  </a:lnTo>
                  <a:lnTo>
                    <a:pt x="432285" y="250000"/>
                  </a:lnTo>
                  <a:close/>
                  <a:moveTo>
                    <a:pt x="36934" y="350575"/>
                  </a:moveTo>
                  <a:cubicBezTo>
                    <a:pt x="36933" y="350579"/>
                    <a:pt x="36899" y="350781"/>
                    <a:pt x="35349" y="360129"/>
                  </a:cubicBezTo>
                  <a:cubicBezTo>
                    <a:pt x="35352" y="360130"/>
                    <a:pt x="35556" y="360199"/>
                    <a:pt x="49612" y="364906"/>
                  </a:cubicBezTo>
                  <a:cubicBezTo>
                    <a:pt x="48027" y="366499"/>
                    <a:pt x="46443" y="368092"/>
                    <a:pt x="44066" y="370480"/>
                  </a:cubicBezTo>
                  <a:lnTo>
                    <a:pt x="49612" y="376054"/>
                  </a:lnTo>
                  <a:cubicBezTo>
                    <a:pt x="55952" y="371276"/>
                    <a:pt x="62291" y="366499"/>
                    <a:pt x="69621" y="360727"/>
                  </a:cubicBezTo>
                  <a:lnTo>
                    <a:pt x="65460" y="353760"/>
                  </a:lnTo>
                  <a:cubicBezTo>
                    <a:pt x="62291" y="355352"/>
                    <a:pt x="60706" y="356944"/>
                    <a:pt x="59121" y="358537"/>
                  </a:cubicBezTo>
                  <a:cubicBezTo>
                    <a:pt x="59116" y="358535"/>
                    <a:pt x="58783" y="358416"/>
                    <a:pt x="36934" y="350575"/>
                  </a:cubicBezTo>
                  <a:close/>
                  <a:moveTo>
                    <a:pt x="123027" y="315709"/>
                  </a:moveTo>
                  <a:cubicBezTo>
                    <a:pt x="114941" y="320506"/>
                    <a:pt x="108473" y="325302"/>
                    <a:pt x="100994" y="330898"/>
                  </a:cubicBezTo>
                  <a:lnTo>
                    <a:pt x="105239" y="336494"/>
                  </a:lnTo>
                  <a:cubicBezTo>
                    <a:pt x="113324" y="331698"/>
                    <a:pt x="119793" y="326901"/>
                    <a:pt x="127272" y="321305"/>
                  </a:cubicBezTo>
                  <a:close/>
                  <a:moveTo>
                    <a:pt x="200962" y="276820"/>
                  </a:moveTo>
                  <a:lnTo>
                    <a:pt x="197610" y="296265"/>
                  </a:lnTo>
                  <a:lnTo>
                    <a:pt x="205656" y="297606"/>
                  </a:lnTo>
                  <a:lnTo>
                    <a:pt x="209008" y="278831"/>
                  </a:lnTo>
                  <a:close/>
                  <a:moveTo>
                    <a:pt x="241035" y="241954"/>
                  </a:moveTo>
                  <a:cubicBezTo>
                    <a:pt x="232949" y="245152"/>
                    <a:pt x="226481" y="249949"/>
                    <a:pt x="218395" y="254745"/>
                  </a:cubicBezTo>
                  <a:lnTo>
                    <a:pt x="223247" y="262740"/>
                  </a:lnTo>
                  <a:cubicBezTo>
                    <a:pt x="229715" y="257943"/>
                    <a:pt x="237801" y="253146"/>
                    <a:pt x="245280" y="248949"/>
                  </a:cubicBezTo>
                  <a:close/>
                  <a:moveTo>
                    <a:pt x="436978" y="179598"/>
                  </a:moveTo>
                  <a:lnTo>
                    <a:pt x="432284" y="205077"/>
                  </a:lnTo>
                  <a:lnTo>
                    <a:pt x="440330" y="206418"/>
                  </a:lnTo>
                  <a:lnTo>
                    <a:pt x="445024" y="180939"/>
                  </a:lnTo>
                  <a:close/>
                  <a:moveTo>
                    <a:pt x="365353" y="177587"/>
                  </a:moveTo>
                  <a:cubicBezTo>
                    <a:pt x="357267" y="180827"/>
                    <a:pt x="349182" y="185688"/>
                    <a:pt x="341703" y="189942"/>
                  </a:cubicBezTo>
                  <a:lnTo>
                    <a:pt x="345948" y="197031"/>
                  </a:lnTo>
                  <a:cubicBezTo>
                    <a:pt x="352416" y="193790"/>
                    <a:pt x="360502" y="188929"/>
                    <a:pt x="368183" y="184676"/>
                  </a:cubicBezTo>
                  <a:close/>
                  <a:moveTo>
                    <a:pt x="281975" y="197031"/>
                  </a:moveTo>
                  <a:lnTo>
                    <a:pt x="278740" y="204971"/>
                  </a:lnTo>
                  <a:cubicBezTo>
                    <a:pt x="278744" y="204973"/>
                    <a:pt x="278973" y="205098"/>
                    <a:pt x="293294" y="212911"/>
                  </a:cubicBezTo>
                  <a:cubicBezTo>
                    <a:pt x="288443" y="216088"/>
                    <a:pt x="283592" y="217676"/>
                    <a:pt x="279347" y="221646"/>
                  </a:cubicBezTo>
                  <a:lnTo>
                    <a:pt x="283592" y="227204"/>
                  </a:lnTo>
                  <a:cubicBezTo>
                    <a:pt x="291677" y="224028"/>
                    <a:pt x="298146" y="219263"/>
                    <a:pt x="306029" y="215492"/>
                  </a:cubicBezTo>
                  <a:lnTo>
                    <a:pt x="304614" y="211324"/>
                  </a:lnTo>
                  <a:lnTo>
                    <a:pt x="305827" y="209537"/>
                  </a:lnTo>
                  <a:lnTo>
                    <a:pt x="302997" y="208147"/>
                  </a:lnTo>
                  <a:cubicBezTo>
                    <a:pt x="302991" y="208144"/>
                    <a:pt x="302658" y="207968"/>
                    <a:pt x="281975" y="197031"/>
                  </a:cubicBezTo>
                  <a:close/>
                  <a:moveTo>
                    <a:pt x="430422" y="150767"/>
                  </a:moveTo>
                  <a:cubicBezTo>
                    <a:pt x="420812" y="153936"/>
                    <a:pt x="412803" y="157106"/>
                    <a:pt x="405195" y="161266"/>
                  </a:cubicBezTo>
                  <a:lnTo>
                    <a:pt x="407998" y="168200"/>
                  </a:lnTo>
                  <a:cubicBezTo>
                    <a:pt x="416007" y="165030"/>
                    <a:pt x="424015" y="161860"/>
                    <a:pt x="433225" y="157700"/>
                  </a:cubicBezTo>
                  <a:close/>
                  <a:moveTo>
                    <a:pt x="496131" y="127970"/>
                  </a:moveTo>
                  <a:cubicBezTo>
                    <a:pt x="488122" y="131188"/>
                    <a:pt x="480113" y="132797"/>
                    <a:pt x="470904" y="137022"/>
                  </a:cubicBezTo>
                  <a:lnTo>
                    <a:pt x="473707" y="144062"/>
                  </a:lnTo>
                  <a:cubicBezTo>
                    <a:pt x="481716" y="140843"/>
                    <a:pt x="489724" y="139234"/>
                    <a:pt x="498934" y="135010"/>
                  </a:cubicBezTo>
                  <a:close/>
                  <a:moveTo>
                    <a:pt x="486595" y="107185"/>
                  </a:moveTo>
                  <a:lnTo>
                    <a:pt x="481901" y="113890"/>
                  </a:lnTo>
                  <a:lnTo>
                    <a:pt x="502016" y="129982"/>
                  </a:lnTo>
                  <a:lnTo>
                    <a:pt x="507380" y="123277"/>
                  </a:lnTo>
                  <a:close/>
                  <a:moveTo>
                    <a:pt x="221748" y="163506"/>
                  </a:moveTo>
                  <a:lnTo>
                    <a:pt x="218395" y="171552"/>
                  </a:lnTo>
                  <a:lnTo>
                    <a:pt x="240522" y="184292"/>
                  </a:lnTo>
                  <a:lnTo>
                    <a:pt x="245886" y="176246"/>
                  </a:lnTo>
                  <a:close/>
                  <a:moveTo>
                    <a:pt x="430273" y="64273"/>
                  </a:moveTo>
                  <a:lnTo>
                    <a:pt x="425579" y="72319"/>
                  </a:lnTo>
                  <a:lnTo>
                    <a:pt x="446365" y="88411"/>
                  </a:lnTo>
                  <a:lnTo>
                    <a:pt x="451058" y="80365"/>
                  </a:lnTo>
                  <a:close/>
                  <a:moveTo>
                    <a:pt x="160732" y="129982"/>
                  </a:moveTo>
                  <a:lnTo>
                    <a:pt x="158050" y="136016"/>
                  </a:lnTo>
                  <a:lnTo>
                    <a:pt x="180177" y="148755"/>
                  </a:lnTo>
                  <a:lnTo>
                    <a:pt x="183529" y="142721"/>
                  </a:lnTo>
                  <a:close/>
                  <a:moveTo>
                    <a:pt x="376633" y="22702"/>
                  </a:moveTo>
                  <a:lnTo>
                    <a:pt x="371269" y="28737"/>
                  </a:lnTo>
                  <a:lnTo>
                    <a:pt x="392055" y="44829"/>
                  </a:lnTo>
                  <a:lnTo>
                    <a:pt x="397419" y="38794"/>
                  </a:lnTo>
                  <a:close/>
                  <a:moveTo>
                    <a:pt x="221748" y="43487"/>
                  </a:moveTo>
                  <a:lnTo>
                    <a:pt x="217054" y="49522"/>
                  </a:lnTo>
                  <a:lnTo>
                    <a:pt x="390714" y="176246"/>
                  </a:lnTo>
                  <a:lnTo>
                    <a:pt x="397419" y="168200"/>
                  </a:lnTo>
                  <a:close/>
                  <a:moveTo>
                    <a:pt x="314545" y="3494"/>
                  </a:moveTo>
                  <a:cubicBezTo>
                    <a:pt x="327854" y="1026"/>
                    <a:pt x="341228" y="-178"/>
                    <a:pt x="354631" y="21"/>
                  </a:cubicBezTo>
                  <a:cubicBezTo>
                    <a:pt x="418967" y="977"/>
                    <a:pt x="483977" y="34259"/>
                    <a:pt x="545620" y="115216"/>
                  </a:cubicBezTo>
                  <a:cubicBezTo>
                    <a:pt x="542428" y="115216"/>
                    <a:pt x="540832" y="115216"/>
                    <a:pt x="537640" y="116816"/>
                  </a:cubicBezTo>
                  <a:cubicBezTo>
                    <a:pt x="537641" y="116819"/>
                    <a:pt x="537663" y="116873"/>
                    <a:pt x="538039" y="117815"/>
                  </a:cubicBezTo>
                  <a:lnTo>
                    <a:pt x="540832" y="124811"/>
                  </a:lnTo>
                  <a:cubicBezTo>
                    <a:pt x="544024" y="123212"/>
                    <a:pt x="547216" y="123212"/>
                    <a:pt x="552003" y="121613"/>
                  </a:cubicBezTo>
                  <a:cubicBezTo>
                    <a:pt x="555195" y="128010"/>
                    <a:pt x="559983" y="134406"/>
                    <a:pt x="563175" y="139204"/>
                  </a:cubicBezTo>
                  <a:cubicBezTo>
                    <a:pt x="612649" y="257541"/>
                    <a:pt x="577538" y="335900"/>
                    <a:pt x="500933" y="388671"/>
                  </a:cubicBezTo>
                  <a:cubicBezTo>
                    <a:pt x="500935" y="388662"/>
                    <a:pt x="501237" y="387122"/>
                    <a:pt x="548811" y="144001"/>
                  </a:cubicBezTo>
                  <a:cubicBezTo>
                    <a:pt x="548807" y="144001"/>
                    <a:pt x="548609" y="143968"/>
                    <a:pt x="539236" y="142402"/>
                  </a:cubicBezTo>
                  <a:lnTo>
                    <a:pt x="491358" y="395068"/>
                  </a:lnTo>
                  <a:cubicBezTo>
                    <a:pt x="435500" y="428650"/>
                    <a:pt x="360491" y="451038"/>
                    <a:pt x="282290" y="465431"/>
                  </a:cubicBezTo>
                  <a:cubicBezTo>
                    <a:pt x="282292" y="465423"/>
                    <a:pt x="282573" y="463978"/>
                    <a:pt x="330168" y="219162"/>
                  </a:cubicBezTo>
                  <a:cubicBezTo>
                    <a:pt x="330164" y="219161"/>
                    <a:pt x="329966" y="219128"/>
                    <a:pt x="320593" y="217562"/>
                  </a:cubicBezTo>
                  <a:cubicBezTo>
                    <a:pt x="320591" y="217572"/>
                    <a:pt x="320299" y="219102"/>
                    <a:pt x="272714" y="468629"/>
                  </a:cubicBezTo>
                  <a:cubicBezTo>
                    <a:pt x="239200" y="473427"/>
                    <a:pt x="207281" y="478224"/>
                    <a:pt x="173766" y="481422"/>
                  </a:cubicBezTo>
                  <a:cubicBezTo>
                    <a:pt x="173767" y="481419"/>
                    <a:pt x="173767" y="481377"/>
                    <a:pt x="173766" y="480823"/>
                  </a:cubicBezTo>
                  <a:lnTo>
                    <a:pt x="173767" y="476625"/>
                  </a:lnTo>
                  <a:cubicBezTo>
                    <a:pt x="173763" y="476625"/>
                    <a:pt x="173711" y="476625"/>
                    <a:pt x="172769" y="476625"/>
                  </a:cubicBezTo>
                  <a:lnTo>
                    <a:pt x="165787" y="476625"/>
                  </a:lnTo>
                  <a:cubicBezTo>
                    <a:pt x="165786" y="476627"/>
                    <a:pt x="165776" y="476670"/>
                    <a:pt x="165588" y="477425"/>
                  </a:cubicBezTo>
                  <a:lnTo>
                    <a:pt x="164191" y="483022"/>
                  </a:lnTo>
                  <a:cubicBezTo>
                    <a:pt x="130676" y="486220"/>
                    <a:pt x="97161" y="489418"/>
                    <a:pt x="65243" y="491017"/>
                  </a:cubicBezTo>
                  <a:cubicBezTo>
                    <a:pt x="65245" y="491008"/>
                    <a:pt x="65471" y="489875"/>
                    <a:pt x="93970" y="347093"/>
                  </a:cubicBezTo>
                  <a:cubicBezTo>
                    <a:pt x="93966" y="347093"/>
                    <a:pt x="93913" y="347082"/>
                    <a:pt x="92972" y="346894"/>
                  </a:cubicBezTo>
                  <a:lnTo>
                    <a:pt x="85990" y="345495"/>
                  </a:lnTo>
                  <a:cubicBezTo>
                    <a:pt x="85988" y="345503"/>
                    <a:pt x="85761" y="346592"/>
                    <a:pt x="56633" y="486380"/>
                  </a:cubicBezTo>
                  <a:lnTo>
                    <a:pt x="0" y="275023"/>
                  </a:lnTo>
                  <a:cubicBezTo>
                    <a:pt x="15586" y="249413"/>
                    <a:pt x="33478" y="224360"/>
                    <a:pt x="52475" y="199972"/>
                  </a:cubicBezTo>
                  <a:cubicBezTo>
                    <a:pt x="52482" y="199976"/>
                    <a:pt x="53395" y="200570"/>
                    <a:pt x="175363" y="279929"/>
                  </a:cubicBezTo>
                  <a:cubicBezTo>
                    <a:pt x="168979" y="284727"/>
                    <a:pt x="164191" y="287925"/>
                    <a:pt x="159403" y="291123"/>
                  </a:cubicBezTo>
                  <a:cubicBezTo>
                    <a:pt x="159405" y="291126"/>
                    <a:pt x="159437" y="291168"/>
                    <a:pt x="160002" y="291923"/>
                  </a:cubicBezTo>
                  <a:lnTo>
                    <a:pt x="164191" y="297520"/>
                  </a:lnTo>
                  <a:cubicBezTo>
                    <a:pt x="170575" y="292722"/>
                    <a:pt x="178554" y="289524"/>
                    <a:pt x="184938" y="284727"/>
                  </a:cubicBezTo>
                  <a:cubicBezTo>
                    <a:pt x="184937" y="284724"/>
                    <a:pt x="184923" y="284697"/>
                    <a:pt x="184739" y="284327"/>
                  </a:cubicBezTo>
                  <a:lnTo>
                    <a:pt x="183342" y="281529"/>
                  </a:lnTo>
                  <a:cubicBezTo>
                    <a:pt x="183344" y="281527"/>
                    <a:pt x="183365" y="281494"/>
                    <a:pt x="183741" y="280929"/>
                  </a:cubicBezTo>
                  <a:lnTo>
                    <a:pt x="186534" y="276731"/>
                  </a:lnTo>
                  <a:cubicBezTo>
                    <a:pt x="186526" y="276726"/>
                    <a:pt x="185504" y="276068"/>
                    <a:pt x="57263" y="193575"/>
                  </a:cubicBezTo>
                  <a:cubicBezTo>
                    <a:pt x="131449" y="100000"/>
                    <a:pt x="221386" y="20772"/>
                    <a:pt x="314545" y="3494"/>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60" name="Freeform 5"/>
            <p:cNvSpPr>
              <a:spLocks/>
            </p:cNvSpPr>
            <p:nvPr/>
          </p:nvSpPr>
          <p:spPr bwMode="auto">
            <a:xfrm rot="9195332" flipV="1">
              <a:off x="-92426" y="1234805"/>
              <a:ext cx="703390" cy="534388"/>
            </a:xfrm>
            <a:custGeom>
              <a:avLst/>
              <a:gdLst/>
              <a:ahLst/>
              <a:cxnLst/>
              <a:rect l="l" t="t" r="r" b="b"/>
              <a:pathLst>
                <a:path w="654723" h="497414">
                  <a:moveTo>
                    <a:pt x="513603" y="385441"/>
                  </a:moveTo>
                  <a:lnTo>
                    <a:pt x="521649" y="387452"/>
                  </a:lnTo>
                  <a:lnTo>
                    <a:pt x="516955" y="412931"/>
                  </a:lnTo>
                  <a:lnTo>
                    <a:pt x="508909" y="411590"/>
                  </a:lnTo>
                  <a:close/>
                  <a:moveTo>
                    <a:pt x="630873" y="304671"/>
                  </a:moveTo>
                  <a:cubicBezTo>
                    <a:pt x="614571" y="387978"/>
                    <a:pt x="614437" y="388666"/>
                    <a:pt x="614435" y="388672"/>
                  </a:cubicBezTo>
                  <a:cubicBezTo>
                    <a:pt x="630087" y="377890"/>
                    <a:pt x="644006" y="366040"/>
                    <a:pt x="654723" y="352001"/>
                  </a:cubicBezTo>
                  <a:close/>
                  <a:moveTo>
                    <a:pt x="525001" y="317050"/>
                  </a:moveTo>
                  <a:lnTo>
                    <a:pt x="534388" y="318391"/>
                  </a:lnTo>
                  <a:lnTo>
                    <a:pt x="529694" y="343870"/>
                  </a:lnTo>
                  <a:lnTo>
                    <a:pt x="520308" y="342529"/>
                  </a:lnTo>
                  <a:close/>
                  <a:moveTo>
                    <a:pt x="290326" y="408237"/>
                  </a:moveTo>
                  <a:lnTo>
                    <a:pt x="300384" y="408237"/>
                  </a:lnTo>
                  <a:lnTo>
                    <a:pt x="295020" y="435057"/>
                  </a:lnTo>
                  <a:lnTo>
                    <a:pt x="287644" y="433716"/>
                  </a:lnTo>
                  <a:close/>
                  <a:moveTo>
                    <a:pt x="537741" y="247989"/>
                  </a:moveTo>
                  <a:lnTo>
                    <a:pt x="545787" y="250000"/>
                  </a:lnTo>
                  <a:lnTo>
                    <a:pt x="541093" y="275479"/>
                  </a:lnTo>
                  <a:lnTo>
                    <a:pt x="533047" y="273468"/>
                  </a:lnTo>
                  <a:close/>
                  <a:moveTo>
                    <a:pt x="303066" y="339176"/>
                  </a:moveTo>
                  <a:lnTo>
                    <a:pt x="311112" y="341188"/>
                  </a:lnTo>
                  <a:lnTo>
                    <a:pt x="306418" y="366667"/>
                  </a:lnTo>
                  <a:lnTo>
                    <a:pt x="298372" y="364656"/>
                  </a:lnTo>
                  <a:close/>
                  <a:moveTo>
                    <a:pt x="66966" y="438410"/>
                  </a:moveTo>
                  <a:lnTo>
                    <a:pt x="71744" y="444847"/>
                  </a:lnTo>
                  <a:cubicBezTo>
                    <a:pt x="65374" y="451283"/>
                    <a:pt x="59004" y="456111"/>
                    <a:pt x="52634" y="462548"/>
                  </a:cubicBezTo>
                  <a:lnTo>
                    <a:pt x="46265" y="454502"/>
                  </a:lnTo>
                  <a:cubicBezTo>
                    <a:pt x="52634" y="449674"/>
                    <a:pt x="59004" y="444847"/>
                    <a:pt x="66966" y="438410"/>
                  </a:cubicBezTo>
                  <a:close/>
                  <a:moveTo>
                    <a:pt x="550480" y="179598"/>
                  </a:moveTo>
                  <a:lnTo>
                    <a:pt x="558526" y="180939"/>
                  </a:lnTo>
                  <a:lnTo>
                    <a:pt x="553832" y="206418"/>
                  </a:lnTo>
                  <a:lnTo>
                    <a:pt x="545786" y="205077"/>
                  </a:lnTo>
                  <a:close/>
                  <a:moveTo>
                    <a:pt x="121597" y="395498"/>
                  </a:moveTo>
                  <a:lnTo>
                    <a:pt x="127257" y="401030"/>
                  </a:lnTo>
                  <a:cubicBezTo>
                    <a:pt x="119980" y="408142"/>
                    <a:pt x="113512" y="412883"/>
                    <a:pt x="107043" y="417625"/>
                  </a:cubicBezTo>
                  <a:lnTo>
                    <a:pt x="101383" y="412093"/>
                  </a:lnTo>
                  <a:cubicBezTo>
                    <a:pt x="108661" y="406561"/>
                    <a:pt x="115129" y="401820"/>
                    <a:pt x="121597" y="395498"/>
                  </a:cubicBezTo>
                  <a:close/>
                  <a:moveTo>
                    <a:pt x="314464" y="276820"/>
                  </a:moveTo>
                  <a:lnTo>
                    <a:pt x="322510" y="278831"/>
                  </a:lnTo>
                  <a:lnTo>
                    <a:pt x="319158" y="297606"/>
                  </a:lnTo>
                  <a:lnTo>
                    <a:pt x="311112" y="296265"/>
                  </a:lnTo>
                  <a:close/>
                  <a:moveTo>
                    <a:pt x="236529" y="315709"/>
                  </a:moveTo>
                  <a:lnTo>
                    <a:pt x="240774" y="321305"/>
                  </a:lnTo>
                  <a:cubicBezTo>
                    <a:pt x="233295" y="326901"/>
                    <a:pt x="226826" y="331698"/>
                    <a:pt x="218741" y="336494"/>
                  </a:cubicBezTo>
                  <a:lnTo>
                    <a:pt x="214496" y="330898"/>
                  </a:lnTo>
                  <a:cubicBezTo>
                    <a:pt x="221975" y="325302"/>
                    <a:pt x="228443" y="320506"/>
                    <a:pt x="236529" y="315709"/>
                  </a:cubicBezTo>
                  <a:close/>
                  <a:moveTo>
                    <a:pt x="150435" y="350575"/>
                  </a:moveTo>
                  <a:cubicBezTo>
                    <a:pt x="172335" y="358434"/>
                    <a:pt x="172619" y="358536"/>
                    <a:pt x="172623" y="358537"/>
                  </a:cubicBezTo>
                  <a:cubicBezTo>
                    <a:pt x="174208" y="356944"/>
                    <a:pt x="175793" y="355352"/>
                    <a:pt x="178962" y="353760"/>
                  </a:cubicBezTo>
                  <a:lnTo>
                    <a:pt x="183123" y="360727"/>
                  </a:lnTo>
                  <a:cubicBezTo>
                    <a:pt x="175793" y="366499"/>
                    <a:pt x="169454" y="371276"/>
                    <a:pt x="163114" y="376054"/>
                  </a:cubicBezTo>
                  <a:lnTo>
                    <a:pt x="157568" y="370480"/>
                  </a:lnTo>
                  <a:cubicBezTo>
                    <a:pt x="159945" y="368092"/>
                    <a:pt x="161529" y="366499"/>
                    <a:pt x="163114" y="364907"/>
                  </a:cubicBezTo>
                  <a:cubicBezTo>
                    <a:pt x="149073" y="360204"/>
                    <a:pt x="148854" y="360130"/>
                    <a:pt x="148851" y="360129"/>
                  </a:cubicBezTo>
                  <a:cubicBezTo>
                    <a:pt x="150402" y="350777"/>
                    <a:pt x="150435" y="350579"/>
                    <a:pt x="150435" y="350575"/>
                  </a:cubicBezTo>
                  <a:close/>
                  <a:moveTo>
                    <a:pt x="518697" y="161266"/>
                  </a:moveTo>
                  <a:cubicBezTo>
                    <a:pt x="526305" y="157106"/>
                    <a:pt x="534314" y="153936"/>
                    <a:pt x="543924" y="150767"/>
                  </a:cubicBezTo>
                  <a:lnTo>
                    <a:pt x="546727" y="157700"/>
                  </a:lnTo>
                  <a:cubicBezTo>
                    <a:pt x="537517" y="161861"/>
                    <a:pt x="529509" y="165030"/>
                    <a:pt x="521500" y="168200"/>
                  </a:cubicBezTo>
                  <a:close/>
                  <a:moveTo>
                    <a:pt x="354537" y="241954"/>
                  </a:moveTo>
                  <a:lnTo>
                    <a:pt x="358782" y="248949"/>
                  </a:lnTo>
                  <a:cubicBezTo>
                    <a:pt x="351303" y="253146"/>
                    <a:pt x="343217" y="257943"/>
                    <a:pt x="336749" y="262740"/>
                  </a:cubicBezTo>
                  <a:lnTo>
                    <a:pt x="331897" y="254745"/>
                  </a:lnTo>
                  <a:cubicBezTo>
                    <a:pt x="339983" y="249949"/>
                    <a:pt x="346451" y="245152"/>
                    <a:pt x="354537" y="241954"/>
                  </a:cubicBezTo>
                  <a:close/>
                  <a:moveTo>
                    <a:pt x="478855" y="177587"/>
                  </a:moveTo>
                  <a:lnTo>
                    <a:pt x="481685" y="184676"/>
                  </a:lnTo>
                  <a:cubicBezTo>
                    <a:pt x="474004" y="188929"/>
                    <a:pt x="465918" y="193790"/>
                    <a:pt x="459450" y="197031"/>
                  </a:cubicBezTo>
                  <a:lnTo>
                    <a:pt x="455205" y="189942"/>
                  </a:lnTo>
                  <a:cubicBezTo>
                    <a:pt x="462684" y="185688"/>
                    <a:pt x="470769" y="180827"/>
                    <a:pt x="478855" y="177587"/>
                  </a:cubicBezTo>
                  <a:close/>
                  <a:moveTo>
                    <a:pt x="395477" y="197031"/>
                  </a:moveTo>
                  <a:cubicBezTo>
                    <a:pt x="416242" y="208011"/>
                    <a:pt x="416496" y="208146"/>
                    <a:pt x="416499" y="208147"/>
                  </a:cubicBezTo>
                  <a:lnTo>
                    <a:pt x="419329" y="209537"/>
                  </a:lnTo>
                  <a:lnTo>
                    <a:pt x="418116" y="211324"/>
                  </a:lnTo>
                  <a:lnTo>
                    <a:pt x="419531" y="215492"/>
                  </a:lnTo>
                  <a:cubicBezTo>
                    <a:pt x="411648" y="219263"/>
                    <a:pt x="405179" y="224028"/>
                    <a:pt x="397093" y="227204"/>
                  </a:cubicBezTo>
                  <a:lnTo>
                    <a:pt x="392849" y="221646"/>
                  </a:lnTo>
                  <a:cubicBezTo>
                    <a:pt x="397094" y="217676"/>
                    <a:pt x="401945" y="216088"/>
                    <a:pt x="406796" y="212912"/>
                  </a:cubicBezTo>
                  <a:cubicBezTo>
                    <a:pt x="392482" y="205102"/>
                    <a:pt x="392246" y="204973"/>
                    <a:pt x="392242" y="204971"/>
                  </a:cubicBezTo>
                  <a:close/>
                  <a:moveTo>
                    <a:pt x="84483" y="328449"/>
                  </a:moveTo>
                  <a:lnTo>
                    <a:pt x="109962" y="337835"/>
                  </a:lnTo>
                  <a:lnTo>
                    <a:pt x="107280" y="345881"/>
                  </a:lnTo>
                  <a:lnTo>
                    <a:pt x="81801" y="336494"/>
                  </a:lnTo>
                  <a:close/>
                  <a:moveTo>
                    <a:pt x="335250" y="163506"/>
                  </a:moveTo>
                  <a:lnTo>
                    <a:pt x="359388" y="176246"/>
                  </a:lnTo>
                  <a:lnTo>
                    <a:pt x="354024" y="184292"/>
                  </a:lnTo>
                  <a:lnTo>
                    <a:pt x="331897" y="171552"/>
                  </a:lnTo>
                  <a:close/>
                  <a:moveTo>
                    <a:pt x="274234" y="129982"/>
                  </a:moveTo>
                  <a:lnTo>
                    <a:pt x="297031" y="142721"/>
                  </a:lnTo>
                  <a:lnTo>
                    <a:pt x="293679" y="148756"/>
                  </a:lnTo>
                  <a:lnTo>
                    <a:pt x="271552" y="136016"/>
                  </a:lnTo>
                  <a:close/>
                  <a:moveTo>
                    <a:pt x="335250" y="43487"/>
                  </a:moveTo>
                  <a:lnTo>
                    <a:pt x="510921" y="168200"/>
                  </a:lnTo>
                  <a:lnTo>
                    <a:pt x="504216" y="176246"/>
                  </a:lnTo>
                  <a:lnTo>
                    <a:pt x="330556" y="49522"/>
                  </a:lnTo>
                  <a:close/>
                  <a:moveTo>
                    <a:pt x="388356" y="14553"/>
                  </a:moveTo>
                  <a:cubicBezTo>
                    <a:pt x="309513" y="43701"/>
                    <a:pt x="234353" y="113368"/>
                    <a:pt x="170765" y="193575"/>
                  </a:cubicBezTo>
                  <a:cubicBezTo>
                    <a:pt x="299211" y="276200"/>
                    <a:pt x="300031" y="276728"/>
                    <a:pt x="300036" y="276731"/>
                  </a:cubicBezTo>
                  <a:lnTo>
                    <a:pt x="297243" y="280929"/>
                  </a:lnTo>
                  <a:cubicBezTo>
                    <a:pt x="296867" y="281495"/>
                    <a:pt x="296846" y="281527"/>
                    <a:pt x="296844" y="281529"/>
                  </a:cubicBezTo>
                  <a:lnTo>
                    <a:pt x="298241" y="284327"/>
                  </a:lnTo>
                  <a:cubicBezTo>
                    <a:pt x="298425" y="284697"/>
                    <a:pt x="298439" y="284724"/>
                    <a:pt x="298440" y="284727"/>
                  </a:cubicBezTo>
                  <a:cubicBezTo>
                    <a:pt x="292056" y="289524"/>
                    <a:pt x="284077" y="292722"/>
                    <a:pt x="277693" y="297520"/>
                  </a:cubicBezTo>
                  <a:lnTo>
                    <a:pt x="273504" y="291923"/>
                  </a:lnTo>
                  <a:cubicBezTo>
                    <a:pt x="272930" y="291156"/>
                    <a:pt x="272906" y="291125"/>
                    <a:pt x="272905" y="291123"/>
                  </a:cubicBezTo>
                  <a:cubicBezTo>
                    <a:pt x="277693" y="287925"/>
                    <a:pt x="282481" y="284727"/>
                    <a:pt x="288865" y="279930"/>
                  </a:cubicBezTo>
                  <a:cubicBezTo>
                    <a:pt x="166721" y="200456"/>
                    <a:pt x="165982" y="199975"/>
                    <a:pt x="165977" y="199972"/>
                  </a:cubicBezTo>
                  <a:cubicBezTo>
                    <a:pt x="114907" y="265537"/>
                    <a:pt x="71817" y="335900"/>
                    <a:pt x="41494" y="396668"/>
                  </a:cubicBezTo>
                  <a:cubicBezTo>
                    <a:pt x="104799" y="423626"/>
                    <a:pt x="105327" y="423851"/>
                    <a:pt x="105332" y="423853"/>
                  </a:cubicBezTo>
                  <a:lnTo>
                    <a:pt x="102539" y="430849"/>
                  </a:lnTo>
                  <a:cubicBezTo>
                    <a:pt x="102156" y="431808"/>
                    <a:pt x="102140" y="431847"/>
                    <a:pt x="102140" y="431849"/>
                  </a:cubicBezTo>
                  <a:cubicBezTo>
                    <a:pt x="38817" y="404882"/>
                    <a:pt x="38306" y="404665"/>
                    <a:pt x="38302" y="404663"/>
                  </a:cubicBezTo>
                  <a:cubicBezTo>
                    <a:pt x="22343" y="438246"/>
                    <a:pt x="9576" y="468629"/>
                    <a:pt x="0" y="494216"/>
                  </a:cubicBezTo>
                  <a:cubicBezTo>
                    <a:pt x="3192" y="491017"/>
                    <a:pt x="7980" y="487819"/>
                    <a:pt x="12768" y="483022"/>
                  </a:cubicBezTo>
                  <a:lnTo>
                    <a:pt x="18353" y="488619"/>
                  </a:lnTo>
                  <a:cubicBezTo>
                    <a:pt x="19118" y="489385"/>
                    <a:pt x="19150" y="489417"/>
                    <a:pt x="19151" y="489418"/>
                  </a:cubicBezTo>
                  <a:lnTo>
                    <a:pt x="9576" y="497414"/>
                  </a:lnTo>
                  <a:cubicBezTo>
                    <a:pt x="49474" y="495815"/>
                    <a:pt x="106928" y="495815"/>
                    <a:pt x="169169" y="491017"/>
                  </a:cubicBezTo>
                  <a:cubicBezTo>
                    <a:pt x="199307" y="346384"/>
                    <a:pt x="199491" y="345500"/>
                    <a:pt x="199492" y="345495"/>
                  </a:cubicBezTo>
                  <a:lnTo>
                    <a:pt x="206474" y="346894"/>
                  </a:lnTo>
                  <a:cubicBezTo>
                    <a:pt x="207429" y="347085"/>
                    <a:pt x="207470" y="347093"/>
                    <a:pt x="207472" y="347094"/>
                  </a:cubicBezTo>
                  <a:cubicBezTo>
                    <a:pt x="178924" y="490118"/>
                    <a:pt x="178746" y="491012"/>
                    <a:pt x="178745" y="491017"/>
                  </a:cubicBezTo>
                  <a:cubicBezTo>
                    <a:pt x="210663" y="489418"/>
                    <a:pt x="244178" y="486220"/>
                    <a:pt x="277693" y="483022"/>
                  </a:cubicBezTo>
                  <a:lnTo>
                    <a:pt x="279089" y="477425"/>
                  </a:lnTo>
                  <a:cubicBezTo>
                    <a:pt x="279277" y="476671"/>
                    <a:pt x="279288" y="476628"/>
                    <a:pt x="279289" y="476625"/>
                  </a:cubicBezTo>
                  <a:lnTo>
                    <a:pt x="286271" y="476625"/>
                  </a:lnTo>
                  <a:cubicBezTo>
                    <a:pt x="287212" y="476625"/>
                    <a:pt x="287265" y="476625"/>
                    <a:pt x="287268" y="476625"/>
                  </a:cubicBezTo>
                  <a:lnTo>
                    <a:pt x="287269" y="480823"/>
                  </a:lnTo>
                  <a:cubicBezTo>
                    <a:pt x="287268" y="481388"/>
                    <a:pt x="287268" y="481421"/>
                    <a:pt x="287268" y="481423"/>
                  </a:cubicBezTo>
                  <a:cubicBezTo>
                    <a:pt x="320783" y="478224"/>
                    <a:pt x="352702" y="473427"/>
                    <a:pt x="386216" y="468629"/>
                  </a:cubicBezTo>
                  <a:cubicBezTo>
                    <a:pt x="433824" y="218983"/>
                    <a:pt x="434093" y="217570"/>
                    <a:pt x="434095" y="217562"/>
                  </a:cubicBezTo>
                  <a:cubicBezTo>
                    <a:pt x="443471" y="219128"/>
                    <a:pt x="443666" y="219161"/>
                    <a:pt x="443670" y="219162"/>
                  </a:cubicBezTo>
                  <a:cubicBezTo>
                    <a:pt x="396084" y="463930"/>
                    <a:pt x="395794" y="465422"/>
                    <a:pt x="395792" y="465431"/>
                  </a:cubicBezTo>
                  <a:cubicBezTo>
                    <a:pt x="473993" y="451039"/>
                    <a:pt x="549002" y="428650"/>
                    <a:pt x="604860" y="395068"/>
                  </a:cubicBezTo>
                  <a:lnTo>
                    <a:pt x="624417" y="291860"/>
                  </a:lnTo>
                  <a:lnTo>
                    <a:pt x="496336" y="37690"/>
                  </a:lnTo>
                  <a:lnTo>
                    <a:pt x="484771" y="28737"/>
                  </a:lnTo>
                  <a:lnTo>
                    <a:pt x="489272" y="23673"/>
                  </a:lnTo>
                  <a:lnTo>
                    <a:pt x="478082" y="1467"/>
                  </a:lnTo>
                  <a:lnTo>
                    <a:pt x="468133" y="22"/>
                  </a:lnTo>
                  <a:cubicBezTo>
                    <a:pt x="441326" y="-377"/>
                    <a:pt x="414636" y="4837"/>
                    <a:pt x="388356" y="14553"/>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61" name="Freeform 5"/>
            <p:cNvSpPr>
              <a:spLocks/>
            </p:cNvSpPr>
            <p:nvPr/>
          </p:nvSpPr>
          <p:spPr bwMode="auto">
            <a:xfrm rot="2242058" flipH="1" flipV="1">
              <a:off x="4473315" y="496842"/>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62" name="Freeform 5"/>
            <p:cNvSpPr>
              <a:spLocks/>
            </p:cNvSpPr>
            <p:nvPr/>
          </p:nvSpPr>
          <p:spPr bwMode="auto">
            <a:xfrm rot="8560752" flipH="1" flipV="1">
              <a:off x="5625466" y="14366"/>
              <a:ext cx="751439" cy="531163"/>
            </a:xfrm>
            <a:custGeom>
              <a:avLst/>
              <a:gdLst/>
              <a:ahLst/>
              <a:cxnLst/>
              <a:rect l="l" t="t" r="r" b="b"/>
              <a:pathLst>
                <a:path w="699447" h="494412">
                  <a:moveTo>
                    <a:pt x="66966" y="435408"/>
                  </a:moveTo>
                  <a:cubicBezTo>
                    <a:pt x="59004" y="441845"/>
                    <a:pt x="52634" y="446672"/>
                    <a:pt x="46264" y="451500"/>
                  </a:cubicBezTo>
                  <a:lnTo>
                    <a:pt x="52634" y="459546"/>
                  </a:lnTo>
                  <a:cubicBezTo>
                    <a:pt x="59004" y="453109"/>
                    <a:pt x="65374" y="448281"/>
                    <a:pt x="71744" y="441845"/>
                  </a:cubicBezTo>
                  <a:close/>
                  <a:moveTo>
                    <a:pt x="121597" y="392496"/>
                  </a:moveTo>
                  <a:cubicBezTo>
                    <a:pt x="115129" y="398818"/>
                    <a:pt x="108660" y="403559"/>
                    <a:pt x="101383" y="409091"/>
                  </a:cubicBezTo>
                  <a:lnTo>
                    <a:pt x="107043" y="414623"/>
                  </a:lnTo>
                  <a:cubicBezTo>
                    <a:pt x="113512" y="409881"/>
                    <a:pt x="119980" y="405140"/>
                    <a:pt x="127257" y="398028"/>
                  </a:cubicBezTo>
                  <a:close/>
                  <a:moveTo>
                    <a:pt x="109962" y="334834"/>
                  </a:moveTo>
                  <a:lnTo>
                    <a:pt x="84483" y="325447"/>
                  </a:lnTo>
                  <a:lnTo>
                    <a:pt x="81801" y="333493"/>
                  </a:lnTo>
                  <a:lnTo>
                    <a:pt x="107280" y="342879"/>
                  </a:lnTo>
                  <a:close/>
                  <a:moveTo>
                    <a:pt x="178962" y="350758"/>
                  </a:moveTo>
                  <a:cubicBezTo>
                    <a:pt x="175793" y="352350"/>
                    <a:pt x="174208" y="353942"/>
                    <a:pt x="172623" y="355535"/>
                  </a:cubicBezTo>
                  <a:cubicBezTo>
                    <a:pt x="172617" y="355533"/>
                    <a:pt x="172254" y="355403"/>
                    <a:pt x="150436" y="347573"/>
                  </a:cubicBezTo>
                  <a:cubicBezTo>
                    <a:pt x="150434" y="347580"/>
                    <a:pt x="150392" y="347839"/>
                    <a:pt x="148851" y="357127"/>
                  </a:cubicBezTo>
                  <a:cubicBezTo>
                    <a:pt x="148857" y="357129"/>
                    <a:pt x="149147" y="357227"/>
                    <a:pt x="163115" y="361905"/>
                  </a:cubicBezTo>
                  <a:cubicBezTo>
                    <a:pt x="161529" y="363497"/>
                    <a:pt x="159945" y="365090"/>
                    <a:pt x="157568" y="367478"/>
                  </a:cubicBezTo>
                  <a:lnTo>
                    <a:pt x="163114" y="373052"/>
                  </a:lnTo>
                  <a:cubicBezTo>
                    <a:pt x="169454" y="368274"/>
                    <a:pt x="175793" y="363497"/>
                    <a:pt x="183122" y="357725"/>
                  </a:cubicBezTo>
                  <a:close/>
                  <a:moveTo>
                    <a:pt x="300384" y="405236"/>
                  </a:moveTo>
                  <a:lnTo>
                    <a:pt x="290326" y="405235"/>
                  </a:lnTo>
                  <a:lnTo>
                    <a:pt x="287644" y="430714"/>
                  </a:lnTo>
                  <a:lnTo>
                    <a:pt x="295020" y="432055"/>
                  </a:lnTo>
                  <a:close/>
                  <a:moveTo>
                    <a:pt x="236529" y="312707"/>
                  </a:moveTo>
                  <a:cubicBezTo>
                    <a:pt x="228443" y="317504"/>
                    <a:pt x="221975" y="322301"/>
                    <a:pt x="214496" y="327896"/>
                  </a:cubicBezTo>
                  <a:lnTo>
                    <a:pt x="218741" y="333493"/>
                  </a:lnTo>
                  <a:cubicBezTo>
                    <a:pt x="226827" y="328696"/>
                    <a:pt x="233295" y="323899"/>
                    <a:pt x="240774" y="318303"/>
                  </a:cubicBezTo>
                  <a:close/>
                  <a:moveTo>
                    <a:pt x="311112" y="338186"/>
                  </a:moveTo>
                  <a:lnTo>
                    <a:pt x="303066" y="336175"/>
                  </a:lnTo>
                  <a:lnTo>
                    <a:pt x="298372" y="361654"/>
                  </a:lnTo>
                  <a:lnTo>
                    <a:pt x="306418" y="363665"/>
                  </a:lnTo>
                  <a:close/>
                  <a:moveTo>
                    <a:pt x="322510" y="275829"/>
                  </a:moveTo>
                  <a:lnTo>
                    <a:pt x="314464" y="273818"/>
                  </a:lnTo>
                  <a:lnTo>
                    <a:pt x="311112" y="293263"/>
                  </a:lnTo>
                  <a:lnTo>
                    <a:pt x="319158" y="294604"/>
                  </a:lnTo>
                  <a:close/>
                  <a:moveTo>
                    <a:pt x="521649" y="384450"/>
                  </a:moveTo>
                  <a:lnTo>
                    <a:pt x="513603" y="382438"/>
                  </a:lnTo>
                  <a:lnTo>
                    <a:pt x="508909" y="408588"/>
                  </a:lnTo>
                  <a:lnTo>
                    <a:pt x="516955" y="409929"/>
                  </a:lnTo>
                  <a:close/>
                  <a:moveTo>
                    <a:pt x="354537" y="238952"/>
                  </a:moveTo>
                  <a:cubicBezTo>
                    <a:pt x="346451" y="242150"/>
                    <a:pt x="339983" y="246947"/>
                    <a:pt x="331897" y="251744"/>
                  </a:cubicBezTo>
                  <a:lnTo>
                    <a:pt x="336748" y="259738"/>
                  </a:lnTo>
                  <a:cubicBezTo>
                    <a:pt x="343217" y="254941"/>
                    <a:pt x="351303" y="250144"/>
                    <a:pt x="358781" y="245947"/>
                  </a:cubicBezTo>
                  <a:close/>
                  <a:moveTo>
                    <a:pt x="297031" y="139719"/>
                  </a:moveTo>
                  <a:lnTo>
                    <a:pt x="274235" y="126980"/>
                  </a:lnTo>
                  <a:lnTo>
                    <a:pt x="271553" y="133014"/>
                  </a:lnTo>
                  <a:lnTo>
                    <a:pt x="293679" y="145754"/>
                  </a:lnTo>
                  <a:close/>
                  <a:moveTo>
                    <a:pt x="534388" y="315389"/>
                  </a:moveTo>
                  <a:lnTo>
                    <a:pt x="525001" y="314048"/>
                  </a:lnTo>
                  <a:lnTo>
                    <a:pt x="520307" y="339527"/>
                  </a:lnTo>
                  <a:lnTo>
                    <a:pt x="529694" y="340868"/>
                  </a:lnTo>
                  <a:close/>
                  <a:moveTo>
                    <a:pt x="359388" y="173244"/>
                  </a:moveTo>
                  <a:lnTo>
                    <a:pt x="335250" y="160505"/>
                  </a:lnTo>
                  <a:lnTo>
                    <a:pt x="331897" y="168551"/>
                  </a:lnTo>
                  <a:lnTo>
                    <a:pt x="354024" y="181290"/>
                  </a:lnTo>
                  <a:close/>
                  <a:moveTo>
                    <a:pt x="419329" y="206535"/>
                  </a:moveTo>
                  <a:lnTo>
                    <a:pt x="416499" y="205145"/>
                  </a:lnTo>
                  <a:cubicBezTo>
                    <a:pt x="416492" y="205142"/>
                    <a:pt x="416129" y="204950"/>
                    <a:pt x="395477" y="194030"/>
                  </a:cubicBezTo>
                  <a:lnTo>
                    <a:pt x="392242" y="201969"/>
                  </a:lnTo>
                  <a:cubicBezTo>
                    <a:pt x="392248" y="201973"/>
                    <a:pt x="392530" y="202126"/>
                    <a:pt x="406796" y="209910"/>
                  </a:cubicBezTo>
                  <a:cubicBezTo>
                    <a:pt x="401945" y="213086"/>
                    <a:pt x="397094" y="214674"/>
                    <a:pt x="392849" y="218644"/>
                  </a:cubicBezTo>
                  <a:lnTo>
                    <a:pt x="397094" y="224202"/>
                  </a:lnTo>
                  <a:cubicBezTo>
                    <a:pt x="405179" y="221026"/>
                    <a:pt x="411648" y="216261"/>
                    <a:pt x="419531" y="212490"/>
                  </a:cubicBezTo>
                  <a:lnTo>
                    <a:pt x="418116" y="208321"/>
                  </a:lnTo>
                  <a:close/>
                  <a:moveTo>
                    <a:pt x="545787" y="246998"/>
                  </a:moveTo>
                  <a:lnTo>
                    <a:pt x="537741" y="244987"/>
                  </a:lnTo>
                  <a:lnTo>
                    <a:pt x="533047" y="270466"/>
                  </a:lnTo>
                  <a:lnTo>
                    <a:pt x="541093" y="272478"/>
                  </a:lnTo>
                  <a:close/>
                  <a:moveTo>
                    <a:pt x="478855" y="174585"/>
                  </a:moveTo>
                  <a:cubicBezTo>
                    <a:pt x="470769" y="177825"/>
                    <a:pt x="462684" y="182687"/>
                    <a:pt x="455205" y="186940"/>
                  </a:cubicBezTo>
                  <a:lnTo>
                    <a:pt x="459450" y="194029"/>
                  </a:lnTo>
                  <a:cubicBezTo>
                    <a:pt x="465918" y="190789"/>
                    <a:pt x="474004" y="185927"/>
                    <a:pt x="481685" y="181674"/>
                  </a:cubicBezTo>
                  <a:close/>
                  <a:moveTo>
                    <a:pt x="510921" y="165198"/>
                  </a:moveTo>
                  <a:lnTo>
                    <a:pt x="335250" y="40485"/>
                  </a:lnTo>
                  <a:lnTo>
                    <a:pt x="330556" y="46520"/>
                  </a:lnTo>
                  <a:lnTo>
                    <a:pt x="504216" y="173244"/>
                  </a:lnTo>
                  <a:close/>
                  <a:moveTo>
                    <a:pt x="558526" y="177937"/>
                  </a:moveTo>
                  <a:lnTo>
                    <a:pt x="550480" y="176596"/>
                  </a:lnTo>
                  <a:lnTo>
                    <a:pt x="545786" y="202075"/>
                  </a:lnTo>
                  <a:lnTo>
                    <a:pt x="553833" y="203416"/>
                  </a:lnTo>
                  <a:close/>
                  <a:moveTo>
                    <a:pt x="543924" y="147765"/>
                  </a:moveTo>
                  <a:cubicBezTo>
                    <a:pt x="534314" y="150934"/>
                    <a:pt x="526305" y="154104"/>
                    <a:pt x="518697" y="158265"/>
                  </a:cubicBezTo>
                  <a:lnTo>
                    <a:pt x="521500" y="165198"/>
                  </a:lnTo>
                  <a:cubicBezTo>
                    <a:pt x="529509" y="162028"/>
                    <a:pt x="537518" y="158859"/>
                    <a:pt x="546728" y="154698"/>
                  </a:cubicBezTo>
                  <a:close/>
                  <a:moveTo>
                    <a:pt x="609633" y="124968"/>
                  </a:moveTo>
                  <a:cubicBezTo>
                    <a:pt x="601624" y="128187"/>
                    <a:pt x="593616" y="129796"/>
                    <a:pt x="584405" y="134020"/>
                  </a:cubicBezTo>
                  <a:lnTo>
                    <a:pt x="587209" y="141060"/>
                  </a:lnTo>
                  <a:cubicBezTo>
                    <a:pt x="595218" y="137842"/>
                    <a:pt x="603226" y="136232"/>
                    <a:pt x="612437" y="132009"/>
                  </a:cubicBezTo>
                  <a:close/>
                  <a:moveTo>
                    <a:pt x="658992" y="157976"/>
                  </a:moveTo>
                  <a:lnTo>
                    <a:pt x="692197" y="183291"/>
                  </a:lnTo>
                  <a:cubicBezTo>
                    <a:pt x="715603" y="275802"/>
                    <a:pt x="680406" y="340224"/>
                    <a:pt x="614435" y="385670"/>
                  </a:cubicBezTo>
                  <a:cubicBezTo>
                    <a:pt x="614438" y="385654"/>
                    <a:pt x="614802" y="383796"/>
                    <a:pt x="658992" y="157976"/>
                  </a:cubicBezTo>
                  <a:close/>
                  <a:moveTo>
                    <a:pt x="451775" y="0"/>
                  </a:moveTo>
                  <a:lnTo>
                    <a:pt x="485079" y="25390"/>
                  </a:lnTo>
                  <a:lnTo>
                    <a:pt x="484771" y="25735"/>
                  </a:lnTo>
                  <a:lnTo>
                    <a:pt x="505557" y="41827"/>
                  </a:lnTo>
                  <a:lnTo>
                    <a:pt x="505994" y="41335"/>
                  </a:lnTo>
                  <a:lnTo>
                    <a:pt x="540195" y="67409"/>
                  </a:lnTo>
                  <a:lnTo>
                    <a:pt x="539081" y="69317"/>
                  </a:lnTo>
                  <a:lnTo>
                    <a:pt x="559867" y="85409"/>
                  </a:lnTo>
                  <a:lnTo>
                    <a:pt x="561080" y="83331"/>
                  </a:lnTo>
                  <a:lnTo>
                    <a:pt x="596038" y="109982"/>
                  </a:lnTo>
                  <a:lnTo>
                    <a:pt x="595404" y="110888"/>
                  </a:lnTo>
                  <a:lnTo>
                    <a:pt x="615518" y="126980"/>
                  </a:lnTo>
                  <a:lnTo>
                    <a:pt x="616585" y="125646"/>
                  </a:lnTo>
                  <a:lnTo>
                    <a:pt x="650452" y="151465"/>
                  </a:lnTo>
                  <a:lnTo>
                    <a:pt x="604860" y="392066"/>
                  </a:lnTo>
                  <a:cubicBezTo>
                    <a:pt x="549002" y="425649"/>
                    <a:pt x="473993" y="448037"/>
                    <a:pt x="395792" y="462429"/>
                  </a:cubicBezTo>
                  <a:cubicBezTo>
                    <a:pt x="395795" y="462417"/>
                    <a:pt x="396133" y="460675"/>
                    <a:pt x="443670" y="216160"/>
                  </a:cubicBezTo>
                  <a:cubicBezTo>
                    <a:pt x="443662" y="216158"/>
                    <a:pt x="443389" y="216113"/>
                    <a:pt x="434094" y="214560"/>
                  </a:cubicBezTo>
                  <a:cubicBezTo>
                    <a:pt x="434093" y="214568"/>
                    <a:pt x="433834" y="215928"/>
                    <a:pt x="386217" y="465628"/>
                  </a:cubicBezTo>
                  <a:cubicBezTo>
                    <a:pt x="352702" y="470425"/>
                    <a:pt x="320783" y="475222"/>
                    <a:pt x="287269" y="478421"/>
                  </a:cubicBezTo>
                  <a:cubicBezTo>
                    <a:pt x="287269" y="478417"/>
                    <a:pt x="287269" y="478374"/>
                    <a:pt x="287268" y="477821"/>
                  </a:cubicBezTo>
                  <a:lnTo>
                    <a:pt x="287268" y="473623"/>
                  </a:lnTo>
                  <a:cubicBezTo>
                    <a:pt x="287266" y="473623"/>
                    <a:pt x="287216" y="473623"/>
                    <a:pt x="286271" y="473623"/>
                  </a:cubicBezTo>
                  <a:lnTo>
                    <a:pt x="279289" y="473623"/>
                  </a:lnTo>
                  <a:cubicBezTo>
                    <a:pt x="279288" y="473627"/>
                    <a:pt x="279274" y="473681"/>
                    <a:pt x="279089" y="474423"/>
                  </a:cubicBezTo>
                  <a:lnTo>
                    <a:pt x="277693" y="480020"/>
                  </a:lnTo>
                  <a:cubicBezTo>
                    <a:pt x="244178" y="483218"/>
                    <a:pt x="210663" y="486416"/>
                    <a:pt x="178745" y="488015"/>
                  </a:cubicBezTo>
                  <a:cubicBezTo>
                    <a:pt x="178747" y="488002"/>
                    <a:pt x="179023" y="486623"/>
                    <a:pt x="207472" y="344092"/>
                  </a:cubicBezTo>
                  <a:cubicBezTo>
                    <a:pt x="207469" y="344091"/>
                    <a:pt x="207419" y="344081"/>
                    <a:pt x="206474" y="343892"/>
                  </a:cubicBezTo>
                  <a:lnTo>
                    <a:pt x="199492" y="342493"/>
                  </a:lnTo>
                  <a:cubicBezTo>
                    <a:pt x="199490" y="342503"/>
                    <a:pt x="199236" y="343719"/>
                    <a:pt x="169169" y="488015"/>
                  </a:cubicBezTo>
                  <a:cubicBezTo>
                    <a:pt x="106928" y="492813"/>
                    <a:pt x="49474" y="492813"/>
                    <a:pt x="9576" y="494412"/>
                  </a:cubicBezTo>
                  <a:lnTo>
                    <a:pt x="19151" y="486416"/>
                  </a:lnTo>
                  <a:cubicBezTo>
                    <a:pt x="19148" y="486414"/>
                    <a:pt x="19107" y="486372"/>
                    <a:pt x="18353" y="485617"/>
                  </a:cubicBezTo>
                  <a:lnTo>
                    <a:pt x="12768" y="480020"/>
                  </a:lnTo>
                  <a:cubicBezTo>
                    <a:pt x="7980" y="484817"/>
                    <a:pt x="3192" y="488016"/>
                    <a:pt x="0" y="491214"/>
                  </a:cubicBezTo>
                  <a:cubicBezTo>
                    <a:pt x="9576" y="465627"/>
                    <a:pt x="22343" y="435244"/>
                    <a:pt x="38302" y="401661"/>
                  </a:cubicBezTo>
                  <a:cubicBezTo>
                    <a:pt x="38308" y="401664"/>
                    <a:pt x="38923" y="401926"/>
                    <a:pt x="102140" y="428847"/>
                  </a:cubicBezTo>
                  <a:cubicBezTo>
                    <a:pt x="102141" y="428843"/>
                    <a:pt x="102164" y="428788"/>
                    <a:pt x="102539" y="427847"/>
                  </a:cubicBezTo>
                  <a:lnTo>
                    <a:pt x="105332" y="420851"/>
                  </a:lnTo>
                  <a:cubicBezTo>
                    <a:pt x="105325" y="420848"/>
                    <a:pt x="104667" y="420568"/>
                    <a:pt x="41494" y="393666"/>
                  </a:cubicBezTo>
                  <a:cubicBezTo>
                    <a:pt x="71817" y="332898"/>
                    <a:pt x="114907" y="262535"/>
                    <a:pt x="165977" y="196970"/>
                  </a:cubicBezTo>
                  <a:cubicBezTo>
                    <a:pt x="165982" y="196973"/>
                    <a:pt x="166775" y="197489"/>
                    <a:pt x="288865" y="276928"/>
                  </a:cubicBezTo>
                  <a:cubicBezTo>
                    <a:pt x="282481" y="281725"/>
                    <a:pt x="277693" y="284923"/>
                    <a:pt x="272905" y="288122"/>
                  </a:cubicBezTo>
                  <a:cubicBezTo>
                    <a:pt x="272907" y="288124"/>
                    <a:pt x="272938" y="288165"/>
                    <a:pt x="273504" y="288921"/>
                  </a:cubicBezTo>
                  <a:lnTo>
                    <a:pt x="277693" y="294518"/>
                  </a:lnTo>
                  <a:cubicBezTo>
                    <a:pt x="284077" y="289721"/>
                    <a:pt x="292057" y="286522"/>
                    <a:pt x="298440" y="281725"/>
                  </a:cubicBezTo>
                  <a:cubicBezTo>
                    <a:pt x="298439" y="281722"/>
                    <a:pt x="298425" y="281694"/>
                    <a:pt x="298241" y="281325"/>
                  </a:cubicBezTo>
                  <a:lnTo>
                    <a:pt x="296844" y="278527"/>
                  </a:lnTo>
                  <a:cubicBezTo>
                    <a:pt x="296847" y="278523"/>
                    <a:pt x="296875" y="278481"/>
                    <a:pt x="297243" y="277927"/>
                  </a:cubicBezTo>
                  <a:lnTo>
                    <a:pt x="300036" y="273729"/>
                  </a:lnTo>
                  <a:cubicBezTo>
                    <a:pt x="300026" y="273723"/>
                    <a:pt x="298903" y="273000"/>
                    <a:pt x="170765" y="190573"/>
                  </a:cubicBezTo>
                  <a:cubicBezTo>
                    <a:pt x="251187" y="89133"/>
                    <a:pt x="350119" y="4553"/>
                    <a:pt x="451775" y="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63" name="Freeform 5"/>
            <p:cNvSpPr>
              <a:spLocks/>
            </p:cNvSpPr>
            <p:nvPr/>
          </p:nvSpPr>
          <p:spPr bwMode="auto">
            <a:xfrm rot="8300299">
              <a:off x="4345056" y="-73920"/>
              <a:ext cx="564343" cy="481591"/>
            </a:xfrm>
            <a:custGeom>
              <a:avLst/>
              <a:gdLst/>
              <a:ahLst/>
              <a:cxnLst/>
              <a:rect l="l" t="t" r="r" b="b"/>
              <a:pathLst>
                <a:path w="525296" h="448270">
                  <a:moveTo>
                    <a:pt x="421099" y="113889"/>
                  </a:moveTo>
                  <a:lnTo>
                    <a:pt x="441214" y="129981"/>
                  </a:lnTo>
                  <a:lnTo>
                    <a:pt x="446578" y="123277"/>
                  </a:lnTo>
                  <a:lnTo>
                    <a:pt x="425793" y="107185"/>
                  </a:lnTo>
                  <a:close/>
                  <a:moveTo>
                    <a:pt x="364777" y="72319"/>
                  </a:moveTo>
                  <a:lnTo>
                    <a:pt x="385563" y="88411"/>
                  </a:lnTo>
                  <a:lnTo>
                    <a:pt x="390256" y="80365"/>
                  </a:lnTo>
                  <a:lnTo>
                    <a:pt x="369471" y="64273"/>
                  </a:lnTo>
                  <a:close/>
                  <a:moveTo>
                    <a:pt x="310467" y="28737"/>
                  </a:moveTo>
                  <a:lnTo>
                    <a:pt x="331253" y="44829"/>
                  </a:lnTo>
                  <a:lnTo>
                    <a:pt x="336617" y="38794"/>
                  </a:lnTo>
                  <a:lnTo>
                    <a:pt x="315831" y="22702"/>
                  </a:lnTo>
                  <a:close/>
                  <a:moveTo>
                    <a:pt x="412905" y="144062"/>
                  </a:moveTo>
                  <a:cubicBezTo>
                    <a:pt x="420914" y="140843"/>
                    <a:pt x="428922" y="139234"/>
                    <a:pt x="438132" y="135010"/>
                  </a:cubicBezTo>
                  <a:lnTo>
                    <a:pt x="435329" y="127970"/>
                  </a:lnTo>
                  <a:cubicBezTo>
                    <a:pt x="427320" y="131188"/>
                    <a:pt x="419311" y="132797"/>
                    <a:pt x="410102" y="137022"/>
                  </a:cubicBezTo>
                  <a:close/>
                  <a:moveTo>
                    <a:pt x="347196" y="168199"/>
                  </a:moveTo>
                  <a:cubicBezTo>
                    <a:pt x="355205" y="165030"/>
                    <a:pt x="363214" y="161860"/>
                    <a:pt x="372423" y="157700"/>
                  </a:cubicBezTo>
                  <a:lnTo>
                    <a:pt x="369620" y="150767"/>
                  </a:lnTo>
                  <a:cubicBezTo>
                    <a:pt x="360010" y="153936"/>
                    <a:pt x="352001" y="157106"/>
                    <a:pt x="344393" y="161266"/>
                  </a:cubicBezTo>
                  <a:close/>
                  <a:moveTo>
                    <a:pt x="371483" y="205077"/>
                  </a:moveTo>
                  <a:lnTo>
                    <a:pt x="379529" y="206418"/>
                  </a:lnTo>
                  <a:lnTo>
                    <a:pt x="384222" y="180939"/>
                  </a:lnTo>
                  <a:lnTo>
                    <a:pt x="376176" y="179598"/>
                  </a:lnTo>
                  <a:close/>
                  <a:moveTo>
                    <a:pt x="156252" y="49521"/>
                  </a:moveTo>
                  <a:lnTo>
                    <a:pt x="329912" y="176246"/>
                  </a:lnTo>
                  <a:lnTo>
                    <a:pt x="336617" y="168200"/>
                  </a:lnTo>
                  <a:lnTo>
                    <a:pt x="160946" y="43487"/>
                  </a:lnTo>
                  <a:close/>
                  <a:moveTo>
                    <a:pt x="285146" y="197031"/>
                  </a:moveTo>
                  <a:cubicBezTo>
                    <a:pt x="291614" y="193790"/>
                    <a:pt x="299700" y="188929"/>
                    <a:pt x="307381" y="184676"/>
                  </a:cubicBezTo>
                  <a:lnTo>
                    <a:pt x="304551" y="177587"/>
                  </a:lnTo>
                  <a:cubicBezTo>
                    <a:pt x="296466" y="180827"/>
                    <a:pt x="288380" y="185688"/>
                    <a:pt x="280901" y="189942"/>
                  </a:cubicBezTo>
                  <a:close/>
                  <a:moveTo>
                    <a:pt x="358743" y="273468"/>
                  </a:moveTo>
                  <a:lnTo>
                    <a:pt x="366789" y="275479"/>
                  </a:lnTo>
                  <a:lnTo>
                    <a:pt x="371483" y="250000"/>
                  </a:lnTo>
                  <a:lnTo>
                    <a:pt x="363437" y="247989"/>
                  </a:lnTo>
                  <a:close/>
                  <a:moveTo>
                    <a:pt x="222789" y="227203"/>
                  </a:moveTo>
                  <a:cubicBezTo>
                    <a:pt x="230875" y="224027"/>
                    <a:pt x="237344" y="219263"/>
                    <a:pt x="245227" y="215492"/>
                  </a:cubicBezTo>
                  <a:lnTo>
                    <a:pt x="243812" y="211323"/>
                  </a:lnTo>
                  <a:lnTo>
                    <a:pt x="245025" y="209537"/>
                  </a:lnTo>
                  <a:lnTo>
                    <a:pt x="242195" y="208147"/>
                  </a:lnTo>
                  <a:cubicBezTo>
                    <a:pt x="242190" y="208144"/>
                    <a:pt x="241869" y="207975"/>
                    <a:pt x="221173" y="197031"/>
                  </a:cubicBezTo>
                  <a:lnTo>
                    <a:pt x="217938" y="204971"/>
                  </a:lnTo>
                  <a:cubicBezTo>
                    <a:pt x="217944" y="204974"/>
                    <a:pt x="218220" y="205125"/>
                    <a:pt x="232492" y="212912"/>
                  </a:cubicBezTo>
                  <a:cubicBezTo>
                    <a:pt x="227641" y="216088"/>
                    <a:pt x="222789" y="217676"/>
                    <a:pt x="218545" y="221646"/>
                  </a:cubicBezTo>
                  <a:close/>
                  <a:moveTo>
                    <a:pt x="157593" y="171552"/>
                  </a:moveTo>
                  <a:lnTo>
                    <a:pt x="179720" y="184292"/>
                  </a:lnTo>
                  <a:lnTo>
                    <a:pt x="185084" y="176246"/>
                  </a:lnTo>
                  <a:lnTo>
                    <a:pt x="160946" y="163506"/>
                  </a:lnTo>
                  <a:close/>
                  <a:moveTo>
                    <a:pt x="346004" y="342529"/>
                  </a:moveTo>
                  <a:lnTo>
                    <a:pt x="355390" y="343870"/>
                  </a:lnTo>
                  <a:lnTo>
                    <a:pt x="360084" y="318391"/>
                  </a:lnTo>
                  <a:lnTo>
                    <a:pt x="350697" y="317050"/>
                  </a:lnTo>
                  <a:close/>
                  <a:moveTo>
                    <a:pt x="97248" y="136016"/>
                  </a:moveTo>
                  <a:lnTo>
                    <a:pt x="119375" y="148755"/>
                  </a:lnTo>
                  <a:lnTo>
                    <a:pt x="122727" y="142721"/>
                  </a:lnTo>
                  <a:lnTo>
                    <a:pt x="99930" y="129981"/>
                  </a:lnTo>
                  <a:close/>
                  <a:moveTo>
                    <a:pt x="334605" y="411590"/>
                  </a:moveTo>
                  <a:lnTo>
                    <a:pt x="342651" y="412931"/>
                  </a:lnTo>
                  <a:lnTo>
                    <a:pt x="347345" y="387452"/>
                  </a:lnTo>
                  <a:lnTo>
                    <a:pt x="339299" y="385440"/>
                  </a:lnTo>
                  <a:close/>
                  <a:moveTo>
                    <a:pt x="162445" y="262740"/>
                  </a:moveTo>
                  <a:cubicBezTo>
                    <a:pt x="168913" y="257943"/>
                    <a:pt x="176999" y="253146"/>
                    <a:pt x="184478" y="248949"/>
                  </a:cubicBezTo>
                  <a:lnTo>
                    <a:pt x="180233" y="241954"/>
                  </a:lnTo>
                  <a:cubicBezTo>
                    <a:pt x="172147" y="245152"/>
                    <a:pt x="165679" y="249948"/>
                    <a:pt x="157593" y="254745"/>
                  </a:cubicBezTo>
                  <a:close/>
                  <a:moveTo>
                    <a:pt x="136808" y="296265"/>
                  </a:moveTo>
                  <a:lnTo>
                    <a:pt x="144854" y="297606"/>
                  </a:lnTo>
                  <a:lnTo>
                    <a:pt x="148207" y="278831"/>
                  </a:lnTo>
                  <a:lnTo>
                    <a:pt x="140161" y="276820"/>
                  </a:lnTo>
                  <a:close/>
                  <a:moveTo>
                    <a:pt x="107273" y="285041"/>
                  </a:moveTo>
                  <a:lnTo>
                    <a:pt x="66068" y="248377"/>
                  </a:lnTo>
                  <a:cubicBezTo>
                    <a:pt x="79615" y="257192"/>
                    <a:pt x="95629" y="267612"/>
                    <a:pt x="114561" y="279929"/>
                  </a:cubicBezTo>
                  <a:close/>
                  <a:moveTo>
                    <a:pt x="290726" y="448270"/>
                  </a:moveTo>
                  <a:lnTo>
                    <a:pt x="234543" y="398281"/>
                  </a:lnTo>
                  <a:cubicBezTo>
                    <a:pt x="241621" y="361877"/>
                    <a:pt x="252535" y="305737"/>
                    <a:pt x="269366" y="219162"/>
                  </a:cubicBezTo>
                  <a:cubicBezTo>
                    <a:pt x="269362" y="219161"/>
                    <a:pt x="269162" y="219127"/>
                    <a:pt x="259791" y="217562"/>
                  </a:cubicBezTo>
                  <a:cubicBezTo>
                    <a:pt x="259789" y="217568"/>
                    <a:pt x="259592" y="218602"/>
                    <a:pt x="226664" y="391271"/>
                  </a:cubicBezTo>
                  <a:lnTo>
                    <a:pt x="113968" y="290997"/>
                  </a:lnTo>
                  <a:cubicBezTo>
                    <a:pt x="117493" y="289046"/>
                    <a:pt x="121007" y="287079"/>
                    <a:pt x="124136" y="284726"/>
                  </a:cubicBezTo>
                  <a:cubicBezTo>
                    <a:pt x="124135" y="284724"/>
                    <a:pt x="124120" y="284694"/>
                    <a:pt x="123937" y="284327"/>
                  </a:cubicBezTo>
                  <a:lnTo>
                    <a:pt x="122540" y="281528"/>
                  </a:lnTo>
                  <a:cubicBezTo>
                    <a:pt x="122542" y="281525"/>
                    <a:pt x="122569" y="281485"/>
                    <a:pt x="122939" y="280928"/>
                  </a:cubicBezTo>
                  <a:lnTo>
                    <a:pt x="125732" y="276731"/>
                  </a:lnTo>
                  <a:cubicBezTo>
                    <a:pt x="125723" y="276725"/>
                    <a:pt x="124756" y="276103"/>
                    <a:pt x="25393" y="212186"/>
                  </a:cubicBezTo>
                  <a:lnTo>
                    <a:pt x="0" y="189592"/>
                  </a:lnTo>
                  <a:cubicBezTo>
                    <a:pt x="83985" y="84354"/>
                    <a:pt x="187996" y="-1551"/>
                    <a:pt x="293829" y="21"/>
                  </a:cubicBezTo>
                  <a:cubicBezTo>
                    <a:pt x="358165" y="977"/>
                    <a:pt x="423175" y="34259"/>
                    <a:pt x="484818" y="115216"/>
                  </a:cubicBezTo>
                  <a:cubicBezTo>
                    <a:pt x="481626" y="115216"/>
                    <a:pt x="480030" y="115216"/>
                    <a:pt x="476838" y="116816"/>
                  </a:cubicBezTo>
                  <a:cubicBezTo>
                    <a:pt x="476839" y="116819"/>
                    <a:pt x="476861" y="116874"/>
                    <a:pt x="477237" y="117815"/>
                  </a:cubicBezTo>
                  <a:lnTo>
                    <a:pt x="480030" y="124811"/>
                  </a:lnTo>
                  <a:cubicBezTo>
                    <a:pt x="483222" y="123212"/>
                    <a:pt x="486414" y="123212"/>
                    <a:pt x="491201" y="121613"/>
                  </a:cubicBezTo>
                  <a:cubicBezTo>
                    <a:pt x="494394" y="128010"/>
                    <a:pt x="499181" y="134406"/>
                    <a:pt x="502373" y="139204"/>
                  </a:cubicBezTo>
                  <a:cubicBezTo>
                    <a:pt x="551847" y="257541"/>
                    <a:pt x="516736" y="335900"/>
                    <a:pt x="440131" y="388671"/>
                  </a:cubicBezTo>
                  <a:cubicBezTo>
                    <a:pt x="440133" y="388662"/>
                    <a:pt x="440429" y="387152"/>
                    <a:pt x="488010" y="144001"/>
                  </a:cubicBezTo>
                  <a:cubicBezTo>
                    <a:pt x="488004" y="144000"/>
                    <a:pt x="487789" y="143965"/>
                    <a:pt x="478434" y="142402"/>
                  </a:cubicBezTo>
                  <a:lnTo>
                    <a:pt x="430556" y="395068"/>
                  </a:lnTo>
                  <a:cubicBezTo>
                    <a:pt x="391610" y="418483"/>
                    <a:pt x="343353" y="436456"/>
                    <a:pt x="290726" y="44827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64" name="Freeform 5"/>
            <p:cNvSpPr>
              <a:spLocks/>
            </p:cNvSpPr>
            <p:nvPr/>
          </p:nvSpPr>
          <p:spPr bwMode="auto">
            <a:xfrm rot="19357942" flipV="1">
              <a:off x="3164313" y="-174047"/>
              <a:ext cx="709576" cy="534388"/>
            </a:xfrm>
            <a:custGeom>
              <a:avLst/>
              <a:gdLst/>
              <a:ahLst/>
              <a:cxnLst/>
              <a:rect l="l" t="t" r="r" b="b"/>
              <a:pathLst>
                <a:path w="660481" h="497414">
                  <a:moveTo>
                    <a:pt x="293679" y="148755"/>
                  </a:moveTo>
                  <a:lnTo>
                    <a:pt x="271553" y="136016"/>
                  </a:lnTo>
                  <a:lnTo>
                    <a:pt x="274234" y="129982"/>
                  </a:lnTo>
                  <a:lnTo>
                    <a:pt x="297031" y="142721"/>
                  </a:lnTo>
                  <a:close/>
                  <a:moveTo>
                    <a:pt x="107280" y="345881"/>
                  </a:moveTo>
                  <a:lnTo>
                    <a:pt x="81801" y="336494"/>
                  </a:lnTo>
                  <a:lnTo>
                    <a:pt x="84483" y="328448"/>
                  </a:lnTo>
                  <a:lnTo>
                    <a:pt x="109962" y="337836"/>
                  </a:lnTo>
                  <a:close/>
                  <a:moveTo>
                    <a:pt x="505557" y="44829"/>
                  </a:moveTo>
                  <a:lnTo>
                    <a:pt x="484771" y="28737"/>
                  </a:lnTo>
                  <a:lnTo>
                    <a:pt x="490135" y="22702"/>
                  </a:lnTo>
                  <a:lnTo>
                    <a:pt x="510921" y="38794"/>
                  </a:lnTo>
                  <a:close/>
                  <a:moveTo>
                    <a:pt x="354024" y="184292"/>
                  </a:moveTo>
                  <a:lnTo>
                    <a:pt x="331897" y="171552"/>
                  </a:lnTo>
                  <a:lnTo>
                    <a:pt x="335250" y="163506"/>
                  </a:lnTo>
                  <a:lnTo>
                    <a:pt x="359388" y="176246"/>
                  </a:lnTo>
                  <a:close/>
                  <a:moveTo>
                    <a:pt x="107043" y="417625"/>
                  </a:moveTo>
                  <a:lnTo>
                    <a:pt x="101383" y="412093"/>
                  </a:lnTo>
                  <a:cubicBezTo>
                    <a:pt x="108661" y="406561"/>
                    <a:pt x="115129" y="401820"/>
                    <a:pt x="121597" y="395498"/>
                  </a:cubicBezTo>
                  <a:lnTo>
                    <a:pt x="127257" y="401030"/>
                  </a:lnTo>
                  <a:cubicBezTo>
                    <a:pt x="119980" y="408142"/>
                    <a:pt x="113512" y="412883"/>
                    <a:pt x="107043" y="417625"/>
                  </a:cubicBezTo>
                  <a:close/>
                  <a:moveTo>
                    <a:pt x="163114" y="376053"/>
                  </a:moveTo>
                  <a:lnTo>
                    <a:pt x="157568" y="370480"/>
                  </a:lnTo>
                  <a:cubicBezTo>
                    <a:pt x="159945" y="368092"/>
                    <a:pt x="161529" y="366499"/>
                    <a:pt x="163114" y="364907"/>
                  </a:cubicBezTo>
                  <a:cubicBezTo>
                    <a:pt x="149166" y="360235"/>
                    <a:pt x="148858" y="360132"/>
                    <a:pt x="148851" y="360129"/>
                  </a:cubicBezTo>
                  <a:cubicBezTo>
                    <a:pt x="150403" y="350773"/>
                    <a:pt x="150435" y="350579"/>
                    <a:pt x="150435" y="350575"/>
                  </a:cubicBezTo>
                  <a:lnTo>
                    <a:pt x="169850" y="357542"/>
                  </a:lnTo>
                  <a:cubicBezTo>
                    <a:pt x="172522" y="358501"/>
                    <a:pt x="172619" y="358536"/>
                    <a:pt x="172623" y="358537"/>
                  </a:cubicBezTo>
                  <a:cubicBezTo>
                    <a:pt x="174208" y="356944"/>
                    <a:pt x="175793" y="355352"/>
                    <a:pt x="178962" y="353760"/>
                  </a:cubicBezTo>
                  <a:lnTo>
                    <a:pt x="183122" y="360727"/>
                  </a:lnTo>
                  <a:cubicBezTo>
                    <a:pt x="175793" y="366499"/>
                    <a:pt x="169454" y="371276"/>
                    <a:pt x="163114" y="376053"/>
                  </a:cubicBezTo>
                  <a:close/>
                  <a:moveTo>
                    <a:pt x="52634" y="462548"/>
                  </a:moveTo>
                  <a:lnTo>
                    <a:pt x="46265" y="454502"/>
                  </a:lnTo>
                  <a:cubicBezTo>
                    <a:pt x="52634" y="449674"/>
                    <a:pt x="59004" y="444847"/>
                    <a:pt x="66966" y="438410"/>
                  </a:cubicBezTo>
                  <a:lnTo>
                    <a:pt x="71743" y="444847"/>
                  </a:lnTo>
                  <a:cubicBezTo>
                    <a:pt x="65374" y="451283"/>
                    <a:pt x="59004" y="456111"/>
                    <a:pt x="52634" y="462548"/>
                  </a:cubicBezTo>
                  <a:close/>
                  <a:moveTo>
                    <a:pt x="240774" y="321305"/>
                  </a:moveTo>
                  <a:cubicBezTo>
                    <a:pt x="233295" y="326901"/>
                    <a:pt x="226826" y="331698"/>
                    <a:pt x="218741" y="336494"/>
                  </a:cubicBezTo>
                  <a:lnTo>
                    <a:pt x="214496" y="330898"/>
                  </a:lnTo>
                  <a:cubicBezTo>
                    <a:pt x="221975" y="325302"/>
                    <a:pt x="228443" y="320506"/>
                    <a:pt x="236529" y="315709"/>
                  </a:cubicBezTo>
                  <a:close/>
                  <a:moveTo>
                    <a:pt x="559867" y="88411"/>
                  </a:moveTo>
                  <a:lnTo>
                    <a:pt x="539081" y="72319"/>
                  </a:lnTo>
                  <a:lnTo>
                    <a:pt x="543775" y="64273"/>
                  </a:lnTo>
                  <a:lnTo>
                    <a:pt x="564560" y="80365"/>
                  </a:lnTo>
                  <a:close/>
                  <a:moveTo>
                    <a:pt x="358781" y="248949"/>
                  </a:moveTo>
                  <a:cubicBezTo>
                    <a:pt x="351303" y="253146"/>
                    <a:pt x="343217" y="257943"/>
                    <a:pt x="336749" y="262740"/>
                  </a:cubicBezTo>
                  <a:lnTo>
                    <a:pt x="331897" y="254745"/>
                  </a:lnTo>
                  <a:cubicBezTo>
                    <a:pt x="339983" y="249949"/>
                    <a:pt x="346451" y="245152"/>
                    <a:pt x="354537" y="241954"/>
                  </a:cubicBezTo>
                  <a:close/>
                  <a:moveTo>
                    <a:pt x="419531" y="215492"/>
                  </a:moveTo>
                  <a:cubicBezTo>
                    <a:pt x="411648" y="219263"/>
                    <a:pt x="405179" y="224028"/>
                    <a:pt x="397093" y="227204"/>
                  </a:cubicBezTo>
                  <a:lnTo>
                    <a:pt x="392849" y="221645"/>
                  </a:lnTo>
                  <a:cubicBezTo>
                    <a:pt x="397093" y="217676"/>
                    <a:pt x="401945" y="216088"/>
                    <a:pt x="406796" y="212911"/>
                  </a:cubicBezTo>
                  <a:cubicBezTo>
                    <a:pt x="392576" y="205153"/>
                    <a:pt x="392250" y="204975"/>
                    <a:pt x="392242" y="204971"/>
                  </a:cubicBezTo>
                  <a:lnTo>
                    <a:pt x="395477" y="197031"/>
                  </a:lnTo>
                  <a:cubicBezTo>
                    <a:pt x="416187" y="207982"/>
                    <a:pt x="416494" y="208145"/>
                    <a:pt x="416499" y="208147"/>
                  </a:cubicBezTo>
                  <a:lnTo>
                    <a:pt x="419329" y="209537"/>
                  </a:lnTo>
                  <a:lnTo>
                    <a:pt x="418116" y="211323"/>
                  </a:lnTo>
                  <a:close/>
                  <a:moveTo>
                    <a:pt x="319158" y="297606"/>
                  </a:moveTo>
                  <a:lnTo>
                    <a:pt x="311112" y="296265"/>
                  </a:lnTo>
                  <a:lnTo>
                    <a:pt x="314464" y="276820"/>
                  </a:lnTo>
                  <a:lnTo>
                    <a:pt x="322510" y="278831"/>
                  </a:lnTo>
                  <a:close/>
                  <a:moveTo>
                    <a:pt x="481685" y="184676"/>
                  </a:moveTo>
                  <a:cubicBezTo>
                    <a:pt x="474004" y="188929"/>
                    <a:pt x="465918" y="193790"/>
                    <a:pt x="459450" y="197031"/>
                  </a:cubicBezTo>
                  <a:lnTo>
                    <a:pt x="455205" y="189942"/>
                  </a:lnTo>
                  <a:cubicBezTo>
                    <a:pt x="462684" y="185688"/>
                    <a:pt x="470769" y="180827"/>
                    <a:pt x="478855" y="177587"/>
                  </a:cubicBezTo>
                  <a:close/>
                  <a:moveTo>
                    <a:pt x="504216" y="176246"/>
                  </a:moveTo>
                  <a:lnTo>
                    <a:pt x="330556" y="49522"/>
                  </a:lnTo>
                  <a:lnTo>
                    <a:pt x="335250" y="43487"/>
                  </a:lnTo>
                  <a:lnTo>
                    <a:pt x="510921" y="168200"/>
                  </a:lnTo>
                  <a:close/>
                  <a:moveTo>
                    <a:pt x="546727" y="157700"/>
                  </a:moveTo>
                  <a:cubicBezTo>
                    <a:pt x="537517" y="161860"/>
                    <a:pt x="529509" y="165030"/>
                    <a:pt x="521500" y="168200"/>
                  </a:cubicBezTo>
                  <a:lnTo>
                    <a:pt x="518697" y="161266"/>
                  </a:lnTo>
                  <a:cubicBezTo>
                    <a:pt x="526305" y="157106"/>
                    <a:pt x="534314" y="153936"/>
                    <a:pt x="543924" y="150767"/>
                  </a:cubicBezTo>
                  <a:close/>
                  <a:moveTo>
                    <a:pt x="615518" y="129982"/>
                  </a:moveTo>
                  <a:lnTo>
                    <a:pt x="595403" y="113890"/>
                  </a:lnTo>
                  <a:lnTo>
                    <a:pt x="600097" y="107185"/>
                  </a:lnTo>
                  <a:lnTo>
                    <a:pt x="620882" y="123277"/>
                  </a:lnTo>
                  <a:close/>
                  <a:moveTo>
                    <a:pt x="306418" y="366667"/>
                  </a:moveTo>
                  <a:lnTo>
                    <a:pt x="298372" y="364656"/>
                  </a:lnTo>
                  <a:lnTo>
                    <a:pt x="303066" y="339176"/>
                  </a:lnTo>
                  <a:lnTo>
                    <a:pt x="311112" y="341188"/>
                  </a:lnTo>
                  <a:close/>
                  <a:moveTo>
                    <a:pt x="612436" y="135010"/>
                  </a:moveTo>
                  <a:cubicBezTo>
                    <a:pt x="603226" y="139234"/>
                    <a:pt x="595218" y="140843"/>
                    <a:pt x="587209" y="144062"/>
                  </a:cubicBezTo>
                  <a:lnTo>
                    <a:pt x="584406" y="137021"/>
                  </a:lnTo>
                  <a:cubicBezTo>
                    <a:pt x="593615" y="132797"/>
                    <a:pt x="601624" y="131188"/>
                    <a:pt x="609633" y="127970"/>
                  </a:cubicBezTo>
                  <a:close/>
                  <a:moveTo>
                    <a:pt x="178764" y="490921"/>
                  </a:moveTo>
                  <a:lnTo>
                    <a:pt x="416601" y="309293"/>
                  </a:lnTo>
                  <a:cubicBezTo>
                    <a:pt x="433943" y="218358"/>
                    <a:pt x="434093" y="217569"/>
                    <a:pt x="434094" y="217562"/>
                  </a:cubicBezTo>
                  <a:cubicBezTo>
                    <a:pt x="443475" y="219129"/>
                    <a:pt x="443666" y="219161"/>
                    <a:pt x="443670" y="219162"/>
                  </a:cubicBezTo>
                  <a:cubicBezTo>
                    <a:pt x="437662" y="250068"/>
                    <a:pt x="432407" y="277096"/>
                    <a:pt x="427812" y="300732"/>
                  </a:cubicBezTo>
                  <a:lnTo>
                    <a:pt x="551765" y="206074"/>
                  </a:lnTo>
                  <a:lnTo>
                    <a:pt x="545786" y="205077"/>
                  </a:lnTo>
                  <a:lnTo>
                    <a:pt x="550480" y="179598"/>
                  </a:lnTo>
                  <a:lnTo>
                    <a:pt x="558526" y="180939"/>
                  </a:lnTo>
                  <a:lnTo>
                    <a:pt x="554245" y="204180"/>
                  </a:lnTo>
                  <a:lnTo>
                    <a:pt x="660481" y="123052"/>
                  </a:lnTo>
                  <a:lnTo>
                    <a:pt x="654334" y="124811"/>
                  </a:lnTo>
                  <a:lnTo>
                    <a:pt x="651541" y="117815"/>
                  </a:lnTo>
                  <a:cubicBezTo>
                    <a:pt x="651166" y="116875"/>
                    <a:pt x="651144" y="116819"/>
                    <a:pt x="651142" y="116816"/>
                  </a:cubicBezTo>
                  <a:cubicBezTo>
                    <a:pt x="654334" y="115216"/>
                    <a:pt x="655930" y="115216"/>
                    <a:pt x="659122" y="115216"/>
                  </a:cubicBezTo>
                  <a:cubicBezTo>
                    <a:pt x="597479" y="34259"/>
                    <a:pt x="532469" y="977"/>
                    <a:pt x="468133" y="21"/>
                  </a:cubicBezTo>
                  <a:cubicBezTo>
                    <a:pt x="360906" y="-1572"/>
                    <a:pt x="255550" y="86632"/>
                    <a:pt x="170765" y="193575"/>
                  </a:cubicBezTo>
                  <a:cubicBezTo>
                    <a:pt x="299086" y="276119"/>
                    <a:pt x="300029" y="276726"/>
                    <a:pt x="300036" y="276731"/>
                  </a:cubicBezTo>
                  <a:lnTo>
                    <a:pt x="297243" y="280929"/>
                  </a:lnTo>
                  <a:cubicBezTo>
                    <a:pt x="296868" y="281492"/>
                    <a:pt x="296846" y="281526"/>
                    <a:pt x="296844" y="281528"/>
                  </a:cubicBezTo>
                  <a:lnTo>
                    <a:pt x="298241" y="284327"/>
                  </a:lnTo>
                  <a:cubicBezTo>
                    <a:pt x="298425" y="284696"/>
                    <a:pt x="298439" y="284724"/>
                    <a:pt x="298440" y="284727"/>
                  </a:cubicBezTo>
                  <a:cubicBezTo>
                    <a:pt x="292056" y="289524"/>
                    <a:pt x="284077" y="292722"/>
                    <a:pt x="277693" y="297520"/>
                  </a:cubicBezTo>
                  <a:lnTo>
                    <a:pt x="273504" y="291923"/>
                  </a:lnTo>
                  <a:cubicBezTo>
                    <a:pt x="272937" y="291165"/>
                    <a:pt x="272907" y="291125"/>
                    <a:pt x="272905" y="291123"/>
                  </a:cubicBezTo>
                  <a:cubicBezTo>
                    <a:pt x="277693" y="287925"/>
                    <a:pt x="282481" y="284727"/>
                    <a:pt x="288865" y="279929"/>
                  </a:cubicBezTo>
                  <a:cubicBezTo>
                    <a:pt x="166897" y="200570"/>
                    <a:pt x="165984" y="199976"/>
                    <a:pt x="165977" y="199972"/>
                  </a:cubicBezTo>
                  <a:cubicBezTo>
                    <a:pt x="114907" y="265537"/>
                    <a:pt x="71817" y="335900"/>
                    <a:pt x="41494" y="396668"/>
                  </a:cubicBezTo>
                  <a:cubicBezTo>
                    <a:pt x="104542" y="423517"/>
                    <a:pt x="105322" y="423849"/>
                    <a:pt x="105332" y="423853"/>
                  </a:cubicBezTo>
                  <a:lnTo>
                    <a:pt x="102539" y="430849"/>
                  </a:lnTo>
                  <a:cubicBezTo>
                    <a:pt x="102163" y="431790"/>
                    <a:pt x="102141" y="431845"/>
                    <a:pt x="102140" y="431849"/>
                  </a:cubicBezTo>
                  <a:cubicBezTo>
                    <a:pt x="38838" y="404892"/>
                    <a:pt x="38307" y="404665"/>
                    <a:pt x="38302" y="404663"/>
                  </a:cubicBezTo>
                  <a:cubicBezTo>
                    <a:pt x="22343" y="438245"/>
                    <a:pt x="9576" y="468629"/>
                    <a:pt x="0" y="494216"/>
                  </a:cubicBezTo>
                  <a:cubicBezTo>
                    <a:pt x="3192" y="491017"/>
                    <a:pt x="7980" y="487819"/>
                    <a:pt x="12768" y="483022"/>
                  </a:cubicBezTo>
                  <a:lnTo>
                    <a:pt x="18353" y="488619"/>
                  </a:lnTo>
                  <a:cubicBezTo>
                    <a:pt x="19104" y="489371"/>
                    <a:pt x="19148" y="489416"/>
                    <a:pt x="19151" y="489418"/>
                  </a:cubicBezTo>
                  <a:lnTo>
                    <a:pt x="9576" y="497414"/>
                  </a:lnTo>
                  <a:cubicBezTo>
                    <a:pt x="49474" y="495815"/>
                    <a:pt x="106928" y="495815"/>
                    <a:pt x="169169" y="491017"/>
                  </a:cubicBezTo>
                  <a:cubicBezTo>
                    <a:pt x="199249" y="346659"/>
                    <a:pt x="199490" y="345504"/>
                    <a:pt x="199492" y="345495"/>
                  </a:cubicBezTo>
                  <a:lnTo>
                    <a:pt x="206474" y="346894"/>
                  </a:lnTo>
                  <a:cubicBezTo>
                    <a:pt x="207415" y="347082"/>
                    <a:pt x="207468" y="347093"/>
                    <a:pt x="207472" y="347093"/>
                  </a:cubicBezTo>
                  <a:cubicBezTo>
                    <a:pt x="181260" y="478417"/>
                    <a:pt x="178965" y="489914"/>
                    <a:pt x="178764" y="49092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65" name="Freeform 5"/>
            <p:cNvSpPr>
              <a:spLocks/>
            </p:cNvSpPr>
            <p:nvPr/>
          </p:nvSpPr>
          <p:spPr bwMode="auto">
            <a:xfrm rot="2242058">
              <a:off x="1189940" y="71938"/>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66" name="Freeform 5"/>
            <p:cNvSpPr>
              <a:spLocks/>
            </p:cNvSpPr>
            <p:nvPr/>
          </p:nvSpPr>
          <p:spPr bwMode="auto">
            <a:xfrm rot="13863782" flipV="1">
              <a:off x="7624044" y="5621765"/>
              <a:ext cx="709232" cy="504265"/>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67" name="Freeform 5"/>
            <p:cNvSpPr>
              <a:spLocks/>
            </p:cNvSpPr>
            <p:nvPr/>
          </p:nvSpPr>
          <p:spPr bwMode="auto">
            <a:xfrm rot="17370206" flipV="1">
              <a:off x="8370427" y="6123252"/>
              <a:ext cx="1006423" cy="777771"/>
            </a:xfrm>
            <a:custGeom>
              <a:avLst/>
              <a:gdLst/>
              <a:ahLst/>
              <a:cxnLst/>
              <a:rect l="l" t="t" r="r" b="b"/>
              <a:pathLst>
                <a:path w="936788" h="723957">
                  <a:moveTo>
                    <a:pt x="101439" y="585316"/>
                  </a:moveTo>
                  <a:lnTo>
                    <a:pt x="93178" y="577243"/>
                  </a:lnTo>
                  <a:cubicBezTo>
                    <a:pt x="83737" y="586470"/>
                    <a:pt x="74297" y="593390"/>
                    <a:pt x="63675" y="601463"/>
                  </a:cubicBezTo>
                  <a:lnTo>
                    <a:pt x="71936" y="609537"/>
                  </a:lnTo>
                  <a:cubicBezTo>
                    <a:pt x="81377" y="602617"/>
                    <a:pt x="90818" y="595696"/>
                    <a:pt x="101439" y="585316"/>
                  </a:cubicBezTo>
                  <a:close/>
                  <a:moveTo>
                    <a:pt x="182976" y="526492"/>
                  </a:moveTo>
                  <a:lnTo>
                    <a:pt x="176904" y="516324"/>
                  </a:lnTo>
                  <a:cubicBezTo>
                    <a:pt x="172278" y="518648"/>
                    <a:pt x="169965" y="520972"/>
                    <a:pt x="167652" y="523297"/>
                  </a:cubicBezTo>
                  <a:cubicBezTo>
                    <a:pt x="167644" y="523294"/>
                    <a:pt x="167151" y="523117"/>
                    <a:pt x="135269" y="511675"/>
                  </a:cubicBezTo>
                  <a:cubicBezTo>
                    <a:pt x="135267" y="511682"/>
                    <a:pt x="135220" y="511973"/>
                    <a:pt x="132956" y="525621"/>
                  </a:cubicBezTo>
                  <a:cubicBezTo>
                    <a:pt x="132965" y="525624"/>
                    <a:pt x="133402" y="525770"/>
                    <a:pt x="153774" y="532593"/>
                  </a:cubicBezTo>
                  <a:cubicBezTo>
                    <a:pt x="151460" y="534917"/>
                    <a:pt x="149147" y="537242"/>
                    <a:pt x="145678" y="540728"/>
                  </a:cubicBezTo>
                  <a:lnTo>
                    <a:pt x="153774" y="548862"/>
                  </a:lnTo>
                  <a:cubicBezTo>
                    <a:pt x="163026" y="541890"/>
                    <a:pt x="172278" y="534917"/>
                    <a:pt x="182976" y="526492"/>
                  </a:cubicBezTo>
                  <a:close/>
                  <a:moveTo>
                    <a:pt x="349229" y="208306"/>
                  </a:moveTo>
                  <a:lnTo>
                    <a:pt x="315956" y="189713"/>
                  </a:lnTo>
                  <a:lnTo>
                    <a:pt x="312042" y="198520"/>
                  </a:lnTo>
                  <a:lnTo>
                    <a:pt x="344336" y="217114"/>
                  </a:lnTo>
                  <a:close/>
                  <a:moveTo>
                    <a:pt x="267119" y="468955"/>
                  </a:moveTo>
                  <a:lnTo>
                    <a:pt x="260924" y="460787"/>
                  </a:lnTo>
                  <a:cubicBezTo>
                    <a:pt x="249123" y="467788"/>
                    <a:pt x="239683" y="474789"/>
                    <a:pt x="228766" y="482957"/>
                  </a:cubicBezTo>
                  <a:lnTo>
                    <a:pt x="234961" y="491125"/>
                  </a:lnTo>
                  <a:cubicBezTo>
                    <a:pt x="246763" y="484124"/>
                    <a:pt x="256204" y="477123"/>
                    <a:pt x="267119" y="468955"/>
                  </a:cubicBezTo>
                  <a:close/>
                  <a:moveTo>
                    <a:pt x="440240" y="257237"/>
                  </a:moveTo>
                  <a:lnTo>
                    <a:pt x="405010" y="238643"/>
                  </a:lnTo>
                  <a:lnTo>
                    <a:pt x="400117" y="250386"/>
                  </a:lnTo>
                  <a:lnTo>
                    <a:pt x="432411" y="268980"/>
                  </a:lnTo>
                  <a:close/>
                  <a:moveTo>
                    <a:pt x="381523" y="434365"/>
                  </a:moveTo>
                  <a:lnTo>
                    <a:pt x="386416" y="406964"/>
                  </a:lnTo>
                  <a:lnTo>
                    <a:pt x="374673" y="404028"/>
                  </a:lnTo>
                  <a:lnTo>
                    <a:pt x="369779" y="432408"/>
                  </a:lnTo>
                  <a:close/>
                  <a:moveTo>
                    <a:pt x="362929" y="535163"/>
                  </a:moveTo>
                  <a:lnTo>
                    <a:pt x="369780" y="497975"/>
                  </a:lnTo>
                  <a:lnTo>
                    <a:pt x="358036" y="495039"/>
                  </a:lnTo>
                  <a:lnTo>
                    <a:pt x="351186" y="532227"/>
                  </a:lnTo>
                  <a:close/>
                  <a:moveTo>
                    <a:pt x="439355" y="363350"/>
                  </a:moveTo>
                  <a:lnTo>
                    <a:pt x="433159" y="353140"/>
                  </a:lnTo>
                  <a:cubicBezTo>
                    <a:pt x="421358" y="357807"/>
                    <a:pt x="411918" y="364808"/>
                    <a:pt x="400117" y="371809"/>
                  </a:cubicBezTo>
                  <a:lnTo>
                    <a:pt x="407197" y="383477"/>
                  </a:lnTo>
                  <a:cubicBezTo>
                    <a:pt x="416638" y="376477"/>
                    <a:pt x="428439" y="369475"/>
                    <a:pt x="439355" y="363350"/>
                  </a:cubicBezTo>
                  <a:close/>
                  <a:moveTo>
                    <a:pt x="346293" y="634980"/>
                  </a:moveTo>
                  <a:lnTo>
                    <a:pt x="354122" y="595836"/>
                  </a:lnTo>
                  <a:lnTo>
                    <a:pt x="339443" y="595836"/>
                  </a:lnTo>
                  <a:lnTo>
                    <a:pt x="335528" y="633023"/>
                  </a:lnTo>
                  <a:close/>
                  <a:moveTo>
                    <a:pt x="528020" y="314518"/>
                  </a:moveTo>
                  <a:lnTo>
                    <a:pt x="525955" y="308434"/>
                  </a:lnTo>
                  <a:lnTo>
                    <a:pt x="527725" y="305826"/>
                  </a:lnTo>
                  <a:lnTo>
                    <a:pt x="523595" y="303798"/>
                  </a:lnTo>
                  <a:cubicBezTo>
                    <a:pt x="523587" y="303794"/>
                    <a:pt x="523098" y="303535"/>
                    <a:pt x="492913" y="287574"/>
                  </a:cubicBezTo>
                  <a:lnTo>
                    <a:pt x="488192" y="299162"/>
                  </a:lnTo>
                  <a:cubicBezTo>
                    <a:pt x="488197" y="299165"/>
                    <a:pt x="488519" y="299341"/>
                    <a:pt x="509433" y="310751"/>
                  </a:cubicBezTo>
                  <a:cubicBezTo>
                    <a:pt x="502353" y="315387"/>
                    <a:pt x="495272" y="317705"/>
                    <a:pt x="489077" y="323499"/>
                  </a:cubicBezTo>
                  <a:lnTo>
                    <a:pt x="495272" y="331612"/>
                  </a:lnTo>
                  <a:cubicBezTo>
                    <a:pt x="507073" y="326976"/>
                    <a:pt x="516514" y="320022"/>
                    <a:pt x="528020" y="314518"/>
                  </a:cubicBezTo>
                  <a:close/>
                  <a:moveTo>
                    <a:pt x="661406" y="56621"/>
                  </a:moveTo>
                  <a:lnTo>
                    <a:pt x="631069" y="33135"/>
                  </a:lnTo>
                  <a:lnTo>
                    <a:pt x="623240" y="41942"/>
                  </a:lnTo>
                  <a:lnTo>
                    <a:pt x="653577" y="65429"/>
                  </a:lnTo>
                  <a:close/>
                  <a:moveTo>
                    <a:pt x="618736" y="269541"/>
                  </a:moveTo>
                  <a:lnTo>
                    <a:pt x="614605" y="259194"/>
                  </a:lnTo>
                  <a:cubicBezTo>
                    <a:pt x="602804" y="263924"/>
                    <a:pt x="591004" y="271018"/>
                    <a:pt x="580088" y="277227"/>
                  </a:cubicBezTo>
                  <a:lnTo>
                    <a:pt x="586283" y="287574"/>
                  </a:lnTo>
                  <a:cubicBezTo>
                    <a:pt x="595723" y="282844"/>
                    <a:pt x="607525" y="275748"/>
                    <a:pt x="618736" y="269541"/>
                  </a:cubicBezTo>
                  <a:close/>
                  <a:moveTo>
                    <a:pt x="661406" y="245493"/>
                  </a:moveTo>
                  <a:lnTo>
                    <a:pt x="405010" y="63471"/>
                  </a:lnTo>
                  <a:lnTo>
                    <a:pt x="398159" y="72279"/>
                  </a:lnTo>
                  <a:lnTo>
                    <a:pt x="651620" y="257236"/>
                  </a:lnTo>
                  <a:close/>
                  <a:moveTo>
                    <a:pt x="739694" y="117295"/>
                  </a:moveTo>
                  <a:lnTo>
                    <a:pt x="709358" y="93809"/>
                  </a:lnTo>
                  <a:lnTo>
                    <a:pt x="702507" y="105552"/>
                  </a:lnTo>
                  <a:lnTo>
                    <a:pt x="732845" y="129039"/>
                  </a:lnTo>
                  <a:close/>
                  <a:moveTo>
                    <a:pt x="713667" y="230169"/>
                  </a:moveTo>
                  <a:lnTo>
                    <a:pt x="709575" y="220049"/>
                  </a:lnTo>
                  <a:cubicBezTo>
                    <a:pt x="695549" y="224675"/>
                    <a:pt x="683860" y="229301"/>
                    <a:pt x="672755" y="235373"/>
                  </a:cubicBezTo>
                  <a:lnTo>
                    <a:pt x="676846" y="245493"/>
                  </a:lnTo>
                  <a:cubicBezTo>
                    <a:pt x="688535" y="240867"/>
                    <a:pt x="700224" y="236241"/>
                    <a:pt x="713667" y="230169"/>
                  </a:cubicBezTo>
                  <a:close/>
                  <a:moveTo>
                    <a:pt x="724037" y="301274"/>
                  </a:moveTo>
                  <a:lnTo>
                    <a:pt x="730887" y="264087"/>
                  </a:lnTo>
                  <a:lnTo>
                    <a:pt x="719144" y="262130"/>
                  </a:lnTo>
                  <a:lnTo>
                    <a:pt x="712293" y="299317"/>
                  </a:lnTo>
                  <a:close/>
                  <a:moveTo>
                    <a:pt x="705443" y="402071"/>
                  </a:moveTo>
                  <a:lnTo>
                    <a:pt x="712294" y="364884"/>
                  </a:lnTo>
                  <a:lnTo>
                    <a:pt x="700551" y="361948"/>
                  </a:lnTo>
                  <a:lnTo>
                    <a:pt x="693700" y="399135"/>
                  </a:lnTo>
                  <a:close/>
                  <a:moveTo>
                    <a:pt x="688807" y="501889"/>
                  </a:moveTo>
                  <a:lnTo>
                    <a:pt x="695657" y="464702"/>
                  </a:lnTo>
                  <a:lnTo>
                    <a:pt x="681956" y="462745"/>
                  </a:lnTo>
                  <a:lnTo>
                    <a:pt x="675106" y="499932"/>
                  </a:lnTo>
                  <a:close/>
                  <a:moveTo>
                    <a:pt x="809570" y="197052"/>
                  </a:moveTo>
                  <a:lnTo>
                    <a:pt x="805479" y="186776"/>
                  </a:lnTo>
                  <a:cubicBezTo>
                    <a:pt x="793790" y="191474"/>
                    <a:pt x="782101" y="193822"/>
                    <a:pt x="768659" y="199987"/>
                  </a:cubicBezTo>
                  <a:lnTo>
                    <a:pt x="772750" y="210263"/>
                  </a:lnTo>
                  <a:cubicBezTo>
                    <a:pt x="784439" y="205566"/>
                    <a:pt x="796128" y="203217"/>
                    <a:pt x="809570" y="197052"/>
                  </a:cubicBezTo>
                  <a:close/>
                  <a:moveTo>
                    <a:pt x="670213" y="602686"/>
                  </a:moveTo>
                  <a:lnTo>
                    <a:pt x="677064" y="565499"/>
                  </a:lnTo>
                  <a:lnTo>
                    <a:pt x="665321" y="562563"/>
                  </a:lnTo>
                  <a:lnTo>
                    <a:pt x="658470" y="600729"/>
                  </a:lnTo>
                  <a:close/>
                  <a:moveTo>
                    <a:pt x="821898" y="179926"/>
                  </a:moveTo>
                  <a:lnTo>
                    <a:pt x="791561" y="156440"/>
                  </a:lnTo>
                  <a:lnTo>
                    <a:pt x="784711" y="166226"/>
                  </a:lnTo>
                  <a:lnTo>
                    <a:pt x="814069" y="189713"/>
                  </a:lnTo>
                  <a:close/>
                  <a:moveTo>
                    <a:pt x="926916" y="421111"/>
                  </a:moveTo>
                  <a:cubicBezTo>
                    <a:pt x="909154" y="480920"/>
                    <a:pt x="868392" y="528768"/>
                    <a:pt x="812488" y="567279"/>
                  </a:cubicBezTo>
                  <a:cubicBezTo>
                    <a:pt x="812490" y="567268"/>
                    <a:pt x="812880" y="565274"/>
                    <a:pt x="882368" y="210175"/>
                  </a:cubicBezTo>
                  <a:cubicBezTo>
                    <a:pt x="882362" y="210174"/>
                    <a:pt x="882074" y="210126"/>
                    <a:pt x="868392" y="207840"/>
                  </a:cubicBezTo>
                  <a:lnTo>
                    <a:pt x="798513" y="576615"/>
                  </a:lnTo>
                  <a:cubicBezTo>
                    <a:pt x="716987" y="625629"/>
                    <a:pt x="607509" y="658305"/>
                    <a:pt x="493373" y="679312"/>
                  </a:cubicBezTo>
                  <a:cubicBezTo>
                    <a:pt x="493375" y="679301"/>
                    <a:pt x="493753" y="677359"/>
                    <a:pt x="563252" y="319874"/>
                  </a:cubicBezTo>
                  <a:cubicBezTo>
                    <a:pt x="563246" y="319873"/>
                    <a:pt x="562951" y="319823"/>
                    <a:pt x="549276" y="317539"/>
                  </a:cubicBezTo>
                  <a:cubicBezTo>
                    <a:pt x="549274" y="317549"/>
                    <a:pt x="548921" y="319402"/>
                    <a:pt x="479397" y="683980"/>
                  </a:cubicBezTo>
                  <a:cubicBezTo>
                    <a:pt x="430482" y="690982"/>
                    <a:pt x="383895" y="697984"/>
                    <a:pt x="334980" y="702652"/>
                  </a:cubicBezTo>
                  <a:cubicBezTo>
                    <a:pt x="334980" y="702647"/>
                    <a:pt x="334980" y="702587"/>
                    <a:pt x="334980" y="701777"/>
                  </a:cubicBezTo>
                  <a:lnTo>
                    <a:pt x="334979" y="695650"/>
                  </a:lnTo>
                  <a:cubicBezTo>
                    <a:pt x="334975" y="695650"/>
                    <a:pt x="334898" y="695650"/>
                    <a:pt x="333524" y="695650"/>
                  </a:cubicBezTo>
                  <a:lnTo>
                    <a:pt x="323333" y="695650"/>
                  </a:lnTo>
                  <a:cubicBezTo>
                    <a:pt x="323332" y="695653"/>
                    <a:pt x="323317" y="695715"/>
                    <a:pt x="323042" y="696817"/>
                  </a:cubicBezTo>
                  <a:lnTo>
                    <a:pt x="321004" y="704986"/>
                  </a:lnTo>
                  <a:cubicBezTo>
                    <a:pt x="272088" y="709654"/>
                    <a:pt x="223173" y="714322"/>
                    <a:pt x="176586" y="716656"/>
                  </a:cubicBezTo>
                  <a:cubicBezTo>
                    <a:pt x="176589" y="716642"/>
                    <a:pt x="176923" y="714970"/>
                    <a:pt x="218514" y="506594"/>
                  </a:cubicBezTo>
                  <a:cubicBezTo>
                    <a:pt x="218510" y="506593"/>
                    <a:pt x="218433" y="506578"/>
                    <a:pt x="217058" y="506303"/>
                  </a:cubicBezTo>
                  <a:lnTo>
                    <a:pt x="206868" y="504261"/>
                  </a:lnTo>
                  <a:cubicBezTo>
                    <a:pt x="206865" y="504275"/>
                    <a:pt x="206507" y="505994"/>
                    <a:pt x="162611" y="716656"/>
                  </a:cubicBezTo>
                  <a:cubicBezTo>
                    <a:pt x="103792" y="721190"/>
                    <a:pt x="47902" y="722788"/>
                    <a:pt x="0" y="723957"/>
                  </a:cubicBezTo>
                  <a:lnTo>
                    <a:pt x="37315" y="618602"/>
                  </a:lnTo>
                  <a:cubicBezTo>
                    <a:pt x="45427" y="622057"/>
                    <a:pt x="54541" y="625937"/>
                    <a:pt x="64779" y="630298"/>
                  </a:cubicBezTo>
                  <a:cubicBezTo>
                    <a:pt x="64781" y="630293"/>
                    <a:pt x="64812" y="630216"/>
                    <a:pt x="65362" y="628838"/>
                  </a:cubicBezTo>
                  <a:lnTo>
                    <a:pt x="69438" y="618628"/>
                  </a:lnTo>
                  <a:cubicBezTo>
                    <a:pt x="69432" y="618625"/>
                    <a:pt x="69005" y="618443"/>
                    <a:pt x="41518" y="606737"/>
                  </a:cubicBezTo>
                  <a:lnTo>
                    <a:pt x="147999" y="306099"/>
                  </a:lnTo>
                  <a:cubicBezTo>
                    <a:pt x="150864" y="301015"/>
                    <a:pt x="154394" y="296432"/>
                    <a:pt x="157952" y="291865"/>
                  </a:cubicBezTo>
                  <a:cubicBezTo>
                    <a:pt x="157962" y="291872"/>
                    <a:pt x="159348" y="292774"/>
                    <a:pt x="337309" y="408566"/>
                  </a:cubicBezTo>
                  <a:cubicBezTo>
                    <a:pt x="327992" y="415568"/>
                    <a:pt x="321004" y="420236"/>
                    <a:pt x="314016" y="424904"/>
                  </a:cubicBezTo>
                  <a:cubicBezTo>
                    <a:pt x="314019" y="424908"/>
                    <a:pt x="314065" y="424969"/>
                    <a:pt x="314890" y="426071"/>
                  </a:cubicBezTo>
                  <a:lnTo>
                    <a:pt x="321004" y="434240"/>
                  </a:lnTo>
                  <a:cubicBezTo>
                    <a:pt x="330321" y="427238"/>
                    <a:pt x="341968" y="422570"/>
                    <a:pt x="351285" y="415568"/>
                  </a:cubicBezTo>
                  <a:cubicBezTo>
                    <a:pt x="351283" y="415565"/>
                    <a:pt x="351263" y="415524"/>
                    <a:pt x="350994" y="414985"/>
                  </a:cubicBezTo>
                  <a:lnTo>
                    <a:pt x="348956" y="410900"/>
                  </a:lnTo>
                  <a:cubicBezTo>
                    <a:pt x="348958" y="410898"/>
                    <a:pt x="348989" y="410851"/>
                    <a:pt x="349537" y="410025"/>
                  </a:cubicBezTo>
                  <a:lnTo>
                    <a:pt x="353614" y="403898"/>
                  </a:lnTo>
                  <a:cubicBezTo>
                    <a:pt x="353602" y="403890"/>
                    <a:pt x="352069" y="402904"/>
                    <a:pt x="164940" y="282529"/>
                  </a:cubicBezTo>
                  <a:cubicBezTo>
                    <a:pt x="288685" y="126442"/>
                    <a:pt x="442456" y="-2294"/>
                    <a:pt x="598956" y="31"/>
                  </a:cubicBezTo>
                  <a:cubicBezTo>
                    <a:pt x="692856" y="1426"/>
                    <a:pt x="787740" y="50003"/>
                    <a:pt x="877709" y="168162"/>
                  </a:cubicBezTo>
                  <a:cubicBezTo>
                    <a:pt x="873050" y="168162"/>
                    <a:pt x="870721" y="168162"/>
                    <a:pt x="866063" y="170497"/>
                  </a:cubicBezTo>
                  <a:cubicBezTo>
                    <a:pt x="866065" y="170501"/>
                    <a:pt x="866095" y="170579"/>
                    <a:pt x="866645" y="171955"/>
                  </a:cubicBezTo>
                  <a:lnTo>
                    <a:pt x="870721" y="182166"/>
                  </a:lnTo>
                  <a:cubicBezTo>
                    <a:pt x="875379" y="179833"/>
                    <a:pt x="880039" y="179833"/>
                    <a:pt x="887026" y="177498"/>
                  </a:cubicBezTo>
                  <a:cubicBezTo>
                    <a:pt x="891685" y="186834"/>
                    <a:pt x="898673" y="196171"/>
                    <a:pt x="903332" y="203173"/>
                  </a:cubicBezTo>
                  <a:cubicBezTo>
                    <a:pt x="939435" y="289531"/>
                    <a:pt x="944676" y="361302"/>
                    <a:pt x="926916" y="42111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68" name="Freeform 5"/>
            <p:cNvSpPr>
              <a:spLocks/>
            </p:cNvSpPr>
            <p:nvPr/>
          </p:nvSpPr>
          <p:spPr bwMode="auto">
            <a:xfrm rot="6720289" flipV="1">
              <a:off x="9524474" y="5737028"/>
              <a:ext cx="897931" cy="638430"/>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69" name="Freeform 5"/>
            <p:cNvSpPr>
              <a:spLocks/>
            </p:cNvSpPr>
            <p:nvPr/>
          </p:nvSpPr>
          <p:spPr bwMode="auto">
            <a:xfrm rot="418091" flipH="1" flipV="1">
              <a:off x="10538554" y="1346356"/>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70" name="Freeform 5"/>
            <p:cNvSpPr>
              <a:spLocks/>
            </p:cNvSpPr>
            <p:nvPr/>
          </p:nvSpPr>
          <p:spPr bwMode="auto">
            <a:xfrm rot="18086561">
              <a:off x="3005839" y="1342376"/>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71" name="Freeform 5"/>
            <p:cNvSpPr>
              <a:spLocks/>
            </p:cNvSpPr>
            <p:nvPr/>
          </p:nvSpPr>
          <p:spPr bwMode="auto">
            <a:xfrm rot="2700000">
              <a:off x="6323922" y="280620"/>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72" name="Freeform 5"/>
            <p:cNvSpPr>
              <a:spLocks/>
            </p:cNvSpPr>
            <p:nvPr/>
          </p:nvSpPr>
          <p:spPr bwMode="auto">
            <a:xfrm rot="3158362">
              <a:off x="9758862" y="833930"/>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73" name="Freeform 5"/>
            <p:cNvSpPr>
              <a:spLocks/>
            </p:cNvSpPr>
            <p:nvPr/>
          </p:nvSpPr>
          <p:spPr bwMode="auto">
            <a:xfrm rot="288769">
              <a:off x="8339180" y="736129"/>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74" name="Freeform 5"/>
            <p:cNvSpPr>
              <a:spLocks/>
            </p:cNvSpPr>
            <p:nvPr/>
          </p:nvSpPr>
          <p:spPr bwMode="auto">
            <a:xfrm rot="18655726" flipH="1" flipV="1">
              <a:off x="4915687" y="1004617"/>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75" name="Freeform 5"/>
            <p:cNvSpPr>
              <a:spLocks/>
            </p:cNvSpPr>
            <p:nvPr/>
          </p:nvSpPr>
          <p:spPr bwMode="auto">
            <a:xfrm rot="992620" flipV="1">
              <a:off x="750972" y="5214936"/>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76" name="Freeform 5"/>
            <p:cNvSpPr>
              <a:spLocks/>
            </p:cNvSpPr>
            <p:nvPr/>
          </p:nvSpPr>
          <p:spPr bwMode="auto">
            <a:xfrm rot="2242058" flipH="1" flipV="1">
              <a:off x="10427667" y="2009404"/>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77" name="Freeform 5"/>
            <p:cNvSpPr>
              <a:spLocks/>
            </p:cNvSpPr>
            <p:nvPr/>
          </p:nvSpPr>
          <p:spPr bwMode="auto">
            <a:xfrm rot="8560752" flipH="1" flipV="1">
              <a:off x="9546908" y="4101"/>
              <a:ext cx="751439" cy="531163"/>
            </a:xfrm>
            <a:custGeom>
              <a:avLst/>
              <a:gdLst/>
              <a:ahLst/>
              <a:cxnLst/>
              <a:rect l="l" t="t" r="r" b="b"/>
              <a:pathLst>
                <a:path w="699447" h="494412">
                  <a:moveTo>
                    <a:pt x="66966" y="435408"/>
                  </a:moveTo>
                  <a:cubicBezTo>
                    <a:pt x="59004" y="441845"/>
                    <a:pt x="52634" y="446672"/>
                    <a:pt x="46264" y="451500"/>
                  </a:cubicBezTo>
                  <a:lnTo>
                    <a:pt x="52634" y="459546"/>
                  </a:lnTo>
                  <a:cubicBezTo>
                    <a:pt x="59004" y="453109"/>
                    <a:pt x="65374" y="448281"/>
                    <a:pt x="71744" y="441845"/>
                  </a:cubicBezTo>
                  <a:close/>
                  <a:moveTo>
                    <a:pt x="121597" y="392496"/>
                  </a:moveTo>
                  <a:cubicBezTo>
                    <a:pt x="115129" y="398818"/>
                    <a:pt x="108660" y="403559"/>
                    <a:pt x="101383" y="409091"/>
                  </a:cubicBezTo>
                  <a:lnTo>
                    <a:pt x="107043" y="414623"/>
                  </a:lnTo>
                  <a:cubicBezTo>
                    <a:pt x="113512" y="409881"/>
                    <a:pt x="119980" y="405140"/>
                    <a:pt x="127257" y="398028"/>
                  </a:cubicBezTo>
                  <a:close/>
                  <a:moveTo>
                    <a:pt x="109962" y="334834"/>
                  </a:moveTo>
                  <a:lnTo>
                    <a:pt x="84483" y="325447"/>
                  </a:lnTo>
                  <a:lnTo>
                    <a:pt x="81801" y="333493"/>
                  </a:lnTo>
                  <a:lnTo>
                    <a:pt x="107280" y="342879"/>
                  </a:lnTo>
                  <a:close/>
                  <a:moveTo>
                    <a:pt x="178962" y="350758"/>
                  </a:moveTo>
                  <a:cubicBezTo>
                    <a:pt x="175793" y="352350"/>
                    <a:pt x="174208" y="353942"/>
                    <a:pt x="172623" y="355535"/>
                  </a:cubicBezTo>
                  <a:cubicBezTo>
                    <a:pt x="172617" y="355533"/>
                    <a:pt x="172254" y="355403"/>
                    <a:pt x="150436" y="347573"/>
                  </a:cubicBezTo>
                  <a:cubicBezTo>
                    <a:pt x="150434" y="347580"/>
                    <a:pt x="150392" y="347839"/>
                    <a:pt x="148851" y="357127"/>
                  </a:cubicBezTo>
                  <a:cubicBezTo>
                    <a:pt x="148857" y="357129"/>
                    <a:pt x="149147" y="357227"/>
                    <a:pt x="163115" y="361905"/>
                  </a:cubicBezTo>
                  <a:cubicBezTo>
                    <a:pt x="161529" y="363497"/>
                    <a:pt x="159945" y="365090"/>
                    <a:pt x="157568" y="367478"/>
                  </a:cubicBezTo>
                  <a:lnTo>
                    <a:pt x="163114" y="373052"/>
                  </a:lnTo>
                  <a:cubicBezTo>
                    <a:pt x="169454" y="368274"/>
                    <a:pt x="175793" y="363497"/>
                    <a:pt x="183122" y="357725"/>
                  </a:cubicBezTo>
                  <a:close/>
                  <a:moveTo>
                    <a:pt x="300384" y="405236"/>
                  </a:moveTo>
                  <a:lnTo>
                    <a:pt x="290326" y="405235"/>
                  </a:lnTo>
                  <a:lnTo>
                    <a:pt x="287644" y="430714"/>
                  </a:lnTo>
                  <a:lnTo>
                    <a:pt x="295020" y="432055"/>
                  </a:lnTo>
                  <a:close/>
                  <a:moveTo>
                    <a:pt x="236529" y="312707"/>
                  </a:moveTo>
                  <a:cubicBezTo>
                    <a:pt x="228443" y="317504"/>
                    <a:pt x="221975" y="322301"/>
                    <a:pt x="214496" y="327896"/>
                  </a:cubicBezTo>
                  <a:lnTo>
                    <a:pt x="218741" y="333493"/>
                  </a:lnTo>
                  <a:cubicBezTo>
                    <a:pt x="226827" y="328696"/>
                    <a:pt x="233295" y="323899"/>
                    <a:pt x="240774" y="318303"/>
                  </a:cubicBezTo>
                  <a:close/>
                  <a:moveTo>
                    <a:pt x="311112" y="338186"/>
                  </a:moveTo>
                  <a:lnTo>
                    <a:pt x="303066" y="336175"/>
                  </a:lnTo>
                  <a:lnTo>
                    <a:pt x="298372" y="361654"/>
                  </a:lnTo>
                  <a:lnTo>
                    <a:pt x="306418" y="363665"/>
                  </a:lnTo>
                  <a:close/>
                  <a:moveTo>
                    <a:pt x="322510" y="275829"/>
                  </a:moveTo>
                  <a:lnTo>
                    <a:pt x="314464" y="273818"/>
                  </a:lnTo>
                  <a:lnTo>
                    <a:pt x="311112" y="293263"/>
                  </a:lnTo>
                  <a:lnTo>
                    <a:pt x="319158" y="294604"/>
                  </a:lnTo>
                  <a:close/>
                  <a:moveTo>
                    <a:pt x="521649" y="384450"/>
                  </a:moveTo>
                  <a:lnTo>
                    <a:pt x="513603" y="382438"/>
                  </a:lnTo>
                  <a:lnTo>
                    <a:pt x="508909" y="408588"/>
                  </a:lnTo>
                  <a:lnTo>
                    <a:pt x="516955" y="409929"/>
                  </a:lnTo>
                  <a:close/>
                  <a:moveTo>
                    <a:pt x="354537" y="238952"/>
                  </a:moveTo>
                  <a:cubicBezTo>
                    <a:pt x="346451" y="242150"/>
                    <a:pt x="339983" y="246947"/>
                    <a:pt x="331897" y="251744"/>
                  </a:cubicBezTo>
                  <a:lnTo>
                    <a:pt x="336748" y="259738"/>
                  </a:lnTo>
                  <a:cubicBezTo>
                    <a:pt x="343217" y="254941"/>
                    <a:pt x="351303" y="250144"/>
                    <a:pt x="358781" y="245947"/>
                  </a:cubicBezTo>
                  <a:close/>
                  <a:moveTo>
                    <a:pt x="297031" y="139719"/>
                  </a:moveTo>
                  <a:lnTo>
                    <a:pt x="274235" y="126980"/>
                  </a:lnTo>
                  <a:lnTo>
                    <a:pt x="271553" y="133014"/>
                  </a:lnTo>
                  <a:lnTo>
                    <a:pt x="293679" y="145754"/>
                  </a:lnTo>
                  <a:close/>
                  <a:moveTo>
                    <a:pt x="534388" y="315389"/>
                  </a:moveTo>
                  <a:lnTo>
                    <a:pt x="525001" y="314048"/>
                  </a:lnTo>
                  <a:lnTo>
                    <a:pt x="520307" y="339527"/>
                  </a:lnTo>
                  <a:lnTo>
                    <a:pt x="529694" y="340868"/>
                  </a:lnTo>
                  <a:close/>
                  <a:moveTo>
                    <a:pt x="359388" y="173244"/>
                  </a:moveTo>
                  <a:lnTo>
                    <a:pt x="335250" y="160505"/>
                  </a:lnTo>
                  <a:lnTo>
                    <a:pt x="331897" y="168551"/>
                  </a:lnTo>
                  <a:lnTo>
                    <a:pt x="354024" y="181290"/>
                  </a:lnTo>
                  <a:close/>
                  <a:moveTo>
                    <a:pt x="419329" y="206535"/>
                  </a:moveTo>
                  <a:lnTo>
                    <a:pt x="416499" y="205145"/>
                  </a:lnTo>
                  <a:cubicBezTo>
                    <a:pt x="416492" y="205142"/>
                    <a:pt x="416129" y="204950"/>
                    <a:pt x="395477" y="194030"/>
                  </a:cubicBezTo>
                  <a:lnTo>
                    <a:pt x="392242" y="201969"/>
                  </a:lnTo>
                  <a:cubicBezTo>
                    <a:pt x="392248" y="201973"/>
                    <a:pt x="392530" y="202126"/>
                    <a:pt x="406796" y="209910"/>
                  </a:cubicBezTo>
                  <a:cubicBezTo>
                    <a:pt x="401945" y="213086"/>
                    <a:pt x="397094" y="214674"/>
                    <a:pt x="392849" y="218644"/>
                  </a:cubicBezTo>
                  <a:lnTo>
                    <a:pt x="397094" y="224202"/>
                  </a:lnTo>
                  <a:cubicBezTo>
                    <a:pt x="405179" y="221026"/>
                    <a:pt x="411648" y="216261"/>
                    <a:pt x="419531" y="212490"/>
                  </a:cubicBezTo>
                  <a:lnTo>
                    <a:pt x="418116" y="208321"/>
                  </a:lnTo>
                  <a:close/>
                  <a:moveTo>
                    <a:pt x="545787" y="246998"/>
                  </a:moveTo>
                  <a:lnTo>
                    <a:pt x="537741" y="244987"/>
                  </a:lnTo>
                  <a:lnTo>
                    <a:pt x="533047" y="270466"/>
                  </a:lnTo>
                  <a:lnTo>
                    <a:pt x="541093" y="272478"/>
                  </a:lnTo>
                  <a:close/>
                  <a:moveTo>
                    <a:pt x="478855" y="174585"/>
                  </a:moveTo>
                  <a:cubicBezTo>
                    <a:pt x="470769" y="177825"/>
                    <a:pt x="462684" y="182687"/>
                    <a:pt x="455205" y="186940"/>
                  </a:cubicBezTo>
                  <a:lnTo>
                    <a:pt x="459450" y="194029"/>
                  </a:lnTo>
                  <a:cubicBezTo>
                    <a:pt x="465918" y="190789"/>
                    <a:pt x="474004" y="185927"/>
                    <a:pt x="481685" y="181674"/>
                  </a:cubicBezTo>
                  <a:close/>
                  <a:moveTo>
                    <a:pt x="510921" y="165198"/>
                  </a:moveTo>
                  <a:lnTo>
                    <a:pt x="335250" y="40485"/>
                  </a:lnTo>
                  <a:lnTo>
                    <a:pt x="330556" y="46520"/>
                  </a:lnTo>
                  <a:lnTo>
                    <a:pt x="504216" y="173244"/>
                  </a:lnTo>
                  <a:close/>
                  <a:moveTo>
                    <a:pt x="558526" y="177937"/>
                  </a:moveTo>
                  <a:lnTo>
                    <a:pt x="550480" y="176596"/>
                  </a:lnTo>
                  <a:lnTo>
                    <a:pt x="545786" y="202075"/>
                  </a:lnTo>
                  <a:lnTo>
                    <a:pt x="553833" y="203416"/>
                  </a:lnTo>
                  <a:close/>
                  <a:moveTo>
                    <a:pt x="543924" y="147765"/>
                  </a:moveTo>
                  <a:cubicBezTo>
                    <a:pt x="534314" y="150934"/>
                    <a:pt x="526305" y="154104"/>
                    <a:pt x="518697" y="158265"/>
                  </a:cubicBezTo>
                  <a:lnTo>
                    <a:pt x="521500" y="165198"/>
                  </a:lnTo>
                  <a:cubicBezTo>
                    <a:pt x="529509" y="162028"/>
                    <a:pt x="537518" y="158859"/>
                    <a:pt x="546728" y="154698"/>
                  </a:cubicBezTo>
                  <a:close/>
                  <a:moveTo>
                    <a:pt x="609633" y="124968"/>
                  </a:moveTo>
                  <a:cubicBezTo>
                    <a:pt x="601624" y="128187"/>
                    <a:pt x="593616" y="129796"/>
                    <a:pt x="584405" y="134020"/>
                  </a:cubicBezTo>
                  <a:lnTo>
                    <a:pt x="587209" y="141060"/>
                  </a:lnTo>
                  <a:cubicBezTo>
                    <a:pt x="595218" y="137842"/>
                    <a:pt x="603226" y="136232"/>
                    <a:pt x="612437" y="132009"/>
                  </a:cubicBezTo>
                  <a:close/>
                  <a:moveTo>
                    <a:pt x="658992" y="157976"/>
                  </a:moveTo>
                  <a:lnTo>
                    <a:pt x="692197" y="183291"/>
                  </a:lnTo>
                  <a:cubicBezTo>
                    <a:pt x="715603" y="275802"/>
                    <a:pt x="680406" y="340224"/>
                    <a:pt x="614435" y="385670"/>
                  </a:cubicBezTo>
                  <a:cubicBezTo>
                    <a:pt x="614438" y="385654"/>
                    <a:pt x="614802" y="383796"/>
                    <a:pt x="658992" y="157976"/>
                  </a:cubicBezTo>
                  <a:close/>
                  <a:moveTo>
                    <a:pt x="451775" y="0"/>
                  </a:moveTo>
                  <a:lnTo>
                    <a:pt x="485079" y="25390"/>
                  </a:lnTo>
                  <a:lnTo>
                    <a:pt x="484771" y="25735"/>
                  </a:lnTo>
                  <a:lnTo>
                    <a:pt x="505557" y="41827"/>
                  </a:lnTo>
                  <a:lnTo>
                    <a:pt x="505994" y="41335"/>
                  </a:lnTo>
                  <a:lnTo>
                    <a:pt x="540195" y="67409"/>
                  </a:lnTo>
                  <a:lnTo>
                    <a:pt x="539081" y="69317"/>
                  </a:lnTo>
                  <a:lnTo>
                    <a:pt x="559867" y="85409"/>
                  </a:lnTo>
                  <a:lnTo>
                    <a:pt x="561080" y="83331"/>
                  </a:lnTo>
                  <a:lnTo>
                    <a:pt x="596038" y="109982"/>
                  </a:lnTo>
                  <a:lnTo>
                    <a:pt x="595404" y="110888"/>
                  </a:lnTo>
                  <a:lnTo>
                    <a:pt x="615518" y="126980"/>
                  </a:lnTo>
                  <a:lnTo>
                    <a:pt x="616585" y="125646"/>
                  </a:lnTo>
                  <a:lnTo>
                    <a:pt x="650452" y="151465"/>
                  </a:lnTo>
                  <a:lnTo>
                    <a:pt x="604860" y="392066"/>
                  </a:lnTo>
                  <a:cubicBezTo>
                    <a:pt x="549002" y="425649"/>
                    <a:pt x="473993" y="448037"/>
                    <a:pt x="395792" y="462429"/>
                  </a:cubicBezTo>
                  <a:cubicBezTo>
                    <a:pt x="395795" y="462417"/>
                    <a:pt x="396133" y="460675"/>
                    <a:pt x="443670" y="216160"/>
                  </a:cubicBezTo>
                  <a:cubicBezTo>
                    <a:pt x="443662" y="216158"/>
                    <a:pt x="443389" y="216113"/>
                    <a:pt x="434094" y="214560"/>
                  </a:cubicBezTo>
                  <a:cubicBezTo>
                    <a:pt x="434093" y="214568"/>
                    <a:pt x="433834" y="215928"/>
                    <a:pt x="386217" y="465628"/>
                  </a:cubicBezTo>
                  <a:cubicBezTo>
                    <a:pt x="352702" y="470425"/>
                    <a:pt x="320783" y="475222"/>
                    <a:pt x="287269" y="478421"/>
                  </a:cubicBezTo>
                  <a:cubicBezTo>
                    <a:pt x="287269" y="478417"/>
                    <a:pt x="287269" y="478374"/>
                    <a:pt x="287268" y="477821"/>
                  </a:cubicBezTo>
                  <a:lnTo>
                    <a:pt x="287268" y="473623"/>
                  </a:lnTo>
                  <a:cubicBezTo>
                    <a:pt x="287266" y="473623"/>
                    <a:pt x="287216" y="473623"/>
                    <a:pt x="286271" y="473623"/>
                  </a:cubicBezTo>
                  <a:lnTo>
                    <a:pt x="279289" y="473623"/>
                  </a:lnTo>
                  <a:cubicBezTo>
                    <a:pt x="279288" y="473627"/>
                    <a:pt x="279274" y="473681"/>
                    <a:pt x="279089" y="474423"/>
                  </a:cubicBezTo>
                  <a:lnTo>
                    <a:pt x="277693" y="480020"/>
                  </a:lnTo>
                  <a:cubicBezTo>
                    <a:pt x="244178" y="483218"/>
                    <a:pt x="210663" y="486416"/>
                    <a:pt x="178745" y="488015"/>
                  </a:cubicBezTo>
                  <a:cubicBezTo>
                    <a:pt x="178747" y="488002"/>
                    <a:pt x="179023" y="486623"/>
                    <a:pt x="207472" y="344092"/>
                  </a:cubicBezTo>
                  <a:cubicBezTo>
                    <a:pt x="207469" y="344091"/>
                    <a:pt x="207419" y="344081"/>
                    <a:pt x="206474" y="343892"/>
                  </a:cubicBezTo>
                  <a:lnTo>
                    <a:pt x="199492" y="342493"/>
                  </a:lnTo>
                  <a:cubicBezTo>
                    <a:pt x="199490" y="342503"/>
                    <a:pt x="199236" y="343719"/>
                    <a:pt x="169169" y="488015"/>
                  </a:cubicBezTo>
                  <a:cubicBezTo>
                    <a:pt x="106928" y="492813"/>
                    <a:pt x="49474" y="492813"/>
                    <a:pt x="9576" y="494412"/>
                  </a:cubicBezTo>
                  <a:lnTo>
                    <a:pt x="19151" y="486416"/>
                  </a:lnTo>
                  <a:cubicBezTo>
                    <a:pt x="19148" y="486414"/>
                    <a:pt x="19107" y="486372"/>
                    <a:pt x="18353" y="485617"/>
                  </a:cubicBezTo>
                  <a:lnTo>
                    <a:pt x="12768" y="480020"/>
                  </a:lnTo>
                  <a:cubicBezTo>
                    <a:pt x="7980" y="484817"/>
                    <a:pt x="3192" y="488016"/>
                    <a:pt x="0" y="491214"/>
                  </a:cubicBezTo>
                  <a:cubicBezTo>
                    <a:pt x="9576" y="465627"/>
                    <a:pt x="22343" y="435244"/>
                    <a:pt x="38302" y="401661"/>
                  </a:cubicBezTo>
                  <a:cubicBezTo>
                    <a:pt x="38308" y="401664"/>
                    <a:pt x="38923" y="401926"/>
                    <a:pt x="102140" y="428847"/>
                  </a:cubicBezTo>
                  <a:cubicBezTo>
                    <a:pt x="102141" y="428843"/>
                    <a:pt x="102164" y="428788"/>
                    <a:pt x="102539" y="427847"/>
                  </a:cubicBezTo>
                  <a:lnTo>
                    <a:pt x="105332" y="420851"/>
                  </a:lnTo>
                  <a:cubicBezTo>
                    <a:pt x="105325" y="420848"/>
                    <a:pt x="104667" y="420568"/>
                    <a:pt x="41494" y="393666"/>
                  </a:cubicBezTo>
                  <a:cubicBezTo>
                    <a:pt x="71817" y="332898"/>
                    <a:pt x="114907" y="262535"/>
                    <a:pt x="165977" y="196970"/>
                  </a:cubicBezTo>
                  <a:cubicBezTo>
                    <a:pt x="165982" y="196973"/>
                    <a:pt x="166775" y="197489"/>
                    <a:pt x="288865" y="276928"/>
                  </a:cubicBezTo>
                  <a:cubicBezTo>
                    <a:pt x="282481" y="281725"/>
                    <a:pt x="277693" y="284923"/>
                    <a:pt x="272905" y="288122"/>
                  </a:cubicBezTo>
                  <a:cubicBezTo>
                    <a:pt x="272907" y="288124"/>
                    <a:pt x="272938" y="288165"/>
                    <a:pt x="273504" y="288921"/>
                  </a:cubicBezTo>
                  <a:lnTo>
                    <a:pt x="277693" y="294518"/>
                  </a:lnTo>
                  <a:cubicBezTo>
                    <a:pt x="284077" y="289721"/>
                    <a:pt x="292057" y="286522"/>
                    <a:pt x="298440" y="281725"/>
                  </a:cubicBezTo>
                  <a:cubicBezTo>
                    <a:pt x="298439" y="281722"/>
                    <a:pt x="298425" y="281694"/>
                    <a:pt x="298241" y="281325"/>
                  </a:cubicBezTo>
                  <a:lnTo>
                    <a:pt x="296844" y="278527"/>
                  </a:lnTo>
                  <a:cubicBezTo>
                    <a:pt x="296847" y="278523"/>
                    <a:pt x="296875" y="278481"/>
                    <a:pt x="297243" y="277927"/>
                  </a:cubicBezTo>
                  <a:lnTo>
                    <a:pt x="300036" y="273729"/>
                  </a:lnTo>
                  <a:cubicBezTo>
                    <a:pt x="300026" y="273723"/>
                    <a:pt x="298903" y="273000"/>
                    <a:pt x="170765" y="190573"/>
                  </a:cubicBezTo>
                  <a:cubicBezTo>
                    <a:pt x="251187" y="89133"/>
                    <a:pt x="350119" y="4553"/>
                    <a:pt x="451775" y="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78" name="Freeform 5"/>
            <p:cNvSpPr>
              <a:spLocks/>
            </p:cNvSpPr>
            <p:nvPr/>
          </p:nvSpPr>
          <p:spPr bwMode="auto">
            <a:xfrm rot="8300299">
              <a:off x="7500204" y="-99576"/>
              <a:ext cx="643913" cy="549494"/>
            </a:xfrm>
            <a:custGeom>
              <a:avLst/>
              <a:gdLst/>
              <a:ahLst/>
              <a:cxnLst/>
              <a:rect l="l" t="t" r="r" b="b"/>
              <a:pathLst>
                <a:path w="525296" h="448270">
                  <a:moveTo>
                    <a:pt x="421099" y="113889"/>
                  </a:moveTo>
                  <a:lnTo>
                    <a:pt x="441214" y="129981"/>
                  </a:lnTo>
                  <a:lnTo>
                    <a:pt x="446578" y="123277"/>
                  </a:lnTo>
                  <a:lnTo>
                    <a:pt x="425793" y="107185"/>
                  </a:lnTo>
                  <a:close/>
                  <a:moveTo>
                    <a:pt x="364777" y="72319"/>
                  </a:moveTo>
                  <a:lnTo>
                    <a:pt x="385563" y="88411"/>
                  </a:lnTo>
                  <a:lnTo>
                    <a:pt x="390256" y="80365"/>
                  </a:lnTo>
                  <a:lnTo>
                    <a:pt x="369471" y="64273"/>
                  </a:lnTo>
                  <a:close/>
                  <a:moveTo>
                    <a:pt x="310467" y="28737"/>
                  </a:moveTo>
                  <a:lnTo>
                    <a:pt x="331253" y="44829"/>
                  </a:lnTo>
                  <a:lnTo>
                    <a:pt x="336617" y="38794"/>
                  </a:lnTo>
                  <a:lnTo>
                    <a:pt x="315831" y="22702"/>
                  </a:lnTo>
                  <a:close/>
                  <a:moveTo>
                    <a:pt x="412905" y="144062"/>
                  </a:moveTo>
                  <a:cubicBezTo>
                    <a:pt x="420914" y="140843"/>
                    <a:pt x="428922" y="139234"/>
                    <a:pt x="438132" y="135010"/>
                  </a:cubicBezTo>
                  <a:lnTo>
                    <a:pt x="435329" y="127970"/>
                  </a:lnTo>
                  <a:cubicBezTo>
                    <a:pt x="427320" y="131188"/>
                    <a:pt x="419311" y="132797"/>
                    <a:pt x="410102" y="137022"/>
                  </a:cubicBezTo>
                  <a:close/>
                  <a:moveTo>
                    <a:pt x="347196" y="168199"/>
                  </a:moveTo>
                  <a:cubicBezTo>
                    <a:pt x="355205" y="165030"/>
                    <a:pt x="363214" y="161860"/>
                    <a:pt x="372423" y="157700"/>
                  </a:cubicBezTo>
                  <a:lnTo>
                    <a:pt x="369620" y="150767"/>
                  </a:lnTo>
                  <a:cubicBezTo>
                    <a:pt x="360010" y="153936"/>
                    <a:pt x="352001" y="157106"/>
                    <a:pt x="344393" y="161266"/>
                  </a:cubicBezTo>
                  <a:close/>
                  <a:moveTo>
                    <a:pt x="371483" y="205077"/>
                  </a:moveTo>
                  <a:lnTo>
                    <a:pt x="379529" y="206418"/>
                  </a:lnTo>
                  <a:lnTo>
                    <a:pt x="384222" y="180939"/>
                  </a:lnTo>
                  <a:lnTo>
                    <a:pt x="376176" y="179598"/>
                  </a:lnTo>
                  <a:close/>
                  <a:moveTo>
                    <a:pt x="156252" y="49521"/>
                  </a:moveTo>
                  <a:lnTo>
                    <a:pt x="329912" y="176246"/>
                  </a:lnTo>
                  <a:lnTo>
                    <a:pt x="336617" y="168200"/>
                  </a:lnTo>
                  <a:lnTo>
                    <a:pt x="160946" y="43487"/>
                  </a:lnTo>
                  <a:close/>
                  <a:moveTo>
                    <a:pt x="285146" y="197031"/>
                  </a:moveTo>
                  <a:cubicBezTo>
                    <a:pt x="291614" y="193790"/>
                    <a:pt x="299700" y="188929"/>
                    <a:pt x="307381" y="184676"/>
                  </a:cubicBezTo>
                  <a:lnTo>
                    <a:pt x="304551" y="177587"/>
                  </a:lnTo>
                  <a:cubicBezTo>
                    <a:pt x="296466" y="180827"/>
                    <a:pt x="288380" y="185688"/>
                    <a:pt x="280901" y="189942"/>
                  </a:cubicBezTo>
                  <a:close/>
                  <a:moveTo>
                    <a:pt x="358743" y="273468"/>
                  </a:moveTo>
                  <a:lnTo>
                    <a:pt x="366789" y="275479"/>
                  </a:lnTo>
                  <a:lnTo>
                    <a:pt x="371483" y="250000"/>
                  </a:lnTo>
                  <a:lnTo>
                    <a:pt x="363437" y="247989"/>
                  </a:lnTo>
                  <a:close/>
                  <a:moveTo>
                    <a:pt x="222789" y="227203"/>
                  </a:moveTo>
                  <a:cubicBezTo>
                    <a:pt x="230875" y="224027"/>
                    <a:pt x="237344" y="219263"/>
                    <a:pt x="245227" y="215492"/>
                  </a:cubicBezTo>
                  <a:lnTo>
                    <a:pt x="243812" y="211323"/>
                  </a:lnTo>
                  <a:lnTo>
                    <a:pt x="245025" y="209537"/>
                  </a:lnTo>
                  <a:lnTo>
                    <a:pt x="242195" y="208147"/>
                  </a:lnTo>
                  <a:cubicBezTo>
                    <a:pt x="242190" y="208144"/>
                    <a:pt x="241869" y="207975"/>
                    <a:pt x="221173" y="197031"/>
                  </a:cubicBezTo>
                  <a:lnTo>
                    <a:pt x="217938" y="204971"/>
                  </a:lnTo>
                  <a:cubicBezTo>
                    <a:pt x="217944" y="204974"/>
                    <a:pt x="218220" y="205125"/>
                    <a:pt x="232492" y="212912"/>
                  </a:cubicBezTo>
                  <a:cubicBezTo>
                    <a:pt x="227641" y="216088"/>
                    <a:pt x="222789" y="217676"/>
                    <a:pt x="218545" y="221646"/>
                  </a:cubicBezTo>
                  <a:close/>
                  <a:moveTo>
                    <a:pt x="157593" y="171552"/>
                  </a:moveTo>
                  <a:lnTo>
                    <a:pt x="179720" y="184292"/>
                  </a:lnTo>
                  <a:lnTo>
                    <a:pt x="185084" y="176246"/>
                  </a:lnTo>
                  <a:lnTo>
                    <a:pt x="160946" y="163506"/>
                  </a:lnTo>
                  <a:close/>
                  <a:moveTo>
                    <a:pt x="346004" y="342529"/>
                  </a:moveTo>
                  <a:lnTo>
                    <a:pt x="355390" y="343870"/>
                  </a:lnTo>
                  <a:lnTo>
                    <a:pt x="360084" y="318391"/>
                  </a:lnTo>
                  <a:lnTo>
                    <a:pt x="350697" y="317050"/>
                  </a:lnTo>
                  <a:close/>
                  <a:moveTo>
                    <a:pt x="97248" y="136016"/>
                  </a:moveTo>
                  <a:lnTo>
                    <a:pt x="119375" y="148755"/>
                  </a:lnTo>
                  <a:lnTo>
                    <a:pt x="122727" y="142721"/>
                  </a:lnTo>
                  <a:lnTo>
                    <a:pt x="99930" y="129981"/>
                  </a:lnTo>
                  <a:close/>
                  <a:moveTo>
                    <a:pt x="334605" y="411590"/>
                  </a:moveTo>
                  <a:lnTo>
                    <a:pt x="342651" y="412931"/>
                  </a:lnTo>
                  <a:lnTo>
                    <a:pt x="347345" y="387452"/>
                  </a:lnTo>
                  <a:lnTo>
                    <a:pt x="339299" y="385440"/>
                  </a:lnTo>
                  <a:close/>
                  <a:moveTo>
                    <a:pt x="162445" y="262740"/>
                  </a:moveTo>
                  <a:cubicBezTo>
                    <a:pt x="168913" y="257943"/>
                    <a:pt x="176999" y="253146"/>
                    <a:pt x="184478" y="248949"/>
                  </a:cubicBezTo>
                  <a:lnTo>
                    <a:pt x="180233" y="241954"/>
                  </a:lnTo>
                  <a:cubicBezTo>
                    <a:pt x="172147" y="245152"/>
                    <a:pt x="165679" y="249948"/>
                    <a:pt x="157593" y="254745"/>
                  </a:cubicBezTo>
                  <a:close/>
                  <a:moveTo>
                    <a:pt x="136808" y="296265"/>
                  </a:moveTo>
                  <a:lnTo>
                    <a:pt x="144854" y="297606"/>
                  </a:lnTo>
                  <a:lnTo>
                    <a:pt x="148207" y="278831"/>
                  </a:lnTo>
                  <a:lnTo>
                    <a:pt x="140161" y="276820"/>
                  </a:lnTo>
                  <a:close/>
                  <a:moveTo>
                    <a:pt x="107273" y="285041"/>
                  </a:moveTo>
                  <a:lnTo>
                    <a:pt x="66068" y="248377"/>
                  </a:lnTo>
                  <a:cubicBezTo>
                    <a:pt x="79615" y="257192"/>
                    <a:pt x="95629" y="267612"/>
                    <a:pt x="114561" y="279929"/>
                  </a:cubicBezTo>
                  <a:close/>
                  <a:moveTo>
                    <a:pt x="290726" y="448270"/>
                  </a:moveTo>
                  <a:lnTo>
                    <a:pt x="234543" y="398281"/>
                  </a:lnTo>
                  <a:cubicBezTo>
                    <a:pt x="241621" y="361877"/>
                    <a:pt x="252535" y="305737"/>
                    <a:pt x="269366" y="219162"/>
                  </a:cubicBezTo>
                  <a:cubicBezTo>
                    <a:pt x="269362" y="219161"/>
                    <a:pt x="269162" y="219127"/>
                    <a:pt x="259791" y="217562"/>
                  </a:cubicBezTo>
                  <a:cubicBezTo>
                    <a:pt x="259789" y="217568"/>
                    <a:pt x="259592" y="218602"/>
                    <a:pt x="226664" y="391271"/>
                  </a:cubicBezTo>
                  <a:lnTo>
                    <a:pt x="113968" y="290997"/>
                  </a:lnTo>
                  <a:cubicBezTo>
                    <a:pt x="117493" y="289046"/>
                    <a:pt x="121007" y="287079"/>
                    <a:pt x="124136" y="284726"/>
                  </a:cubicBezTo>
                  <a:cubicBezTo>
                    <a:pt x="124135" y="284724"/>
                    <a:pt x="124120" y="284694"/>
                    <a:pt x="123937" y="284327"/>
                  </a:cubicBezTo>
                  <a:lnTo>
                    <a:pt x="122540" y="281528"/>
                  </a:lnTo>
                  <a:cubicBezTo>
                    <a:pt x="122542" y="281525"/>
                    <a:pt x="122569" y="281485"/>
                    <a:pt x="122939" y="280928"/>
                  </a:cubicBezTo>
                  <a:lnTo>
                    <a:pt x="125732" y="276731"/>
                  </a:lnTo>
                  <a:cubicBezTo>
                    <a:pt x="125723" y="276725"/>
                    <a:pt x="124756" y="276103"/>
                    <a:pt x="25393" y="212186"/>
                  </a:cubicBezTo>
                  <a:lnTo>
                    <a:pt x="0" y="189592"/>
                  </a:lnTo>
                  <a:cubicBezTo>
                    <a:pt x="83985" y="84354"/>
                    <a:pt x="187996" y="-1551"/>
                    <a:pt x="293829" y="21"/>
                  </a:cubicBezTo>
                  <a:cubicBezTo>
                    <a:pt x="358165" y="977"/>
                    <a:pt x="423175" y="34259"/>
                    <a:pt x="484818" y="115216"/>
                  </a:cubicBezTo>
                  <a:cubicBezTo>
                    <a:pt x="481626" y="115216"/>
                    <a:pt x="480030" y="115216"/>
                    <a:pt x="476838" y="116816"/>
                  </a:cubicBezTo>
                  <a:cubicBezTo>
                    <a:pt x="476839" y="116819"/>
                    <a:pt x="476861" y="116874"/>
                    <a:pt x="477237" y="117815"/>
                  </a:cubicBezTo>
                  <a:lnTo>
                    <a:pt x="480030" y="124811"/>
                  </a:lnTo>
                  <a:cubicBezTo>
                    <a:pt x="483222" y="123212"/>
                    <a:pt x="486414" y="123212"/>
                    <a:pt x="491201" y="121613"/>
                  </a:cubicBezTo>
                  <a:cubicBezTo>
                    <a:pt x="494394" y="128010"/>
                    <a:pt x="499181" y="134406"/>
                    <a:pt x="502373" y="139204"/>
                  </a:cubicBezTo>
                  <a:cubicBezTo>
                    <a:pt x="551847" y="257541"/>
                    <a:pt x="516736" y="335900"/>
                    <a:pt x="440131" y="388671"/>
                  </a:cubicBezTo>
                  <a:cubicBezTo>
                    <a:pt x="440133" y="388662"/>
                    <a:pt x="440429" y="387152"/>
                    <a:pt x="488010" y="144001"/>
                  </a:cubicBezTo>
                  <a:cubicBezTo>
                    <a:pt x="488004" y="144000"/>
                    <a:pt x="487789" y="143965"/>
                    <a:pt x="478434" y="142402"/>
                  </a:cubicBezTo>
                  <a:lnTo>
                    <a:pt x="430556" y="395068"/>
                  </a:lnTo>
                  <a:cubicBezTo>
                    <a:pt x="391610" y="418483"/>
                    <a:pt x="343353" y="436456"/>
                    <a:pt x="290726" y="44827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pPr lvl="0"/>
              <a:endParaRPr lang="en-US" sz="1800"/>
            </a:p>
          </p:txBody>
        </p:sp>
        <p:sp>
          <p:nvSpPr>
            <p:cNvPr id="79" name="Freeform 5"/>
            <p:cNvSpPr>
              <a:spLocks/>
            </p:cNvSpPr>
            <p:nvPr/>
          </p:nvSpPr>
          <p:spPr bwMode="auto">
            <a:xfrm rot="19357942" flipV="1">
              <a:off x="6600074" y="-165034"/>
              <a:ext cx="709576" cy="534388"/>
            </a:xfrm>
            <a:custGeom>
              <a:avLst/>
              <a:gdLst/>
              <a:ahLst/>
              <a:cxnLst/>
              <a:rect l="l" t="t" r="r" b="b"/>
              <a:pathLst>
                <a:path w="660481" h="497414">
                  <a:moveTo>
                    <a:pt x="293679" y="148755"/>
                  </a:moveTo>
                  <a:lnTo>
                    <a:pt x="271553" y="136016"/>
                  </a:lnTo>
                  <a:lnTo>
                    <a:pt x="274234" y="129982"/>
                  </a:lnTo>
                  <a:lnTo>
                    <a:pt x="297031" y="142721"/>
                  </a:lnTo>
                  <a:close/>
                  <a:moveTo>
                    <a:pt x="107280" y="345881"/>
                  </a:moveTo>
                  <a:lnTo>
                    <a:pt x="81801" y="336494"/>
                  </a:lnTo>
                  <a:lnTo>
                    <a:pt x="84483" y="328448"/>
                  </a:lnTo>
                  <a:lnTo>
                    <a:pt x="109962" y="337836"/>
                  </a:lnTo>
                  <a:close/>
                  <a:moveTo>
                    <a:pt x="505557" y="44829"/>
                  </a:moveTo>
                  <a:lnTo>
                    <a:pt x="484771" y="28737"/>
                  </a:lnTo>
                  <a:lnTo>
                    <a:pt x="490135" y="22702"/>
                  </a:lnTo>
                  <a:lnTo>
                    <a:pt x="510921" y="38794"/>
                  </a:lnTo>
                  <a:close/>
                  <a:moveTo>
                    <a:pt x="354024" y="184292"/>
                  </a:moveTo>
                  <a:lnTo>
                    <a:pt x="331897" y="171552"/>
                  </a:lnTo>
                  <a:lnTo>
                    <a:pt x="335250" y="163506"/>
                  </a:lnTo>
                  <a:lnTo>
                    <a:pt x="359388" y="176246"/>
                  </a:lnTo>
                  <a:close/>
                  <a:moveTo>
                    <a:pt x="107043" y="417625"/>
                  </a:moveTo>
                  <a:lnTo>
                    <a:pt x="101383" y="412093"/>
                  </a:lnTo>
                  <a:cubicBezTo>
                    <a:pt x="108661" y="406561"/>
                    <a:pt x="115129" y="401820"/>
                    <a:pt x="121597" y="395498"/>
                  </a:cubicBezTo>
                  <a:lnTo>
                    <a:pt x="127257" y="401030"/>
                  </a:lnTo>
                  <a:cubicBezTo>
                    <a:pt x="119980" y="408142"/>
                    <a:pt x="113512" y="412883"/>
                    <a:pt x="107043" y="417625"/>
                  </a:cubicBezTo>
                  <a:close/>
                  <a:moveTo>
                    <a:pt x="163114" y="376053"/>
                  </a:moveTo>
                  <a:lnTo>
                    <a:pt x="157568" y="370480"/>
                  </a:lnTo>
                  <a:cubicBezTo>
                    <a:pt x="159945" y="368092"/>
                    <a:pt x="161529" y="366499"/>
                    <a:pt x="163114" y="364907"/>
                  </a:cubicBezTo>
                  <a:cubicBezTo>
                    <a:pt x="149166" y="360235"/>
                    <a:pt x="148858" y="360132"/>
                    <a:pt x="148851" y="360129"/>
                  </a:cubicBezTo>
                  <a:cubicBezTo>
                    <a:pt x="150403" y="350773"/>
                    <a:pt x="150435" y="350579"/>
                    <a:pt x="150435" y="350575"/>
                  </a:cubicBezTo>
                  <a:lnTo>
                    <a:pt x="169850" y="357542"/>
                  </a:lnTo>
                  <a:cubicBezTo>
                    <a:pt x="172522" y="358501"/>
                    <a:pt x="172619" y="358536"/>
                    <a:pt x="172623" y="358537"/>
                  </a:cubicBezTo>
                  <a:cubicBezTo>
                    <a:pt x="174208" y="356944"/>
                    <a:pt x="175793" y="355352"/>
                    <a:pt x="178962" y="353760"/>
                  </a:cubicBezTo>
                  <a:lnTo>
                    <a:pt x="183122" y="360727"/>
                  </a:lnTo>
                  <a:cubicBezTo>
                    <a:pt x="175793" y="366499"/>
                    <a:pt x="169454" y="371276"/>
                    <a:pt x="163114" y="376053"/>
                  </a:cubicBezTo>
                  <a:close/>
                  <a:moveTo>
                    <a:pt x="52634" y="462548"/>
                  </a:moveTo>
                  <a:lnTo>
                    <a:pt x="46265" y="454502"/>
                  </a:lnTo>
                  <a:cubicBezTo>
                    <a:pt x="52634" y="449674"/>
                    <a:pt x="59004" y="444847"/>
                    <a:pt x="66966" y="438410"/>
                  </a:cubicBezTo>
                  <a:lnTo>
                    <a:pt x="71743" y="444847"/>
                  </a:lnTo>
                  <a:cubicBezTo>
                    <a:pt x="65374" y="451283"/>
                    <a:pt x="59004" y="456111"/>
                    <a:pt x="52634" y="462548"/>
                  </a:cubicBezTo>
                  <a:close/>
                  <a:moveTo>
                    <a:pt x="240774" y="321305"/>
                  </a:moveTo>
                  <a:cubicBezTo>
                    <a:pt x="233295" y="326901"/>
                    <a:pt x="226826" y="331698"/>
                    <a:pt x="218741" y="336494"/>
                  </a:cubicBezTo>
                  <a:lnTo>
                    <a:pt x="214496" y="330898"/>
                  </a:lnTo>
                  <a:cubicBezTo>
                    <a:pt x="221975" y="325302"/>
                    <a:pt x="228443" y="320506"/>
                    <a:pt x="236529" y="315709"/>
                  </a:cubicBezTo>
                  <a:close/>
                  <a:moveTo>
                    <a:pt x="559867" y="88411"/>
                  </a:moveTo>
                  <a:lnTo>
                    <a:pt x="539081" y="72319"/>
                  </a:lnTo>
                  <a:lnTo>
                    <a:pt x="543775" y="64273"/>
                  </a:lnTo>
                  <a:lnTo>
                    <a:pt x="564560" y="80365"/>
                  </a:lnTo>
                  <a:close/>
                  <a:moveTo>
                    <a:pt x="358781" y="248949"/>
                  </a:moveTo>
                  <a:cubicBezTo>
                    <a:pt x="351303" y="253146"/>
                    <a:pt x="343217" y="257943"/>
                    <a:pt x="336749" y="262740"/>
                  </a:cubicBezTo>
                  <a:lnTo>
                    <a:pt x="331897" y="254745"/>
                  </a:lnTo>
                  <a:cubicBezTo>
                    <a:pt x="339983" y="249949"/>
                    <a:pt x="346451" y="245152"/>
                    <a:pt x="354537" y="241954"/>
                  </a:cubicBezTo>
                  <a:close/>
                  <a:moveTo>
                    <a:pt x="419531" y="215492"/>
                  </a:moveTo>
                  <a:cubicBezTo>
                    <a:pt x="411648" y="219263"/>
                    <a:pt x="405179" y="224028"/>
                    <a:pt x="397093" y="227204"/>
                  </a:cubicBezTo>
                  <a:lnTo>
                    <a:pt x="392849" y="221645"/>
                  </a:lnTo>
                  <a:cubicBezTo>
                    <a:pt x="397093" y="217676"/>
                    <a:pt x="401945" y="216088"/>
                    <a:pt x="406796" y="212911"/>
                  </a:cubicBezTo>
                  <a:cubicBezTo>
                    <a:pt x="392576" y="205153"/>
                    <a:pt x="392250" y="204975"/>
                    <a:pt x="392242" y="204971"/>
                  </a:cubicBezTo>
                  <a:lnTo>
                    <a:pt x="395477" y="197031"/>
                  </a:lnTo>
                  <a:cubicBezTo>
                    <a:pt x="416187" y="207982"/>
                    <a:pt x="416494" y="208145"/>
                    <a:pt x="416499" y="208147"/>
                  </a:cubicBezTo>
                  <a:lnTo>
                    <a:pt x="419329" y="209537"/>
                  </a:lnTo>
                  <a:lnTo>
                    <a:pt x="418116" y="211323"/>
                  </a:lnTo>
                  <a:close/>
                  <a:moveTo>
                    <a:pt x="319158" y="297606"/>
                  </a:moveTo>
                  <a:lnTo>
                    <a:pt x="311112" y="296265"/>
                  </a:lnTo>
                  <a:lnTo>
                    <a:pt x="314464" y="276820"/>
                  </a:lnTo>
                  <a:lnTo>
                    <a:pt x="322510" y="278831"/>
                  </a:lnTo>
                  <a:close/>
                  <a:moveTo>
                    <a:pt x="481685" y="184676"/>
                  </a:moveTo>
                  <a:cubicBezTo>
                    <a:pt x="474004" y="188929"/>
                    <a:pt x="465918" y="193790"/>
                    <a:pt x="459450" y="197031"/>
                  </a:cubicBezTo>
                  <a:lnTo>
                    <a:pt x="455205" y="189942"/>
                  </a:lnTo>
                  <a:cubicBezTo>
                    <a:pt x="462684" y="185688"/>
                    <a:pt x="470769" y="180827"/>
                    <a:pt x="478855" y="177587"/>
                  </a:cubicBezTo>
                  <a:close/>
                  <a:moveTo>
                    <a:pt x="504216" y="176246"/>
                  </a:moveTo>
                  <a:lnTo>
                    <a:pt x="330556" y="49522"/>
                  </a:lnTo>
                  <a:lnTo>
                    <a:pt x="335250" y="43487"/>
                  </a:lnTo>
                  <a:lnTo>
                    <a:pt x="510921" y="168200"/>
                  </a:lnTo>
                  <a:close/>
                  <a:moveTo>
                    <a:pt x="546727" y="157700"/>
                  </a:moveTo>
                  <a:cubicBezTo>
                    <a:pt x="537517" y="161860"/>
                    <a:pt x="529509" y="165030"/>
                    <a:pt x="521500" y="168200"/>
                  </a:cubicBezTo>
                  <a:lnTo>
                    <a:pt x="518697" y="161266"/>
                  </a:lnTo>
                  <a:cubicBezTo>
                    <a:pt x="526305" y="157106"/>
                    <a:pt x="534314" y="153936"/>
                    <a:pt x="543924" y="150767"/>
                  </a:cubicBezTo>
                  <a:close/>
                  <a:moveTo>
                    <a:pt x="615518" y="129982"/>
                  </a:moveTo>
                  <a:lnTo>
                    <a:pt x="595403" y="113890"/>
                  </a:lnTo>
                  <a:lnTo>
                    <a:pt x="600097" y="107185"/>
                  </a:lnTo>
                  <a:lnTo>
                    <a:pt x="620882" y="123277"/>
                  </a:lnTo>
                  <a:close/>
                  <a:moveTo>
                    <a:pt x="306418" y="366667"/>
                  </a:moveTo>
                  <a:lnTo>
                    <a:pt x="298372" y="364656"/>
                  </a:lnTo>
                  <a:lnTo>
                    <a:pt x="303066" y="339176"/>
                  </a:lnTo>
                  <a:lnTo>
                    <a:pt x="311112" y="341188"/>
                  </a:lnTo>
                  <a:close/>
                  <a:moveTo>
                    <a:pt x="612436" y="135010"/>
                  </a:moveTo>
                  <a:cubicBezTo>
                    <a:pt x="603226" y="139234"/>
                    <a:pt x="595218" y="140843"/>
                    <a:pt x="587209" y="144062"/>
                  </a:cubicBezTo>
                  <a:lnTo>
                    <a:pt x="584406" y="137021"/>
                  </a:lnTo>
                  <a:cubicBezTo>
                    <a:pt x="593615" y="132797"/>
                    <a:pt x="601624" y="131188"/>
                    <a:pt x="609633" y="127970"/>
                  </a:cubicBezTo>
                  <a:close/>
                  <a:moveTo>
                    <a:pt x="178764" y="490921"/>
                  </a:moveTo>
                  <a:lnTo>
                    <a:pt x="416601" y="309293"/>
                  </a:lnTo>
                  <a:cubicBezTo>
                    <a:pt x="433943" y="218358"/>
                    <a:pt x="434093" y="217569"/>
                    <a:pt x="434094" y="217562"/>
                  </a:cubicBezTo>
                  <a:cubicBezTo>
                    <a:pt x="443475" y="219129"/>
                    <a:pt x="443666" y="219161"/>
                    <a:pt x="443670" y="219162"/>
                  </a:cubicBezTo>
                  <a:cubicBezTo>
                    <a:pt x="437662" y="250068"/>
                    <a:pt x="432407" y="277096"/>
                    <a:pt x="427812" y="300732"/>
                  </a:cubicBezTo>
                  <a:lnTo>
                    <a:pt x="551765" y="206074"/>
                  </a:lnTo>
                  <a:lnTo>
                    <a:pt x="545786" y="205077"/>
                  </a:lnTo>
                  <a:lnTo>
                    <a:pt x="550480" y="179598"/>
                  </a:lnTo>
                  <a:lnTo>
                    <a:pt x="558526" y="180939"/>
                  </a:lnTo>
                  <a:lnTo>
                    <a:pt x="554245" y="204180"/>
                  </a:lnTo>
                  <a:lnTo>
                    <a:pt x="660481" y="123052"/>
                  </a:lnTo>
                  <a:lnTo>
                    <a:pt x="654334" y="124811"/>
                  </a:lnTo>
                  <a:lnTo>
                    <a:pt x="651541" y="117815"/>
                  </a:lnTo>
                  <a:cubicBezTo>
                    <a:pt x="651166" y="116875"/>
                    <a:pt x="651144" y="116819"/>
                    <a:pt x="651142" y="116816"/>
                  </a:cubicBezTo>
                  <a:cubicBezTo>
                    <a:pt x="654334" y="115216"/>
                    <a:pt x="655930" y="115216"/>
                    <a:pt x="659122" y="115216"/>
                  </a:cubicBezTo>
                  <a:cubicBezTo>
                    <a:pt x="597479" y="34259"/>
                    <a:pt x="532469" y="977"/>
                    <a:pt x="468133" y="21"/>
                  </a:cubicBezTo>
                  <a:cubicBezTo>
                    <a:pt x="360906" y="-1572"/>
                    <a:pt x="255550" y="86632"/>
                    <a:pt x="170765" y="193575"/>
                  </a:cubicBezTo>
                  <a:cubicBezTo>
                    <a:pt x="299086" y="276119"/>
                    <a:pt x="300029" y="276726"/>
                    <a:pt x="300036" y="276731"/>
                  </a:cubicBezTo>
                  <a:lnTo>
                    <a:pt x="297243" y="280929"/>
                  </a:lnTo>
                  <a:cubicBezTo>
                    <a:pt x="296868" y="281492"/>
                    <a:pt x="296846" y="281526"/>
                    <a:pt x="296844" y="281528"/>
                  </a:cubicBezTo>
                  <a:lnTo>
                    <a:pt x="298241" y="284327"/>
                  </a:lnTo>
                  <a:cubicBezTo>
                    <a:pt x="298425" y="284696"/>
                    <a:pt x="298439" y="284724"/>
                    <a:pt x="298440" y="284727"/>
                  </a:cubicBezTo>
                  <a:cubicBezTo>
                    <a:pt x="292056" y="289524"/>
                    <a:pt x="284077" y="292722"/>
                    <a:pt x="277693" y="297520"/>
                  </a:cubicBezTo>
                  <a:lnTo>
                    <a:pt x="273504" y="291923"/>
                  </a:lnTo>
                  <a:cubicBezTo>
                    <a:pt x="272937" y="291165"/>
                    <a:pt x="272907" y="291125"/>
                    <a:pt x="272905" y="291123"/>
                  </a:cubicBezTo>
                  <a:cubicBezTo>
                    <a:pt x="277693" y="287925"/>
                    <a:pt x="282481" y="284727"/>
                    <a:pt x="288865" y="279929"/>
                  </a:cubicBezTo>
                  <a:cubicBezTo>
                    <a:pt x="166897" y="200570"/>
                    <a:pt x="165984" y="199976"/>
                    <a:pt x="165977" y="199972"/>
                  </a:cubicBezTo>
                  <a:cubicBezTo>
                    <a:pt x="114907" y="265537"/>
                    <a:pt x="71817" y="335900"/>
                    <a:pt x="41494" y="396668"/>
                  </a:cubicBezTo>
                  <a:cubicBezTo>
                    <a:pt x="104542" y="423517"/>
                    <a:pt x="105322" y="423849"/>
                    <a:pt x="105332" y="423853"/>
                  </a:cubicBezTo>
                  <a:lnTo>
                    <a:pt x="102539" y="430849"/>
                  </a:lnTo>
                  <a:cubicBezTo>
                    <a:pt x="102163" y="431790"/>
                    <a:pt x="102141" y="431845"/>
                    <a:pt x="102140" y="431849"/>
                  </a:cubicBezTo>
                  <a:cubicBezTo>
                    <a:pt x="38838" y="404892"/>
                    <a:pt x="38307" y="404665"/>
                    <a:pt x="38302" y="404663"/>
                  </a:cubicBezTo>
                  <a:cubicBezTo>
                    <a:pt x="22343" y="438245"/>
                    <a:pt x="9576" y="468629"/>
                    <a:pt x="0" y="494216"/>
                  </a:cubicBezTo>
                  <a:cubicBezTo>
                    <a:pt x="3192" y="491017"/>
                    <a:pt x="7980" y="487819"/>
                    <a:pt x="12768" y="483022"/>
                  </a:cubicBezTo>
                  <a:lnTo>
                    <a:pt x="18353" y="488619"/>
                  </a:lnTo>
                  <a:cubicBezTo>
                    <a:pt x="19104" y="489371"/>
                    <a:pt x="19148" y="489416"/>
                    <a:pt x="19151" y="489418"/>
                  </a:cubicBezTo>
                  <a:lnTo>
                    <a:pt x="9576" y="497414"/>
                  </a:lnTo>
                  <a:cubicBezTo>
                    <a:pt x="49474" y="495815"/>
                    <a:pt x="106928" y="495815"/>
                    <a:pt x="169169" y="491017"/>
                  </a:cubicBezTo>
                  <a:cubicBezTo>
                    <a:pt x="199249" y="346659"/>
                    <a:pt x="199490" y="345504"/>
                    <a:pt x="199492" y="345495"/>
                  </a:cubicBezTo>
                  <a:lnTo>
                    <a:pt x="206474" y="346894"/>
                  </a:lnTo>
                  <a:cubicBezTo>
                    <a:pt x="207415" y="347082"/>
                    <a:pt x="207468" y="347093"/>
                    <a:pt x="207472" y="347093"/>
                  </a:cubicBezTo>
                  <a:cubicBezTo>
                    <a:pt x="181260" y="478417"/>
                    <a:pt x="178965" y="489914"/>
                    <a:pt x="178764" y="49092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0" name="Freeform 5"/>
            <p:cNvSpPr>
              <a:spLocks/>
            </p:cNvSpPr>
            <p:nvPr/>
          </p:nvSpPr>
          <p:spPr bwMode="auto">
            <a:xfrm rot="14260338">
              <a:off x="3640228" y="3004044"/>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1" name="Freeform 5"/>
            <p:cNvSpPr>
              <a:spLocks/>
            </p:cNvSpPr>
            <p:nvPr/>
          </p:nvSpPr>
          <p:spPr bwMode="auto">
            <a:xfrm rot="8842308" flipH="1" flipV="1">
              <a:off x="6376442" y="4286147"/>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2" name="Freeform 5"/>
            <p:cNvSpPr>
              <a:spLocks/>
            </p:cNvSpPr>
            <p:nvPr/>
          </p:nvSpPr>
          <p:spPr bwMode="auto">
            <a:xfrm rot="6566818" flipH="1" flipV="1">
              <a:off x="5953401" y="1170086"/>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3" name="Freeform 5"/>
            <p:cNvSpPr>
              <a:spLocks/>
            </p:cNvSpPr>
            <p:nvPr/>
          </p:nvSpPr>
          <p:spPr bwMode="auto">
            <a:xfrm rot="18361204">
              <a:off x="1961122" y="2556891"/>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4" name="Freeform 5"/>
            <p:cNvSpPr>
              <a:spLocks/>
            </p:cNvSpPr>
            <p:nvPr/>
          </p:nvSpPr>
          <p:spPr bwMode="auto">
            <a:xfrm rot="1968420">
              <a:off x="4291573" y="2082079"/>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5" name="Freeform 5"/>
            <p:cNvSpPr>
              <a:spLocks/>
            </p:cNvSpPr>
            <p:nvPr/>
          </p:nvSpPr>
          <p:spPr bwMode="auto">
            <a:xfrm rot="9878872" flipH="1" flipV="1">
              <a:off x="2025051" y="3397013"/>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6" name="Freeform 5"/>
            <p:cNvSpPr>
              <a:spLocks/>
            </p:cNvSpPr>
            <p:nvPr/>
          </p:nvSpPr>
          <p:spPr bwMode="auto">
            <a:xfrm rot="16885504" flipH="1">
              <a:off x="3755442" y="4336700"/>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7" name="Freeform 5"/>
            <p:cNvSpPr>
              <a:spLocks/>
            </p:cNvSpPr>
            <p:nvPr/>
          </p:nvSpPr>
          <p:spPr bwMode="auto">
            <a:xfrm rot="10207366">
              <a:off x="2731864" y="2232261"/>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8" name="Freeform 5"/>
            <p:cNvSpPr>
              <a:spLocks/>
            </p:cNvSpPr>
            <p:nvPr/>
          </p:nvSpPr>
          <p:spPr bwMode="auto">
            <a:xfrm rot="15291076" flipH="1" flipV="1">
              <a:off x="2814543" y="4117979"/>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89" name="Freeform 5"/>
            <p:cNvSpPr>
              <a:spLocks/>
            </p:cNvSpPr>
            <p:nvPr/>
          </p:nvSpPr>
          <p:spPr bwMode="auto">
            <a:xfrm rot="4770738">
              <a:off x="3372475" y="3729749"/>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90" name="Freeform 5"/>
            <p:cNvSpPr>
              <a:spLocks/>
            </p:cNvSpPr>
            <p:nvPr/>
          </p:nvSpPr>
          <p:spPr bwMode="auto">
            <a:xfrm rot="19178519">
              <a:off x="9098995" y="3894075"/>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91" name="Freeform 5"/>
            <p:cNvSpPr>
              <a:spLocks/>
            </p:cNvSpPr>
            <p:nvPr/>
          </p:nvSpPr>
          <p:spPr bwMode="auto">
            <a:xfrm rot="18361204">
              <a:off x="5550692" y="1751772"/>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92" name="Freeform 5"/>
            <p:cNvSpPr>
              <a:spLocks/>
            </p:cNvSpPr>
            <p:nvPr/>
          </p:nvSpPr>
          <p:spPr bwMode="auto">
            <a:xfrm rot="992620" flipV="1">
              <a:off x="4815244" y="4353493"/>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93" name="Freeform 5"/>
            <p:cNvSpPr>
              <a:spLocks/>
            </p:cNvSpPr>
            <p:nvPr/>
          </p:nvSpPr>
          <p:spPr bwMode="auto">
            <a:xfrm rot="18361204">
              <a:off x="8686486" y="2722204"/>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94" name="Freeform 5"/>
            <p:cNvSpPr>
              <a:spLocks/>
            </p:cNvSpPr>
            <p:nvPr/>
          </p:nvSpPr>
          <p:spPr bwMode="auto">
            <a:xfrm rot="1968420">
              <a:off x="7766685" y="3732666"/>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95" name="Freeform 5"/>
            <p:cNvSpPr>
              <a:spLocks/>
            </p:cNvSpPr>
            <p:nvPr/>
          </p:nvSpPr>
          <p:spPr bwMode="auto">
            <a:xfrm rot="9878872" flipH="1" flipV="1">
              <a:off x="8042231" y="1979396"/>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96" name="Freeform 5"/>
            <p:cNvSpPr>
              <a:spLocks/>
            </p:cNvSpPr>
            <p:nvPr/>
          </p:nvSpPr>
          <p:spPr bwMode="auto">
            <a:xfrm rot="3206259" flipH="1">
              <a:off x="5239024" y="3287482"/>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97" name="Freeform 5"/>
            <p:cNvSpPr>
              <a:spLocks/>
            </p:cNvSpPr>
            <p:nvPr/>
          </p:nvSpPr>
          <p:spPr bwMode="auto">
            <a:xfrm rot="15291076" flipH="1" flipV="1">
              <a:off x="8235736" y="3193401"/>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98" name="Freeform 5"/>
            <p:cNvSpPr>
              <a:spLocks/>
            </p:cNvSpPr>
            <p:nvPr/>
          </p:nvSpPr>
          <p:spPr bwMode="auto">
            <a:xfrm rot="19178519">
              <a:off x="5913868" y="4062351"/>
              <a:ext cx="751603" cy="53438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99" name="Freeform 5"/>
            <p:cNvSpPr>
              <a:spLocks/>
            </p:cNvSpPr>
            <p:nvPr/>
          </p:nvSpPr>
          <p:spPr bwMode="auto">
            <a:xfrm rot="18361204">
              <a:off x="7141482" y="3470008"/>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00" name="Freeform 5"/>
            <p:cNvSpPr>
              <a:spLocks/>
            </p:cNvSpPr>
            <p:nvPr/>
          </p:nvSpPr>
          <p:spPr bwMode="auto">
            <a:xfrm rot="992620" flipV="1">
              <a:off x="7086087" y="2546610"/>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01" name="Freeform 5"/>
            <p:cNvSpPr>
              <a:spLocks/>
            </p:cNvSpPr>
            <p:nvPr/>
          </p:nvSpPr>
          <p:spPr bwMode="auto">
            <a:xfrm rot="14246117">
              <a:off x="6762829" y="5192056"/>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02" name="Freeform 5"/>
            <p:cNvSpPr>
              <a:spLocks/>
            </p:cNvSpPr>
            <p:nvPr/>
          </p:nvSpPr>
          <p:spPr bwMode="auto">
            <a:xfrm rot="1968420">
              <a:off x="6741252" y="1339771"/>
              <a:ext cx="1560884" cy="1109791"/>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03" name="Freeform 5"/>
            <p:cNvSpPr>
              <a:spLocks/>
            </p:cNvSpPr>
            <p:nvPr/>
          </p:nvSpPr>
          <p:spPr bwMode="auto">
            <a:xfrm rot="9878872" flipH="1" flipV="1">
              <a:off x="5745751" y="2292010"/>
              <a:ext cx="1096984" cy="779957"/>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04" name="Freeform 5"/>
            <p:cNvSpPr>
              <a:spLocks/>
            </p:cNvSpPr>
            <p:nvPr/>
          </p:nvSpPr>
          <p:spPr bwMode="auto">
            <a:xfrm rot="16885504" flipH="1">
              <a:off x="6245522" y="2996549"/>
              <a:ext cx="1096985" cy="779958"/>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05" name="Freeform 5"/>
            <p:cNvSpPr>
              <a:spLocks/>
            </p:cNvSpPr>
            <p:nvPr/>
          </p:nvSpPr>
          <p:spPr bwMode="auto">
            <a:xfrm rot="15291076" flipH="1" flipV="1">
              <a:off x="10309034" y="4076314"/>
              <a:ext cx="751604" cy="534389"/>
            </a:xfrm>
            <a:custGeom>
              <a:avLst/>
              <a:gdLst/>
              <a:ahLst/>
              <a:cxnLst/>
              <a:rect l="l" t="t" r="r" b="b"/>
              <a:pathLst>
                <a:path w="1656400" h="1177702">
                  <a:moveTo>
                    <a:pt x="158552" y="1038001"/>
                  </a:moveTo>
                  <a:cubicBezTo>
                    <a:pt x="139700" y="1053241"/>
                    <a:pt x="124619" y="1064671"/>
                    <a:pt x="109538" y="1076101"/>
                  </a:cubicBezTo>
                  <a:lnTo>
                    <a:pt x="124619" y="1095151"/>
                  </a:lnTo>
                  <a:cubicBezTo>
                    <a:pt x="139700" y="1079911"/>
                    <a:pt x="154782" y="1068481"/>
                    <a:pt x="169863" y="1053241"/>
                  </a:cubicBezTo>
                  <a:close/>
                  <a:moveTo>
                    <a:pt x="687388" y="966563"/>
                  </a:moveTo>
                  <a:lnTo>
                    <a:pt x="681038" y="1026888"/>
                  </a:lnTo>
                  <a:lnTo>
                    <a:pt x="698501" y="1030063"/>
                  </a:lnTo>
                  <a:lnTo>
                    <a:pt x="711201" y="966563"/>
                  </a:lnTo>
                  <a:close/>
                  <a:moveTo>
                    <a:pt x="287898" y="936401"/>
                  </a:moveTo>
                  <a:cubicBezTo>
                    <a:pt x="272583" y="951369"/>
                    <a:pt x="257269" y="962595"/>
                    <a:pt x="240039" y="975692"/>
                  </a:cubicBezTo>
                  <a:lnTo>
                    <a:pt x="253440" y="988789"/>
                  </a:lnTo>
                  <a:cubicBezTo>
                    <a:pt x="268755" y="977563"/>
                    <a:pt x="284070" y="966337"/>
                    <a:pt x="301299" y="949498"/>
                  </a:cubicBezTo>
                  <a:close/>
                  <a:moveTo>
                    <a:pt x="1216026" y="912588"/>
                  </a:moveTo>
                  <a:lnTo>
                    <a:pt x="1204913" y="974501"/>
                  </a:lnTo>
                  <a:lnTo>
                    <a:pt x="1223963" y="977676"/>
                  </a:lnTo>
                  <a:lnTo>
                    <a:pt x="1235076" y="917351"/>
                  </a:lnTo>
                  <a:close/>
                  <a:moveTo>
                    <a:pt x="356177" y="830038"/>
                  </a:moveTo>
                  <a:cubicBezTo>
                    <a:pt x="356177" y="830038"/>
                    <a:pt x="356177" y="830038"/>
                    <a:pt x="352425" y="852660"/>
                  </a:cubicBezTo>
                  <a:cubicBezTo>
                    <a:pt x="352425" y="852660"/>
                    <a:pt x="352425" y="852660"/>
                    <a:pt x="386196" y="863971"/>
                  </a:cubicBezTo>
                  <a:cubicBezTo>
                    <a:pt x="382443" y="867741"/>
                    <a:pt x="378691" y="871512"/>
                    <a:pt x="373063" y="877167"/>
                  </a:cubicBezTo>
                  <a:lnTo>
                    <a:pt x="386196" y="890363"/>
                  </a:lnTo>
                  <a:cubicBezTo>
                    <a:pt x="401205" y="879052"/>
                    <a:pt x="416214" y="867741"/>
                    <a:pt x="433568" y="854074"/>
                  </a:cubicBezTo>
                  <a:lnTo>
                    <a:pt x="423718" y="837579"/>
                  </a:lnTo>
                  <a:cubicBezTo>
                    <a:pt x="416214" y="841349"/>
                    <a:pt x="412461" y="845119"/>
                    <a:pt x="408709" y="848890"/>
                  </a:cubicBezTo>
                  <a:cubicBezTo>
                    <a:pt x="408709" y="848890"/>
                    <a:pt x="408709" y="848890"/>
                    <a:pt x="356177" y="830038"/>
                  </a:cubicBezTo>
                  <a:close/>
                  <a:moveTo>
                    <a:pt x="717551" y="803051"/>
                  </a:moveTo>
                  <a:lnTo>
                    <a:pt x="706438" y="863377"/>
                  </a:lnTo>
                  <a:lnTo>
                    <a:pt x="725488" y="868139"/>
                  </a:lnTo>
                  <a:lnTo>
                    <a:pt x="736601" y="807814"/>
                  </a:lnTo>
                  <a:close/>
                  <a:moveTo>
                    <a:pt x="200025" y="777651"/>
                  </a:moveTo>
                  <a:lnTo>
                    <a:pt x="193675" y="796701"/>
                  </a:lnTo>
                  <a:lnTo>
                    <a:pt x="254000" y="818926"/>
                  </a:lnTo>
                  <a:lnTo>
                    <a:pt x="260350" y="799876"/>
                  </a:lnTo>
                  <a:close/>
                  <a:moveTo>
                    <a:pt x="1243013" y="750663"/>
                  </a:moveTo>
                  <a:lnTo>
                    <a:pt x="1231900" y="810988"/>
                  </a:lnTo>
                  <a:lnTo>
                    <a:pt x="1254125" y="814163"/>
                  </a:lnTo>
                  <a:lnTo>
                    <a:pt x="1265238" y="753838"/>
                  </a:lnTo>
                  <a:close/>
                  <a:moveTo>
                    <a:pt x="560015" y="747488"/>
                  </a:moveTo>
                  <a:cubicBezTo>
                    <a:pt x="540871" y="758845"/>
                    <a:pt x="525557" y="770202"/>
                    <a:pt x="507849" y="783451"/>
                  </a:cubicBezTo>
                  <a:lnTo>
                    <a:pt x="517899" y="796701"/>
                  </a:lnTo>
                  <a:cubicBezTo>
                    <a:pt x="537043" y="785344"/>
                    <a:pt x="552358" y="773987"/>
                    <a:pt x="570065" y="760738"/>
                  </a:cubicBezTo>
                  <a:close/>
                  <a:moveTo>
                    <a:pt x="744538" y="655413"/>
                  </a:moveTo>
                  <a:lnTo>
                    <a:pt x="736600" y="701451"/>
                  </a:lnTo>
                  <a:lnTo>
                    <a:pt x="755650" y="704626"/>
                  </a:lnTo>
                  <a:lnTo>
                    <a:pt x="763588" y="660175"/>
                  </a:lnTo>
                  <a:close/>
                  <a:moveTo>
                    <a:pt x="1273176" y="587151"/>
                  </a:moveTo>
                  <a:lnTo>
                    <a:pt x="1262063" y="647476"/>
                  </a:lnTo>
                  <a:lnTo>
                    <a:pt x="1281113" y="652239"/>
                  </a:lnTo>
                  <a:lnTo>
                    <a:pt x="1292226" y="591913"/>
                  </a:lnTo>
                  <a:close/>
                  <a:moveTo>
                    <a:pt x="839415" y="572863"/>
                  </a:moveTo>
                  <a:cubicBezTo>
                    <a:pt x="820271" y="580434"/>
                    <a:pt x="804957" y="591791"/>
                    <a:pt x="785813" y="603148"/>
                  </a:cubicBezTo>
                  <a:lnTo>
                    <a:pt x="797299" y="622076"/>
                  </a:lnTo>
                  <a:cubicBezTo>
                    <a:pt x="812614" y="610719"/>
                    <a:pt x="831758" y="599362"/>
                    <a:pt x="849465" y="589425"/>
                  </a:cubicBezTo>
                  <a:close/>
                  <a:moveTo>
                    <a:pt x="936346" y="466501"/>
                  </a:moveTo>
                  <a:lnTo>
                    <a:pt x="928688" y="485300"/>
                  </a:lnTo>
                  <a:cubicBezTo>
                    <a:pt x="928688" y="485300"/>
                    <a:pt x="928688" y="485300"/>
                    <a:pt x="963146" y="504100"/>
                  </a:cubicBezTo>
                  <a:cubicBezTo>
                    <a:pt x="951660" y="511620"/>
                    <a:pt x="940174" y="515380"/>
                    <a:pt x="930124" y="524779"/>
                  </a:cubicBezTo>
                  <a:lnTo>
                    <a:pt x="940174" y="537939"/>
                  </a:lnTo>
                  <a:cubicBezTo>
                    <a:pt x="959318" y="530419"/>
                    <a:pt x="974633" y="519139"/>
                    <a:pt x="993298" y="510210"/>
                  </a:cubicBezTo>
                  <a:lnTo>
                    <a:pt x="989947" y="500340"/>
                  </a:lnTo>
                  <a:lnTo>
                    <a:pt x="992819" y="496110"/>
                  </a:lnTo>
                  <a:lnTo>
                    <a:pt x="986119" y="492820"/>
                  </a:lnTo>
                  <a:cubicBezTo>
                    <a:pt x="986119" y="492820"/>
                    <a:pt x="986119" y="492820"/>
                    <a:pt x="936346" y="466501"/>
                  </a:cubicBezTo>
                  <a:close/>
                  <a:moveTo>
                    <a:pt x="1303338" y="425226"/>
                  </a:moveTo>
                  <a:lnTo>
                    <a:pt x="1292225" y="485551"/>
                  </a:lnTo>
                  <a:lnTo>
                    <a:pt x="1311275" y="488726"/>
                  </a:lnTo>
                  <a:lnTo>
                    <a:pt x="1322388" y="428401"/>
                  </a:lnTo>
                  <a:close/>
                  <a:moveTo>
                    <a:pt x="1133756" y="420463"/>
                  </a:moveTo>
                  <a:cubicBezTo>
                    <a:pt x="1114612" y="428136"/>
                    <a:pt x="1095469" y="439645"/>
                    <a:pt x="1077761" y="449716"/>
                  </a:cubicBezTo>
                  <a:lnTo>
                    <a:pt x="1087811" y="466501"/>
                  </a:lnTo>
                  <a:cubicBezTo>
                    <a:pt x="1103126" y="458828"/>
                    <a:pt x="1122270" y="447318"/>
                    <a:pt x="1140456" y="437248"/>
                  </a:cubicBezTo>
                  <a:close/>
                  <a:moveTo>
                    <a:pt x="793751" y="387126"/>
                  </a:moveTo>
                  <a:lnTo>
                    <a:pt x="785813" y="406176"/>
                  </a:lnTo>
                  <a:lnTo>
                    <a:pt x="838201" y="436339"/>
                  </a:lnTo>
                  <a:lnTo>
                    <a:pt x="850901" y="417289"/>
                  </a:lnTo>
                  <a:close/>
                  <a:moveTo>
                    <a:pt x="1287816" y="356963"/>
                  </a:moveTo>
                  <a:cubicBezTo>
                    <a:pt x="1265062" y="364467"/>
                    <a:pt x="1246100" y="371972"/>
                    <a:pt x="1228086" y="381822"/>
                  </a:cubicBezTo>
                  <a:lnTo>
                    <a:pt x="1234723" y="398238"/>
                  </a:lnTo>
                  <a:cubicBezTo>
                    <a:pt x="1253685" y="390733"/>
                    <a:pt x="1272647" y="383229"/>
                    <a:pt x="1294453" y="373379"/>
                  </a:cubicBezTo>
                  <a:close/>
                  <a:moveTo>
                    <a:pt x="649288" y="307751"/>
                  </a:moveTo>
                  <a:lnTo>
                    <a:pt x="642938" y="322038"/>
                  </a:lnTo>
                  <a:lnTo>
                    <a:pt x="695326" y="352201"/>
                  </a:lnTo>
                  <a:lnTo>
                    <a:pt x="703263" y="337913"/>
                  </a:lnTo>
                  <a:close/>
                  <a:moveTo>
                    <a:pt x="1443391" y="302988"/>
                  </a:moveTo>
                  <a:cubicBezTo>
                    <a:pt x="1424429" y="310608"/>
                    <a:pt x="1405467" y="314418"/>
                    <a:pt x="1383661" y="324419"/>
                  </a:cubicBezTo>
                  <a:lnTo>
                    <a:pt x="1390298" y="341088"/>
                  </a:lnTo>
                  <a:cubicBezTo>
                    <a:pt x="1409260" y="333468"/>
                    <a:pt x="1428222" y="329658"/>
                    <a:pt x="1450028" y="319657"/>
                  </a:cubicBezTo>
                  <a:close/>
                  <a:moveTo>
                    <a:pt x="1420813" y="253776"/>
                  </a:moveTo>
                  <a:lnTo>
                    <a:pt x="1409700" y="269651"/>
                  </a:lnTo>
                  <a:lnTo>
                    <a:pt x="1457325" y="307751"/>
                  </a:lnTo>
                  <a:lnTo>
                    <a:pt x="1470025" y="291876"/>
                  </a:lnTo>
                  <a:close/>
                  <a:moveTo>
                    <a:pt x="1287463" y="152176"/>
                  </a:moveTo>
                  <a:lnTo>
                    <a:pt x="1276350" y="171226"/>
                  </a:lnTo>
                  <a:lnTo>
                    <a:pt x="1325563" y="209326"/>
                  </a:lnTo>
                  <a:lnTo>
                    <a:pt x="1336675" y="190276"/>
                  </a:lnTo>
                  <a:close/>
                  <a:moveTo>
                    <a:pt x="793751" y="102963"/>
                  </a:moveTo>
                  <a:lnTo>
                    <a:pt x="782638" y="117250"/>
                  </a:lnTo>
                  <a:lnTo>
                    <a:pt x="1193801" y="417288"/>
                  </a:lnTo>
                  <a:lnTo>
                    <a:pt x="1209676" y="398238"/>
                  </a:lnTo>
                  <a:close/>
                  <a:moveTo>
                    <a:pt x="1160463" y="53751"/>
                  </a:moveTo>
                  <a:lnTo>
                    <a:pt x="1147763" y="68039"/>
                  </a:lnTo>
                  <a:lnTo>
                    <a:pt x="1196976" y="106139"/>
                  </a:lnTo>
                  <a:lnTo>
                    <a:pt x="1209676" y="91851"/>
                  </a:lnTo>
                  <a:close/>
                  <a:moveTo>
                    <a:pt x="1108370" y="51"/>
                  </a:moveTo>
                  <a:cubicBezTo>
                    <a:pt x="1260695" y="2313"/>
                    <a:pt x="1414614" y="81114"/>
                    <a:pt x="1560562" y="272792"/>
                  </a:cubicBezTo>
                  <a:cubicBezTo>
                    <a:pt x="1553005" y="272792"/>
                    <a:pt x="1549226" y="272792"/>
                    <a:pt x="1541669" y="276579"/>
                  </a:cubicBezTo>
                  <a:cubicBezTo>
                    <a:pt x="1541669" y="276579"/>
                    <a:pt x="1541669" y="276579"/>
                    <a:pt x="1542614" y="278945"/>
                  </a:cubicBezTo>
                  <a:lnTo>
                    <a:pt x="1549226" y="295510"/>
                  </a:lnTo>
                  <a:cubicBezTo>
                    <a:pt x="1556783" y="291724"/>
                    <a:pt x="1564341" y="291724"/>
                    <a:pt x="1575676" y="287937"/>
                  </a:cubicBezTo>
                  <a:cubicBezTo>
                    <a:pt x="1583234" y="303082"/>
                    <a:pt x="1594569" y="318227"/>
                    <a:pt x="1602127" y="329586"/>
                  </a:cubicBezTo>
                  <a:cubicBezTo>
                    <a:pt x="1719263" y="609767"/>
                    <a:pt x="1636134" y="795293"/>
                    <a:pt x="1454761" y="920238"/>
                  </a:cubicBezTo>
                  <a:cubicBezTo>
                    <a:pt x="1454761" y="920238"/>
                    <a:pt x="1454761" y="920238"/>
                    <a:pt x="1568119" y="340945"/>
                  </a:cubicBezTo>
                  <a:cubicBezTo>
                    <a:pt x="1568119" y="340945"/>
                    <a:pt x="1568119" y="340945"/>
                    <a:pt x="1545448" y="337158"/>
                  </a:cubicBezTo>
                  <a:lnTo>
                    <a:pt x="1432090" y="935383"/>
                  </a:lnTo>
                  <a:cubicBezTo>
                    <a:pt x="1299839" y="1014894"/>
                    <a:pt x="1122244" y="1067901"/>
                    <a:pt x="937093" y="1101978"/>
                  </a:cubicBezTo>
                  <a:cubicBezTo>
                    <a:pt x="937093" y="1101978"/>
                    <a:pt x="937093" y="1101978"/>
                    <a:pt x="1050451" y="518898"/>
                  </a:cubicBezTo>
                  <a:cubicBezTo>
                    <a:pt x="1050451" y="518898"/>
                    <a:pt x="1050451" y="518898"/>
                    <a:pt x="1027779" y="515111"/>
                  </a:cubicBezTo>
                  <a:cubicBezTo>
                    <a:pt x="1027779" y="515111"/>
                    <a:pt x="1027779" y="515111"/>
                    <a:pt x="914421" y="1109550"/>
                  </a:cubicBezTo>
                  <a:cubicBezTo>
                    <a:pt x="835071" y="1120909"/>
                    <a:pt x="759499" y="1132267"/>
                    <a:pt x="680148" y="1139840"/>
                  </a:cubicBezTo>
                  <a:cubicBezTo>
                    <a:pt x="680148" y="1139840"/>
                    <a:pt x="680148" y="1139840"/>
                    <a:pt x="680148" y="1138420"/>
                  </a:cubicBezTo>
                  <a:lnTo>
                    <a:pt x="680148" y="1128481"/>
                  </a:lnTo>
                  <a:cubicBezTo>
                    <a:pt x="680148" y="1128481"/>
                    <a:pt x="680148" y="1128481"/>
                    <a:pt x="677786" y="1128481"/>
                  </a:cubicBezTo>
                  <a:lnTo>
                    <a:pt x="661255" y="1128481"/>
                  </a:lnTo>
                  <a:cubicBezTo>
                    <a:pt x="661255" y="1128481"/>
                    <a:pt x="661255" y="1128481"/>
                    <a:pt x="660783" y="1130374"/>
                  </a:cubicBezTo>
                  <a:lnTo>
                    <a:pt x="657477" y="1143626"/>
                  </a:lnTo>
                  <a:cubicBezTo>
                    <a:pt x="578126" y="1151199"/>
                    <a:pt x="498775" y="1158771"/>
                    <a:pt x="423203" y="1162557"/>
                  </a:cubicBezTo>
                  <a:cubicBezTo>
                    <a:pt x="423203" y="1162557"/>
                    <a:pt x="423203" y="1162557"/>
                    <a:pt x="491218" y="821796"/>
                  </a:cubicBezTo>
                  <a:cubicBezTo>
                    <a:pt x="491218" y="821796"/>
                    <a:pt x="491218" y="821796"/>
                    <a:pt x="488856" y="821323"/>
                  </a:cubicBezTo>
                  <a:lnTo>
                    <a:pt x="472325" y="818010"/>
                  </a:lnTo>
                  <a:cubicBezTo>
                    <a:pt x="472325" y="818010"/>
                    <a:pt x="472325" y="818010"/>
                    <a:pt x="400532" y="1162557"/>
                  </a:cubicBezTo>
                  <a:cubicBezTo>
                    <a:pt x="253166" y="1173916"/>
                    <a:pt x="117137" y="1173916"/>
                    <a:pt x="22672" y="1177702"/>
                  </a:cubicBezTo>
                  <a:lnTo>
                    <a:pt x="45343" y="1158771"/>
                  </a:lnTo>
                  <a:cubicBezTo>
                    <a:pt x="45343" y="1158771"/>
                    <a:pt x="45343" y="1158771"/>
                    <a:pt x="43454" y="1156878"/>
                  </a:cubicBezTo>
                  <a:lnTo>
                    <a:pt x="30229" y="1143626"/>
                  </a:lnTo>
                  <a:cubicBezTo>
                    <a:pt x="18893" y="1154985"/>
                    <a:pt x="7557" y="1162557"/>
                    <a:pt x="0" y="1170130"/>
                  </a:cubicBezTo>
                  <a:cubicBezTo>
                    <a:pt x="22672" y="1109550"/>
                    <a:pt x="52900" y="1037612"/>
                    <a:pt x="90686" y="958101"/>
                  </a:cubicBezTo>
                  <a:cubicBezTo>
                    <a:pt x="90686" y="958101"/>
                    <a:pt x="90686" y="958101"/>
                    <a:pt x="241830" y="1022467"/>
                  </a:cubicBezTo>
                  <a:cubicBezTo>
                    <a:pt x="241830" y="1022467"/>
                    <a:pt x="241830" y="1022467"/>
                    <a:pt x="242775" y="1020100"/>
                  </a:cubicBezTo>
                  <a:lnTo>
                    <a:pt x="249388" y="1003536"/>
                  </a:lnTo>
                  <a:cubicBezTo>
                    <a:pt x="249388" y="1003536"/>
                    <a:pt x="249388" y="1003536"/>
                    <a:pt x="98244" y="939170"/>
                  </a:cubicBezTo>
                  <a:cubicBezTo>
                    <a:pt x="170037" y="795293"/>
                    <a:pt x="272059" y="628698"/>
                    <a:pt x="392974" y="473463"/>
                  </a:cubicBezTo>
                  <a:cubicBezTo>
                    <a:pt x="392974" y="473463"/>
                    <a:pt x="392974" y="473463"/>
                    <a:pt x="683927" y="662775"/>
                  </a:cubicBezTo>
                  <a:cubicBezTo>
                    <a:pt x="668812" y="674133"/>
                    <a:pt x="657477" y="681706"/>
                    <a:pt x="646141" y="689278"/>
                  </a:cubicBezTo>
                  <a:cubicBezTo>
                    <a:pt x="646141" y="689278"/>
                    <a:pt x="646141" y="689278"/>
                    <a:pt x="647558" y="691171"/>
                  </a:cubicBezTo>
                  <a:lnTo>
                    <a:pt x="657477" y="704423"/>
                  </a:lnTo>
                  <a:cubicBezTo>
                    <a:pt x="672591" y="693064"/>
                    <a:pt x="691484" y="685492"/>
                    <a:pt x="706598" y="674133"/>
                  </a:cubicBezTo>
                  <a:cubicBezTo>
                    <a:pt x="706598" y="674133"/>
                    <a:pt x="706598" y="674133"/>
                    <a:pt x="706126" y="673187"/>
                  </a:cubicBezTo>
                  <a:lnTo>
                    <a:pt x="702820" y="666561"/>
                  </a:lnTo>
                  <a:cubicBezTo>
                    <a:pt x="702820" y="666561"/>
                    <a:pt x="702820" y="666561"/>
                    <a:pt x="703764" y="665141"/>
                  </a:cubicBezTo>
                  <a:lnTo>
                    <a:pt x="710377" y="655202"/>
                  </a:lnTo>
                  <a:cubicBezTo>
                    <a:pt x="710377" y="655202"/>
                    <a:pt x="710377" y="655202"/>
                    <a:pt x="404310" y="458318"/>
                  </a:cubicBezTo>
                  <a:cubicBezTo>
                    <a:pt x="605049" y="205114"/>
                    <a:pt x="854495" y="-3721"/>
                    <a:pt x="1108370" y="5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06" name="Freeform 5"/>
            <p:cNvSpPr>
              <a:spLocks/>
            </p:cNvSpPr>
            <p:nvPr/>
          </p:nvSpPr>
          <p:spPr bwMode="auto">
            <a:xfrm rot="2242058">
              <a:off x="110008" y="6489983"/>
              <a:ext cx="709576" cy="534388"/>
            </a:xfrm>
            <a:custGeom>
              <a:avLst/>
              <a:gdLst/>
              <a:ahLst/>
              <a:cxnLst/>
              <a:rect l="l" t="t" r="r" b="b"/>
              <a:pathLst>
                <a:path w="660481" h="497414">
                  <a:moveTo>
                    <a:pt x="293679" y="148755"/>
                  </a:moveTo>
                  <a:lnTo>
                    <a:pt x="271553" y="136016"/>
                  </a:lnTo>
                  <a:lnTo>
                    <a:pt x="274234" y="129982"/>
                  </a:lnTo>
                  <a:lnTo>
                    <a:pt x="297031" y="142721"/>
                  </a:lnTo>
                  <a:close/>
                  <a:moveTo>
                    <a:pt x="107280" y="345881"/>
                  </a:moveTo>
                  <a:lnTo>
                    <a:pt x="81801" y="336494"/>
                  </a:lnTo>
                  <a:lnTo>
                    <a:pt x="84483" y="328448"/>
                  </a:lnTo>
                  <a:lnTo>
                    <a:pt x="109962" y="337836"/>
                  </a:lnTo>
                  <a:close/>
                  <a:moveTo>
                    <a:pt x="505557" y="44829"/>
                  </a:moveTo>
                  <a:lnTo>
                    <a:pt x="484771" y="28737"/>
                  </a:lnTo>
                  <a:lnTo>
                    <a:pt x="490135" y="22702"/>
                  </a:lnTo>
                  <a:lnTo>
                    <a:pt x="510921" y="38794"/>
                  </a:lnTo>
                  <a:close/>
                  <a:moveTo>
                    <a:pt x="354024" y="184292"/>
                  </a:moveTo>
                  <a:lnTo>
                    <a:pt x="331897" y="171552"/>
                  </a:lnTo>
                  <a:lnTo>
                    <a:pt x="335250" y="163506"/>
                  </a:lnTo>
                  <a:lnTo>
                    <a:pt x="359388" y="176246"/>
                  </a:lnTo>
                  <a:close/>
                  <a:moveTo>
                    <a:pt x="107043" y="417625"/>
                  </a:moveTo>
                  <a:lnTo>
                    <a:pt x="101383" y="412093"/>
                  </a:lnTo>
                  <a:cubicBezTo>
                    <a:pt x="108661" y="406561"/>
                    <a:pt x="115129" y="401820"/>
                    <a:pt x="121597" y="395498"/>
                  </a:cubicBezTo>
                  <a:lnTo>
                    <a:pt x="127257" y="401030"/>
                  </a:lnTo>
                  <a:cubicBezTo>
                    <a:pt x="119980" y="408142"/>
                    <a:pt x="113512" y="412883"/>
                    <a:pt x="107043" y="417625"/>
                  </a:cubicBezTo>
                  <a:close/>
                  <a:moveTo>
                    <a:pt x="163114" y="376053"/>
                  </a:moveTo>
                  <a:lnTo>
                    <a:pt x="157568" y="370480"/>
                  </a:lnTo>
                  <a:cubicBezTo>
                    <a:pt x="159945" y="368092"/>
                    <a:pt x="161529" y="366499"/>
                    <a:pt x="163114" y="364907"/>
                  </a:cubicBezTo>
                  <a:cubicBezTo>
                    <a:pt x="149166" y="360235"/>
                    <a:pt x="148858" y="360132"/>
                    <a:pt x="148851" y="360129"/>
                  </a:cubicBezTo>
                  <a:cubicBezTo>
                    <a:pt x="150403" y="350773"/>
                    <a:pt x="150435" y="350579"/>
                    <a:pt x="150435" y="350575"/>
                  </a:cubicBezTo>
                  <a:lnTo>
                    <a:pt x="169850" y="357542"/>
                  </a:lnTo>
                  <a:cubicBezTo>
                    <a:pt x="172522" y="358501"/>
                    <a:pt x="172619" y="358536"/>
                    <a:pt x="172623" y="358537"/>
                  </a:cubicBezTo>
                  <a:cubicBezTo>
                    <a:pt x="174208" y="356944"/>
                    <a:pt x="175793" y="355352"/>
                    <a:pt x="178962" y="353760"/>
                  </a:cubicBezTo>
                  <a:lnTo>
                    <a:pt x="183122" y="360727"/>
                  </a:lnTo>
                  <a:cubicBezTo>
                    <a:pt x="175793" y="366499"/>
                    <a:pt x="169454" y="371276"/>
                    <a:pt x="163114" y="376053"/>
                  </a:cubicBezTo>
                  <a:close/>
                  <a:moveTo>
                    <a:pt x="52634" y="462548"/>
                  </a:moveTo>
                  <a:lnTo>
                    <a:pt x="46265" y="454502"/>
                  </a:lnTo>
                  <a:cubicBezTo>
                    <a:pt x="52634" y="449674"/>
                    <a:pt x="59004" y="444847"/>
                    <a:pt x="66966" y="438410"/>
                  </a:cubicBezTo>
                  <a:lnTo>
                    <a:pt x="71743" y="444847"/>
                  </a:lnTo>
                  <a:cubicBezTo>
                    <a:pt x="65374" y="451283"/>
                    <a:pt x="59004" y="456111"/>
                    <a:pt x="52634" y="462548"/>
                  </a:cubicBezTo>
                  <a:close/>
                  <a:moveTo>
                    <a:pt x="240774" y="321305"/>
                  </a:moveTo>
                  <a:cubicBezTo>
                    <a:pt x="233295" y="326901"/>
                    <a:pt x="226826" y="331698"/>
                    <a:pt x="218741" y="336494"/>
                  </a:cubicBezTo>
                  <a:lnTo>
                    <a:pt x="214496" y="330898"/>
                  </a:lnTo>
                  <a:cubicBezTo>
                    <a:pt x="221975" y="325302"/>
                    <a:pt x="228443" y="320506"/>
                    <a:pt x="236529" y="315709"/>
                  </a:cubicBezTo>
                  <a:close/>
                  <a:moveTo>
                    <a:pt x="559867" y="88411"/>
                  </a:moveTo>
                  <a:lnTo>
                    <a:pt x="539081" y="72319"/>
                  </a:lnTo>
                  <a:lnTo>
                    <a:pt x="543775" y="64273"/>
                  </a:lnTo>
                  <a:lnTo>
                    <a:pt x="564560" y="80365"/>
                  </a:lnTo>
                  <a:close/>
                  <a:moveTo>
                    <a:pt x="358781" y="248949"/>
                  </a:moveTo>
                  <a:cubicBezTo>
                    <a:pt x="351303" y="253146"/>
                    <a:pt x="343217" y="257943"/>
                    <a:pt x="336749" y="262740"/>
                  </a:cubicBezTo>
                  <a:lnTo>
                    <a:pt x="331897" y="254745"/>
                  </a:lnTo>
                  <a:cubicBezTo>
                    <a:pt x="339983" y="249949"/>
                    <a:pt x="346451" y="245152"/>
                    <a:pt x="354537" y="241954"/>
                  </a:cubicBezTo>
                  <a:close/>
                  <a:moveTo>
                    <a:pt x="419531" y="215492"/>
                  </a:moveTo>
                  <a:cubicBezTo>
                    <a:pt x="411648" y="219263"/>
                    <a:pt x="405179" y="224028"/>
                    <a:pt x="397093" y="227204"/>
                  </a:cubicBezTo>
                  <a:lnTo>
                    <a:pt x="392849" y="221645"/>
                  </a:lnTo>
                  <a:cubicBezTo>
                    <a:pt x="397093" y="217676"/>
                    <a:pt x="401945" y="216088"/>
                    <a:pt x="406796" y="212911"/>
                  </a:cubicBezTo>
                  <a:cubicBezTo>
                    <a:pt x="392576" y="205153"/>
                    <a:pt x="392250" y="204975"/>
                    <a:pt x="392242" y="204971"/>
                  </a:cubicBezTo>
                  <a:lnTo>
                    <a:pt x="395477" y="197031"/>
                  </a:lnTo>
                  <a:cubicBezTo>
                    <a:pt x="416187" y="207982"/>
                    <a:pt x="416494" y="208145"/>
                    <a:pt x="416499" y="208147"/>
                  </a:cubicBezTo>
                  <a:lnTo>
                    <a:pt x="419329" y="209537"/>
                  </a:lnTo>
                  <a:lnTo>
                    <a:pt x="418116" y="211323"/>
                  </a:lnTo>
                  <a:close/>
                  <a:moveTo>
                    <a:pt x="319158" y="297606"/>
                  </a:moveTo>
                  <a:lnTo>
                    <a:pt x="311112" y="296265"/>
                  </a:lnTo>
                  <a:lnTo>
                    <a:pt x="314464" y="276820"/>
                  </a:lnTo>
                  <a:lnTo>
                    <a:pt x="322510" y="278831"/>
                  </a:lnTo>
                  <a:close/>
                  <a:moveTo>
                    <a:pt x="481685" y="184676"/>
                  </a:moveTo>
                  <a:cubicBezTo>
                    <a:pt x="474004" y="188929"/>
                    <a:pt x="465918" y="193790"/>
                    <a:pt x="459450" y="197031"/>
                  </a:cubicBezTo>
                  <a:lnTo>
                    <a:pt x="455205" y="189942"/>
                  </a:lnTo>
                  <a:cubicBezTo>
                    <a:pt x="462684" y="185688"/>
                    <a:pt x="470769" y="180827"/>
                    <a:pt x="478855" y="177587"/>
                  </a:cubicBezTo>
                  <a:close/>
                  <a:moveTo>
                    <a:pt x="504216" y="176246"/>
                  </a:moveTo>
                  <a:lnTo>
                    <a:pt x="330556" y="49522"/>
                  </a:lnTo>
                  <a:lnTo>
                    <a:pt x="335250" y="43487"/>
                  </a:lnTo>
                  <a:lnTo>
                    <a:pt x="510921" y="168200"/>
                  </a:lnTo>
                  <a:close/>
                  <a:moveTo>
                    <a:pt x="546727" y="157700"/>
                  </a:moveTo>
                  <a:cubicBezTo>
                    <a:pt x="537517" y="161860"/>
                    <a:pt x="529509" y="165030"/>
                    <a:pt x="521500" y="168200"/>
                  </a:cubicBezTo>
                  <a:lnTo>
                    <a:pt x="518697" y="161266"/>
                  </a:lnTo>
                  <a:cubicBezTo>
                    <a:pt x="526305" y="157106"/>
                    <a:pt x="534314" y="153936"/>
                    <a:pt x="543924" y="150767"/>
                  </a:cubicBezTo>
                  <a:close/>
                  <a:moveTo>
                    <a:pt x="615518" y="129982"/>
                  </a:moveTo>
                  <a:lnTo>
                    <a:pt x="595403" y="113890"/>
                  </a:lnTo>
                  <a:lnTo>
                    <a:pt x="600097" y="107185"/>
                  </a:lnTo>
                  <a:lnTo>
                    <a:pt x="620882" y="123277"/>
                  </a:lnTo>
                  <a:close/>
                  <a:moveTo>
                    <a:pt x="306418" y="366667"/>
                  </a:moveTo>
                  <a:lnTo>
                    <a:pt x="298372" y="364656"/>
                  </a:lnTo>
                  <a:lnTo>
                    <a:pt x="303066" y="339176"/>
                  </a:lnTo>
                  <a:lnTo>
                    <a:pt x="311112" y="341188"/>
                  </a:lnTo>
                  <a:close/>
                  <a:moveTo>
                    <a:pt x="612436" y="135010"/>
                  </a:moveTo>
                  <a:cubicBezTo>
                    <a:pt x="603226" y="139234"/>
                    <a:pt x="595218" y="140843"/>
                    <a:pt x="587209" y="144062"/>
                  </a:cubicBezTo>
                  <a:lnTo>
                    <a:pt x="584406" y="137021"/>
                  </a:lnTo>
                  <a:cubicBezTo>
                    <a:pt x="593615" y="132797"/>
                    <a:pt x="601624" y="131188"/>
                    <a:pt x="609633" y="127970"/>
                  </a:cubicBezTo>
                  <a:close/>
                  <a:moveTo>
                    <a:pt x="178764" y="490921"/>
                  </a:moveTo>
                  <a:lnTo>
                    <a:pt x="416601" y="309293"/>
                  </a:lnTo>
                  <a:cubicBezTo>
                    <a:pt x="433943" y="218358"/>
                    <a:pt x="434093" y="217569"/>
                    <a:pt x="434094" y="217562"/>
                  </a:cubicBezTo>
                  <a:cubicBezTo>
                    <a:pt x="443475" y="219129"/>
                    <a:pt x="443666" y="219161"/>
                    <a:pt x="443670" y="219162"/>
                  </a:cubicBezTo>
                  <a:cubicBezTo>
                    <a:pt x="437662" y="250068"/>
                    <a:pt x="432407" y="277096"/>
                    <a:pt x="427812" y="300732"/>
                  </a:cubicBezTo>
                  <a:lnTo>
                    <a:pt x="551765" y="206074"/>
                  </a:lnTo>
                  <a:lnTo>
                    <a:pt x="545786" y="205077"/>
                  </a:lnTo>
                  <a:lnTo>
                    <a:pt x="550480" y="179598"/>
                  </a:lnTo>
                  <a:lnTo>
                    <a:pt x="558526" y="180939"/>
                  </a:lnTo>
                  <a:lnTo>
                    <a:pt x="554245" y="204180"/>
                  </a:lnTo>
                  <a:lnTo>
                    <a:pt x="660481" y="123052"/>
                  </a:lnTo>
                  <a:lnTo>
                    <a:pt x="654334" y="124811"/>
                  </a:lnTo>
                  <a:lnTo>
                    <a:pt x="651541" y="117815"/>
                  </a:lnTo>
                  <a:cubicBezTo>
                    <a:pt x="651166" y="116875"/>
                    <a:pt x="651144" y="116819"/>
                    <a:pt x="651142" y="116816"/>
                  </a:cubicBezTo>
                  <a:cubicBezTo>
                    <a:pt x="654334" y="115216"/>
                    <a:pt x="655930" y="115216"/>
                    <a:pt x="659122" y="115216"/>
                  </a:cubicBezTo>
                  <a:cubicBezTo>
                    <a:pt x="597479" y="34259"/>
                    <a:pt x="532469" y="977"/>
                    <a:pt x="468133" y="21"/>
                  </a:cubicBezTo>
                  <a:cubicBezTo>
                    <a:pt x="360906" y="-1572"/>
                    <a:pt x="255550" y="86632"/>
                    <a:pt x="170765" y="193575"/>
                  </a:cubicBezTo>
                  <a:cubicBezTo>
                    <a:pt x="299086" y="276119"/>
                    <a:pt x="300029" y="276726"/>
                    <a:pt x="300036" y="276731"/>
                  </a:cubicBezTo>
                  <a:lnTo>
                    <a:pt x="297243" y="280929"/>
                  </a:lnTo>
                  <a:cubicBezTo>
                    <a:pt x="296868" y="281492"/>
                    <a:pt x="296846" y="281526"/>
                    <a:pt x="296844" y="281528"/>
                  </a:cubicBezTo>
                  <a:lnTo>
                    <a:pt x="298241" y="284327"/>
                  </a:lnTo>
                  <a:cubicBezTo>
                    <a:pt x="298425" y="284696"/>
                    <a:pt x="298439" y="284724"/>
                    <a:pt x="298440" y="284727"/>
                  </a:cubicBezTo>
                  <a:cubicBezTo>
                    <a:pt x="292056" y="289524"/>
                    <a:pt x="284077" y="292722"/>
                    <a:pt x="277693" y="297520"/>
                  </a:cubicBezTo>
                  <a:lnTo>
                    <a:pt x="273504" y="291923"/>
                  </a:lnTo>
                  <a:cubicBezTo>
                    <a:pt x="272937" y="291165"/>
                    <a:pt x="272907" y="291125"/>
                    <a:pt x="272905" y="291123"/>
                  </a:cubicBezTo>
                  <a:cubicBezTo>
                    <a:pt x="277693" y="287925"/>
                    <a:pt x="282481" y="284727"/>
                    <a:pt x="288865" y="279929"/>
                  </a:cubicBezTo>
                  <a:cubicBezTo>
                    <a:pt x="166897" y="200570"/>
                    <a:pt x="165984" y="199976"/>
                    <a:pt x="165977" y="199972"/>
                  </a:cubicBezTo>
                  <a:cubicBezTo>
                    <a:pt x="114907" y="265537"/>
                    <a:pt x="71817" y="335900"/>
                    <a:pt x="41494" y="396668"/>
                  </a:cubicBezTo>
                  <a:cubicBezTo>
                    <a:pt x="104542" y="423517"/>
                    <a:pt x="105322" y="423849"/>
                    <a:pt x="105332" y="423853"/>
                  </a:cubicBezTo>
                  <a:lnTo>
                    <a:pt x="102539" y="430849"/>
                  </a:lnTo>
                  <a:cubicBezTo>
                    <a:pt x="102163" y="431790"/>
                    <a:pt x="102141" y="431845"/>
                    <a:pt x="102140" y="431849"/>
                  </a:cubicBezTo>
                  <a:cubicBezTo>
                    <a:pt x="38838" y="404892"/>
                    <a:pt x="38307" y="404665"/>
                    <a:pt x="38302" y="404663"/>
                  </a:cubicBezTo>
                  <a:cubicBezTo>
                    <a:pt x="22343" y="438245"/>
                    <a:pt x="9576" y="468629"/>
                    <a:pt x="0" y="494216"/>
                  </a:cubicBezTo>
                  <a:cubicBezTo>
                    <a:pt x="3192" y="491017"/>
                    <a:pt x="7980" y="487819"/>
                    <a:pt x="12768" y="483022"/>
                  </a:cubicBezTo>
                  <a:lnTo>
                    <a:pt x="18353" y="488619"/>
                  </a:lnTo>
                  <a:cubicBezTo>
                    <a:pt x="19104" y="489371"/>
                    <a:pt x="19148" y="489416"/>
                    <a:pt x="19151" y="489418"/>
                  </a:cubicBezTo>
                  <a:lnTo>
                    <a:pt x="9576" y="497414"/>
                  </a:lnTo>
                  <a:cubicBezTo>
                    <a:pt x="49474" y="495815"/>
                    <a:pt x="106928" y="495815"/>
                    <a:pt x="169169" y="491017"/>
                  </a:cubicBezTo>
                  <a:cubicBezTo>
                    <a:pt x="199249" y="346659"/>
                    <a:pt x="199490" y="345504"/>
                    <a:pt x="199492" y="345495"/>
                  </a:cubicBezTo>
                  <a:lnTo>
                    <a:pt x="206474" y="346894"/>
                  </a:lnTo>
                  <a:cubicBezTo>
                    <a:pt x="207415" y="347082"/>
                    <a:pt x="207468" y="347093"/>
                    <a:pt x="207472" y="347093"/>
                  </a:cubicBezTo>
                  <a:cubicBezTo>
                    <a:pt x="181260" y="478417"/>
                    <a:pt x="178965" y="489914"/>
                    <a:pt x="178764" y="490921"/>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07" name="Freeform 5"/>
            <p:cNvSpPr>
              <a:spLocks/>
            </p:cNvSpPr>
            <p:nvPr/>
          </p:nvSpPr>
          <p:spPr bwMode="auto">
            <a:xfrm rot="13039248" flipH="1">
              <a:off x="10306495" y="6321155"/>
              <a:ext cx="751439" cy="531163"/>
            </a:xfrm>
            <a:custGeom>
              <a:avLst/>
              <a:gdLst/>
              <a:ahLst/>
              <a:cxnLst/>
              <a:rect l="l" t="t" r="r" b="b"/>
              <a:pathLst>
                <a:path w="699447" h="494412">
                  <a:moveTo>
                    <a:pt x="66966" y="435408"/>
                  </a:moveTo>
                  <a:cubicBezTo>
                    <a:pt x="59004" y="441845"/>
                    <a:pt x="52634" y="446672"/>
                    <a:pt x="46264" y="451500"/>
                  </a:cubicBezTo>
                  <a:lnTo>
                    <a:pt x="52634" y="459546"/>
                  </a:lnTo>
                  <a:cubicBezTo>
                    <a:pt x="59004" y="453109"/>
                    <a:pt x="65374" y="448281"/>
                    <a:pt x="71744" y="441845"/>
                  </a:cubicBezTo>
                  <a:close/>
                  <a:moveTo>
                    <a:pt x="121597" y="392496"/>
                  </a:moveTo>
                  <a:cubicBezTo>
                    <a:pt x="115129" y="398818"/>
                    <a:pt x="108660" y="403559"/>
                    <a:pt x="101383" y="409091"/>
                  </a:cubicBezTo>
                  <a:lnTo>
                    <a:pt x="107043" y="414623"/>
                  </a:lnTo>
                  <a:cubicBezTo>
                    <a:pt x="113512" y="409881"/>
                    <a:pt x="119980" y="405140"/>
                    <a:pt x="127257" y="398028"/>
                  </a:cubicBezTo>
                  <a:close/>
                  <a:moveTo>
                    <a:pt x="109962" y="334834"/>
                  </a:moveTo>
                  <a:lnTo>
                    <a:pt x="84483" y="325447"/>
                  </a:lnTo>
                  <a:lnTo>
                    <a:pt x="81801" y="333493"/>
                  </a:lnTo>
                  <a:lnTo>
                    <a:pt x="107280" y="342879"/>
                  </a:lnTo>
                  <a:close/>
                  <a:moveTo>
                    <a:pt x="178962" y="350758"/>
                  </a:moveTo>
                  <a:cubicBezTo>
                    <a:pt x="175793" y="352350"/>
                    <a:pt x="174208" y="353942"/>
                    <a:pt x="172623" y="355535"/>
                  </a:cubicBezTo>
                  <a:cubicBezTo>
                    <a:pt x="172617" y="355533"/>
                    <a:pt x="172254" y="355403"/>
                    <a:pt x="150436" y="347573"/>
                  </a:cubicBezTo>
                  <a:cubicBezTo>
                    <a:pt x="150434" y="347580"/>
                    <a:pt x="150392" y="347839"/>
                    <a:pt x="148851" y="357127"/>
                  </a:cubicBezTo>
                  <a:cubicBezTo>
                    <a:pt x="148857" y="357129"/>
                    <a:pt x="149147" y="357227"/>
                    <a:pt x="163115" y="361905"/>
                  </a:cubicBezTo>
                  <a:cubicBezTo>
                    <a:pt x="161529" y="363497"/>
                    <a:pt x="159945" y="365090"/>
                    <a:pt x="157568" y="367478"/>
                  </a:cubicBezTo>
                  <a:lnTo>
                    <a:pt x="163114" y="373052"/>
                  </a:lnTo>
                  <a:cubicBezTo>
                    <a:pt x="169454" y="368274"/>
                    <a:pt x="175793" y="363497"/>
                    <a:pt x="183122" y="357725"/>
                  </a:cubicBezTo>
                  <a:close/>
                  <a:moveTo>
                    <a:pt x="300384" y="405236"/>
                  </a:moveTo>
                  <a:lnTo>
                    <a:pt x="290326" y="405235"/>
                  </a:lnTo>
                  <a:lnTo>
                    <a:pt x="287644" y="430714"/>
                  </a:lnTo>
                  <a:lnTo>
                    <a:pt x="295020" y="432055"/>
                  </a:lnTo>
                  <a:close/>
                  <a:moveTo>
                    <a:pt x="236529" y="312707"/>
                  </a:moveTo>
                  <a:cubicBezTo>
                    <a:pt x="228443" y="317504"/>
                    <a:pt x="221975" y="322301"/>
                    <a:pt x="214496" y="327896"/>
                  </a:cubicBezTo>
                  <a:lnTo>
                    <a:pt x="218741" y="333493"/>
                  </a:lnTo>
                  <a:cubicBezTo>
                    <a:pt x="226827" y="328696"/>
                    <a:pt x="233295" y="323899"/>
                    <a:pt x="240774" y="318303"/>
                  </a:cubicBezTo>
                  <a:close/>
                  <a:moveTo>
                    <a:pt x="311112" y="338186"/>
                  </a:moveTo>
                  <a:lnTo>
                    <a:pt x="303066" y="336175"/>
                  </a:lnTo>
                  <a:lnTo>
                    <a:pt x="298372" y="361654"/>
                  </a:lnTo>
                  <a:lnTo>
                    <a:pt x="306418" y="363665"/>
                  </a:lnTo>
                  <a:close/>
                  <a:moveTo>
                    <a:pt x="322510" y="275829"/>
                  </a:moveTo>
                  <a:lnTo>
                    <a:pt x="314464" y="273818"/>
                  </a:lnTo>
                  <a:lnTo>
                    <a:pt x="311112" y="293263"/>
                  </a:lnTo>
                  <a:lnTo>
                    <a:pt x="319158" y="294604"/>
                  </a:lnTo>
                  <a:close/>
                  <a:moveTo>
                    <a:pt x="521649" y="384450"/>
                  </a:moveTo>
                  <a:lnTo>
                    <a:pt x="513603" y="382438"/>
                  </a:lnTo>
                  <a:lnTo>
                    <a:pt x="508909" y="408588"/>
                  </a:lnTo>
                  <a:lnTo>
                    <a:pt x="516955" y="409929"/>
                  </a:lnTo>
                  <a:close/>
                  <a:moveTo>
                    <a:pt x="354537" y="238952"/>
                  </a:moveTo>
                  <a:cubicBezTo>
                    <a:pt x="346451" y="242150"/>
                    <a:pt x="339983" y="246947"/>
                    <a:pt x="331897" y="251744"/>
                  </a:cubicBezTo>
                  <a:lnTo>
                    <a:pt x="336748" y="259738"/>
                  </a:lnTo>
                  <a:cubicBezTo>
                    <a:pt x="343217" y="254941"/>
                    <a:pt x="351303" y="250144"/>
                    <a:pt x="358781" y="245947"/>
                  </a:cubicBezTo>
                  <a:close/>
                  <a:moveTo>
                    <a:pt x="297031" y="139719"/>
                  </a:moveTo>
                  <a:lnTo>
                    <a:pt x="274235" y="126980"/>
                  </a:lnTo>
                  <a:lnTo>
                    <a:pt x="271553" y="133014"/>
                  </a:lnTo>
                  <a:lnTo>
                    <a:pt x="293679" y="145754"/>
                  </a:lnTo>
                  <a:close/>
                  <a:moveTo>
                    <a:pt x="534388" y="315389"/>
                  </a:moveTo>
                  <a:lnTo>
                    <a:pt x="525001" y="314048"/>
                  </a:lnTo>
                  <a:lnTo>
                    <a:pt x="520307" y="339527"/>
                  </a:lnTo>
                  <a:lnTo>
                    <a:pt x="529694" y="340868"/>
                  </a:lnTo>
                  <a:close/>
                  <a:moveTo>
                    <a:pt x="359388" y="173244"/>
                  </a:moveTo>
                  <a:lnTo>
                    <a:pt x="335250" y="160505"/>
                  </a:lnTo>
                  <a:lnTo>
                    <a:pt x="331897" y="168551"/>
                  </a:lnTo>
                  <a:lnTo>
                    <a:pt x="354024" y="181290"/>
                  </a:lnTo>
                  <a:close/>
                  <a:moveTo>
                    <a:pt x="419329" y="206535"/>
                  </a:moveTo>
                  <a:lnTo>
                    <a:pt x="416499" y="205145"/>
                  </a:lnTo>
                  <a:cubicBezTo>
                    <a:pt x="416492" y="205142"/>
                    <a:pt x="416129" y="204950"/>
                    <a:pt x="395477" y="194030"/>
                  </a:cubicBezTo>
                  <a:lnTo>
                    <a:pt x="392242" y="201969"/>
                  </a:lnTo>
                  <a:cubicBezTo>
                    <a:pt x="392248" y="201973"/>
                    <a:pt x="392530" y="202126"/>
                    <a:pt x="406796" y="209910"/>
                  </a:cubicBezTo>
                  <a:cubicBezTo>
                    <a:pt x="401945" y="213086"/>
                    <a:pt x="397094" y="214674"/>
                    <a:pt x="392849" y="218644"/>
                  </a:cubicBezTo>
                  <a:lnTo>
                    <a:pt x="397094" y="224202"/>
                  </a:lnTo>
                  <a:cubicBezTo>
                    <a:pt x="405179" y="221026"/>
                    <a:pt x="411648" y="216261"/>
                    <a:pt x="419531" y="212490"/>
                  </a:cubicBezTo>
                  <a:lnTo>
                    <a:pt x="418116" y="208321"/>
                  </a:lnTo>
                  <a:close/>
                  <a:moveTo>
                    <a:pt x="545787" y="246998"/>
                  </a:moveTo>
                  <a:lnTo>
                    <a:pt x="537741" y="244987"/>
                  </a:lnTo>
                  <a:lnTo>
                    <a:pt x="533047" y="270466"/>
                  </a:lnTo>
                  <a:lnTo>
                    <a:pt x="541093" y="272478"/>
                  </a:lnTo>
                  <a:close/>
                  <a:moveTo>
                    <a:pt x="478855" y="174585"/>
                  </a:moveTo>
                  <a:cubicBezTo>
                    <a:pt x="470769" y="177825"/>
                    <a:pt x="462684" y="182687"/>
                    <a:pt x="455205" y="186940"/>
                  </a:cubicBezTo>
                  <a:lnTo>
                    <a:pt x="459450" y="194029"/>
                  </a:lnTo>
                  <a:cubicBezTo>
                    <a:pt x="465918" y="190789"/>
                    <a:pt x="474004" y="185927"/>
                    <a:pt x="481685" y="181674"/>
                  </a:cubicBezTo>
                  <a:close/>
                  <a:moveTo>
                    <a:pt x="510921" y="165198"/>
                  </a:moveTo>
                  <a:lnTo>
                    <a:pt x="335250" y="40485"/>
                  </a:lnTo>
                  <a:lnTo>
                    <a:pt x="330556" y="46520"/>
                  </a:lnTo>
                  <a:lnTo>
                    <a:pt x="504216" y="173244"/>
                  </a:lnTo>
                  <a:close/>
                  <a:moveTo>
                    <a:pt x="558526" y="177937"/>
                  </a:moveTo>
                  <a:lnTo>
                    <a:pt x="550480" y="176596"/>
                  </a:lnTo>
                  <a:lnTo>
                    <a:pt x="545786" y="202075"/>
                  </a:lnTo>
                  <a:lnTo>
                    <a:pt x="553833" y="203416"/>
                  </a:lnTo>
                  <a:close/>
                  <a:moveTo>
                    <a:pt x="543924" y="147765"/>
                  </a:moveTo>
                  <a:cubicBezTo>
                    <a:pt x="534314" y="150934"/>
                    <a:pt x="526305" y="154104"/>
                    <a:pt x="518697" y="158265"/>
                  </a:cubicBezTo>
                  <a:lnTo>
                    <a:pt x="521500" y="165198"/>
                  </a:lnTo>
                  <a:cubicBezTo>
                    <a:pt x="529509" y="162028"/>
                    <a:pt x="537518" y="158859"/>
                    <a:pt x="546728" y="154698"/>
                  </a:cubicBezTo>
                  <a:close/>
                  <a:moveTo>
                    <a:pt x="609633" y="124968"/>
                  </a:moveTo>
                  <a:cubicBezTo>
                    <a:pt x="601624" y="128187"/>
                    <a:pt x="593616" y="129796"/>
                    <a:pt x="584405" y="134020"/>
                  </a:cubicBezTo>
                  <a:lnTo>
                    <a:pt x="587209" y="141060"/>
                  </a:lnTo>
                  <a:cubicBezTo>
                    <a:pt x="595218" y="137842"/>
                    <a:pt x="603226" y="136232"/>
                    <a:pt x="612437" y="132009"/>
                  </a:cubicBezTo>
                  <a:close/>
                  <a:moveTo>
                    <a:pt x="658992" y="157976"/>
                  </a:moveTo>
                  <a:lnTo>
                    <a:pt x="692197" y="183291"/>
                  </a:lnTo>
                  <a:cubicBezTo>
                    <a:pt x="715603" y="275802"/>
                    <a:pt x="680406" y="340224"/>
                    <a:pt x="614435" y="385670"/>
                  </a:cubicBezTo>
                  <a:cubicBezTo>
                    <a:pt x="614438" y="385654"/>
                    <a:pt x="614802" y="383796"/>
                    <a:pt x="658992" y="157976"/>
                  </a:cubicBezTo>
                  <a:close/>
                  <a:moveTo>
                    <a:pt x="451775" y="0"/>
                  </a:moveTo>
                  <a:lnTo>
                    <a:pt x="485079" y="25390"/>
                  </a:lnTo>
                  <a:lnTo>
                    <a:pt x="484771" y="25735"/>
                  </a:lnTo>
                  <a:lnTo>
                    <a:pt x="505557" y="41827"/>
                  </a:lnTo>
                  <a:lnTo>
                    <a:pt x="505994" y="41335"/>
                  </a:lnTo>
                  <a:lnTo>
                    <a:pt x="540195" y="67409"/>
                  </a:lnTo>
                  <a:lnTo>
                    <a:pt x="539081" y="69317"/>
                  </a:lnTo>
                  <a:lnTo>
                    <a:pt x="559867" y="85409"/>
                  </a:lnTo>
                  <a:lnTo>
                    <a:pt x="561080" y="83331"/>
                  </a:lnTo>
                  <a:lnTo>
                    <a:pt x="596038" y="109982"/>
                  </a:lnTo>
                  <a:lnTo>
                    <a:pt x="595404" y="110888"/>
                  </a:lnTo>
                  <a:lnTo>
                    <a:pt x="615518" y="126980"/>
                  </a:lnTo>
                  <a:lnTo>
                    <a:pt x="616585" y="125646"/>
                  </a:lnTo>
                  <a:lnTo>
                    <a:pt x="650452" y="151465"/>
                  </a:lnTo>
                  <a:lnTo>
                    <a:pt x="604860" y="392066"/>
                  </a:lnTo>
                  <a:cubicBezTo>
                    <a:pt x="549002" y="425649"/>
                    <a:pt x="473993" y="448037"/>
                    <a:pt x="395792" y="462429"/>
                  </a:cubicBezTo>
                  <a:cubicBezTo>
                    <a:pt x="395795" y="462417"/>
                    <a:pt x="396133" y="460675"/>
                    <a:pt x="443670" y="216160"/>
                  </a:cubicBezTo>
                  <a:cubicBezTo>
                    <a:pt x="443662" y="216158"/>
                    <a:pt x="443389" y="216113"/>
                    <a:pt x="434094" y="214560"/>
                  </a:cubicBezTo>
                  <a:cubicBezTo>
                    <a:pt x="434093" y="214568"/>
                    <a:pt x="433834" y="215928"/>
                    <a:pt x="386217" y="465628"/>
                  </a:cubicBezTo>
                  <a:cubicBezTo>
                    <a:pt x="352702" y="470425"/>
                    <a:pt x="320783" y="475222"/>
                    <a:pt x="287269" y="478421"/>
                  </a:cubicBezTo>
                  <a:cubicBezTo>
                    <a:pt x="287269" y="478417"/>
                    <a:pt x="287269" y="478374"/>
                    <a:pt x="287268" y="477821"/>
                  </a:cubicBezTo>
                  <a:lnTo>
                    <a:pt x="287268" y="473623"/>
                  </a:lnTo>
                  <a:cubicBezTo>
                    <a:pt x="287266" y="473623"/>
                    <a:pt x="287216" y="473623"/>
                    <a:pt x="286271" y="473623"/>
                  </a:cubicBezTo>
                  <a:lnTo>
                    <a:pt x="279289" y="473623"/>
                  </a:lnTo>
                  <a:cubicBezTo>
                    <a:pt x="279288" y="473627"/>
                    <a:pt x="279274" y="473681"/>
                    <a:pt x="279089" y="474423"/>
                  </a:cubicBezTo>
                  <a:lnTo>
                    <a:pt x="277693" y="480020"/>
                  </a:lnTo>
                  <a:cubicBezTo>
                    <a:pt x="244178" y="483218"/>
                    <a:pt x="210663" y="486416"/>
                    <a:pt x="178745" y="488015"/>
                  </a:cubicBezTo>
                  <a:cubicBezTo>
                    <a:pt x="178747" y="488002"/>
                    <a:pt x="179023" y="486623"/>
                    <a:pt x="207472" y="344092"/>
                  </a:cubicBezTo>
                  <a:cubicBezTo>
                    <a:pt x="207469" y="344091"/>
                    <a:pt x="207419" y="344081"/>
                    <a:pt x="206474" y="343892"/>
                  </a:cubicBezTo>
                  <a:lnTo>
                    <a:pt x="199492" y="342493"/>
                  </a:lnTo>
                  <a:cubicBezTo>
                    <a:pt x="199490" y="342503"/>
                    <a:pt x="199236" y="343719"/>
                    <a:pt x="169169" y="488015"/>
                  </a:cubicBezTo>
                  <a:cubicBezTo>
                    <a:pt x="106928" y="492813"/>
                    <a:pt x="49474" y="492813"/>
                    <a:pt x="9576" y="494412"/>
                  </a:cubicBezTo>
                  <a:lnTo>
                    <a:pt x="19151" y="486416"/>
                  </a:lnTo>
                  <a:cubicBezTo>
                    <a:pt x="19148" y="486414"/>
                    <a:pt x="19107" y="486372"/>
                    <a:pt x="18353" y="485617"/>
                  </a:cubicBezTo>
                  <a:lnTo>
                    <a:pt x="12768" y="480020"/>
                  </a:lnTo>
                  <a:cubicBezTo>
                    <a:pt x="7980" y="484817"/>
                    <a:pt x="3192" y="488016"/>
                    <a:pt x="0" y="491214"/>
                  </a:cubicBezTo>
                  <a:cubicBezTo>
                    <a:pt x="9576" y="465627"/>
                    <a:pt x="22343" y="435244"/>
                    <a:pt x="38302" y="401661"/>
                  </a:cubicBezTo>
                  <a:cubicBezTo>
                    <a:pt x="38308" y="401664"/>
                    <a:pt x="38923" y="401926"/>
                    <a:pt x="102140" y="428847"/>
                  </a:cubicBezTo>
                  <a:cubicBezTo>
                    <a:pt x="102141" y="428843"/>
                    <a:pt x="102164" y="428788"/>
                    <a:pt x="102539" y="427847"/>
                  </a:cubicBezTo>
                  <a:lnTo>
                    <a:pt x="105332" y="420851"/>
                  </a:lnTo>
                  <a:cubicBezTo>
                    <a:pt x="105325" y="420848"/>
                    <a:pt x="104667" y="420568"/>
                    <a:pt x="41494" y="393666"/>
                  </a:cubicBezTo>
                  <a:cubicBezTo>
                    <a:pt x="71817" y="332898"/>
                    <a:pt x="114907" y="262535"/>
                    <a:pt x="165977" y="196970"/>
                  </a:cubicBezTo>
                  <a:cubicBezTo>
                    <a:pt x="165982" y="196973"/>
                    <a:pt x="166775" y="197489"/>
                    <a:pt x="288865" y="276928"/>
                  </a:cubicBezTo>
                  <a:cubicBezTo>
                    <a:pt x="282481" y="281725"/>
                    <a:pt x="277693" y="284923"/>
                    <a:pt x="272905" y="288122"/>
                  </a:cubicBezTo>
                  <a:cubicBezTo>
                    <a:pt x="272907" y="288124"/>
                    <a:pt x="272938" y="288165"/>
                    <a:pt x="273504" y="288921"/>
                  </a:cubicBezTo>
                  <a:lnTo>
                    <a:pt x="277693" y="294518"/>
                  </a:lnTo>
                  <a:cubicBezTo>
                    <a:pt x="284077" y="289721"/>
                    <a:pt x="292057" y="286522"/>
                    <a:pt x="298440" y="281725"/>
                  </a:cubicBezTo>
                  <a:cubicBezTo>
                    <a:pt x="298439" y="281722"/>
                    <a:pt x="298425" y="281694"/>
                    <a:pt x="298241" y="281325"/>
                  </a:cubicBezTo>
                  <a:lnTo>
                    <a:pt x="296844" y="278527"/>
                  </a:lnTo>
                  <a:cubicBezTo>
                    <a:pt x="296847" y="278523"/>
                    <a:pt x="296875" y="278481"/>
                    <a:pt x="297243" y="277927"/>
                  </a:cubicBezTo>
                  <a:lnTo>
                    <a:pt x="300036" y="273729"/>
                  </a:lnTo>
                  <a:cubicBezTo>
                    <a:pt x="300026" y="273723"/>
                    <a:pt x="298903" y="273000"/>
                    <a:pt x="170765" y="190573"/>
                  </a:cubicBezTo>
                  <a:cubicBezTo>
                    <a:pt x="251187" y="89133"/>
                    <a:pt x="350119" y="4553"/>
                    <a:pt x="451775" y="0"/>
                  </a:cubicBezTo>
                  <a:close/>
                </a:path>
              </a:pathLst>
            </a:custGeom>
            <a:solidFill>
              <a:schemeClr val="accent1">
                <a:alpha val="55000"/>
              </a:schemeClr>
            </a:solidFill>
            <a:ln>
              <a:noFill/>
            </a:ln>
          </p:spPr>
          <p:txBody>
            <a:bodyPr vert="horz" wrap="square" lIns="91440" tIns="45720" rIns="91440" bIns="45720" numCol="1" anchor="t" anchorCtr="0" compatLnSpc="1">
              <a:prstTxWarp prst="textNoShape">
                <a:avLst/>
              </a:prstTxWarp>
            </a:bodyPr>
            <a:lstStyle/>
            <a:p>
              <a:endParaRPr lang="en-US" sz="1800"/>
            </a:p>
          </p:txBody>
        </p:sp>
      </p:grpSp>
      <p:sp>
        <p:nvSpPr>
          <p:cNvPr id="2" name="Title Placeholder 1"/>
          <p:cNvSpPr>
            <a:spLocks noGrp="1"/>
          </p:cNvSpPr>
          <p:nvPr>
            <p:ph type="title"/>
          </p:nvPr>
        </p:nvSpPr>
        <p:spPr>
          <a:xfrm>
            <a:off x="1293812" y="456331"/>
            <a:ext cx="9601203" cy="106766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1676400"/>
            <a:ext cx="9599615"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293815" y="6563202"/>
            <a:ext cx="4114797" cy="244476"/>
          </a:xfrm>
          <a:prstGeom prst="rect">
            <a:avLst/>
          </a:prstGeom>
        </p:spPr>
        <p:txBody>
          <a:bodyPr vert="horz" lIns="91440" tIns="45720" rIns="91440" bIns="45720" rtlCol="0" anchor="ctr"/>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7358695" y="6563202"/>
            <a:ext cx="1002880" cy="244476"/>
          </a:xfrm>
          <a:prstGeom prst="rect">
            <a:avLst/>
          </a:prstGeom>
        </p:spPr>
        <p:txBody>
          <a:bodyPr vert="horz" lIns="91440" tIns="45720" rIns="91440" bIns="45720" rtlCol="0" anchor="ctr"/>
          <a:lstStyle>
            <a:lvl1pPr algn="ctr">
              <a:defRPr sz="1100">
                <a:solidFill>
                  <a:schemeClr val="tx1"/>
                </a:solidFill>
              </a:defRPr>
            </a:lvl1pPr>
          </a:lstStyle>
          <a:p>
            <a:fld id="{4CF2F181-94B8-48A3-BCAE-F0C842125A38}" type="datetime1">
              <a:rPr lang="en-US" smtClean="0"/>
              <a:pPr/>
              <a:t>2/18/2022</a:t>
            </a:fld>
            <a:endParaRPr lang="en-US"/>
          </a:p>
        </p:txBody>
      </p:sp>
      <p:sp>
        <p:nvSpPr>
          <p:cNvPr id="6" name="Slide Number Placeholder 5"/>
          <p:cNvSpPr>
            <a:spLocks noGrp="1"/>
          </p:cNvSpPr>
          <p:nvPr>
            <p:ph type="sldNum" sz="quarter" idx="4"/>
          </p:nvPr>
        </p:nvSpPr>
        <p:spPr>
          <a:xfrm>
            <a:off x="9523411" y="6560791"/>
            <a:ext cx="608172" cy="246888"/>
          </a:xfrm>
          <a:prstGeom prst="rect">
            <a:avLst/>
          </a:prstGeom>
        </p:spPr>
        <p:txBody>
          <a:bodyPr vert="horz" lIns="91440" tIns="45720" rIns="91440" bIns="45720" rtlCol="0" anchor="ctr"/>
          <a:lstStyle>
            <a:lvl1pPr algn="ctr">
              <a:defRPr sz="1100">
                <a:solidFill>
                  <a:schemeClr val="tx1"/>
                </a:solidFill>
              </a:defRPr>
            </a:lvl1pPr>
          </a:lstStyle>
          <a:p>
            <a:fld id="{09C03C58-465B-42F2-8BA3-01664A6B69B6}" type="slidenum">
              <a:rPr lang="en-US" smtClean="0"/>
              <a:pPr/>
              <a:t>‹#›</a:t>
            </a:fld>
            <a:endParaRPr lang="en-US" dirty="0"/>
          </a:p>
        </p:txBody>
      </p:sp>
    </p:spTree>
    <p:extLst>
      <p:ext uri="{BB962C8B-B14F-4D97-AF65-F5344CB8AC3E}">
        <p14:creationId xmlns:p14="http://schemas.microsoft.com/office/powerpoint/2010/main" val="219399713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46" rtl="0" eaLnBrk="1" latinLnBrk="0" hangingPunct="1">
        <a:lnSpc>
          <a:spcPct val="90000"/>
        </a:lnSpc>
        <a:spcBef>
          <a:spcPct val="0"/>
        </a:spcBef>
        <a:buNone/>
        <a:defRPr sz="3200" kern="1200">
          <a:solidFill>
            <a:schemeClr val="tx1">
              <a:lumMod val="75000"/>
            </a:schemeClr>
          </a:solidFill>
          <a:latin typeface="+mj-lt"/>
          <a:ea typeface="+mj-ea"/>
          <a:cs typeface="+mj-cs"/>
        </a:defRPr>
      </a:lvl1pPr>
    </p:titleStyle>
    <p:bodyStyle>
      <a:lvl1pPr marL="228611" indent="-228611" algn="l" defTabSz="914446" rtl="0" eaLnBrk="1" latinLnBrk="0" hangingPunct="1">
        <a:lnSpc>
          <a:spcPct val="90000"/>
        </a:lnSpc>
        <a:spcBef>
          <a:spcPts val="1200"/>
        </a:spcBef>
        <a:buFont typeface="Arial" panose="020B0604020202020204" pitchFamily="34" charset="0"/>
        <a:buChar char="•"/>
        <a:defRPr sz="2000" kern="1200">
          <a:solidFill>
            <a:schemeClr val="tx1">
              <a:lumMod val="75000"/>
            </a:schemeClr>
          </a:solidFill>
          <a:latin typeface="+mn-lt"/>
          <a:ea typeface="+mn-ea"/>
          <a:cs typeface="+mn-cs"/>
        </a:defRPr>
      </a:lvl1pPr>
      <a:lvl2pPr marL="685834" indent="-228611" algn="l" defTabSz="914446" rtl="0" eaLnBrk="1" latinLnBrk="0" hangingPunct="1">
        <a:lnSpc>
          <a:spcPct val="90000"/>
        </a:lnSpc>
        <a:spcBef>
          <a:spcPts val="900"/>
        </a:spcBef>
        <a:buFont typeface="Arial" panose="020B0604020202020204" pitchFamily="34" charset="0"/>
        <a:buChar char="•"/>
        <a:defRPr sz="1800" kern="1200">
          <a:solidFill>
            <a:schemeClr val="tx1">
              <a:lumMod val="75000"/>
            </a:schemeClr>
          </a:solidFill>
          <a:latin typeface="+mn-lt"/>
          <a:ea typeface="+mn-ea"/>
          <a:cs typeface="+mn-cs"/>
        </a:defRPr>
      </a:lvl2pPr>
      <a:lvl3pPr marL="1143057" indent="-228611" algn="l" defTabSz="914446" rtl="0" eaLnBrk="1" latinLnBrk="0" hangingPunct="1">
        <a:lnSpc>
          <a:spcPct val="9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1600280" indent="-228611" algn="l" defTabSz="914446" rtl="0" eaLnBrk="1" latinLnBrk="0" hangingPunct="1">
        <a:lnSpc>
          <a:spcPct val="90000"/>
        </a:lnSpc>
        <a:spcBef>
          <a:spcPts val="600"/>
        </a:spcBef>
        <a:buFont typeface="Arial" panose="020B0604020202020204" pitchFamily="34" charset="0"/>
        <a:buChar char="•"/>
        <a:defRPr sz="1400" kern="1200">
          <a:solidFill>
            <a:schemeClr val="tx1">
              <a:lumMod val="75000"/>
            </a:schemeClr>
          </a:solidFill>
          <a:latin typeface="+mn-lt"/>
          <a:ea typeface="+mn-ea"/>
          <a:cs typeface="+mn-cs"/>
        </a:defRPr>
      </a:lvl4pPr>
      <a:lvl5pPr marL="2057503" indent="-228611" algn="l" defTabSz="914446" rtl="0" eaLnBrk="1" latinLnBrk="0" hangingPunct="1">
        <a:lnSpc>
          <a:spcPct val="90000"/>
        </a:lnSpc>
        <a:spcBef>
          <a:spcPts val="600"/>
        </a:spcBef>
        <a:buFont typeface="Arial" panose="020B0604020202020204" pitchFamily="34" charset="0"/>
        <a:buChar char="•"/>
        <a:defRPr sz="1400" kern="1200">
          <a:solidFill>
            <a:schemeClr val="tx1">
              <a:lumMod val="75000"/>
            </a:schemeClr>
          </a:solidFill>
          <a:latin typeface="+mn-lt"/>
          <a:ea typeface="+mn-ea"/>
          <a:cs typeface="+mn-cs"/>
        </a:defRPr>
      </a:lvl5pPr>
      <a:lvl6pPr marL="2514726" indent="-228611" algn="l" defTabSz="914446"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2971949" indent="-228611" algn="l" defTabSz="914446"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3429171" indent="-228611" algn="l" defTabSz="914446"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3886394" indent="-228611" algn="l" defTabSz="914446" rtl="0" eaLnBrk="1" latinLnBrk="0" hangingPunct="1">
        <a:lnSpc>
          <a:spcPct val="90000"/>
        </a:lnSpc>
        <a:spcBef>
          <a:spcPts val="600"/>
        </a:spcBef>
        <a:buFont typeface="Arial" panose="020B0604020202020204" pitchFamily="34" charset="0"/>
        <a:buChar char="•"/>
        <a:defRPr sz="1400" kern="1200" baseline="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orient="horz" pos="21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2/18/2022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0095880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1"/>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6"/>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32BF82D2-7A68-459D-A996-9BDDA2518FA4}" type="datetimeFigureOut">
              <a:rPr lang="zh-CN" altLang="en-US" smtClean="0"/>
              <a:t>2022/2/18</a:t>
            </a:fld>
            <a:endParaRPr lang="zh-CN" altLang="en-US"/>
          </a:p>
        </p:txBody>
      </p:sp>
      <p:sp>
        <p:nvSpPr>
          <p:cNvPr id="5" name="页脚占位符 4"/>
          <p:cNvSpPr>
            <a:spLocks noGrp="1"/>
          </p:cNvSpPr>
          <p:nvPr>
            <p:ph type="ftr" sz="quarter" idx="3"/>
          </p:nvPr>
        </p:nvSpPr>
        <p:spPr>
          <a:xfrm>
            <a:off x="4038412" y="6356746"/>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5" y="6356746"/>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3E01EE5D-26FB-46D5-A381-ECFB35BF1D34}" type="slidenum">
              <a:rPr lang="zh-CN" altLang="en-US" smtClean="0"/>
              <a:t>‹#›</a:t>
            </a:fld>
            <a:endParaRPr lang="zh-CN" altLang="en-US"/>
          </a:p>
        </p:txBody>
      </p:sp>
      <p:sp>
        <p:nvSpPr>
          <p:cNvPr id="9" name="TextBox 828"/>
          <p:cNvSpPr txBox="1"/>
          <p:nvPr userDrawn="1"/>
        </p:nvSpPr>
        <p:spPr bwMode="auto">
          <a:xfrm>
            <a:off x="667960" y="186428"/>
            <a:ext cx="1628140" cy="497205"/>
          </a:xfrm>
          <a:prstGeom prst="rect">
            <a:avLst/>
          </a:prstGeom>
          <a:noFill/>
        </p:spPr>
        <p:txBody>
          <a:bodyPr wrap="none" lIns="128583" tIns="64291" rIns="128583" bIns="64291">
            <a:spAutoFit/>
          </a:bodyPr>
          <a:lstStyle>
            <a:defPPr>
              <a:defRPr lang="zh-CN"/>
            </a:defPPr>
            <a:lvl1pPr algn="ctr" fontAlgn="auto">
              <a:spcBef>
                <a:spcPts val="0"/>
              </a:spcBef>
              <a:spcAft>
                <a:spcPts val="0"/>
              </a:spcAft>
              <a:defRPr sz="1600" spc="300">
                <a:solidFill>
                  <a:srgbClr val="EBAC07"/>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2400" b="0" dirty="0">
                <a:solidFill>
                  <a:schemeClr val="bg1"/>
                </a:solidFill>
                <a:effectLst/>
                <a:latin typeface="Arial" panose="020B0604020202020204" pitchFamily="34" charset="0"/>
                <a:sym typeface="Arial" panose="020B0604020202020204" pitchFamily="34" charset="0"/>
              </a:rPr>
              <a:t>添加标题</a:t>
            </a:r>
          </a:p>
        </p:txBody>
      </p:sp>
      <p:pic>
        <p:nvPicPr>
          <p:cNvPr id="8" name="图片 7"/>
          <p:cNvPicPr>
            <a:picLocks noChangeAspect="1"/>
          </p:cNvPicPr>
          <p:nvPr userDrawn="1"/>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649438593"/>
      </p:ext>
    </p:extLst>
  </p:cSld>
  <p:clrMap bg1="lt1" tx1="dk1" bg2="lt2" tx2="dk2" accent1="accent1" accent2="accent2" accent3="accent3" accent4="accent4" accent5="accent5" accent6="accent6" hlink="hlink" folHlink="folHlink"/>
  <p:sldLayoutIdLst>
    <p:sldLayoutId id="2147483797" r:id="rId1"/>
    <p:sldLayoutId id="2147483799" r:id="rId2"/>
    <p:sldLayoutId id="2147483800" r:id="rId3"/>
    <p:sldLayoutId id="2147483802" r:id="rId4"/>
  </p:sldLayoutIdLst>
  <p:transition spd="slow" advClick="0" advTm="3000">
    <p:push dir="u"/>
  </p:transition>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ct val="19000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ct val="95000"/>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ct val="95000"/>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6pPr>
      <a:lvl7pPr marL="2818130"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890"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8370" algn="l" defTabSz="866775" rtl="0" eaLnBrk="1" latinLnBrk="0" hangingPunct="1">
        <a:defRPr sz="170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750184B-8651-41EB-BF23-85264F8C7683}" type="datetimeFigureOut">
              <a:rPr lang="en-US" smtClean="0"/>
              <a:t>2/18/2022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55D9030-E9E6-41DB-9227-768433BBEF5A}" type="slidenum">
              <a:rPr lang="en-US" smtClean="0"/>
              <a:t>‹#›</a:t>
            </a:fld>
            <a:endParaRPr lang="en-US"/>
          </a:p>
        </p:txBody>
      </p:sp>
    </p:spTree>
    <p:extLst>
      <p:ext uri="{BB962C8B-B14F-4D97-AF65-F5344CB8AC3E}">
        <p14:creationId xmlns:p14="http://schemas.microsoft.com/office/powerpoint/2010/main" val="400734147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13.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gif"/></Relationships>
</file>

<file path=ppt/slides/_rels/slide10.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svg"/><Relationship Id="rId18" Type="http://schemas.microsoft.com/office/2007/relationships/hdphoto" Target="../media/hdphoto1.wdp"/><Relationship Id="rId3" Type="http://schemas.openxmlformats.org/officeDocument/2006/relationships/image" Target="../media/image40.sv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image" Target="../media/image39.png"/><Relationship Id="rId16" Type="http://schemas.openxmlformats.org/officeDocument/2006/relationships/image" Target="../media/image53.png"/><Relationship Id="rId1" Type="http://schemas.openxmlformats.org/officeDocument/2006/relationships/slideLayout" Target="../slideLayouts/slideLayout29.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svg"/><Relationship Id="rId15" Type="http://schemas.openxmlformats.org/officeDocument/2006/relationships/image" Target="../media/image5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8.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8.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4.xml"/><Relationship Id="rId4" Type="http://schemas.openxmlformats.org/officeDocument/2006/relationships/image" Target="../media/image57.svg"/></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6.xml"/></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xml"/><Relationship Id="rId7" Type="http://schemas.openxmlformats.org/officeDocument/2006/relationships/image" Target="../media/image6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svg"/><Relationship Id="rId7" Type="http://schemas.openxmlformats.org/officeDocument/2006/relationships/slide" Target="slide8.xml"/><Relationship Id="rId12" Type="http://schemas.openxmlformats.org/officeDocument/2006/relationships/image" Target="../media/image70.sv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6.svg"/><Relationship Id="rId11" Type="http://schemas.openxmlformats.org/officeDocument/2006/relationships/image" Target="../media/image69.png"/><Relationship Id="rId5" Type="http://schemas.openxmlformats.org/officeDocument/2006/relationships/image" Target="../media/image65.png"/><Relationship Id="rId10" Type="http://schemas.openxmlformats.org/officeDocument/2006/relationships/slide" Target="slide14.xml"/><Relationship Id="rId4" Type="http://schemas.openxmlformats.org/officeDocument/2006/relationships/slide" Target="slide4.xml"/><Relationship Id="rId9" Type="http://schemas.openxmlformats.org/officeDocument/2006/relationships/image" Target="../media/image68.sv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07/relationships/media" Target="../media/media2.mp3"/><Relationship Id="rId7" Type="http://schemas.openxmlformats.org/officeDocument/2006/relationships/image" Target="../media/image71.emf"/><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image" Target="../media/image33.png"/><Relationship Id="rId5" Type="http://schemas.openxmlformats.org/officeDocument/2006/relationships/slideLayout" Target="../slideLayouts/slideLayout142.xml"/><Relationship Id="rId4" Type="http://schemas.openxmlformats.org/officeDocument/2006/relationships/audio" Target="../media/media2.mp3"/></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71.emf"/><Relationship Id="rId7" Type="http://schemas.openxmlformats.org/officeDocument/2006/relationships/image" Target="../media/image74.jpeg"/><Relationship Id="rId2" Type="http://schemas.openxmlformats.org/officeDocument/2006/relationships/notesSlide" Target="../notesSlides/notesSlide2.xml"/><Relationship Id="rId1" Type="http://schemas.openxmlformats.org/officeDocument/2006/relationships/slideLayout" Target="../slideLayouts/slideLayout8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audio" Target="../media/audio1.wav"/><Relationship Id="rId1" Type="http://schemas.openxmlformats.org/officeDocument/2006/relationships/slideLayout" Target="../slideLayouts/slideLayout115.xml"/><Relationship Id="rId4" Type="http://schemas.openxmlformats.org/officeDocument/2006/relationships/image" Target="../media/image71.emf"/></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84.xml"/><Relationship Id="rId6" Type="http://schemas.openxmlformats.org/officeDocument/2006/relationships/image" Target="../media/image77.png"/><Relationship Id="rId5" Type="http://schemas.openxmlformats.org/officeDocument/2006/relationships/image" Target="../media/image3.png"/><Relationship Id="rId4" Type="http://schemas.openxmlformats.org/officeDocument/2006/relationships/image" Target="../media/image71.emf"/></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132.xml"/><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slideLayout" Target="../slideLayouts/slideLayout78.xml"/><Relationship Id="rId1" Type="http://schemas.openxmlformats.org/officeDocument/2006/relationships/tags" Target="../tags/tag1.xml"/><Relationship Id="rId6" Type="http://schemas.openxmlformats.org/officeDocument/2006/relationships/image" Target="../media/image82.png"/><Relationship Id="rId5" Type="http://schemas.openxmlformats.org/officeDocument/2006/relationships/image" Target="../media/image37.jpe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8.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36.png"/><Relationship Id="rId7" Type="http://schemas.openxmlformats.org/officeDocument/2006/relationships/image" Target="../media/image86.jpg"/><Relationship Id="rId2" Type="http://schemas.openxmlformats.org/officeDocument/2006/relationships/image" Target="../media/image35.jpg"/><Relationship Id="rId1" Type="http://schemas.openxmlformats.org/officeDocument/2006/relationships/slideLayout" Target="../slideLayouts/slideLayout78.xml"/><Relationship Id="rId6" Type="http://schemas.openxmlformats.org/officeDocument/2006/relationships/image" Target="../media/image85.jpg"/><Relationship Id="rId11" Type="http://schemas.openxmlformats.org/officeDocument/2006/relationships/image" Target="../media/image90.jpg"/><Relationship Id="rId5" Type="http://schemas.openxmlformats.org/officeDocument/2006/relationships/image" Target="../media/image84.jpg"/><Relationship Id="rId10" Type="http://schemas.openxmlformats.org/officeDocument/2006/relationships/image" Target="../media/image89.PNG"/><Relationship Id="rId4" Type="http://schemas.openxmlformats.org/officeDocument/2006/relationships/image" Target="../media/image37.jpeg"/><Relationship Id="rId9"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jpg"/><Relationship Id="rId1" Type="http://schemas.openxmlformats.org/officeDocument/2006/relationships/slideLayout" Target="../slideLayouts/slideLayout88.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36.png"/><Relationship Id="rId7" Type="http://schemas.openxmlformats.org/officeDocument/2006/relationships/image" Target="../media/image86.jpg"/><Relationship Id="rId2" Type="http://schemas.openxmlformats.org/officeDocument/2006/relationships/image" Target="../media/image35.jpg"/><Relationship Id="rId1" Type="http://schemas.openxmlformats.org/officeDocument/2006/relationships/slideLayout" Target="../slideLayouts/slideLayout78.xml"/><Relationship Id="rId6" Type="http://schemas.openxmlformats.org/officeDocument/2006/relationships/image" Target="../media/image85.jpg"/><Relationship Id="rId11" Type="http://schemas.openxmlformats.org/officeDocument/2006/relationships/image" Target="../media/image90.jpg"/><Relationship Id="rId5" Type="http://schemas.openxmlformats.org/officeDocument/2006/relationships/image" Target="../media/image84.jpg"/><Relationship Id="rId10" Type="http://schemas.openxmlformats.org/officeDocument/2006/relationships/image" Target="../media/image89.PNG"/><Relationship Id="rId4" Type="http://schemas.openxmlformats.org/officeDocument/2006/relationships/image" Target="../media/image37.jpeg"/><Relationship Id="rId9"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1.png"/><Relationship Id="rId1" Type="http://schemas.openxmlformats.org/officeDocument/2006/relationships/slideLayout" Target="../slideLayouts/slideLayout84.xml"/><Relationship Id="rId5" Type="http://schemas.openxmlformats.org/officeDocument/2006/relationships/image" Target="../media/image77.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1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92.png"/><Relationship Id="rId4" Type="http://schemas.openxmlformats.org/officeDocument/2006/relationships/audio" Target="../media/audio1.wav"/></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4.xml"/></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8.xml"/><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3553A06-38B7-47AB-9890-1A3E2F074460}"/>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3075" name="Rectangle 3">
            <a:extLst>
              <a:ext uri="{FF2B5EF4-FFF2-40B4-BE49-F238E27FC236}">
                <a16:creationId xmlns:a16="http://schemas.microsoft.com/office/drawing/2014/main" id="{EE0085A8-9B64-4E98-B912-D2CBD0D73FB9}"/>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3076" name="Picture 4" descr="B8">
            <a:extLst>
              <a:ext uri="{FF2B5EF4-FFF2-40B4-BE49-F238E27FC236}">
                <a16:creationId xmlns:a16="http://schemas.microsoft.com/office/drawing/2014/main" id="{F1215FF0-9F46-4122-9CC1-C98E8C7D7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id="{1518B734-DEC1-40AE-9F67-7BA3E22C0937}"/>
              </a:ext>
            </a:extLst>
          </p:cNvPr>
          <p:cNvSpPr>
            <a:spLocks noChangeArrowheads="1"/>
          </p:cNvSpPr>
          <p:nvPr/>
        </p:nvSpPr>
        <p:spPr bwMode="auto">
          <a:xfrm>
            <a:off x="1747520" y="72628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pic>
        <p:nvPicPr>
          <p:cNvPr id="3078" name="Picture 7" descr="BAR_EL~1">
            <a:extLst>
              <a:ext uri="{FF2B5EF4-FFF2-40B4-BE49-F238E27FC236}">
                <a16:creationId xmlns:a16="http://schemas.microsoft.com/office/drawing/2014/main" id="{69FECB93-6FB2-47D5-AF67-1C836BFC3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0025" y="1391760"/>
            <a:ext cx="3886200" cy="5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4" descr="1018265obiutmb6vk">
            <a:extLst>
              <a:ext uri="{FF2B5EF4-FFF2-40B4-BE49-F238E27FC236}">
                <a16:creationId xmlns:a16="http://schemas.microsoft.com/office/drawing/2014/main" id="{E2B92897-BCDD-43D1-A2FF-D6304706F8E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1" y="3599497"/>
            <a:ext cx="762000"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5" descr="1018265obiutmb6vk">
            <a:extLst>
              <a:ext uri="{FF2B5EF4-FFF2-40B4-BE49-F238E27FC236}">
                <a16:creationId xmlns:a16="http://schemas.microsoft.com/office/drawing/2014/main" id="{1DE62878-5D8D-477E-9A86-2648F4CAAA4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477646" y="5038726"/>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6" descr="Bauernbar">
            <a:extLst>
              <a:ext uri="{FF2B5EF4-FFF2-40B4-BE49-F238E27FC236}">
                <a16:creationId xmlns:a16="http://schemas.microsoft.com/office/drawing/2014/main" id="{95D9738D-8137-422D-A6FE-3EBAB03FE8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5725" y="3581400"/>
            <a:ext cx="44958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WordArt 19">
            <a:extLst>
              <a:ext uri="{FF2B5EF4-FFF2-40B4-BE49-F238E27FC236}">
                <a16:creationId xmlns:a16="http://schemas.microsoft.com/office/drawing/2014/main" id="{51B215E1-FC86-4678-8346-DFC65B635FC3}"/>
              </a:ext>
            </a:extLst>
          </p:cNvPr>
          <p:cNvSpPr>
            <a:spLocks noChangeArrowheads="1" noChangeShapeType="1" noTextEdit="1"/>
          </p:cNvSpPr>
          <p:nvPr/>
        </p:nvSpPr>
        <p:spPr bwMode="auto">
          <a:xfrm>
            <a:off x="3756024" y="4892757"/>
            <a:ext cx="5042536" cy="985042"/>
          </a:xfrm>
          <a:prstGeom prst="rect">
            <a:avLst/>
          </a:prstGeom>
        </p:spPr>
        <p:txBody>
          <a:bodyPr wrap="none" fromWordArt="1">
            <a:prstTxWarp prst="textPlain">
              <a:avLst>
                <a:gd name="adj" fmla="val 50000"/>
              </a:avLst>
            </a:prstTxWarp>
          </a:bodyPr>
          <a:lstStyle/>
          <a:p>
            <a:pPr algn="ctr"/>
            <a:r>
              <a:rPr lang="en-US" sz="3600" kern="10">
                <a:ln w="9525">
                  <a:solidFill>
                    <a:srgbClr val="0000FF"/>
                  </a:solidFill>
                  <a:round/>
                  <a:headEnd/>
                  <a:tailEnd/>
                </a:ln>
                <a:solidFill>
                  <a:srgbClr val="C00000"/>
                </a:solidFill>
                <a:latin typeface="Times New Roman" panose="02020603050405020304" pitchFamily="18" charset="0"/>
                <a:cs typeface="Times New Roman" panose="02020603050405020304" pitchFamily="18" charset="0"/>
              </a:rPr>
              <a:t>MÔN: TẬP ĐỌC</a:t>
            </a:r>
          </a:p>
        </p:txBody>
      </p:sp>
      <p:sp>
        <p:nvSpPr>
          <p:cNvPr id="3" name="Rectangle 2">
            <a:extLst>
              <a:ext uri="{FF2B5EF4-FFF2-40B4-BE49-F238E27FC236}">
                <a16:creationId xmlns:a16="http://schemas.microsoft.com/office/drawing/2014/main" id="{EBA1E167-9747-43BD-A964-A8AA8014D908}"/>
              </a:ext>
            </a:extLst>
          </p:cNvPr>
          <p:cNvSpPr/>
          <p:nvPr/>
        </p:nvSpPr>
        <p:spPr>
          <a:xfrm>
            <a:off x="2209799" y="3109913"/>
            <a:ext cx="7715251" cy="292417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3</a:t>
            </a:r>
          </a:p>
        </p:txBody>
      </p:sp>
      <p:pic>
        <p:nvPicPr>
          <p:cNvPr id="4" name="Hình ảnh 3">
            <a:extLst>
              <a:ext uri="{FF2B5EF4-FFF2-40B4-BE49-F238E27FC236}">
                <a16:creationId xmlns:a16="http://schemas.microsoft.com/office/drawing/2014/main" id="{73FBB409-3836-4761-8980-CD66A2DE4C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8760" y="525864"/>
            <a:ext cx="1310640" cy="134214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58499">
            <a:off x="-48220" y="1048192"/>
            <a:ext cx="614882" cy="680453"/>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6434" y="-159370"/>
            <a:ext cx="970117" cy="952479"/>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77171">
            <a:off x="10879021" y="-5397"/>
            <a:ext cx="488192" cy="479315"/>
          </a:xfrm>
          <a:prstGeom prst="rect">
            <a:avLst/>
          </a:prstGeom>
        </p:spPr>
      </p:pic>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463332">
            <a:off x="11596901" y="-279638"/>
            <a:ext cx="999765" cy="1106380"/>
          </a:xfrm>
          <a:prstGeom prst="rect">
            <a:avLst/>
          </a:prstGeom>
        </p:spPr>
      </p:pic>
      <p:grpSp>
        <p:nvGrpSpPr>
          <p:cNvPr id="19" name="Group 19"/>
          <p:cNvGrpSpPr/>
          <p:nvPr/>
        </p:nvGrpSpPr>
        <p:grpSpPr>
          <a:xfrm>
            <a:off x="532549" y="494387"/>
            <a:ext cx="153251" cy="153251"/>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grpSp>
        <p:nvGrpSpPr>
          <p:cNvPr id="21" name="Group 21"/>
          <p:cNvGrpSpPr/>
          <p:nvPr/>
        </p:nvGrpSpPr>
        <p:grpSpPr>
          <a:xfrm>
            <a:off x="11943532" y="1245381"/>
            <a:ext cx="153251" cy="153251"/>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08650" y="6126605"/>
            <a:ext cx="970117" cy="952479"/>
          </a:xfrm>
          <a:prstGeom prst="rect">
            <a:avLst/>
          </a:prstGeom>
        </p:spPr>
      </p:pic>
      <p:grpSp>
        <p:nvGrpSpPr>
          <p:cNvPr id="25" name="Group 25"/>
          <p:cNvGrpSpPr/>
          <p:nvPr/>
        </p:nvGrpSpPr>
        <p:grpSpPr>
          <a:xfrm>
            <a:off x="10790059" y="6449593"/>
            <a:ext cx="153251" cy="153251"/>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7" name="Picture 2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78976">
            <a:off x="-489183" y="5904846"/>
            <a:ext cx="1261473" cy="1395996"/>
          </a:xfrm>
          <a:prstGeom prst="rect">
            <a:avLst/>
          </a:prstGeom>
        </p:spPr>
      </p:pic>
      <p:pic>
        <p:nvPicPr>
          <p:cNvPr id="28" name="Picture 2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8636" y="5662503"/>
            <a:ext cx="307983" cy="302383"/>
          </a:xfrm>
          <a:prstGeom prst="rect">
            <a:avLst/>
          </a:prstGeom>
        </p:spPr>
      </p:pic>
      <p:grpSp>
        <p:nvGrpSpPr>
          <p:cNvPr id="29" name="Group 29"/>
          <p:cNvGrpSpPr/>
          <p:nvPr/>
        </p:nvGrpSpPr>
        <p:grpSpPr>
          <a:xfrm>
            <a:off x="975935" y="6495189"/>
            <a:ext cx="153251" cy="1532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32" name="Picture 3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77171">
            <a:off x="1006309" y="1278891"/>
            <a:ext cx="320250" cy="314427"/>
          </a:xfrm>
          <a:prstGeom prst="rect">
            <a:avLst/>
          </a:prstGeom>
        </p:spPr>
      </p:pic>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00474" y="189387"/>
            <a:ext cx="8689585" cy="1178662"/>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2895600" y="1398632"/>
            <a:ext cx="1928733" cy="646331"/>
          </a:xfrm>
          <a:prstGeom prst="rect">
            <a:avLst/>
          </a:prstGeom>
        </p:spPr>
        <p:txBody>
          <a:bodyPr wrap="none">
            <a:spAutoFit/>
          </a:bodyPr>
          <a:lstStyle/>
          <a:p>
            <a:pPr defTabSz="609630"/>
            <a:r>
              <a:rPr lang="vi-VN" sz="3600" b="1" dirty="0">
                <a:solidFill>
                  <a:srgbClr val="004800"/>
                </a:solidFill>
                <a:latin typeface="Arial" panose="020B0604020202020204" pitchFamily="34" charset="0"/>
                <a:ea typeface="Tahoma" panose="020B0604030504040204" pitchFamily="34" charset="0"/>
                <a:cs typeface="Tahoma" panose="020B0604030504040204" pitchFamily="34" charset="0"/>
              </a:rPr>
              <a:t>Tiêu chí</a:t>
            </a:r>
            <a:endParaRPr lang="en-US" sz="3600" dirty="0">
              <a:solidFill>
                <a:srgbClr val="004800"/>
              </a:solidFill>
              <a:latin typeface="Calibri"/>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862621" y="2413000"/>
            <a:ext cx="5233379" cy="1154293"/>
            <a:chOff x="1293932" y="3619500"/>
            <a:chExt cx="7850068" cy="1731440"/>
          </a:xfrm>
        </p:grpSpPr>
        <p:pic>
          <p:nvPicPr>
            <p:cNvPr id="3" name="Picture 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id="{69345C31-375C-4FCD-BBDE-BB6659066DF5}"/>
                </a:ext>
              </a:extLst>
            </p:cNvPr>
            <p:cNvSpPr txBox="1"/>
            <p:nvPr/>
          </p:nvSpPr>
          <p:spPr>
            <a:xfrm>
              <a:off x="2717886" y="3619500"/>
              <a:ext cx="6426114" cy="1731440"/>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defTabSz="609630"/>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10F83B79-DF33-455C-A685-D2E7A264C769}"/>
                </a:ext>
              </a:extLst>
            </p:cNvPr>
            <p:cNvSpPr/>
            <p:nvPr/>
          </p:nvSpPr>
          <p:spPr>
            <a:xfrm>
              <a:off x="1656599" y="3983064"/>
              <a:ext cx="661719" cy="969497"/>
            </a:xfrm>
            <a:prstGeom prst="rect">
              <a:avLst/>
            </a:prstGeom>
          </p:spPr>
          <p:txBody>
            <a:bodyPr wrap="none">
              <a:spAutoFit/>
            </a:bodyPr>
            <a:lstStyle/>
            <a:p>
              <a:pPr defTabSz="609630"/>
              <a:r>
                <a:rPr lang="vi-VN" sz="3600" b="1" dirty="0">
                  <a:solidFill>
                    <a:prstClr val="white"/>
                  </a:solidFill>
                  <a:latin typeface="Arial" panose="020B0604020202020204" pitchFamily="34" charset="0"/>
                  <a:ea typeface="Tahoma" panose="020B0604030504040204" pitchFamily="34" charset="0"/>
                  <a:cs typeface="Tahoma" panose="020B0604030504040204" pitchFamily="34" charset="0"/>
                </a:rPr>
                <a:t>1</a:t>
              </a:r>
              <a:endParaRPr lang="en-US" sz="3600" b="1" dirty="0">
                <a:solidFill>
                  <a:prstClr val="white"/>
                </a:solidFill>
                <a:latin typeface="Calibri"/>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857239" y="3784600"/>
            <a:ext cx="5251231" cy="1038701"/>
            <a:chOff x="1285858" y="5676900"/>
            <a:chExt cx="7876846" cy="1558051"/>
          </a:xfrm>
        </p:grpSpPr>
        <p:pic>
          <p:nvPicPr>
            <p:cNvPr id="4"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id="{7299D313-0245-41F1-AE8E-A93DE0472DEC}"/>
                </a:ext>
              </a:extLst>
            </p:cNvPr>
            <p:cNvSpPr txBox="1"/>
            <p:nvPr/>
          </p:nvSpPr>
          <p:spPr>
            <a:xfrm>
              <a:off x="2736590" y="5676900"/>
              <a:ext cx="6426114" cy="155805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defTabSz="609630"/>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EAC71BC5-1CA3-40F4-A1F3-8EA2FDB3EC73}"/>
                </a:ext>
              </a:extLst>
            </p:cNvPr>
            <p:cNvSpPr/>
            <p:nvPr/>
          </p:nvSpPr>
          <p:spPr>
            <a:xfrm>
              <a:off x="1648525" y="6041530"/>
              <a:ext cx="661719" cy="969496"/>
            </a:xfrm>
            <a:prstGeom prst="rect">
              <a:avLst/>
            </a:prstGeom>
          </p:spPr>
          <p:txBody>
            <a:bodyPr wrap="none">
              <a:spAutoFit/>
            </a:bodyPr>
            <a:lstStyle/>
            <a:p>
              <a:pPr defTabSz="609630"/>
              <a:r>
                <a:rPr lang="vi-VN" sz="3600" b="1" dirty="0">
                  <a:solidFill>
                    <a:prstClr val="white"/>
                  </a:solidFill>
                  <a:latin typeface="Arial" panose="020B0604020202020204" pitchFamily="34" charset="0"/>
                  <a:ea typeface="Tahoma" panose="020B0604030504040204" pitchFamily="34" charset="0"/>
                  <a:cs typeface="Tahoma" panose="020B0604030504040204" pitchFamily="34" charset="0"/>
                </a:rPr>
                <a:t>2</a:t>
              </a:r>
              <a:endParaRPr lang="en-US" sz="3600" b="1" dirty="0">
                <a:solidFill>
                  <a:prstClr val="white"/>
                </a:solidFill>
                <a:latin typeface="Calibri"/>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869145" y="5040789"/>
            <a:ext cx="5237015" cy="1154293"/>
            <a:chOff x="1303718" y="7561183"/>
            <a:chExt cx="7855522" cy="1731439"/>
          </a:xfrm>
        </p:grpSpPr>
        <p:pic>
          <p:nvPicPr>
            <p:cNvPr id="5" name="Picture 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id="{A53F0F91-8751-4695-9527-23BEBBD4BB01}"/>
                </a:ext>
              </a:extLst>
            </p:cNvPr>
            <p:cNvSpPr txBox="1"/>
            <p:nvPr/>
          </p:nvSpPr>
          <p:spPr>
            <a:xfrm>
              <a:off x="2733126" y="7561183"/>
              <a:ext cx="6426114" cy="173143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defTabSz="609630"/>
              <a:r>
                <a:rPr lang="vi-VN" sz="2667" b="1">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9483D34C-7B91-446E-B258-16957B980FAD}"/>
                </a:ext>
              </a:extLst>
            </p:cNvPr>
            <p:cNvSpPr/>
            <p:nvPr/>
          </p:nvSpPr>
          <p:spPr>
            <a:xfrm>
              <a:off x="1689927" y="8100035"/>
              <a:ext cx="661719" cy="969496"/>
            </a:xfrm>
            <a:prstGeom prst="rect">
              <a:avLst/>
            </a:prstGeom>
          </p:spPr>
          <p:txBody>
            <a:bodyPr wrap="none">
              <a:spAutoFit/>
            </a:bodyPr>
            <a:lstStyle/>
            <a:p>
              <a:pPr defTabSz="609630"/>
              <a:r>
                <a:rPr lang="vi-VN" sz="3600" b="1" dirty="0">
                  <a:solidFill>
                    <a:prstClr val="white"/>
                  </a:solidFill>
                  <a:latin typeface="Arial" panose="020B0604020202020204" pitchFamily="34" charset="0"/>
                  <a:ea typeface="Tahoma" panose="020B0604030504040204" pitchFamily="34" charset="0"/>
                  <a:cs typeface="Tahoma" panose="020B0604030504040204" pitchFamily="34" charset="0"/>
                </a:rPr>
                <a:t>3</a:t>
              </a:r>
              <a:endParaRPr lang="en-US" sz="3600" b="1" dirty="0">
                <a:solidFill>
                  <a:prstClr val="white"/>
                </a:solidFill>
                <a:latin typeface="Calibri"/>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7012166" y="1874170"/>
            <a:ext cx="625492" cy="420564"/>
          </a:xfrm>
          <a:prstGeom prst="rect">
            <a:avLst/>
          </a:prstGeom>
        </p:spPr>
        <p:txBody>
          <a:bodyPr wrap="none">
            <a:spAutoFit/>
          </a:bodyPr>
          <a:lstStyle/>
          <a:p>
            <a:pPr defTabSz="609630"/>
            <a:r>
              <a:rPr lang="en-US" sz="2133" b="1">
                <a:solidFill>
                  <a:srgbClr val="004800"/>
                </a:solidFill>
                <a:latin typeface="Arial" panose="020B0604020202020204" pitchFamily="34" charset="0"/>
                <a:ea typeface="Tahoma" panose="020B0604030504040204" pitchFamily="34" charset="0"/>
                <a:cs typeface="Tahoma" panose="020B0604030504040204" pitchFamily="34" charset="0"/>
              </a:rPr>
              <a:t>Đạt</a:t>
            </a:r>
            <a:endParaRPr lang="en-US" sz="2133" dirty="0">
              <a:solidFill>
                <a:srgbClr val="004800"/>
              </a:solidFill>
              <a:latin typeface="Calibri"/>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9113528" y="1874169"/>
            <a:ext cx="684803" cy="420564"/>
          </a:xfrm>
          <a:prstGeom prst="rect">
            <a:avLst/>
          </a:prstGeom>
        </p:spPr>
        <p:txBody>
          <a:bodyPr wrap="none">
            <a:spAutoFit/>
          </a:bodyPr>
          <a:lstStyle/>
          <a:p>
            <a:pPr defTabSz="609630"/>
            <a:r>
              <a:rPr lang="vi-VN" sz="2133" b="1" dirty="0">
                <a:solidFill>
                  <a:srgbClr val="004800"/>
                </a:solidFill>
                <a:latin typeface="Arial" panose="020B0604020202020204" pitchFamily="34" charset="0"/>
                <a:ea typeface="Tahoma" panose="020B0604030504040204" pitchFamily="34" charset="0"/>
                <a:cs typeface="Tahoma" panose="020B0604030504040204" pitchFamily="34" charset="0"/>
              </a:rPr>
              <a:t>Tốt </a:t>
            </a:r>
            <a:endParaRPr lang="en-US" sz="2133" dirty="0">
              <a:solidFill>
                <a:srgbClr val="004800"/>
              </a:solidFill>
              <a:latin typeface="Calibri"/>
              <a:ea typeface="Tahoma" panose="020B0604030504040204" pitchFamily="34" charset="0"/>
              <a:cs typeface="Tahoma" panose="020B0604030504040204" pitchFamily="34" charset="0"/>
            </a:endParaRPr>
          </a:p>
        </p:txBody>
      </p:sp>
      <p:grpSp>
        <p:nvGrpSpPr>
          <p:cNvPr id="48" name="Group 47">
            <a:extLst>
              <a:ext uri="{FF2B5EF4-FFF2-40B4-BE49-F238E27FC236}">
                <a16:creationId xmlns:a16="http://schemas.microsoft.com/office/drawing/2014/main" id="{9C331FA1-CD11-4D70-8E6C-427496B746E1}"/>
              </a:ext>
            </a:extLst>
          </p:cNvPr>
          <p:cNvGrpSpPr/>
          <p:nvPr/>
        </p:nvGrpSpPr>
        <p:grpSpPr>
          <a:xfrm>
            <a:off x="6807200" y="2394963"/>
            <a:ext cx="1189189" cy="1280665"/>
            <a:chOff x="10210800" y="3592444"/>
            <a:chExt cx="1783784" cy="1920998"/>
          </a:xfrm>
        </p:grpSpPr>
        <p:pic>
          <p:nvPicPr>
            <p:cNvPr id="4098" name="Picture 2" descr="Star Cartoon Images, Stock Photos &amp;amp; Vectors | Shutterstock">
              <a:extLst>
                <a:ext uri="{FF2B5EF4-FFF2-40B4-BE49-F238E27FC236}">
                  <a16:creationId xmlns:a16="http://schemas.microsoft.com/office/drawing/2014/main" id="{A54E4E77-ABC2-41F7-B883-9EAA10138420}"/>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id="{512077EE-447D-484A-845F-410C64835F45}"/>
                </a:ext>
              </a:extLst>
            </p:cNvPr>
            <p:cNvSpPr/>
            <p:nvPr/>
          </p:nvSpPr>
          <p:spPr>
            <a:xfrm>
              <a:off x="10882119" y="4195665"/>
              <a:ext cx="534282" cy="692498"/>
            </a:xfrm>
            <a:prstGeom prst="rect">
              <a:avLst/>
            </a:prstGeom>
          </p:spPr>
          <p:txBody>
            <a:bodyPr wrap="none">
              <a:spAutoFit/>
            </a:bodyPr>
            <a:lstStyle/>
            <a:p>
              <a:pPr defTabSz="609630"/>
              <a:r>
                <a:rPr lang="vi-VN" sz="2400" b="1" dirty="0">
                  <a:solidFill>
                    <a:srgbClr val="002060"/>
                  </a:solidFill>
                  <a:latin typeface="Arial" panose="020B0604020202020204" pitchFamily="34" charset="0"/>
                  <a:ea typeface="Tahoma" panose="020B0604030504040204" pitchFamily="34" charset="0"/>
                  <a:cs typeface="Tahoma" panose="020B0604030504040204" pitchFamily="34" charset="0"/>
                </a:rPr>
                <a:t>1</a:t>
              </a:r>
              <a:endParaRPr lang="en-US" sz="2400" b="1" dirty="0">
                <a:solidFill>
                  <a:srgbClr val="002060"/>
                </a:solidFill>
                <a:latin typeface="Calibri"/>
                <a:ea typeface="Tahoma" panose="020B0604030504040204" pitchFamily="34" charset="0"/>
                <a:cs typeface="Tahoma" panose="020B0604030504040204" pitchFamily="34" charset="0"/>
              </a:endParaRPr>
            </a:p>
          </p:txBody>
        </p:sp>
      </p:grpSp>
      <p:grpSp>
        <p:nvGrpSpPr>
          <p:cNvPr id="51" name="Group 50">
            <a:extLst>
              <a:ext uri="{FF2B5EF4-FFF2-40B4-BE49-F238E27FC236}">
                <a16:creationId xmlns:a16="http://schemas.microsoft.com/office/drawing/2014/main" id="{7E4A3909-DC67-4532-8897-7B560E609957}"/>
              </a:ext>
            </a:extLst>
          </p:cNvPr>
          <p:cNvGrpSpPr/>
          <p:nvPr/>
        </p:nvGrpSpPr>
        <p:grpSpPr>
          <a:xfrm>
            <a:off x="8932154" y="2385056"/>
            <a:ext cx="1189189" cy="1280665"/>
            <a:chOff x="10210800" y="3592444"/>
            <a:chExt cx="1783784" cy="1920998"/>
          </a:xfrm>
        </p:grpSpPr>
        <p:pic>
          <p:nvPicPr>
            <p:cNvPr id="52" name="Picture 2" descr="Star Cartoon Images, Stock Photos &amp;amp; Vectors | Shutterstock">
              <a:extLst>
                <a:ext uri="{FF2B5EF4-FFF2-40B4-BE49-F238E27FC236}">
                  <a16:creationId xmlns:a16="http://schemas.microsoft.com/office/drawing/2014/main" id="{6053EBE6-087D-42CD-9EF3-6D7F4CD47401}"/>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15514C78-236C-47C1-AE1C-88D667A18F22}"/>
                </a:ext>
              </a:extLst>
            </p:cNvPr>
            <p:cNvSpPr/>
            <p:nvPr/>
          </p:nvSpPr>
          <p:spPr>
            <a:xfrm>
              <a:off x="10882119" y="4195665"/>
              <a:ext cx="534282" cy="692498"/>
            </a:xfrm>
            <a:prstGeom prst="rect">
              <a:avLst/>
            </a:prstGeom>
          </p:spPr>
          <p:txBody>
            <a:bodyPr wrap="none">
              <a:spAutoFit/>
            </a:bodyPr>
            <a:lstStyle/>
            <a:p>
              <a:pPr defTabSz="609630"/>
              <a:r>
                <a:rPr lang="vi-VN" sz="2400" b="1" dirty="0">
                  <a:solidFill>
                    <a:srgbClr val="002060"/>
                  </a:solidFill>
                  <a:latin typeface="Arial" panose="020B0604020202020204" pitchFamily="34" charset="0"/>
                  <a:ea typeface="Tahoma" panose="020B0604030504040204" pitchFamily="34" charset="0"/>
                  <a:cs typeface="Tahoma" panose="020B0604030504040204" pitchFamily="34" charset="0"/>
                </a:rPr>
                <a:t>2</a:t>
              </a:r>
              <a:endParaRPr lang="en-US" sz="2400" b="1" dirty="0">
                <a:solidFill>
                  <a:srgbClr val="002060"/>
                </a:solidFill>
                <a:latin typeface="Calibri"/>
                <a:ea typeface="Tahoma" panose="020B0604030504040204" pitchFamily="34" charset="0"/>
                <a:cs typeface="Tahoma" panose="020B0604030504040204" pitchFamily="34" charset="0"/>
              </a:endParaRPr>
            </a:p>
          </p:txBody>
        </p:sp>
      </p:grpSp>
      <p:grpSp>
        <p:nvGrpSpPr>
          <p:cNvPr id="57" name="Group 56">
            <a:extLst>
              <a:ext uri="{FF2B5EF4-FFF2-40B4-BE49-F238E27FC236}">
                <a16:creationId xmlns:a16="http://schemas.microsoft.com/office/drawing/2014/main" id="{B8881F62-49B3-42DD-A016-E91241AA3D64}"/>
              </a:ext>
            </a:extLst>
          </p:cNvPr>
          <p:cNvGrpSpPr/>
          <p:nvPr/>
        </p:nvGrpSpPr>
        <p:grpSpPr>
          <a:xfrm>
            <a:off x="6812386" y="3729683"/>
            <a:ext cx="1189189" cy="1280665"/>
            <a:chOff x="10210800" y="3592444"/>
            <a:chExt cx="1783784" cy="1920998"/>
          </a:xfrm>
        </p:grpSpPr>
        <p:pic>
          <p:nvPicPr>
            <p:cNvPr id="58" name="Picture 2" descr="Star Cartoon Images, Stock Photos &amp;amp; Vectors | Shutterstock">
              <a:extLst>
                <a:ext uri="{FF2B5EF4-FFF2-40B4-BE49-F238E27FC236}">
                  <a16:creationId xmlns:a16="http://schemas.microsoft.com/office/drawing/2014/main" id="{1FD59893-6355-4427-941B-441B57EDE559}"/>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AF28AC2B-A3EA-4BC3-9989-BEE2BF01612C}"/>
                </a:ext>
              </a:extLst>
            </p:cNvPr>
            <p:cNvSpPr/>
            <p:nvPr/>
          </p:nvSpPr>
          <p:spPr>
            <a:xfrm>
              <a:off x="10882119" y="4195665"/>
              <a:ext cx="534282" cy="692498"/>
            </a:xfrm>
            <a:prstGeom prst="rect">
              <a:avLst/>
            </a:prstGeom>
          </p:spPr>
          <p:txBody>
            <a:bodyPr wrap="none">
              <a:spAutoFit/>
            </a:bodyPr>
            <a:lstStyle/>
            <a:p>
              <a:pPr defTabSz="609630"/>
              <a:r>
                <a:rPr lang="vi-VN" sz="2400" b="1" dirty="0">
                  <a:solidFill>
                    <a:srgbClr val="002060"/>
                  </a:solidFill>
                  <a:latin typeface="Arial" panose="020B0604020202020204" pitchFamily="34" charset="0"/>
                  <a:ea typeface="Tahoma" panose="020B0604030504040204" pitchFamily="34" charset="0"/>
                  <a:cs typeface="Tahoma" panose="020B0604030504040204" pitchFamily="34" charset="0"/>
                </a:rPr>
                <a:t>1</a:t>
              </a:r>
              <a:endParaRPr lang="en-US" sz="2400" b="1" dirty="0">
                <a:solidFill>
                  <a:srgbClr val="002060"/>
                </a:solidFill>
                <a:latin typeface="Calibri"/>
                <a:ea typeface="Tahoma" panose="020B0604030504040204" pitchFamily="34" charset="0"/>
                <a:cs typeface="Tahoma" panose="020B0604030504040204" pitchFamily="34" charset="0"/>
              </a:endParaRPr>
            </a:p>
          </p:txBody>
        </p:sp>
      </p:grpSp>
      <p:grpSp>
        <p:nvGrpSpPr>
          <p:cNvPr id="60" name="Group 59">
            <a:extLst>
              <a:ext uri="{FF2B5EF4-FFF2-40B4-BE49-F238E27FC236}">
                <a16:creationId xmlns:a16="http://schemas.microsoft.com/office/drawing/2014/main" id="{66AFCC15-4EC4-478C-A657-58BE6DFA865B}"/>
              </a:ext>
            </a:extLst>
          </p:cNvPr>
          <p:cNvGrpSpPr/>
          <p:nvPr/>
        </p:nvGrpSpPr>
        <p:grpSpPr>
          <a:xfrm>
            <a:off x="8937340" y="3719776"/>
            <a:ext cx="1189189" cy="1280665"/>
            <a:chOff x="10210800" y="3592444"/>
            <a:chExt cx="1783784" cy="1920998"/>
          </a:xfrm>
        </p:grpSpPr>
        <p:pic>
          <p:nvPicPr>
            <p:cNvPr id="61" name="Picture 2" descr="Star Cartoon Images, Stock Photos &amp;amp; Vectors | Shutterstock">
              <a:extLst>
                <a:ext uri="{FF2B5EF4-FFF2-40B4-BE49-F238E27FC236}">
                  <a16:creationId xmlns:a16="http://schemas.microsoft.com/office/drawing/2014/main" id="{BEF55917-47D1-44A7-9A4E-E2F45A3BC448}"/>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a16="http://schemas.microsoft.com/office/drawing/2014/main" id="{88DF7847-1700-47FA-96D7-0A945D481307}"/>
                </a:ext>
              </a:extLst>
            </p:cNvPr>
            <p:cNvSpPr/>
            <p:nvPr/>
          </p:nvSpPr>
          <p:spPr>
            <a:xfrm>
              <a:off x="10882119" y="4195665"/>
              <a:ext cx="534282" cy="692498"/>
            </a:xfrm>
            <a:prstGeom prst="rect">
              <a:avLst/>
            </a:prstGeom>
          </p:spPr>
          <p:txBody>
            <a:bodyPr wrap="none">
              <a:spAutoFit/>
            </a:bodyPr>
            <a:lstStyle/>
            <a:p>
              <a:pPr defTabSz="609630"/>
              <a:r>
                <a:rPr lang="vi-VN" sz="2400" b="1" dirty="0">
                  <a:solidFill>
                    <a:srgbClr val="002060"/>
                  </a:solidFill>
                  <a:latin typeface="Arial" panose="020B0604020202020204" pitchFamily="34" charset="0"/>
                  <a:ea typeface="Tahoma" panose="020B0604030504040204" pitchFamily="34" charset="0"/>
                  <a:cs typeface="Tahoma" panose="020B0604030504040204" pitchFamily="34" charset="0"/>
                </a:rPr>
                <a:t>2</a:t>
              </a:r>
              <a:endParaRPr lang="en-US" sz="2400" b="1" dirty="0">
                <a:solidFill>
                  <a:srgbClr val="002060"/>
                </a:solidFill>
                <a:latin typeface="Calibri"/>
                <a:ea typeface="Tahoma" panose="020B0604030504040204" pitchFamily="34" charset="0"/>
                <a:cs typeface="Tahoma" panose="020B0604030504040204" pitchFamily="34" charset="0"/>
              </a:endParaRPr>
            </a:p>
          </p:txBody>
        </p:sp>
      </p:grpSp>
      <p:grpSp>
        <p:nvGrpSpPr>
          <p:cNvPr id="66" name="Group 65">
            <a:extLst>
              <a:ext uri="{FF2B5EF4-FFF2-40B4-BE49-F238E27FC236}">
                <a16:creationId xmlns:a16="http://schemas.microsoft.com/office/drawing/2014/main" id="{61BDE017-AF9E-4997-81AF-6111FD47D7C4}"/>
              </a:ext>
            </a:extLst>
          </p:cNvPr>
          <p:cNvGrpSpPr/>
          <p:nvPr/>
        </p:nvGrpSpPr>
        <p:grpSpPr>
          <a:xfrm>
            <a:off x="6807200" y="5096836"/>
            <a:ext cx="1189189" cy="1280665"/>
            <a:chOff x="10210800" y="3592444"/>
            <a:chExt cx="1783784" cy="1920998"/>
          </a:xfrm>
        </p:grpSpPr>
        <p:pic>
          <p:nvPicPr>
            <p:cNvPr id="67" name="Picture 2" descr="Star Cartoon Images, Stock Photos &amp;amp; Vectors | Shutterstock">
              <a:extLst>
                <a:ext uri="{FF2B5EF4-FFF2-40B4-BE49-F238E27FC236}">
                  <a16:creationId xmlns:a16="http://schemas.microsoft.com/office/drawing/2014/main" id="{9F1643E3-6162-452D-9C5B-7ACCE0C4581D}"/>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4DF45F61-9AF9-4408-85C8-F5E4D929C7BB}"/>
                </a:ext>
              </a:extLst>
            </p:cNvPr>
            <p:cNvSpPr/>
            <p:nvPr/>
          </p:nvSpPr>
          <p:spPr>
            <a:xfrm>
              <a:off x="10882119" y="4195665"/>
              <a:ext cx="534282" cy="692498"/>
            </a:xfrm>
            <a:prstGeom prst="rect">
              <a:avLst/>
            </a:prstGeom>
          </p:spPr>
          <p:txBody>
            <a:bodyPr wrap="none">
              <a:spAutoFit/>
            </a:bodyPr>
            <a:lstStyle/>
            <a:p>
              <a:pPr defTabSz="609630"/>
              <a:r>
                <a:rPr lang="vi-VN" sz="2400" b="1" dirty="0">
                  <a:solidFill>
                    <a:srgbClr val="002060"/>
                  </a:solidFill>
                  <a:latin typeface="Arial" panose="020B0604020202020204" pitchFamily="34" charset="0"/>
                  <a:ea typeface="Tahoma" panose="020B0604030504040204" pitchFamily="34" charset="0"/>
                  <a:cs typeface="Tahoma" panose="020B0604030504040204" pitchFamily="34" charset="0"/>
                </a:rPr>
                <a:t>1</a:t>
              </a:r>
              <a:endParaRPr lang="en-US" sz="2400" b="1" dirty="0">
                <a:solidFill>
                  <a:srgbClr val="002060"/>
                </a:solidFill>
                <a:latin typeface="Calibri"/>
                <a:ea typeface="Tahoma" panose="020B0604030504040204" pitchFamily="34" charset="0"/>
                <a:cs typeface="Tahoma" panose="020B0604030504040204" pitchFamily="34" charset="0"/>
              </a:endParaRPr>
            </a:p>
          </p:txBody>
        </p:sp>
      </p:grpSp>
      <p:grpSp>
        <p:nvGrpSpPr>
          <p:cNvPr id="69" name="Group 68">
            <a:extLst>
              <a:ext uri="{FF2B5EF4-FFF2-40B4-BE49-F238E27FC236}">
                <a16:creationId xmlns:a16="http://schemas.microsoft.com/office/drawing/2014/main" id="{87F71627-E2AC-4F7E-A57E-56F5C36C34AE}"/>
              </a:ext>
            </a:extLst>
          </p:cNvPr>
          <p:cNvGrpSpPr/>
          <p:nvPr/>
        </p:nvGrpSpPr>
        <p:grpSpPr>
          <a:xfrm>
            <a:off x="8932154" y="5086928"/>
            <a:ext cx="1189189" cy="1280665"/>
            <a:chOff x="10210800" y="3592444"/>
            <a:chExt cx="1783784" cy="1920998"/>
          </a:xfrm>
        </p:grpSpPr>
        <p:pic>
          <p:nvPicPr>
            <p:cNvPr id="70" name="Picture 2" descr="Star Cartoon Images, Stock Photos &amp;amp; Vectors | Shutterstock">
              <a:extLst>
                <a:ext uri="{FF2B5EF4-FFF2-40B4-BE49-F238E27FC236}">
                  <a16:creationId xmlns:a16="http://schemas.microsoft.com/office/drawing/2014/main" id="{E0A6AC84-37AD-45AF-8335-6DECDC83E69E}"/>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7A782C99-41EC-4619-B7B6-B3196B5A82C5}"/>
                </a:ext>
              </a:extLst>
            </p:cNvPr>
            <p:cNvSpPr/>
            <p:nvPr/>
          </p:nvSpPr>
          <p:spPr>
            <a:xfrm>
              <a:off x="10882119" y="4195665"/>
              <a:ext cx="534282" cy="692498"/>
            </a:xfrm>
            <a:prstGeom prst="rect">
              <a:avLst/>
            </a:prstGeom>
          </p:spPr>
          <p:txBody>
            <a:bodyPr wrap="none">
              <a:spAutoFit/>
            </a:bodyPr>
            <a:lstStyle/>
            <a:p>
              <a:pPr defTabSz="609630"/>
              <a:r>
                <a:rPr lang="vi-VN" sz="2400" b="1" dirty="0">
                  <a:solidFill>
                    <a:srgbClr val="002060"/>
                  </a:solidFill>
                  <a:latin typeface="Arial" panose="020B0604020202020204" pitchFamily="34" charset="0"/>
                  <a:ea typeface="Tahoma" panose="020B0604030504040204" pitchFamily="34" charset="0"/>
                  <a:cs typeface="Tahoma" panose="020B0604030504040204" pitchFamily="34" charset="0"/>
                </a:rPr>
                <a:t>2</a:t>
              </a:r>
              <a:endParaRPr lang="en-US" sz="2400" b="1" dirty="0">
                <a:solidFill>
                  <a:srgbClr val="002060"/>
                </a:solidFill>
                <a:latin typeface="Calibri"/>
                <a:ea typeface="Tahoma" panose="020B0604030504040204" pitchFamily="34" charset="0"/>
                <a:cs typeface="Tahoma" panose="020B0604030504040204" pitchFamily="34"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fade">
                                      <p:cBhvr>
                                        <p:cTn id="41" dur="500"/>
                                        <p:tgtEl>
                                          <p:spTgt spid="66"/>
                                        </p:tgtEl>
                                      </p:cBhvr>
                                    </p:animEffect>
                                  </p:childTnLst>
                                </p:cTn>
                              </p:par>
                              <p:par>
                                <p:cTn id="42" presetID="10" presetClass="entr" presetSubtype="0" fill="hold" nodeType="with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fade">
                                      <p:cBhvr>
                                        <p:cTn id="44" dur="500"/>
                                        <p:tgtEl>
                                          <p:spTgt spid="69"/>
                                        </p:tgtEl>
                                      </p:cBhvr>
                                    </p:animEffect>
                                  </p:childTnLst>
                                </p:cTn>
                              </p:par>
                              <p:par>
                                <p:cTn id="45" presetID="10" presetClass="entr" presetSubtype="0" fill="hold" nodeType="with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cTn>
                              </p:par>
                              <p:par>
                                <p:cTn id="48" presetID="10" presetClass="entr" presetSubtype="0" fill="hold" nodeType="with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500"/>
                                        <p:tgtEl>
                                          <p:spTgt spid="57"/>
                                        </p:tgtEl>
                                      </p:cBhvr>
                                    </p:animEffect>
                                  </p:childTnLst>
                                </p:cTn>
                              </p:par>
                              <p:par>
                                <p:cTn id="51" presetID="10"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500"/>
                                        <p:tgtEl>
                                          <p:spTgt spid="48"/>
                                        </p:tgtEl>
                                      </p:cBhvr>
                                    </p:animEffect>
                                  </p:childTnLst>
                                </p:cTn>
                              </p:par>
                              <p:par>
                                <p:cTn id="54" presetID="10" presetClass="entr" presetSubtype="0" fill="hold" nodeType="with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fade">
                                      <p:cBhvr>
                                        <p:cTn id="5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C019BD6B-2DED-4485-A73A-21205ABC9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11"/>
            <a:ext cx="12192000" cy="6858000"/>
          </a:xfrm>
          <a:prstGeom prst="rect">
            <a:avLst/>
          </a:prstGeom>
        </p:spPr>
      </p:pic>
      <p:sp>
        <p:nvSpPr>
          <p:cNvPr id="75" name="Rounded Rectangle 6">
            <a:extLst>
              <a:ext uri="{FF2B5EF4-FFF2-40B4-BE49-F238E27FC236}">
                <a16:creationId xmlns:a16="http://schemas.microsoft.com/office/drawing/2014/main" id="{BF0C72E6-C9E2-4338-8B77-E7D463B56756}"/>
              </a:ext>
            </a:extLst>
          </p:cNvPr>
          <p:cNvSpPr/>
          <p:nvPr/>
        </p:nvSpPr>
        <p:spPr>
          <a:xfrm>
            <a:off x="203200" y="246449"/>
            <a:ext cx="11785600" cy="6502400"/>
          </a:xfrm>
          <a:prstGeom prst="roundRect">
            <a:avLst>
              <a:gd name="adj" fmla="val 7537"/>
            </a:avLst>
          </a:prstGeom>
          <a:solidFill>
            <a:sysClr val="window" lastClr="FFFFFF">
              <a:alpha val="85000"/>
            </a:sysClr>
          </a:solidFill>
          <a:ln w="25400" cap="flat" cmpd="sng" algn="ctr">
            <a:noFill/>
            <a:prstDash val="solid"/>
          </a:ln>
          <a:effectLst/>
        </p:spPr>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pic>
        <p:nvPicPr>
          <p:cNvPr id="10" name="Picture 10"/>
          <p:cNvPicPr>
            <a:picLocks noChangeAspect="1"/>
          </p:cNvPicPr>
          <p:nvPr/>
        </p:nvPicPr>
        <p:blipFill>
          <a:blip r:embed="rId3"/>
          <a:srcRect/>
          <a:stretch>
            <a:fillRect/>
          </a:stretch>
        </p:blipFill>
        <p:spPr>
          <a:xfrm rot="820994">
            <a:off x="11144794" y="3313044"/>
            <a:ext cx="566494" cy="641935"/>
          </a:xfrm>
          <a:prstGeom prst="rect">
            <a:avLst/>
          </a:prstGeom>
        </p:spPr>
      </p:pic>
      <p:pic>
        <p:nvPicPr>
          <p:cNvPr id="11" name="Picture 11"/>
          <p:cNvPicPr>
            <a:picLocks noChangeAspect="1"/>
          </p:cNvPicPr>
          <p:nvPr/>
        </p:nvPicPr>
        <p:blipFill>
          <a:blip r:embed="rId3"/>
          <a:srcRect/>
          <a:stretch>
            <a:fillRect/>
          </a:stretch>
        </p:blipFill>
        <p:spPr>
          <a:xfrm rot="1273678">
            <a:off x="528918" y="1718866"/>
            <a:ext cx="670963" cy="773073"/>
          </a:xfrm>
          <a:prstGeom prst="rect">
            <a:avLst/>
          </a:prstGeom>
        </p:spPr>
      </p:pic>
      <p:sp>
        <p:nvSpPr>
          <p:cNvPr id="12" name="Rectangle 11">
            <a:extLst>
              <a:ext uri="{FF2B5EF4-FFF2-40B4-BE49-F238E27FC236}">
                <a16:creationId xmlns:a16="http://schemas.microsoft.com/office/drawing/2014/main" id="{209C6D41-AE7D-4950-A72A-CD5F7B51E3A0}"/>
              </a:ext>
            </a:extLst>
          </p:cNvPr>
          <p:cNvSpPr/>
          <p:nvPr/>
        </p:nvSpPr>
        <p:spPr>
          <a:xfrm>
            <a:off x="3708400" y="316101"/>
            <a:ext cx="4775200" cy="666977"/>
          </a:xfrm>
          <a:prstGeom prst="rect">
            <a:avLst/>
          </a:prstGeom>
        </p:spPr>
        <p:txBody>
          <a:bodyPr wrap="square">
            <a:spAutoFit/>
          </a:bodyPr>
          <a:lstStyle/>
          <a:p>
            <a:pPr marL="0" marR="0" lvl="0" indent="0" algn="ctr" defTabSz="121926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E5A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 </a:t>
            </a:r>
            <a:r>
              <a:rPr kumimoji="0" lang="en-US" sz="3734"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Bàn</a:t>
            </a:r>
            <a:r>
              <a:rPr kumimoji="0" lang="en-US" sz="373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 </a:t>
            </a:r>
            <a:r>
              <a:rPr kumimoji="0" lang="en-US" sz="3734"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tay</a:t>
            </a:r>
            <a:r>
              <a:rPr kumimoji="0" lang="en-US" sz="373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 </a:t>
            </a:r>
            <a:r>
              <a:rPr kumimoji="0" lang="en-US" sz="3734"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cô</a:t>
            </a:r>
            <a:r>
              <a:rPr kumimoji="0" lang="en-US" sz="373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 </a:t>
            </a:r>
            <a:r>
              <a:rPr kumimoji="0" lang="en-US" sz="3734"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giáo</a:t>
            </a:r>
            <a:endParaRPr kumimoji="0" lang="en-US" sz="373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endParaRPr>
          </a:p>
        </p:txBody>
      </p:sp>
      <p:sp>
        <p:nvSpPr>
          <p:cNvPr id="13" name="Text Box 7">
            <a:extLst>
              <a:ext uri="{FF2B5EF4-FFF2-40B4-BE49-F238E27FC236}">
                <a16:creationId xmlns:a16="http://schemas.microsoft.com/office/drawing/2014/main" id="{306E650C-F182-429F-9163-C9782676DBF0}"/>
              </a:ext>
            </a:extLst>
          </p:cNvPr>
          <p:cNvSpPr txBox="1">
            <a:spLocks noChangeArrowheads="1"/>
          </p:cNvSpPr>
          <p:nvPr/>
        </p:nvSpPr>
        <p:spPr bwMode="auto">
          <a:xfrm>
            <a:off x="2031492" y="142727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Cô gấp cong cong</a:t>
            </a:r>
          </a:p>
        </p:txBody>
      </p:sp>
      <p:sp>
        <p:nvSpPr>
          <p:cNvPr id="14" name="Text Box 8">
            <a:extLst>
              <a:ext uri="{FF2B5EF4-FFF2-40B4-BE49-F238E27FC236}">
                <a16:creationId xmlns:a16="http://schemas.microsoft.com/office/drawing/2014/main" id="{E27DB970-9A03-444B-9AE5-A7239854B302}"/>
              </a:ext>
            </a:extLst>
          </p:cNvPr>
          <p:cNvSpPr txBox="1">
            <a:spLocks noChangeArrowheads="1"/>
          </p:cNvSpPr>
          <p:nvPr/>
        </p:nvSpPr>
        <p:spPr bwMode="auto">
          <a:xfrm>
            <a:off x="2031492" y="180827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Thoắt cái đã xong</a:t>
            </a:r>
          </a:p>
        </p:txBody>
      </p:sp>
      <p:sp>
        <p:nvSpPr>
          <p:cNvPr id="15" name="Text Box 9">
            <a:extLst>
              <a:ext uri="{FF2B5EF4-FFF2-40B4-BE49-F238E27FC236}">
                <a16:creationId xmlns:a16="http://schemas.microsoft.com/office/drawing/2014/main" id="{843E1AF7-E420-4CB6-B0A4-DBC8DD645E08}"/>
              </a:ext>
            </a:extLst>
          </p:cNvPr>
          <p:cNvSpPr txBox="1">
            <a:spLocks noChangeArrowheads="1"/>
          </p:cNvSpPr>
          <p:nvPr/>
        </p:nvSpPr>
        <p:spPr bwMode="auto">
          <a:xfrm>
            <a:off x="2031493" y="2189276"/>
            <a:ext cx="40369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Chiếc</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thuyền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xinh</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quá</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16" name="Text Box 14">
            <a:extLst>
              <a:ext uri="{FF2B5EF4-FFF2-40B4-BE49-F238E27FC236}">
                <a16:creationId xmlns:a16="http://schemas.microsoft.com/office/drawing/2014/main" id="{7E89B53D-8C50-4C13-B5AB-3AD11991F559}"/>
              </a:ext>
            </a:extLst>
          </p:cNvPr>
          <p:cNvSpPr txBox="1">
            <a:spLocks noChangeArrowheads="1"/>
          </p:cNvSpPr>
          <p:nvPr/>
        </p:nvSpPr>
        <p:spPr bwMode="auto">
          <a:xfrm>
            <a:off x="2031492" y="104627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Một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tờ</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giấy</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trắng</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17" name="Text Box 10">
            <a:extLst>
              <a:ext uri="{FF2B5EF4-FFF2-40B4-BE49-F238E27FC236}">
                <a16:creationId xmlns:a16="http://schemas.microsoft.com/office/drawing/2014/main" id="{7D3E952D-A2DD-4978-BD3B-902D334FDC3F}"/>
              </a:ext>
            </a:extLst>
          </p:cNvPr>
          <p:cNvSpPr txBox="1">
            <a:spLocks noChangeArrowheads="1"/>
          </p:cNvSpPr>
          <p:nvPr/>
        </p:nvSpPr>
        <p:spPr bwMode="auto">
          <a:xfrm>
            <a:off x="2031492" y="285021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Một tờ giấy đỏ</a:t>
            </a:r>
          </a:p>
        </p:txBody>
      </p:sp>
      <p:sp>
        <p:nvSpPr>
          <p:cNvPr id="18" name="Text Box 11">
            <a:extLst>
              <a:ext uri="{FF2B5EF4-FFF2-40B4-BE49-F238E27FC236}">
                <a16:creationId xmlns:a16="http://schemas.microsoft.com/office/drawing/2014/main" id="{2FAEB792-3AA6-42C2-AE78-CEF0D24DBBBC}"/>
              </a:ext>
            </a:extLst>
          </p:cNvPr>
          <p:cNvSpPr txBox="1">
            <a:spLocks noChangeArrowheads="1"/>
          </p:cNvSpPr>
          <p:nvPr/>
        </p:nvSpPr>
        <p:spPr bwMode="auto">
          <a:xfrm>
            <a:off x="2031492" y="323121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Mềm</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mại</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err="1">
                <a:ln>
                  <a:noFill/>
                </a:ln>
                <a:solidFill>
                  <a:srgbClr val="00B0F0"/>
                </a:solidFill>
                <a:effectLst/>
                <a:uLnTx/>
                <a:uFillTx/>
                <a:latin typeface="#9Slide03 AmpleSoft" panose="02000000000000000000" pitchFamily="2" charset="0"/>
                <a:ea typeface="+mn-ea"/>
                <a:cs typeface="Times New Roman" panose="02020603050405020304" pitchFamily="18" charset="0"/>
              </a:rPr>
              <a:t>tay</a:t>
            </a: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 cô</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19" name="Text Box 12">
            <a:extLst>
              <a:ext uri="{FF2B5EF4-FFF2-40B4-BE49-F238E27FC236}">
                <a16:creationId xmlns:a16="http://schemas.microsoft.com/office/drawing/2014/main" id="{58257A53-D682-4599-84BB-BF89EB8918C4}"/>
              </a:ext>
            </a:extLst>
          </p:cNvPr>
          <p:cNvSpPr txBox="1">
            <a:spLocks noChangeArrowheads="1"/>
          </p:cNvSpPr>
          <p:nvPr/>
        </p:nvSpPr>
        <p:spPr bwMode="auto">
          <a:xfrm>
            <a:off x="2031492" y="368841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Mặt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trời</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đã</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phô</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0" name="Text Box 13">
            <a:extLst>
              <a:ext uri="{FF2B5EF4-FFF2-40B4-BE49-F238E27FC236}">
                <a16:creationId xmlns:a16="http://schemas.microsoft.com/office/drawing/2014/main" id="{E216F8CD-EC05-49EE-BE4D-42DFF7F4B0D8}"/>
              </a:ext>
            </a:extLst>
          </p:cNvPr>
          <p:cNvSpPr txBox="1">
            <a:spLocks noChangeArrowheads="1"/>
          </p:cNvSpPr>
          <p:nvPr/>
        </p:nvSpPr>
        <p:spPr bwMode="auto">
          <a:xfrm>
            <a:off x="2031492" y="414561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Nhiều</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tia</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nắng</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tỏa</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21" name="Text Box 15">
            <a:extLst>
              <a:ext uri="{FF2B5EF4-FFF2-40B4-BE49-F238E27FC236}">
                <a16:creationId xmlns:a16="http://schemas.microsoft.com/office/drawing/2014/main" id="{1F8CE44A-E42C-40EF-A7B6-95C786966B40}"/>
              </a:ext>
            </a:extLst>
          </p:cNvPr>
          <p:cNvSpPr txBox="1">
            <a:spLocks noChangeArrowheads="1"/>
          </p:cNvSpPr>
          <p:nvPr/>
        </p:nvSpPr>
        <p:spPr bwMode="auto">
          <a:xfrm>
            <a:off x="6457223" y="1427274"/>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Cô cắt rất nhanh</a:t>
            </a:r>
          </a:p>
        </p:txBody>
      </p:sp>
      <p:sp>
        <p:nvSpPr>
          <p:cNvPr id="22" name="Text Box 16">
            <a:extLst>
              <a:ext uri="{FF2B5EF4-FFF2-40B4-BE49-F238E27FC236}">
                <a16:creationId xmlns:a16="http://schemas.microsoft.com/office/drawing/2014/main" id="{F7EA4B03-AB60-4466-A0E7-AEEE4F60F50C}"/>
              </a:ext>
            </a:extLst>
          </p:cNvPr>
          <p:cNvSpPr txBox="1">
            <a:spLocks noChangeArrowheads="1"/>
          </p:cNvSpPr>
          <p:nvPr/>
        </p:nvSpPr>
        <p:spPr bwMode="auto">
          <a:xfrm>
            <a:off x="6457223" y="1781771"/>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Mặt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nước</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dập</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dềnh</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3" name="Text Box 17">
            <a:extLst>
              <a:ext uri="{FF2B5EF4-FFF2-40B4-BE49-F238E27FC236}">
                <a16:creationId xmlns:a16="http://schemas.microsoft.com/office/drawing/2014/main" id="{F6C7C55E-6D94-47ED-96E2-DFE21242651B}"/>
              </a:ext>
            </a:extLst>
          </p:cNvPr>
          <p:cNvSpPr txBox="1">
            <a:spLocks noChangeArrowheads="1"/>
          </p:cNvSpPr>
          <p:nvPr/>
        </p:nvSpPr>
        <p:spPr bwMode="auto">
          <a:xfrm>
            <a:off x="6457225" y="2197173"/>
            <a:ext cx="4853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Quanh</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thuyền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sóng</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lượn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24" name="Text Box 18">
            <a:extLst>
              <a:ext uri="{FF2B5EF4-FFF2-40B4-BE49-F238E27FC236}">
                <a16:creationId xmlns:a16="http://schemas.microsoft.com/office/drawing/2014/main" id="{20D263CE-7088-4A0A-BC6B-723B973EFC03}"/>
              </a:ext>
            </a:extLst>
          </p:cNvPr>
          <p:cNvSpPr txBox="1">
            <a:spLocks noChangeArrowheads="1"/>
          </p:cNvSpPr>
          <p:nvPr/>
        </p:nvSpPr>
        <p:spPr bwMode="auto">
          <a:xfrm>
            <a:off x="6457223" y="2855195"/>
            <a:ext cx="42892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Như</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err="1">
                <a:ln>
                  <a:noFill/>
                </a:ln>
                <a:solidFill>
                  <a:srgbClr val="00B0F0"/>
                </a:solidFill>
                <a:effectLst/>
                <a:uLnTx/>
                <a:uFillTx/>
                <a:latin typeface="#9Slide03 AmpleSoft" panose="02000000000000000000" pitchFamily="2" charset="0"/>
                <a:ea typeface="+mn-ea"/>
                <a:cs typeface="Times New Roman" panose="02020603050405020304" pitchFamily="18" charset="0"/>
              </a:rPr>
              <a:t>phép</a:t>
            </a: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 mầu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nhiệm</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5" name="Text Box 19">
            <a:extLst>
              <a:ext uri="{FF2B5EF4-FFF2-40B4-BE49-F238E27FC236}">
                <a16:creationId xmlns:a16="http://schemas.microsoft.com/office/drawing/2014/main" id="{0CB6EAB3-4257-438A-8CE8-F1666684D62D}"/>
              </a:ext>
            </a:extLst>
          </p:cNvPr>
          <p:cNvSpPr txBox="1">
            <a:spLocks noChangeArrowheads="1"/>
          </p:cNvSpPr>
          <p:nvPr/>
        </p:nvSpPr>
        <p:spPr bwMode="auto">
          <a:xfrm>
            <a:off x="6457223" y="3259386"/>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Hiện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trước</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mắt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em</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26" name="Text Box 20">
            <a:extLst>
              <a:ext uri="{FF2B5EF4-FFF2-40B4-BE49-F238E27FC236}">
                <a16:creationId xmlns:a16="http://schemas.microsoft.com/office/drawing/2014/main" id="{6D8FD970-084E-4AD2-95B2-5A1983D9668E}"/>
              </a:ext>
            </a:extLst>
          </p:cNvPr>
          <p:cNvSpPr txBox="1">
            <a:spLocks noChangeArrowheads="1"/>
          </p:cNvSpPr>
          <p:nvPr/>
        </p:nvSpPr>
        <p:spPr bwMode="auto">
          <a:xfrm>
            <a:off x="6457224" y="3700022"/>
            <a:ext cx="38687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Biển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biếc</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bình</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minh</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7" name="Text Box 21">
            <a:extLst>
              <a:ext uri="{FF2B5EF4-FFF2-40B4-BE49-F238E27FC236}">
                <a16:creationId xmlns:a16="http://schemas.microsoft.com/office/drawing/2014/main" id="{8BFB1626-45A6-4D0A-BFCF-797831CFA854}"/>
              </a:ext>
            </a:extLst>
          </p:cNvPr>
          <p:cNvSpPr txBox="1">
            <a:spLocks noChangeArrowheads="1"/>
          </p:cNvSpPr>
          <p:nvPr/>
        </p:nvSpPr>
        <p:spPr bwMode="auto">
          <a:xfrm>
            <a:off x="6457223" y="4140658"/>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Rì rào sóng vỗ…</a:t>
            </a:r>
          </a:p>
        </p:txBody>
      </p:sp>
      <p:sp>
        <p:nvSpPr>
          <p:cNvPr id="28" name="Text Box 22">
            <a:extLst>
              <a:ext uri="{FF2B5EF4-FFF2-40B4-BE49-F238E27FC236}">
                <a16:creationId xmlns:a16="http://schemas.microsoft.com/office/drawing/2014/main" id="{18BD89E3-E74A-41DB-9418-2EF96D078FD5}"/>
              </a:ext>
            </a:extLst>
          </p:cNvPr>
          <p:cNvSpPr txBox="1">
            <a:spLocks noChangeArrowheads="1"/>
          </p:cNvSpPr>
          <p:nvPr/>
        </p:nvSpPr>
        <p:spPr bwMode="auto">
          <a:xfrm>
            <a:off x="6457223" y="1046274"/>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Thêm</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tờ</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xanh</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nữa</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9" name="Text Box 23">
            <a:extLst>
              <a:ext uri="{FF2B5EF4-FFF2-40B4-BE49-F238E27FC236}">
                <a16:creationId xmlns:a16="http://schemas.microsoft.com/office/drawing/2014/main" id="{9C6801A2-E2EE-4DFF-907D-ED5F0551ADD6}"/>
              </a:ext>
            </a:extLst>
          </p:cNvPr>
          <p:cNvSpPr txBox="1">
            <a:spLocks noChangeArrowheads="1"/>
          </p:cNvSpPr>
          <p:nvPr/>
        </p:nvSpPr>
        <p:spPr bwMode="auto">
          <a:xfrm>
            <a:off x="6457223" y="4819833"/>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Biết bao điều lạ</a:t>
            </a:r>
          </a:p>
        </p:txBody>
      </p:sp>
      <p:sp>
        <p:nvSpPr>
          <p:cNvPr id="30" name="Text Box 24">
            <a:extLst>
              <a:ext uri="{FF2B5EF4-FFF2-40B4-BE49-F238E27FC236}">
                <a16:creationId xmlns:a16="http://schemas.microsoft.com/office/drawing/2014/main" id="{8C714490-990F-45F5-9CA2-FE23122E699E}"/>
              </a:ext>
            </a:extLst>
          </p:cNvPr>
          <p:cNvSpPr txBox="1">
            <a:spLocks noChangeArrowheads="1"/>
          </p:cNvSpPr>
          <p:nvPr/>
        </p:nvSpPr>
        <p:spPr bwMode="auto">
          <a:xfrm>
            <a:off x="6457223" y="5237271"/>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Từ bàn tay cô.</a:t>
            </a:r>
          </a:p>
        </p:txBody>
      </p:sp>
      <p:sp>
        <p:nvSpPr>
          <p:cNvPr id="31" name="Text Box 25">
            <a:extLst>
              <a:ext uri="{FF2B5EF4-FFF2-40B4-BE49-F238E27FC236}">
                <a16:creationId xmlns:a16="http://schemas.microsoft.com/office/drawing/2014/main" id="{E0DCDB63-DBF0-494F-8A9D-EC9BB40DA311}"/>
              </a:ext>
            </a:extLst>
          </p:cNvPr>
          <p:cNvSpPr txBox="1">
            <a:spLocks noChangeArrowheads="1"/>
          </p:cNvSpPr>
          <p:nvPr/>
        </p:nvSpPr>
        <p:spPr bwMode="auto">
          <a:xfrm>
            <a:off x="7648141" y="5908023"/>
            <a:ext cx="388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2060"/>
                </a:solidFill>
                <a:effectLst/>
                <a:uLnTx/>
                <a:uFillTx/>
                <a:latin typeface="#9Slide03 Arima Madurai Bold" panose="00000800000000000000" pitchFamily="2" charset="0"/>
                <a:ea typeface="+mn-ea"/>
                <a:cs typeface="#9Slide03 Arima Madurai Bold" panose="00000800000000000000" pitchFamily="2" charset="0"/>
              </a:rPr>
              <a:t>NGUYỄN TRỌNG HOÀN</a:t>
            </a:r>
          </a:p>
        </p:txBody>
      </p:sp>
      <p:sp>
        <p:nvSpPr>
          <p:cNvPr id="52" name="Text Box 25">
            <a:extLst>
              <a:ext uri="{FF2B5EF4-FFF2-40B4-BE49-F238E27FC236}">
                <a16:creationId xmlns:a16="http://schemas.microsoft.com/office/drawing/2014/main" id="{D02AB192-5897-4377-9BC5-6C66D8937469}"/>
              </a:ext>
            </a:extLst>
          </p:cNvPr>
          <p:cNvSpPr txBox="1">
            <a:spLocks noChangeArrowheads="1"/>
          </p:cNvSpPr>
          <p:nvPr/>
        </p:nvSpPr>
        <p:spPr bwMode="auto">
          <a:xfrm>
            <a:off x="7648141" y="5908024"/>
            <a:ext cx="388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9Slide03 Arima Madurai Bold" panose="00000800000000000000" pitchFamily="2" charset="0"/>
                <a:ea typeface="+mn-ea"/>
                <a:cs typeface="#9Slide03 Arima Madurai Bold" panose="00000800000000000000" pitchFamily="2" charset="0"/>
              </a:rPr>
              <a:t>NGUYỄN TRỌNG HOÀN</a:t>
            </a:r>
          </a:p>
        </p:txBody>
      </p:sp>
      <p:pic>
        <p:nvPicPr>
          <p:cNvPr id="77" name="Picture 13" descr="Káº¿t quáº£ hÃ¬nh áº£nh cho bird cartoon">
            <a:extLst>
              <a:ext uri="{FF2B5EF4-FFF2-40B4-BE49-F238E27FC236}">
                <a16:creationId xmlns:a16="http://schemas.microsoft.com/office/drawing/2014/main" id="{460EFAE1-D0AC-4A4C-B306-3060DA99B13C}"/>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4405"/>
          <a:stretch/>
        </p:blipFill>
        <p:spPr bwMode="auto">
          <a:xfrm flipH="1">
            <a:off x="-27004" y="306932"/>
            <a:ext cx="1981630" cy="1478683"/>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8">
            <a:extLst>
              <a:ext uri="{FF2B5EF4-FFF2-40B4-BE49-F238E27FC236}">
                <a16:creationId xmlns:a16="http://schemas.microsoft.com/office/drawing/2014/main" id="{3B1CA55C-FF8E-4250-B823-2395703BDE3D}"/>
              </a:ext>
            </a:extLst>
          </p:cNvPr>
          <p:cNvSpPr txBox="1">
            <a:spLocks noChangeArrowheads="1"/>
          </p:cNvSpPr>
          <p:nvPr/>
        </p:nvSpPr>
        <p:spPr bwMode="auto">
          <a:xfrm>
            <a:off x="2020072" y="1814504"/>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Thoắt  </a:t>
            </a:r>
          </a:p>
        </p:txBody>
      </p:sp>
      <p:sp>
        <p:nvSpPr>
          <p:cNvPr id="33" name="Text Box 9">
            <a:extLst>
              <a:ext uri="{FF2B5EF4-FFF2-40B4-BE49-F238E27FC236}">
                <a16:creationId xmlns:a16="http://schemas.microsoft.com/office/drawing/2014/main" id="{EF1D2334-AD13-4BD6-9146-E0E57EDF851B}"/>
              </a:ext>
            </a:extLst>
          </p:cNvPr>
          <p:cNvSpPr txBox="1">
            <a:spLocks noChangeArrowheads="1"/>
          </p:cNvSpPr>
          <p:nvPr/>
        </p:nvSpPr>
        <p:spPr bwMode="auto">
          <a:xfrm>
            <a:off x="4068795" y="2193541"/>
            <a:ext cx="17931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xinh </a:t>
            </a:r>
            <a:r>
              <a:rPr kumimoji="0" lang="en-US" altLang="en-US" sz="2800" b="1"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quá</a:t>
            </a:r>
            <a:r>
              <a:rPr kumimoji="0" lang="en-US" altLang="en-US" sz="2800" b="1"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34" name="Text Box 15">
            <a:extLst>
              <a:ext uri="{FF2B5EF4-FFF2-40B4-BE49-F238E27FC236}">
                <a16:creationId xmlns:a16="http://schemas.microsoft.com/office/drawing/2014/main" id="{ED7775F7-0527-4872-84FF-6BA72B43FCB8}"/>
              </a:ext>
            </a:extLst>
          </p:cNvPr>
          <p:cNvSpPr txBox="1">
            <a:spLocks noChangeArrowheads="1"/>
          </p:cNvSpPr>
          <p:nvPr/>
        </p:nvSpPr>
        <p:spPr bwMode="auto">
          <a:xfrm>
            <a:off x="7455450" y="1431224"/>
            <a:ext cx="18132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rất nhanh</a:t>
            </a:r>
          </a:p>
        </p:txBody>
      </p:sp>
      <p:sp>
        <p:nvSpPr>
          <p:cNvPr id="35" name="Text Box 18">
            <a:extLst>
              <a:ext uri="{FF2B5EF4-FFF2-40B4-BE49-F238E27FC236}">
                <a16:creationId xmlns:a16="http://schemas.microsoft.com/office/drawing/2014/main" id="{4A943831-E360-423B-A36B-5ADD0FA21417}"/>
              </a:ext>
            </a:extLst>
          </p:cNvPr>
          <p:cNvSpPr txBox="1">
            <a:spLocks noChangeArrowheads="1"/>
          </p:cNvSpPr>
          <p:nvPr/>
        </p:nvSpPr>
        <p:spPr bwMode="auto">
          <a:xfrm>
            <a:off x="7917495" y="2876557"/>
            <a:ext cx="42892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 mầu </a:t>
            </a:r>
            <a:r>
              <a:rPr kumimoji="0" lang="en-US" altLang="en-US" sz="2800" b="1"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nhiệm</a:t>
            </a:r>
            <a:endParaRPr kumimoji="0" lang="en-US" altLang="en-US" sz="2800" b="1"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36" name="Text Box 11">
            <a:extLst>
              <a:ext uri="{FF2B5EF4-FFF2-40B4-BE49-F238E27FC236}">
                <a16:creationId xmlns:a16="http://schemas.microsoft.com/office/drawing/2014/main" id="{050D9EBA-FF35-4D0E-A6C8-3C246F26EEF3}"/>
              </a:ext>
            </a:extLst>
          </p:cNvPr>
          <p:cNvSpPr txBox="1">
            <a:spLocks noChangeArrowheads="1"/>
          </p:cNvSpPr>
          <p:nvPr/>
        </p:nvSpPr>
        <p:spPr bwMode="auto">
          <a:xfrm>
            <a:off x="2016744" y="3224818"/>
            <a:ext cx="17354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Mềm</a:t>
            </a:r>
            <a:r>
              <a:rPr kumimoji="0" lang="en-US" altLang="en-US" sz="2800" b="1"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1" i="0" u="none" strike="noStrike" kern="1200" cap="none" spc="0" normalizeH="0" baseline="0" noProof="0" err="1">
                <a:ln>
                  <a:noFill/>
                </a:ln>
                <a:solidFill>
                  <a:srgbClr val="00B0F0"/>
                </a:solidFill>
                <a:effectLst/>
                <a:uLnTx/>
                <a:uFillTx/>
                <a:latin typeface="#9Slide03 AmpleSoft" panose="02000000000000000000" pitchFamily="2" charset="0"/>
                <a:ea typeface="+mn-ea"/>
                <a:cs typeface="Times New Roman" panose="02020603050405020304" pitchFamily="18" charset="0"/>
              </a:rPr>
              <a:t>mại</a:t>
            </a:r>
            <a:r>
              <a:rPr kumimoji="0" lang="en-US" altLang="en-US" sz="2800" b="1"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 </a:t>
            </a:r>
            <a:endParaRPr kumimoji="0" lang="en-US" altLang="en-US" sz="2800" b="1"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37" name="Text Box 23">
            <a:extLst>
              <a:ext uri="{FF2B5EF4-FFF2-40B4-BE49-F238E27FC236}">
                <a16:creationId xmlns:a16="http://schemas.microsoft.com/office/drawing/2014/main" id="{8486B4C8-35E1-40E3-9D71-22D618A04D84}"/>
              </a:ext>
            </a:extLst>
          </p:cNvPr>
          <p:cNvSpPr txBox="1">
            <a:spLocks noChangeArrowheads="1"/>
          </p:cNvSpPr>
          <p:nvPr/>
        </p:nvSpPr>
        <p:spPr bwMode="auto">
          <a:xfrm>
            <a:off x="7799151" y="4828128"/>
            <a:ext cx="14400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điều lạ</a:t>
            </a:r>
          </a:p>
        </p:txBody>
      </p:sp>
      <p:sp>
        <p:nvSpPr>
          <p:cNvPr id="38" name="Text Box 24">
            <a:extLst>
              <a:ext uri="{FF2B5EF4-FFF2-40B4-BE49-F238E27FC236}">
                <a16:creationId xmlns:a16="http://schemas.microsoft.com/office/drawing/2014/main" id="{171CD2D8-EDCC-4D24-98BF-77E91ADD23A2}"/>
              </a:ext>
            </a:extLst>
          </p:cNvPr>
          <p:cNvSpPr txBox="1">
            <a:spLocks noChangeArrowheads="1"/>
          </p:cNvSpPr>
          <p:nvPr/>
        </p:nvSpPr>
        <p:spPr bwMode="auto">
          <a:xfrm>
            <a:off x="6903318" y="5228976"/>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bàn tay</a:t>
            </a:r>
          </a:p>
        </p:txBody>
      </p:sp>
      <p:sp>
        <p:nvSpPr>
          <p:cNvPr id="39" name="TextBox 38">
            <a:extLst>
              <a:ext uri="{FF2B5EF4-FFF2-40B4-BE49-F238E27FC236}">
                <a16:creationId xmlns:a16="http://schemas.microsoft.com/office/drawing/2014/main" id="{64192879-81B6-4C49-9FFE-378D10552219}"/>
              </a:ext>
            </a:extLst>
          </p:cNvPr>
          <p:cNvSpPr txBox="1"/>
          <p:nvPr/>
        </p:nvSpPr>
        <p:spPr>
          <a:xfrm>
            <a:off x="4791190" y="866947"/>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40" name="TextBox 39">
            <a:extLst>
              <a:ext uri="{FF2B5EF4-FFF2-40B4-BE49-F238E27FC236}">
                <a16:creationId xmlns:a16="http://schemas.microsoft.com/office/drawing/2014/main" id="{33772DAC-E444-4A67-BF9F-D8E4C437E3A6}"/>
              </a:ext>
            </a:extLst>
          </p:cNvPr>
          <p:cNvSpPr txBox="1"/>
          <p:nvPr/>
        </p:nvSpPr>
        <p:spPr>
          <a:xfrm>
            <a:off x="4714613" y="1308565"/>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41" name="TextBox 40">
            <a:extLst>
              <a:ext uri="{FF2B5EF4-FFF2-40B4-BE49-F238E27FC236}">
                <a16:creationId xmlns:a16="http://schemas.microsoft.com/office/drawing/2014/main" id="{9BB5BF2B-37CE-496F-8C8D-23BDB7EC45D8}"/>
              </a:ext>
            </a:extLst>
          </p:cNvPr>
          <p:cNvSpPr txBox="1"/>
          <p:nvPr/>
        </p:nvSpPr>
        <p:spPr>
          <a:xfrm>
            <a:off x="4823588" y="1651331"/>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42" name="TextBox 41">
            <a:extLst>
              <a:ext uri="{FF2B5EF4-FFF2-40B4-BE49-F238E27FC236}">
                <a16:creationId xmlns:a16="http://schemas.microsoft.com/office/drawing/2014/main" id="{0DC6A080-69CC-43BF-859E-418D5AC50EFA}"/>
              </a:ext>
            </a:extLst>
          </p:cNvPr>
          <p:cNvSpPr txBox="1"/>
          <p:nvPr/>
        </p:nvSpPr>
        <p:spPr>
          <a:xfrm>
            <a:off x="5499485" y="2093286"/>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44" name="TextBox 43">
            <a:extLst>
              <a:ext uri="{FF2B5EF4-FFF2-40B4-BE49-F238E27FC236}">
                <a16:creationId xmlns:a16="http://schemas.microsoft.com/office/drawing/2014/main" id="{FEAC5E63-D5BD-46A9-BC47-393871DB305D}"/>
              </a:ext>
            </a:extLst>
          </p:cNvPr>
          <p:cNvSpPr txBox="1"/>
          <p:nvPr/>
        </p:nvSpPr>
        <p:spPr>
          <a:xfrm>
            <a:off x="4317846" y="2704304"/>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45" name="TextBox 44">
            <a:extLst>
              <a:ext uri="{FF2B5EF4-FFF2-40B4-BE49-F238E27FC236}">
                <a16:creationId xmlns:a16="http://schemas.microsoft.com/office/drawing/2014/main" id="{E84B323A-20C2-4DBC-859E-D844CBF12DE6}"/>
              </a:ext>
            </a:extLst>
          </p:cNvPr>
          <p:cNvSpPr txBox="1"/>
          <p:nvPr/>
        </p:nvSpPr>
        <p:spPr>
          <a:xfrm>
            <a:off x="4501971" y="3098701"/>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46" name="TextBox 45">
            <a:extLst>
              <a:ext uri="{FF2B5EF4-FFF2-40B4-BE49-F238E27FC236}">
                <a16:creationId xmlns:a16="http://schemas.microsoft.com/office/drawing/2014/main" id="{7E222EAC-8790-44E3-91AF-78805D4D5B16}"/>
              </a:ext>
            </a:extLst>
          </p:cNvPr>
          <p:cNvSpPr txBox="1"/>
          <p:nvPr/>
        </p:nvSpPr>
        <p:spPr>
          <a:xfrm>
            <a:off x="4538341" y="3557834"/>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47" name="TextBox 46">
            <a:extLst>
              <a:ext uri="{FF2B5EF4-FFF2-40B4-BE49-F238E27FC236}">
                <a16:creationId xmlns:a16="http://schemas.microsoft.com/office/drawing/2014/main" id="{41D3E894-1551-4623-BD1F-995A6414AA3E}"/>
              </a:ext>
            </a:extLst>
          </p:cNvPr>
          <p:cNvSpPr txBox="1"/>
          <p:nvPr/>
        </p:nvSpPr>
        <p:spPr>
          <a:xfrm>
            <a:off x="4949265" y="4026643"/>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48" name="TextBox 47">
            <a:extLst>
              <a:ext uri="{FF2B5EF4-FFF2-40B4-BE49-F238E27FC236}">
                <a16:creationId xmlns:a16="http://schemas.microsoft.com/office/drawing/2014/main" id="{57A53406-6837-4470-A1DA-831B4989E1E1}"/>
              </a:ext>
            </a:extLst>
          </p:cNvPr>
          <p:cNvSpPr txBox="1"/>
          <p:nvPr/>
        </p:nvSpPr>
        <p:spPr>
          <a:xfrm>
            <a:off x="9327875" y="928249"/>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49" name="TextBox 48">
            <a:extLst>
              <a:ext uri="{FF2B5EF4-FFF2-40B4-BE49-F238E27FC236}">
                <a16:creationId xmlns:a16="http://schemas.microsoft.com/office/drawing/2014/main" id="{8EF32B05-6EA9-4544-9D87-26C7C115AED5}"/>
              </a:ext>
            </a:extLst>
          </p:cNvPr>
          <p:cNvSpPr txBox="1"/>
          <p:nvPr/>
        </p:nvSpPr>
        <p:spPr>
          <a:xfrm>
            <a:off x="9425466" y="1326325"/>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50" name="TextBox 49">
            <a:extLst>
              <a:ext uri="{FF2B5EF4-FFF2-40B4-BE49-F238E27FC236}">
                <a16:creationId xmlns:a16="http://schemas.microsoft.com/office/drawing/2014/main" id="{FFE69B83-4AD6-4C3B-B402-37F1C3089575}"/>
              </a:ext>
            </a:extLst>
          </p:cNvPr>
          <p:cNvSpPr txBox="1"/>
          <p:nvPr/>
        </p:nvSpPr>
        <p:spPr>
          <a:xfrm>
            <a:off x="9577983" y="1640063"/>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51" name="TextBox 50">
            <a:extLst>
              <a:ext uri="{FF2B5EF4-FFF2-40B4-BE49-F238E27FC236}">
                <a16:creationId xmlns:a16="http://schemas.microsoft.com/office/drawing/2014/main" id="{CD4B22C8-5263-445D-90BF-4BF42ACC01ED}"/>
              </a:ext>
            </a:extLst>
          </p:cNvPr>
          <p:cNvSpPr txBox="1"/>
          <p:nvPr/>
        </p:nvSpPr>
        <p:spPr>
          <a:xfrm>
            <a:off x="10253880" y="2082018"/>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53" name="TextBox 52">
            <a:extLst>
              <a:ext uri="{FF2B5EF4-FFF2-40B4-BE49-F238E27FC236}">
                <a16:creationId xmlns:a16="http://schemas.microsoft.com/office/drawing/2014/main" id="{173AF796-D74A-4521-97FE-710D80F24DAB}"/>
              </a:ext>
            </a:extLst>
          </p:cNvPr>
          <p:cNvSpPr txBox="1"/>
          <p:nvPr/>
        </p:nvSpPr>
        <p:spPr>
          <a:xfrm>
            <a:off x="9759185" y="2761503"/>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54" name="TextBox 53">
            <a:extLst>
              <a:ext uri="{FF2B5EF4-FFF2-40B4-BE49-F238E27FC236}">
                <a16:creationId xmlns:a16="http://schemas.microsoft.com/office/drawing/2014/main" id="{7B415D9C-A45A-4645-989D-0737781CB035}"/>
              </a:ext>
            </a:extLst>
          </p:cNvPr>
          <p:cNvSpPr txBox="1"/>
          <p:nvPr/>
        </p:nvSpPr>
        <p:spPr>
          <a:xfrm>
            <a:off x="9450384" y="3203121"/>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55" name="TextBox 54">
            <a:extLst>
              <a:ext uri="{FF2B5EF4-FFF2-40B4-BE49-F238E27FC236}">
                <a16:creationId xmlns:a16="http://schemas.microsoft.com/office/drawing/2014/main" id="{285AF826-FF89-400A-A4DE-6C9E32B8A660}"/>
              </a:ext>
            </a:extLst>
          </p:cNvPr>
          <p:cNvSpPr txBox="1"/>
          <p:nvPr/>
        </p:nvSpPr>
        <p:spPr>
          <a:xfrm>
            <a:off x="9515815" y="3560401"/>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56" name="TextBox 55">
            <a:extLst>
              <a:ext uri="{FF2B5EF4-FFF2-40B4-BE49-F238E27FC236}">
                <a16:creationId xmlns:a16="http://schemas.microsoft.com/office/drawing/2014/main" id="{832917E1-77D1-49CC-B29E-B7AE4FF05DAB}"/>
              </a:ext>
            </a:extLst>
          </p:cNvPr>
          <p:cNvSpPr txBox="1"/>
          <p:nvPr/>
        </p:nvSpPr>
        <p:spPr>
          <a:xfrm>
            <a:off x="8954396" y="4061814"/>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57" name="TextBox 56">
            <a:extLst>
              <a:ext uri="{FF2B5EF4-FFF2-40B4-BE49-F238E27FC236}">
                <a16:creationId xmlns:a16="http://schemas.microsoft.com/office/drawing/2014/main" id="{27F56DDD-599C-4C41-8CDE-3B48B978CC28}"/>
              </a:ext>
            </a:extLst>
          </p:cNvPr>
          <p:cNvSpPr txBox="1"/>
          <p:nvPr/>
        </p:nvSpPr>
        <p:spPr>
          <a:xfrm>
            <a:off x="8883947" y="4688040"/>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58" name="TextBox 57">
            <a:extLst>
              <a:ext uri="{FF2B5EF4-FFF2-40B4-BE49-F238E27FC236}">
                <a16:creationId xmlns:a16="http://schemas.microsoft.com/office/drawing/2014/main" id="{C164A379-945B-43F1-88A3-C572C2E3DD54}"/>
              </a:ext>
            </a:extLst>
          </p:cNvPr>
          <p:cNvSpPr txBox="1"/>
          <p:nvPr/>
        </p:nvSpPr>
        <p:spPr>
          <a:xfrm>
            <a:off x="8648296" y="5131076"/>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Tree>
    <p:extLst>
      <p:ext uri="{BB962C8B-B14F-4D97-AF65-F5344CB8AC3E}">
        <p14:creationId xmlns:p14="http://schemas.microsoft.com/office/powerpoint/2010/main" val="165993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barn(inVertical)">
                                      <p:cBhvr>
                                        <p:cTn id="55" dur="500"/>
                                        <p:tgtEl>
                                          <p:spTgt spid="29"/>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barn(inVertical)">
                                      <p:cBhvr>
                                        <p:cTn id="58" dur="500"/>
                                        <p:tgtEl>
                                          <p:spTgt spid="3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barn(inVertical)">
                                      <p:cBhvr>
                                        <p:cTn id="69" dur="500"/>
                                        <p:tgtEl>
                                          <p:spTgt spid="32"/>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barn(inVertical)">
                                      <p:cBhvr>
                                        <p:cTn id="74" dur="500"/>
                                        <p:tgtEl>
                                          <p:spTgt spid="33"/>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barn(inVertical)">
                                      <p:cBhvr>
                                        <p:cTn id="79" dur="500"/>
                                        <p:tgtEl>
                                          <p:spTgt spid="36"/>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barn(inVertical)">
                                      <p:cBhvr>
                                        <p:cTn id="84" dur="500"/>
                                        <p:tgtEl>
                                          <p:spTgt spid="34"/>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35"/>
                                        </p:tgtEl>
                                        <p:attrNameLst>
                                          <p:attrName>style.visibility</p:attrName>
                                        </p:attrNameLst>
                                      </p:cBhvr>
                                      <p:to>
                                        <p:strVal val="visible"/>
                                      </p:to>
                                    </p:set>
                                    <p:animEffect transition="in" filter="barn(inVertical)">
                                      <p:cBhvr>
                                        <p:cTn id="89" dur="500"/>
                                        <p:tgtEl>
                                          <p:spTgt spid="35"/>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barn(inVertical)">
                                      <p:cBhvr>
                                        <p:cTn id="94" dur="500"/>
                                        <p:tgtEl>
                                          <p:spTgt spid="37"/>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barn(inVertical)">
                                      <p:cBhvr>
                                        <p:cTn id="99" dur="500"/>
                                        <p:tgtEl>
                                          <p:spTgt spid="38"/>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39"/>
                                        </p:tgtEl>
                                        <p:attrNameLst>
                                          <p:attrName>style.visibility</p:attrName>
                                        </p:attrNameLst>
                                      </p:cBhvr>
                                      <p:to>
                                        <p:strVal val="visible"/>
                                      </p:to>
                                    </p:set>
                                    <p:animEffect transition="in" filter="barn(inVertical)">
                                      <p:cBhvr>
                                        <p:cTn id="104" dur="500"/>
                                        <p:tgtEl>
                                          <p:spTgt spid="39"/>
                                        </p:tgtEl>
                                      </p:cBhvr>
                                    </p:animEffect>
                                  </p:childTnLst>
                                </p:cTn>
                              </p:par>
                              <p:par>
                                <p:cTn id="105" presetID="16" presetClass="entr" presetSubtype="21" fill="hold" grpId="0" nodeType="with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barn(inVertical)">
                                      <p:cBhvr>
                                        <p:cTn id="107" dur="500"/>
                                        <p:tgtEl>
                                          <p:spTgt spid="40"/>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41"/>
                                        </p:tgtEl>
                                        <p:attrNameLst>
                                          <p:attrName>style.visibility</p:attrName>
                                        </p:attrNameLst>
                                      </p:cBhvr>
                                      <p:to>
                                        <p:strVal val="visible"/>
                                      </p:to>
                                    </p:set>
                                    <p:animEffect transition="in" filter="barn(inVertical)">
                                      <p:cBhvr>
                                        <p:cTn id="110" dur="500"/>
                                        <p:tgtEl>
                                          <p:spTgt spid="41"/>
                                        </p:tgtEl>
                                      </p:cBhvr>
                                    </p:animEffect>
                                  </p:childTnLst>
                                </p:cTn>
                              </p:par>
                              <p:par>
                                <p:cTn id="111" presetID="16" presetClass="entr" presetSubtype="21" fill="hold" grpId="0" nodeType="withEffect">
                                  <p:stCondLst>
                                    <p:cond delay="0"/>
                                  </p:stCondLst>
                                  <p:childTnLst>
                                    <p:set>
                                      <p:cBhvr>
                                        <p:cTn id="112" dur="1" fill="hold">
                                          <p:stCondLst>
                                            <p:cond delay="0"/>
                                          </p:stCondLst>
                                        </p:cTn>
                                        <p:tgtEl>
                                          <p:spTgt spid="42"/>
                                        </p:tgtEl>
                                        <p:attrNameLst>
                                          <p:attrName>style.visibility</p:attrName>
                                        </p:attrNameLst>
                                      </p:cBhvr>
                                      <p:to>
                                        <p:strVal val="visible"/>
                                      </p:to>
                                    </p:set>
                                    <p:animEffect transition="in" filter="barn(inVertical)">
                                      <p:cBhvr>
                                        <p:cTn id="113" dur="500"/>
                                        <p:tgtEl>
                                          <p:spTgt spid="42"/>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44"/>
                                        </p:tgtEl>
                                        <p:attrNameLst>
                                          <p:attrName>style.visibility</p:attrName>
                                        </p:attrNameLst>
                                      </p:cBhvr>
                                      <p:to>
                                        <p:strVal val="visible"/>
                                      </p:to>
                                    </p:set>
                                    <p:animEffect transition="in" filter="barn(inVertical)">
                                      <p:cBhvr>
                                        <p:cTn id="118" dur="500"/>
                                        <p:tgtEl>
                                          <p:spTgt spid="44"/>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barn(inVertical)">
                                      <p:cBhvr>
                                        <p:cTn id="121" dur="500"/>
                                        <p:tgtEl>
                                          <p:spTgt spid="45"/>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46"/>
                                        </p:tgtEl>
                                        <p:attrNameLst>
                                          <p:attrName>style.visibility</p:attrName>
                                        </p:attrNameLst>
                                      </p:cBhvr>
                                      <p:to>
                                        <p:strVal val="visible"/>
                                      </p:to>
                                    </p:set>
                                    <p:animEffect transition="in" filter="barn(inVertical)">
                                      <p:cBhvr>
                                        <p:cTn id="124" dur="500"/>
                                        <p:tgtEl>
                                          <p:spTgt spid="46"/>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47"/>
                                        </p:tgtEl>
                                        <p:attrNameLst>
                                          <p:attrName>style.visibility</p:attrName>
                                        </p:attrNameLst>
                                      </p:cBhvr>
                                      <p:to>
                                        <p:strVal val="visible"/>
                                      </p:to>
                                    </p:set>
                                    <p:animEffect transition="in" filter="barn(inVertical)">
                                      <p:cBhvr>
                                        <p:cTn id="127" dur="500"/>
                                        <p:tgtEl>
                                          <p:spTgt spid="47"/>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48"/>
                                        </p:tgtEl>
                                        <p:attrNameLst>
                                          <p:attrName>style.visibility</p:attrName>
                                        </p:attrNameLst>
                                      </p:cBhvr>
                                      <p:to>
                                        <p:strVal val="visible"/>
                                      </p:to>
                                    </p:set>
                                    <p:animEffect transition="in" filter="barn(inVertical)">
                                      <p:cBhvr>
                                        <p:cTn id="132" dur="500"/>
                                        <p:tgtEl>
                                          <p:spTgt spid="48"/>
                                        </p:tgtEl>
                                      </p:cBhvr>
                                    </p:animEffect>
                                  </p:childTnLst>
                                </p:cTn>
                              </p:par>
                              <p:par>
                                <p:cTn id="133" presetID="16" presetClass="entr" presetSubtype="21" fill="hold" grpId="0" nodeType="withEffect">
                                  <p:stCondLst>
                                    <p:cond delay="0"/>
                                  </p:stCondLst>
                                  <p:childTnLst>
                                    <p:set>
                                      <p:cBhvr>
                                        <p:cTn id="134" dur="1" fill="hold">
                                          <p:stCondLst>
                                            <p:cond delay="0"/>
                                          </p:stCondLst>
                                        </p:cTn>
                                        <p:tgtEl>
                                          <p:spTgt spid="49"/>
                                        </p:tgtEl>
                                        <p:attrNameLst>
                                          <p:attrName>style.visibility</p:attrName>
                                        </p:attrNameLst>
                                      </p:cBhvr>
                                      <p:to>
                                        <p:strVal val="visible"/>
                                      </p:to>
                                    </p:set>
                                    <p:animEffect transition="in" filter="barn(inVertical)">
                                      <p:cBhvr>
                                        <p:cTn id="135" dur="500"/>
                                        <p:tgtEl>
                                          <p:spTgt spid="49"/>
                                        </p:tgtEl>
                                      </p:cBhvr>
                                    </p:animEffect>
                                  </p:childTnLst>
                                </p:cTn>
                              </p:par>
                              <p:par>
                                <p:cTn id="136" presetID="16" presetClass="entr" presetSubtype="21" fill="hold" grpId="0" nodeType="withEffect">
                                  <p:stCondLst>
                                    <p:cond delay="0"/>
                                  </p:stCondLst>
                                  <p:childTnLst>
                                    <p:set>
                                      <p:cBhvr>
                                        <p:cTn id="137" dur="1" fill="hold">
                                          <p:stCondLst>
                                            <p:cond delay="0"/>
                                          </p:stCondLst>
                                        </p:cTn>
                                        <p:tgtEl>
                                          <p:spTgt spid="50"/>
                                        </p:tgtEl>
                                        <p:attrNameLst>
                                          <p:attrName>style.visibility</p:attrName>
                                        </p:attrNameLst>
                                      </p:cBhvr>
                                      <p:to>
                                        <p:strVal val="visible"/>
                                      </p:to>
                                    </p:set>
                                    <p:animEffect transition="in" filter="barn(inVertical)">
                                      <p:cBhvr>
                                        <p:cTn id="138" dur="500"/>
                                        <p:tgtEl>
                                          <p:spTgt spid="50"/>
                                        </p:tgtEl>
                                      </p:cBhvr>
                                    </p:animEffect>
                                  </p:childTnLst>
                                </p:cTn>
                              </p:par>
                              <p:par>
                                <p:cTn id="139" presetID="16" presetClass="entr" presetSubtype="21" fill="hold" grpId="0" nodeType="withEffect">
                                  <p:stCondLst>
                                    <p:cond delay="0"/>
                                  </p:stCondLst>
                                  <p:childTnLst>
                                    <p:set>
                                      <p:cBhvr>
                                        <p:cTn id="140" dur="1" fill="hold">
                                          <p:stCondLst>
                                            <p:cond delay="0"/>
                                          </p:stCondLst>
                                        </p:cTn>
                                        <p:tgtEl>
                                          <p:spTgt spid="51"/>
                                        </p:tgtEl>
                                        <p:attrNameLst>
                                          <p:attrName>style.visibility</p:attrName>
                                        </p:attrNameLst>
                                      </p:cBhvr>
                                      <p:to>
                                        <p:strVal val="visible"/>
                                      </p:to>
                                    </p:set>
                                    <p:animEffect transition="in" filter="barn(inVertical)">
                                      <p:cBhvr>
                                        <p:cTn id="141" dur="500"/>
                                        <p:tgtEl>
                                          <p:spTgt spid="51"/>
                                        </p:tgtEl>
                                      </p:cBhvr>
                                    </p:animEffect>
                                  </p:childTnLst>
                                </p:cTn>
                              </p:par>
                            </p:childTnLst>
                          </p:cTn>
                        </p:par>
                      </p:childTnLst>
                    </p:cTn>
                  </p:par>
                  <p:par>
                    <p:cTn id="142" fill="hold">
                      <p:stCondLst>
                        <p:cond delay="indefinite"/>
                      </p:stCondLst>
                      <p:childTnLst>
                        <p:par>
                          <p:cTn id="143" fill="hold">
                            <p:stCondLst>
                              <p:cond delay="0"/>
                            </p:stCondLst>
                            <p:childTnLst>
                              <p:par>
                                <p:cTn id="144" presetID="16" presetClass="entr" presetSubtype="21" fill="hold" grpId="0" nodeType="clickEffect">
                                  <p:stCondLst>
                                    <p:cond delay="0"/>
                                  </p:stCondLst>
                                  <p:childTnLst>
                                    <p:set>
                                      <p:cBhvr>
                                        <p:cTn id="145" dur="1" fill="hold">
                                          <p:stCondLst>
                                            <p:cond delay="0"/>
                                          </p:stCondLst>
                                        </p:cTn>
                                        <p:tgtEl>
                                          <p:spTgt spid="53"/>
                                        </p:tgtEl>
                                        <p:attrNameLst>
                                          <p:attrName>style.visibility</p:attrName>
                                        </p:attrNameLst>
                                      </p:cBhvr>
                                      <p:to>
                                        <p:strVal val="visible"/>
                                      </p:to>
                                    </p:set>
                                    <p:animEffect transition="in" filter="barn(inVertical)">
                                      <p:cBhvr>
                                        <p:cTn id="146" dur="500"/>
                                        <p:tgtEl>
                                          <p:spTgt spid="53"/>
                                        </p:tgtEl>
                                      </p:cBhvr>
                                    </p:animEffect>
                                  </p:childTnLst>
                                </p:cTn>
                              </p:par>
                              <p:par>
                                <p:cTn id="147" presetID="16" presetClass="entr" presetSubtype="21" fill="hold" grpId="0" nodeType="withEffect">
                                  <p:stCondLst>
                                    <p:cond delay="0"/>
                                  </p:stCondLst>
                                  <p:childTnLst>
                                    <p:set>
                                      <p:cBhvr>
                                        <p:cTn id="148" dur="1" fill="hold">
                                          <p:stCondLst>
                                            <p:cond delay="0"/>
                                          </p:stCondLst>
                                        </p:cTn>
                                        <p:tgtEl>
                                          <p:spTgt spid="54"/>
                                        </p:tgtEl>
                                        <p:attrNameLst>
                                          <p:attrName>style.visibility</p:attrName>
                                        </p:attrNameLst>
                                      </p:cBhvr>
                                      <p:to>
                                        <p:strVal val="visible"/>
                                      </p:to>
                                    </p:set>
                                    <p:animEffect transition="in" filter="barn(inVertical)">
                                      <p:cBhvr>
                                        <p:cTn id="149" dur="500"/>
                                        <p:tgtEl>
                                          <p:spTgt spid="54"/>
                                        </p:tgtEl>
                                      </p:cBhvr>
                                    </p:animEffect>
                                  </p:childTnLst>
                                </p:cTn>
                              </p:par>
                              <p:par>
                                <p:cTn id="150" presetID="16" presetClass="entr" presetSubtype="21" fill="hold" grpId="0" nodeType="withEffect">
                                  <p:stCondLst>
                                    <p:cond delay="0"/>
                                  </p:stCondLst>
                                  <p:childTnLst>
                                    <p:set>
                                      <p:cBhvr>
                                        <p:cTn id="151" dur="1" fill="hold">
                                          <p:stCondLst>
                                            <p:cond delay="0"/>
                                          </p:stCondLst>
                                        </p:cTn>
                                        <p:tgtEl>
                                          <p:spTgt spid="55"/>
                                        </p:tgtEl>
                                        <p:attrNameLst>
                                          <p:attrName>style.visibility</p:attrName>
                                        </p:attrNameLst>
                                      </p:cBhvr>
                                      <p:to>
                                        <p:strVal val="visible"/>
                                      </p:to>
                                    </p:set>
                                    <p:animEffect transition="in" filter="barn(inVertical)">
                                      <p:cBhvr>
                                        <p:cTn id="152" dur="500"/>
                                        <p:tgtEl>
                                          <p:spTgt spid="55"/>
                                        </p:tgtEl>
                                      </p:cBhvr>
                                    </p:animEffect>
                                  </p:childTnLst>
                                </p:cTn>
                              </p:par>
                              <p:par>
                                <p:cTn id="153" presetID="16" presetClass="entr" presetSubtype="21" fill="hold" grpId="0" nodeType="withEffect">
                                  <p:stCondLst>
                                    <p:cond delay="0"/>
                                  </p:stCondLst>
                                  <p:childTnLst>
                                    <p:set>
                                      <p:cBhvr>
                                        <p:cTn id="154" dur="1" fill="hold">
                                          <p:stCondLst>
                                            <p:cond delay="0"/>
                                          </p:stCondLst>
                                        </p:cTn>
                                        <p:tgtEl>
                                          <p:spTgt spid="56"/>
                                        </p:tgtEl>
                                        <p:attrNameLst>
                                          <p:attrName>style.visibility</p:attrName>
                                        </p:attrNameLst>
                                      </p:cBhvr>
                                      <p:to>
                                        <p:strVal val="visible"/>
                                      </p:to>
                                    </p:set>
                                    <p:animEffect transition="in" filter="barn(inVertical)">
                                      <p:cBhvr>
                                        <p:cTn id="155" dur="500"/>
                                        <p:tgtEl>
                                          <p:spTgt spid="56"/>
                                        </p:tgtEl>
                                      </p:cBhvr>
                                    </p:animEffect>
                                  </p:childTnLst>
                                </p:cTn>
                              </p:par>
                              <p:par>
                                <p:cTn id="156" presetID="16" presetClass="entr" presetSubtype="21" fill="hold" grpId="0" nodeType="withEffect">
                                  <p:stCondLst>
                                    <p:cond delay="0"/>
                                  </p:stCondLst>
                                  <p:childTnLst>
                                    <p:set>
                                      <p:cBhvr>
                                        <p:cTn id="157" dur="1" fill="hold">
                                          <p:stCondLst>
                                            <p:cond delay="0"/>
                                          </p:stCondLst>
                                        </p:cTn>
                                        <p:tgtEl>
                                          <p:spTgt spid="57"/>
                                        </p:tgtEl>
                                        <p:attrNameLst>
                                          <p:attrName>style.visibility</p:attrName>
                                        </p:attrNameLst>
                                      </p:cBhvr>
                                      <p:to>
                                        <p:strVal val="visible"/>
                                      </p:to>
                                    </p:set>
                                    <p:animEffect transition="in" filter="barn(inVertical)">
                                      <p:cBhvr>
                                        <p:cTn id="158" dur="500"/>
                                        <p:tgtEl>
                                          <p:spTgt spid="57"/>
                                        </p:tgtEl>
                                      </p:cBhvr>
                                    </p:animEffect>
                                  </p:childTnLst>
                                </p:cTn>
                              </p:par>
                              <p:par>
                                <p:cTn id="159" presetID="16" presetClass="entr" presetSubtype="21" fill="hold" grpId="0" nodeType="withEffect">
                                  <p:stCondLst>
                                    <p:cond delay="0"/>
                                  </p:stCondLst>
                                  <p:childTnLst>
                                    <p:set>
                                      <p:cBhvr>
                                        <p:cTn id="160" dur="1" fill="hold">
                                          <p:stCondLst>
                                            <p:cond delay="0"/>
                                          </p:stCondLst>
                                        </p:cTn>
                                        <p:tgtEl>
                                          <p:spTgt spid="58"/>
                                        </p:tgtEl>
                                        <p:attrNameLst>
                                          <p:attrName>style.visibility</p:attrName>
                                        </p:attrNameLst>
                                      </p:cBhvr>
                                      <p:to>
                                        <p:strVal val="visible"/>
                                      </p:to>
                                    </p:set>
                                    <p:animEffect transition="in" filter="barn(inVertical)">
                                      <p:cBhvr>
                                        <p:cTn id="16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52" grpId="0"/>
      <p:bldP spid="32" grpId="0"/>
      <p:bldP spid="33" grpId="0"/>
      <p:bldP spid="34" grpId="0"/>
      <p:bldP spid="35" grpId="0"/>
      <p:bldP spid="36" grpId="0"/>
      <p:bldP spid="37" grpId="0"/>
      <p:bldP spid="38" grpId="0"/>
      <p:bldP spid="39" grpId="0"/>
      <p:bldP spid="40" grpId="0"/>
      <p:bldP spid="41" grpId="0"/>
      <p:bldP spid="42" grpId="0"/>
      <p:bldP spid="44" grpId="0"/>
      <p:bldP spid="45" grpId="0"/>
      <p:bldP spid="46" grpId="0"/>
      <p:bldP spid="47" grpId="0"/>
      <p:bldP spid="48" grpId="0"/>
      <p:bldP spid="49" grpId="0"/>
      <p:bldP spid="50" grpId="0"/>
      <p:bldP spid="51" grpId="0"/>
      <p:bldP spid="53" grpId="0"/>
      <p:bldP spid="54" grpId="0"/>
      <p:bldP spid="55" grpId="0"/>
      <p:bldP spid="56" grpId="0"/>
      <p:bldP spid="57" grpId="0"/>
      <p:bldP spid="5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7C62FDD5-9AF2-44A9-842F-02B059CD251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46">
              <a:defRPr/>
            </a:pPr>
            <a:endParaRPr lang="vi-VN">
              <a:solidFill>
                <a:prstClr val="black"/>
              </a:solidFill>
              <a:latin typeface="Arial" panose="020B0604020202020204" pitchFamily="34" charset="0"/>
            </a:endParaRPr>
          </a:p>
        </p:txBody>
      </p:sp>
      <p:pic>
        <p:nvPicPr>
          <p:cNvPr id="1030" name="Picture 6">
            <a:extLst>
              <a:ext uri="{FF2B5EF4-FFF2-40B4-BE49-F238E27FC236}">
                <a16:creationId xmlns:a16="http://schemas.microsoft.com/office/drawing/2014/main" id="{0FACE946-A969-4B41-A82E-C12202CD32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680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A391F4F-DB69-4929-AA7B-6129EEE6E6E6}"/>
              </a:ext>
            </a:extLst>
          </p:cNvPr>
          <p:cNvSpPr txBox="1"/>
          <p:nvPr/>
        </p:nvSpPr>
        <p:spPr>
          <a:xfrm>
            <a:off x="2261499" y="2519571"/>
            <a:ext cx="7973803" cy="1107996"/>
          </a:xfrm>
          <a:prstGeom prst="rect">
            <a:avLst/>
          </a:prstGeom>
          <a:noFill/>
        </p:spPr>
        <p:txBody>
          <a:bodyPr wrap="square" rtlCol="0">
            <a:spAutoFit/>
          </a:bodyPr>
          <a:lstStyle/>
          <a:p>
            <a:pPr algn="ctr" defTabSz="914446">
              <a:defRPr/>
            </a:pPr>
            <a:r>
              <a:rPr lang="en-US" sz="6600" b="1">
                <a:solidFill>
                  <a:srgbClr val="C00000"/>
                </a:solidFill>
                <a:latin typeface="Times New Roman" panose="02020603050405020304" pitchFamily="18" charset="0"/>
                <a:cs typeface="Times New Roman" panose="02020603050405020304" pitchFamily="18" charset="0"/>
              </a:rPr>
              <a:t>LUYỆN ĐỌC</a:t>
            </a:r>
            <a:endParaRPr lang="vi-VN" sz="6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2530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C019BD6B-2DED-4485-A73A-21205ABC9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11"/>
            <a:ext cx="12192000" cy="6858000"/>
          </a:xfrm>
          <a:prstGeom prst="rect">
            <a:avLst/>
          </a:prstGeom>
        </p:spPr>
      </p:pic>
      <p:sp>
        <p:nvSpPr>
          <p:cNvPr id="75" name="Rounded Rectangle 6">
            <a:extLst>
              <a:ext uri="{FF2B5EF4-FFF2-40B4-BE49-F238E27FC236}">
                <a16:creationId xmlns:a16="http://schemas.microsoft.com/office/drawing/2014/main" id="{BF0C72E6-C9E2-4338-8B77-E7D463B56756}"/>
              </a:ext>
            </a:extLst>
          </p:cNvPr>
          <p:cNvSpPr/>
          <p:nvPr/>
        </p:nvSpPr>
        <p:spPr>
          <a:xfrm>
            <a:off x="203200" y="246449"/>
            <a:ext cx="11785600" cy="6502400"/>
          </a:xfrm>
          <a:prstGeom prst="roundRect">
            <a:avLst>
              <a:gd name="adj" fmla="val 7537"/>
            </a:avLst>
          </a:prstGeom>
          <a:solidFill>
            <a:sysClr val="window" lastClr="FFFFFF">
              <a:alpha val="85000"/>
            </a:sysClr>
          </a:solidFill>
          <a:ln w="25400" cap="flat" cmpd="sng" algn="ctr">
            <a:noFill/>
            <a:prstDash val="solid"/>
          </a:ln>
          <a:effectLst/>
        </p:spPr>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pic>
        <p:nvPicPr>
          <p:cNvPr id="10" name="Picture 10"/>
          <p:cNvPicPr>
            <a:picLocks noChangeAspect="1"/>
          </p:cNvPicPr>
          <p:nvPr/>
        </p:nvPicPr>
        <p:blipFill>
          <a:blip r:embed="rId3"/>
          <a:srcRect/>
          <a:stretch>
            <a:fillRect/>
          </a:stretch>
        </p:blipFill>
        <p:spPr>
          <a:xfrm rot="820994">
            <a:off x="11144794" y="3313044"/>
            <a:ext cx="566494" cy="641935"/>
          </a:xfrm>
          <a:prstGeom prst="rect">
            <a:avLst/>
          </a:prstGeom>
        </p:spPr>
      </p:pic>
      <p:pic>
        <p:nvPicPr>
          <p:cNvPr id="11" name="Picture 11"/>
          <p:cNvPicPr>
            <a:picLocks noChangeAspect="1"/>
          </p:cNvPicPr>
          <p:nvPr/>
        </p:nvPicPr>
        <p:blipFill>
          <a:blip r:embed="rId3"/>
          <a:srcRect/>
          <a:stretch>
            <a:fillRect/>
          </a:stretch>
        </p:blipFill>
        <p:spPr>
          <a:xfrm rot="1273678">
            <a:off x="528918" y="1718866"/>
            <a:ext cx="670963" cy="773073"/>
          </a:xfrm>
          <a:prstGeom prst="rect">
            <a:avLst/>
          </a:prstGeom>
        </p:spPr>
      </p:pic>
      <p:sp>
        <p:nvSpPr>
          <p:cNvPr id="12" name="Rectangle 11">
            <a:extLst>
              <a:ext uri="{FF2B5EF4-FFF2-40B4-BE49-F238E27FC236}">
                <a16:creationId xmlns:a16="http://schemas.microsoft.com/office/drawing/2014/main" id="{209C6D41-AE7D-4950-A72A-CD5F7B51E3A0}"/>
              </a:ext>
            </a:extLst>
          </p:cNvPr>
          <p:cNvSpPr/>
          <p:nvPr/>
        </p:nvSpPr>
        <p:spPr>
          <a:xfrm>
            <a:off x="3708400" y="316101"/>
            <a:ext cx="4775200" cy="666977"/>
          </a:xfrm>
          <a:prstGeom prst="rect">
            <a:avLst/>
          </a:prstGeom>
        </p:spPr>
        <p:txBody>
          <a:bodyPr wrap="square">
            <a:spAutoFit/>
          </a:bodyPr>
          <a:lstStyle/>
          <a:p>
            <a:pPr marL="0" marR="0" lvl="0" indent="0" algn="ctr" defTabSz="121926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E5A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 </a:t>
            </a:r>
            <a:r>
              <a:rPr kumimoji="0" lang="en-US" sz="3734"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Bàn</a:t>
            </a:r>
            <a:r>
              <a:rPr kumimoji="0" lang="en-US" sz="373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 </a:t>
            </a:r>
            <a:r>
              <a:rPr kumimoji="0" lang="en-US" sz="3734"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tay</a:t>
            </a:r>
            <a:r>
              <a:rPr kumimoji="0" lang="en-US" sz="373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 </a:t>
            </a:r>
            <a:r>
              <a:rPr kumimoji="0" lang="en-US" sz="3734"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cô</a:t>
            </a:r>
            <a:r>
              <a:rPr kumimoji="0" lang="en-US" sz="373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 </a:t>
            </a:r>
            <a:r>
              <a:rPr kumimoji="0" lang="en-US" sz="3734"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giáo</a:t>
            </a:r>
            <a:endParaRPr kumimoji="0" lang="en-US" sz="373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endParaRPr>
          </a:p>
        </p:txBody>
      </p:sp>
      <p:sp>
        <p:nvSpPr>
          <p:cNvPr id="13" name="Text Box 7">
            <a:extLst>
              <a:ext uri="{FF2B5EF4-FFF2-40B4-BE49-F238E27FC236}">
                <a16:creationId xmlns:a16="http://schemas.microsoft.com/office/drawing/2014/main" id="{306E650C-F182-429F-9163-C9782676DBF0}"/>
              </a:ext>
            </a:extLst>
          </p:cNvPr>
          <p:cNvSpPr txBox="1">
            <a:spLocks noChangeArrowheads="1"/>
          </p:cNvSpPr>
          <p:nvPr/>
        </p:nvSpPr>
        <p:spPr bwMode="auto">
          <a:xfrm>
            <a:off x="2408860" y="142727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Cô gấp cong cong</a:t>
            </a:r>
          </a:p>
        </p:txBody>
      </p:sp>
      <p:sp>
        <p:nvSpPr>
          <p:cNvPr id="14" name="Text Box 8">
            <a:extLst>
              <a:ext uri="{FF2B5EF4-FFF2-40B4-BE49-F238E27FC236}">
                <a16:creationId xmlns:a16="http://schemas.microsoft.com/office/drawing/2014/main" id="{E27DB970-9A03-444B-9AE5-A7239854B302}"/>
              </a:ext>
            </a:extLst>
          </p:cNvPr>
          <p:cNvSpPr txBox="1">
            <a:spLocks noChangeArrowheads="1"/>
          </p:cNvSpPr>
          <p:nvPr/>
        </p:nvSpPr>
        <p:spPr bwMode="auto">
          <a:xfrm>
            <a:off x="2408860" y="180827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Thoắt cái đã xong</a:t>
            </a:r>
          </a:p>
        </p:txBody>
      </p:sp>
      <p:sp>
        <p:nvSpPr>
          <p:cNvPr id="15" name="Text Box 9">
            <a:extLst>
              <a:ext uri="{FF2B5EF4-FFF2-40B4-BE49-F238E27FC236}">
                <a16:creationId xmlns:a16="http://schemas.microsoft.com/office/drawing/2014/main" id="{843E1AF7-E420-4CB6-B0A4-DBC8DD645E08}"/>
              </a:ext>
            </a:extLst>
          </p:cNvPr>
          <p:cNvSpPr txBox="1">
            <a:spLocks noChangeArrowheads="1"/>
          </p:cNvSpPr>
          <p:nvPr/>
        </p:nvSpPr>
        <p:spPr bwMode="auto">
          <a:xfrm>
            <a:off x="2408861" y="2189276"/>
            <a:ext cx="40369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Chiếc</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thuyền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xinh</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quá</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16" name="Text Box 14">
            <a:extLst>
              <a:ext uri="{FF2B5EF4-FFF2-40B4-BE49-F238E27FC236}">
                <a16:creationId xmlns:a16="http://schemas.microsoft.com/office/drawing/2014/main" id="{7E89B53D-8C50-4C13-B5AB-3AD11991F559}"/>
              </a:ext>
            </a:extLst>
          </p:cNvPr>
          <p:cNvSpPr txBox="1">
            <a:spLocks noChangeArrowheads="1"/>
          </p:cNvSpPr>
          <p:nvPr/>
        </p:nvSpPr>
        <p:spPr bwMode="auto">
          <a:xfrm>
            <a:off x="2408860" y="104627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Một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tờ</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giấy</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trắng</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17" name="Text Box 10">
            <a:extLst>
              <a:ext uri="{FF2B5EF4-FFF2-40B4-BE49-F238E27FC236}">
                <a16:creationId xmlns:a16="http://schemas.microsoft.com/office/drawing/2014/main" id="{7D3E952D-A2DD-4978-BD3B-902D334FDC3F}"/>
              </a:ext>
            </a:extLst>
          </p:cNvPr>
          <p:cNvSpPr txBox="1">
            <a:spLocks noChangeArrowheads="1"/>
          </p:cNvSpPr>
          <p:nvPr/>
        </p:nvSpPr>
        <p:spPr bwMode="auto">
          <a:xfrm>
            <a:off x="2408860" y="285021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Một tờ giấy đỏ</a:t>
            </a:r>
          </a:p>
        </p:txBody>
      </p:sp>
      <p:sp>
        <p:nvSpPr>
          <p:cNvPr id="18" name="Text Box 11">
            <a:extLst>
              <a:ext uri="{FF2B5EF4-FFF2-40B4-BE49-F238E27FC236}">
                <a16:creationId xmlns:a16="http://schemas.microsoft.com/office/drawing/2014/main" id="{2FAEB792-3AA6-42C2-AE78-CEF0D24DBBBC}"/>
              </a:ext>
            </a:extLst>
          </p:cNvPr>
          <p:cNvSpPr txBox="1">
            <a:spLocks noChangeArrowheads="1"/>
          </p:cNvSpPr>
          <p:nvPr/>
        </p:nvSpPr>
        <p:spPr bwMode="auto">
          <a:xfrm>
            <a:off x="2408860" y="3231215"/>
            <a:ext cx="3448223"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Mềm</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mại</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tay</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cô</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19" name="Text Box 12">
            <a:extLst>
              <a:ext uri="{FF2B5EF4-FFF2-40B4-BE49-F238E27FC236}">
                <a16:creationId xmlns:a16="http://schemas.microsoft.com/office/drawing/2014/main" id="{58257A53-D682-4599-84BB-BF89EB8918C4}"/>
              </a:ext>
            </a:extLst>
          </p:cNvPr>
          <p:cNvSpPr txBox="1">
            <a:spLocks noChangeArrowheads="1"/>
          </p:cNvSpPr>
          <p:nvPr/>
        </p:nvSpPr>
        <p:spPr bwMode="auto">
          <a:xfrm>
            <a:off x="2408860" y="368841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Mặt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trời</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đã</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phô</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0" name="Text Box 13">
            <a:extLst>
              <a:ext uri="{FF2B5EF4-FFF2-40B4-BE49-F238E27FC236}">
                <a16:creationId xmlns:a16="http://schemas.microsoft.com/office/drawing/2014/main" id="{E216F8CD-EC05-49EE-BE4D-42DFF7F4B0D8}"/>
              </a:ext>
            </a:extLst>
          </p:cNvPr>
          <p:cNvSpPr txBox="1">
            <a:spLocks noChangeArrowheads="1"/>
          </p:cNvSpPr>
          <p:nvPr/>
        </p:nvSpPr>
        <p:spPr bwMode="auto">
          <a:xfrm>
            <a:off x="2408860" y="414561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Nhiều</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tia</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nắng</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tỏa</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21" name="Text Box 15">
            <a:extLst>
              <a:ext uri="{FF2B5EF4-FFF2-40B4-BE49-F238E27FC236}">
                <a16:creationId xmlns:a16="http://schemas.microsoft.com/office/drawing/2014/main" id="{1F8CE44A-E42C-40EF-A7B6-95C786966B40}"/>
              </a:ext>
            </a:extLst>
          </p:cNvPr>
          <p:cNvSpPr txBox="1">
            <a:spLocks noChangeArrowheads="1"/>
          </p:cNvSpPr>
          <p:nvPr/>
        </p:nvSpPr>
        <p:spPr bwMode="auto">
          <a:xfrm>
            <a:off x="6457223" y="1427274"/>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Cô cắt rất nhanh</a:t>
            </a:r>
          </a:p>
        </p:txBody>
      </p:sp>
      <p:sp>
        <p:nvSpPr>
          <p:cNvPr id="22" name="Text Box 16">
            <a:extLst>
              <a:ext uri="{FF2B5EF4-FFF2-40B4-BE49-F238E27FC236}">
                <a16:creationId xmlns:a16="http://schemas.microsoft.com/office/drawing/2014/main" id="{F7EA4B03-AB60-4466-A0E7-AEEE4F60F50C}"/>
              </a:ext>
            </a:extLst>
          </p:cNvPr>
          <p:cNvSpPr txBox="1">
            <a:spLocks noChangeArrowheads="1"/>
          </p:cNvSpPr>
          <p:nvPr/>
        </p:nvSpPr>
        <p:spPr bwMode="auto">
          <a:xfrm>
            <a:off x="6457223" y="1781771"/>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Mặt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nước</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dập</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dềnh</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3" name="Text Box 17">
            <a:extLst>
              <a:ext uri="{FF2B5EF4-FFF2-40B4-BE49-F238E27FC236}">
                <a16:creationId xmlns:a16="http://schemas.microsoft.com/office/drawing/2014/main" id="{F6C7C55E-6D94-47ED-96E2-DFE21242651B}"/>
              </a:ext>
            </a:extLst>
          </p:cNvPr>
          <p:cNvSpPr txBox="1">
            <a:spLocks noChangeArrowheads="1"/>
          </p:cNvSpPr>
          <p:nvPr/>
        </p:nvSpPr>
        <p:spPr bwMode="auto">
          <a:xfrm>
            <a:off x="6457225" y="2197173"/>
            <a:ext cx="4853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Quanh</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thuyền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sóng</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lượn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24" name="Text Box 18">
            <a:extLst>
              <a:ext uri="{FF2B5EF4-FFF2-40B4-BE49-F238E27FC236}">
                <a16:creationId xmlns:a16="http://schemas.microsoft.com/office/drawing/2014/main" id="{20D263CE-7088-4A0A-BC6B-723B973EFC03}"/>
              </a:ext>
            </a:extLst>
          </p:cNvPr>
          <p:cNvSpPr txBox="1">
            <a:spLocks noChangeArrowheads="1"/>
          </p:cNvSpPr>
          <p:nvPr/>
        </p:nvSpPr>
        <p:spPr bwMode="auto">
          <a:xfrm>
            <a:off x="6457223" y="2855195"/>
            <a:ext cx="42892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Như</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err="1">
                <a:ln>
                  <a:noFill/>
                </a:ln>
                <a:solidFill>
                  <a:srgbClr val="00B0F0"/>
                </a:solidFill>
                <a:effectLst/>
                <a:uLnTx/>
                <a:uFillTx/>
                <a:latin typeface="#9Slide03 AmpleSoft" panose="02000000000000000000" pitchFamily="2" charset="0"/>
                <a:ea typeface="+mn-ea"/>
                <a:cs typeface="Times New Roman" panose="02020603050405020304" pitchFamily="18" charset="0"/>
              </a:rPr>
              <a:t>phép</a:t>
            </a: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 mầu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nhiệm</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5" name="Text Box 19">
            <a:extLst>
              <a:ext uri="{FF2B5EF4-FFF2-40B4-BE49-F238E27FC236}">
                <a16:creationId xmlns:a16="http://schemas.microsoft.com/office/drawing/2014/main" id="{0CB6EAB3-4257-438A-8CE8-F1666684D62D}"/>
              </a:ext>
            </a:extLst>
          </p:cNvPr>
          <p:cNvSpPr txBox="1">
            <a:spLocks noChangeArrowheads="1"/>
          </p:cNvSpPr>
          <p:nvPr/>
        </p:nvSpPr>
        <p:spPr bwMode="auto">
          <a:xfrm>
            <a:off x="6457223" y="3259386"/>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Hiện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trước</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mắt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em</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26" name="Text Box 20">
            <a:extLst>
              <a:ext uri="{FF2B5EF4-FFF2-40B4-BE49-F238E27FC236}">
                <a16:creationId xmlns:a16="http://schemas.microsoft.com/office/drawing/2014/main" id="{6D8FD970-084E-4AD2-95B2-5A1983D9668E}"/>
              </a:ext>
            </a:extLst>
          </p:cNvPr>
          <p:cNvSpPr txBox="1">
            <a:spLocks noChangeArrowheads="1"/>
          </p:cNvSpPr>
          <p:nvPr/>
        </p:nvSpPr>
        <p:spPr bwMode="auto">
          <a:xfrm>
            <a:off x="6457224" y="3700022"/>
            <a:ext cx="38687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Biển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biếc</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bình</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minh</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7" name="Text Box 21">
            <a:extLst>
              <a:ext uri="{FF2B5EF4-FFF2-40B4-BE49-F238E27FC236}">
                <a16:creationId xmlns:a16="http://schemas.microsoft.com/office/drawing/2014/main" id="{8BFB1626-45A6-4D0A-BFCF-797831CFA854}"/>
              </a:ext>
            </a:extLst>
          </p:cNvPr>
          <p:cNvSpPr txBox="1">
            <a:spLocks noChangeArrowheads="1"/>
          </p:cNvSpPr>
          <p:nvPr/>
        </p:nvSpPr>
        <p:spPr bwMode="auto">
          <a:xfrm>
            <a:off x="6457223" y="4140658"/>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Rì rào sóng vỗ…</a:t>
            </a:r>
          </a:p>
        </p:txBody>
      </p:sp>
      <p:sp>
        <p:nvSpPr>
          <p:cNvPr id="28" name="Text Box 22">
            <a:extLst>
              <a:ext uri="{FF2B5EF4-FFF2-40B4-BE49-F238E27FC236}">
                <a16:creationId xmlns:a16="http://schemas.microsoft.com/office/drawing/2014/main" id="{18BD89E3-E74A-41DB-9418-2EF96D078FD5}"/>
              </a:ext>
            </a:extLst>
          </p:cNvPr>
          <p:cNvSpPr txBox="1">
            <a:spLocks noChangeArrowheads="1"/>
          </p:cNvSpPr>
          <p:nvPr/>
        </p:nvSpPr>
        <p:spPr bwMode="auto">
          <a:xfrm>
            <a:off x="6457223" y="1046274"/>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Thêm</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tờ</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xanh</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nữa</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9" name="Text Box 23">
            <a:extLst>
              <a:ext uri="{FF2B5EF4-FFF2-40B4-BE49-F238E27FC236}">
                <a16:creationId xmlns:a16="http://schemas.microsoft.com/office/drawing/2014/main" id="{9C6801A2-E2EE-4DFF-907D-ED5F0551ADD6}"/>
              </a:ext>
            </a:extLst>
          </p:cNvPr>
          <p:cNvSpPr txBox="1">
            <a:spLocks noChangeArrowheads="1"/>
          </p:cNvSpPr>
          <p:nvPr/>
        </p:nvSpPr>
        <p:spPr bwMode="auto">
          <a:xfrm>
            <a:off x="6457223" y="4819833"/>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Biết bao điều lạ</a:t>
            </a:r>
          </a:p>
        </p:txBody>
      </p:sp>
      <p:sp>
        <p:nvSpPr>
          <p:cNvPr id="30" name="Text Box 24">
            <a:extLst>
              <a:ext uri="{FF2B5EF4-FFF2-40B4-BE49-F238E27FC236}">
                <a16:creationId xmlns:a16="http://schemas.microsoft.com/office/drawing/2014/main" id="{8C714490-990F-45F5-9CA2-FE23122E699E}"/>
              </a:ext>
            </a:extLst>
          </p:cNvPr>
          <p:cNvSpPr txBox="1">
            <a:spLocks noChangeArrowheads="1"/>
          </p:cNvSpPr>
          <p:nvPr/>
        </p:nvSpPr>
        <p:spPr bwMode="auto">
          <a:xfrm>
            <a:off x="6457223" y="5237271"/>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Từ bàn tay cô.</a:t>
            </a:r>
          </a:p>
        </p:txBody>
      </p:sp>
      <p:sp>
        <p:nvSpPr>
          <p:cNvPr id="31" name="Text Box 25">
            <a:extLst>
              <a:ext uri="{FF2B5EF4-FFF2-40B4-BE49-F238E27FC236}">
                <a16:creationId xmlns:a16="http://schemas.microsoft.com/office/drawing/2014/main" id="{E0DCDB63-DBF0-494F-8A9D-EC9BB40DA311}"/>
              </a:ext>
            </a:extLst>
          </p:cNvPr>
          <p:cNvSpPr txBox="1">
            <a:spLocks noChangeArrowheads="1"/>
          </p:cNvSpPr>
          <p:nvPr/>
        </p:nvSpPr>
        <p:spPr bwMode="auto">
          <a:xfrm>
            <a:off x="7648141" y="5908023"/>
            <a:ext cx="388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2060"/>
                </a:solidFill>
                <a:effectLst/>
                <a:uLnTx/>
                <a:uFillTx/>
                <a:latin typeface="#9Slide03 Arima Madurai Bold" panose="00000800000000000000" pitchFamily="2" charset="0"/>
                <a:ea typeface="+mn-ea"/>
                <a:cs typeface="#9Slide03 Arima Madurai Bold" panose="00000800000000000000" pitchFamily="2" charset="0"/>
              </a:rPr>
              <a:t>NGUYỄN TRỌNG HOÀN</a:t>
            </a:r>
          </a:p>
        </p:txBody>
      </p:sp>
      <p:sp>
        <p:nvSpPr>
          <p:cNvPr id="52" name="Text Box 25">
            <a:extLst>
              <a:ext uri="{FF2B5EF4-FFF2-40B4-BE49-F238E27FC236}">
                <a16:creationId xmlns:a16="http://schemas.microsoft.com/office/drawing/2014/main" id="{D02AB192-5897-4377-9BC5-6C66D8937469}"/>
              </a:ext>
            </a:extLst>
          </p:cNvPr>
          <p:cNvSpPr txBox="1">
            <a:spLocks noChangeArrowheads="1"/>
          </p:cNvSpPr>
          <p:nvPr/>
        </p:nvSpPr>
        <p:spPr bwMode="auto">
          <a:xfrm>
            <a:off x="7648141" y="5908024"/>
            <a:ext cx="388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9Slide03 Arima Madurai Bold" panose="00000800000000000000" pitchFamily="2" charset="0"/>
                <a:ea typeface="+mn-ea"/>
                <a:cs typeface="#9Slide03 Arima Madurai Bold" panose="00000800000000000000" pitchFamily="2" charset="0"/>
              </a:rPr>
              <a:t>NGUYỄN TRỌNG HOÀN</a:t>
            </a:r>
          </a:p>
        </p:txBody>
      </p:sp>
      <p:pic>
        <p:nvPicPr>
          <p:cNvPr id="77" name="Picture 13" descr="Káº¿t quáº£ hÃ¬nh áº£nh cho bird cartoon">
            <a:extLst>
              <a:ext uri="{FF2B5EF4-FFF2-40B4-BE49-F238E27FC236}">
                <a16:creationId xmlns:a16="http://schemas.microsoft.com/office/drawing/2014/main" id="{460EFAE1-D0AC-4A4C-B306-3060DA99B13C}"/>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4405"/>
          <a:stretch/>
        </p:blipFill>
        <p:spPr bwMode="auto">
          <a:xfrm>
            <a:off x="9365673" y="325582"/>
            <a:ext cx="2601313" cy="1941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70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barn(inVertical)">
                                      <p:cBhvr>
                                        <p:cTn id="55" dur="500"/>
                                        <p:tgtEl>
                                          <p:spTgt spid="29"/>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barn(inVertical)">
                                      <p:cBhvr>
                                        <p:cTn id="58" dur="500"/>
                                        <p:tgtEl>
                                          <p:spTgt spid="3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5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57B556D8-F356-44D3-A85D-A99822F9F759}"/>
              </a:ext>
            </a:extLst>
          </p:cNvPr>
          <p:cNvPicPr>
            <a:picLocks noChangeAspect="1"/>
          </p:cNvPicPr>
          <p:nvPr/>
        </p:nvPicPr>
        <p:blipFill>
          <a:blip r:embed="rId2"/>
          <a:srcRect r="24370"/>
          <a:stretch>
            <a:fillRect/>
          </a:stretch>
        </p:blipFill>
        <p:spPr>
          <a:xfrm>
            <a:off x="0" y="0"/>
            <a:ext cx="12192000" cy="6858000"/>
          </a:xfrm>
          <a:prstGeom prst="rect">
            <a:avLst/>
          </a:prstGeom>
        </p:spPr>
      </p:pic>
      <p:grpSp>
        <p:nvGrpSpPr>
          <p:cNvPr id="6" name="Group 4">
            <a:extLst>
              <a:ext uri="{FF2B5EF4-FFF2-40B4-BE49-F238E27FC236}">
                <a16:creationId xmlns:a16="http://schemas.microsoft.com/office/drawing/2014/main" id="{5B7B6837-DEF6-4854-B0CD-5469FC75DA9F}"/>
              </a:ext>
            </a:extLst>
          </p:cNvPr>
          <p:cNvGrpSpPr/>
          <p:nvPr/>
        </p:nvGrpSpPr>
        <p:grpSpPr>
          <a:xfrm>
            <a:off x="535366" y="2042295"/>
            <a:ext cx="11121267" cy="3128222"/>
            <a:chOff x="336452" y="0"/>
            <a:chExt cx="18411278" cy="12062934"/>
          </a:xfrm>
        </p:grpSpPr>
        <p:grpSp>
          <p:nvGrpSpPr>
            <p:cNvPr id="7" name="Group 5">
              <a:extLst>
                <a:ext uri="{FF2B5EF4-FFF2-40B4-BE49-F238E27FC236}">
                  <a16:creationId xmlns:a16="http://schemas.microsoft.com/office/drawing/2014/main" id="{7EF119BF-E4CB-4C93-8052-AEE166D0F48A}"/>
                </a:ext>
              </a:extLst>
            </p:cNvPr>
            <p:cNvGrpSpPr/>
            <p:nvPr/>
          </p:nvGrpSpPr>
          <p:grpSpPr>
            <a:xfrm>
              <a:off x="816223" y="253390"/>
              <a:ext cx="17931507" cy="11809544"/>
              <a:chOff x="492054" y="-17029"/>
              <a:chExt cx="10809883" cy="7119301"/>
            </a:xfrm>
          </p:grpSpPr>
          <p:sp>
            <p:nvSpPr>
              <p:cNvPr id="10" name="Freeform 6">
                <a:extLst>
                  <a:ext uri="{FF2B5EF4-FFF2-40B4-BE49-F238E27FC236}">
                    <a16:creationId xmlns:a16="http://schemas.microsoft.com/office/drawing/2014/main" id="{4FEB46E9-6C1B-40CE-AC34-3440E97B4BE9}"/>
                  </a:ext>
                </a:extLst>
              </p:cNvPr>
              <p:cNvSpPr/>
              <p:nvPr/>
            </p:nvSpPr>
            <p:spPr>
              <a:xfrm>
                <a:off x="492054" y="-17029"/>
                <a:ext cx="10809883"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sp>
        </p:grpSp>
        <p:grpSp>
          <p:nvGrpSpPr>
            <p:cNvPr id="8" name="Group 7">
              <a:extLst>
                <a:ext uri="{FF2B5EF4-FFF2-40B4-BE49-F238E27FC236}">
                  <a16:creationId xmlns:a16="http://schemas.microsoft.com/office/drawing/2014/main" id="{5B65CA3C-89FD-4948-9B54-187C557271ED}"/>
                </a:ext>
              </a:extLst>
            </p:cNvPr>
            <p:cNvGrpSpPr/>
            <p:nvPr/>
          </p:nvGrpSpPr>
          <p:grpSpPr>
            <a:xfrm>
              <a:off x="336452" y="0"/>
              <a:ext cx="17906330" cy="11727398"/>
              <a:chOff x="0" y="0"/>
              <a:chExt cx="10821129" cy="7087086"/>
            </a:xfrm>
          </p:grpSpPr>
          <p:sp>
            <p:nvSpPr>
              <p:cNvPr id="9" name="Freeform 8">
                <a:extLst>
                  <a:ext uri="{FF2B5EF4-FFF2-40B4-BE49-F238E27FC236}">
                    <a16:creationId xmlns:a16="http://schemas.microsoft.com/office/drawing/2014/main" id="{358F6EAA-BB6C-470E-8EA1-B2633404F267}"/>
                  </a:ext>
                </a:extLst>
              </p:cNvPr>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a:ln>
                <a:solidFill>
                  <a:schemeClr val="tx2">
                    <a:lumMod val="85000"/>
                  </a:schemeClr>
                </a:solidFill>
              </a:ln>
            </p:spPr>
          </p:sp>
        </p:grpSp>
      </p:grpSp>
      <p:pic>
        <p:nvPicPr>
          <p:cNvPr id="12" name="Picture 12">
            <a:extLst>
              <a:ext uri="{FF2B5EF4-FFF2-40B4-BE49-F238E27FC236}">
                <a16:creationId xmlns:a16="http://schemas.microsoft.com/office/drawing/2014/main" id="{E7CDF4D1-247E-455C-8A8B-969A46C8DB8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24001" flipH="1">
            <a:off x="1289932" y="689453"/>
            <a:ext cx="446610" cy="1216017"/>
          </a:xfrm>
          <a:prstGeom prst="rect">
            <a:avLst/>
          </a:prstGeom>
        </p:spPr>
      </p:pic>
      <p:sp>
        <p:nvSpPr>
          <p:cNvPr id="15" name="TextBox 18">
            <a:extLst>
              <a:ext uri="{FF2B5EF4-FFF2-40B4-BE49-F238E27FC236}">
                <a16:creationId xmlns:a16="http://schemas.microsoft.com/office/drawing/2014/main" id="{FE46F271-83F5-46B4-823D-625DEAE9319B}"/>
              </a:ext>
            </a:extLst>
          </p:cNvPr>
          <p:cNvSpPr txBox="1"/>
          <p:nvPr/>
        </p:nvSpPr>
        <p:spPr>
          <a:xfrm>
            <a:off x="2410691" y="2603962"/>
            <a:ext cx="8444717" cy="677108"/>
          </a:xfrm>
          <a:prstGeom prst="rect">
            <a:avLst/>
          </a:prstGeom>
        </p:spPr>
        <p:txBody>
          <a:bodyPr wrap="square" lIns="0" tIns="0" rIns="0" bIns="0" rtlCol="0" anchor="t">
            <a:spAutoFit/>
          </a:bodyPr>
          <a:lstStyle/>
          <a:p>
            <a:pPr defTabSz="609630"/>
            <a:r>
              <a:rPr lang="en-US" sz="4400">
                <a:ln w="0"/>
                <a:solidFill>
                  <a:prstClr val="black"/>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Bày ra, để lộ ra</a:t>
            </a:r>
            <a:endParaRPr lang="en-US" sz="6600" dirty="0">
              <a:ln w="0"/>
              <a:solidFill>
                <a:prstClr val="black"/>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A6F18E17-97C2-4F08-85EC-EF6F3F4D2FD7}"/>
              </a:ext>
            </a:extLst>
          </p:cNvPr>
          <p:cNvSpPr txBox="1"/>
          <p:nvPr/>
        </p:nvSpPr>
        <p:spPr>
          <a:xfrm>
            <a:off x="1066127" y="2620882"/>
            <a:ext cx="1344564" cy="707886"/>
          </a:xfrm>
          <a:prstGeom prst="rect">
            <a:avLst/>
          </a:prstGeom>
          <a:noFill/>
        </p:spPr>
        <p:txBody>
          <a:bodyPr wrap="square">
            <a:spAutoFit/>
          </a:bodyPr>
          <a:lstStyle/>
          <a:p>
            <a:pPr defTabSz="609630" eaLnBrk="0" fontAlgn="base" hangingPunct="0">
              <a:spcBef>
                <a:spcPct val="50000"/>
              </a:spcBef>
              <a:spcAft>
                <a:spcPct val="0"/>
              </a:spcAft>
              <a:defRPr/>
            </a:pPr>
            <a:r>
              <a:rPr lang="en-US" sz="4000" b="1">
                <a:solidFill>
                  <a:srgbClr val="0000FF"/>
                </a:solidFill>
                <a:latin typeface="Calibri"/>
              </a:rPr>
              <a:t>Phô:</a:t>
            </a:r>
            <a:endParaRPr lang="en-US" sz="6000" b="1" dirty="0">
              <a:solidFill>
                <a:srgbClr val="0000FF"/>
              </a:solidFill>
              <a:latin typeface="Calibri"/>
            </a:endParaRPr>
          </a:p>
        </p:txBody>
      </p:sp>
      <p:sp>
        <p:nvSpPr>
          <p:cNvPr id="17" name="Text Box 4">
            <a:extLst>
              <a:ext uri="{FF2B5EF4-FFF2-40B4-BE49-F238E27FC236}">
                <a16:creationId xmlns:a16="http://schemas.microsoft.com/office/drawing/2014/main" id="{D3518DEB-3968-44A6-BE99-D758AA8BFFE4}"/>
              </a:ext>
            </a:extLst>
          </p:cNvPr>
          <p:cNvSpPr txBox="1">
            <a:spLocks noChangeArrowheads="1"/>
          </p:cNvSpPr>
          <p:nvPr/>
        </p:nvSpPr>
        <p:spPr bwMode="auto">
          <a:xfrm>
            <a:off x="1066127" y="3379132"/>
            <a:ext cx="82296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NI-Cooper" pitchFamily="2" charset="0"/>
              </a:defRPr>
            </a:lvl1pPr>
            <a:lvl2pPr marL="742950" indent="-285750">
              <a:defRPr sz="2400">
                <a:solidFill>
                  <a:schemeClr val="tx1"/>
                </a:solidFill>
                <a:latin typeface="VNI-Cooper" pitchFamily="2" charset="0"/>
              </a:defRPr>
            </a:lvl2pPr>
            <a:lvl3pPr marL="1143000" indent="-228600">
              <a:defRPr sz="2400">
                <a:solidFill>
                  <a:schemeClr val="tx1"/>
                </a:solidFill>
                <a:latin typeface="VNI-Cooper" pitchFamily="2" charset="0"/>
              </a:defRPr>
            </a:lvl3pPr>
            <a:lvl4pPr marL="1600200" indent="-228600">
              <a:defRPr sz="2400">
                <a:solidFill>
                  <a:schemeClr val="tx1"/>
                </a:solidFill>
                <a:latin typeface="VNI-Cooper" pitchFamily="2" charset="0"/>
              </a:defRPr>
            </a:lvl4pPr>
            <a:lvl5pPr marL="2057400" indent="-228600">
              <a:defRPr sz="2400">
                <a:solidFill>
                  <a:schemeClr val="tx1"/>
                </a:solidFill>
                <a:latin typeface="VNI-Cooper" pitchFamily="2" charset="0"/>
              </a:defRPr>
            </a:lvl5pPr>
            <a:lvl6pPr marL="2514600" indent="-228600" eaLnBrk="0" fontAlgn="base" hangingPunct="0">
              <a:spcBef>
                <a:spcPct val="0"/>
              </a:spcBef>
              <a:spcAft>
                <a:spcPct val="0"/>
              </a:spcAft>
              <a:defRPr sz="2400">
                <a:solidFill>
                  <a:schemeClr val="tx1"/>
                </a:solidFill>
                <a:latin typeface="VNI-Cooper" pitchFamily="2" charset="0"/>
              </a:defRPr>
            </a:lvl6pPr>
            <a:lvl7pPr marL="2971800" indent="-228600" eaLnBrk="0" fontAlgn="base" hangingPunct="0">
              <a:spcBef>
                <a:spcPct val="0"/>
              </a:spcBef>
              <a:spcAft>
                <a:spcPct val="0"/>
              </a:spcAft>
              <a:defRPr sz="2400">
                <a:solidFill>
                  <a:schemeClr val="tx1"/>
                </a:solidFill>
                <a:latin typeface="VNI-Cooper" pitchFamily="2" charset="0"/>
              </a:defRPr>
            </a:lvl7pPr>
            <a:lvl8pPr marL="3429000" indent="-228600" eaLnBrk="0" fontAlgn="base" hangingPunct="0">
              <a:spcBef>
                <a:spcPct val="0"/>
              </a:spcBef>
              <a:spcAft>
                <a:spcPct val="0"/>
              </a:spcAft>
              <a:defRPr sz="2400">
                <a:solidFill>
                  <a:schemeClr val="tx1"/>
                </a:solidFill>
                <a:latin typeface="VNI-Cooper" pitchFamily="2" charset="0"/>
              </a:defRPr>
            </a:lvl8pPr>
            <a:lvl9pPr marL="3886200" indent="-228600" eaLnBrk="0" fontAlgn="base" hangingPunct="0">
              <a:spcBef>
                <a:spcPct val="0"/>
              </a:spcBef>
              <a:spcAft>
                <a:spcPct val="0"/>
              </a:spcAft>
              <a:defRPr sz="2400">
                <a:solidFill>
                  <a:schemeClr val="tx1"/>
                </a:solidFill>
                <a:latin typeface="VNI-Cooper" pitchFamily="2" charset="0"/>
              </a:defRPr>
            </a:lvl9pPr>
          </a:lstStyle>
          <a:p>
            <a:pPr>
              <a:spcBef>
                <a:spcPct val="50000"/>
              </a:spcBef>
            </a:pPr>
            <a:r>
              <a:rPr lang="en-US" altLang="en-US" sz="4800">
                <a:solidFill>
                  <a:srgbClr val="660066"/>
                </a:solidFill>
              </a:rPr>
              <a:t>Ñaët caâu vôùi töø: phoâ</a:t>
            </a:r>
          </a:p>
        </p:txBody>
      </p:sp>
      <p:sp>
        <p:nvSpPr>
          <p:cNvPr id="20" name="TextBox 8">
            <a:extLst>
              <a:ext uri="{FF2B5EF4-FFF2-40B4-BE49-F238E27FC236}">
                <a16:creationId xmlns:a16="http://schemas.microsoft.com/office/drawing/2014/main" id="{799599C7-809D-45FE-9BE8-13FC59AAF332}"/>
              </a:ext>
            </a:extLst>
          </p:cNvPr>
          <p:cNvSpPr txBox="1">
            <a:spLocks noChangeArrowheads="1"/>
          </p:cNvSpPr>
          <p:nvPr/>
        </p:nvSpPr>
        <p:spPr bwMode="auto">
          <a:xfrm>
            <a:off x="3918960" y="650690"/>
            <a:ext cx="716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NI-Cooper" pitchFamily="2" charset="0"/>
              </a:defRPr>
            </a:lvl1pPr>
            <a:lvl2pPr marL="742950" indent="-285750">
              <a:defRPr sz="2400">
                <a:solidFill>
                  <a:schemeClr val="tx1"/>
                </a:solidFill>
                <a:latin typeface="VNI-Cooper" pitchFamily="2" charset="0"/>
              </a:defRPr>
            </a:lvl2pPr>
            <a:lvl3pPr marL="1143000" indent="-228600">
              <a:defRPr sz="2400">
                <a:solidFill>
                  <a:schemeClr val="tx1"/>
                </a:solidFill>
                <a:latin typeface="VNI-Cooper" pitchFamily="2" charset="0"/>
              </a:defRPr>
            </a:lvl3pPr>
            <a:lvl4pPr marL="1600200" indent="-228600">
              <a:defRPr sz="2400">
                <a:solidFill>
                  <a:schemeClr val="tx1"/>
                </a:solidFill>
                <a:latin typeface="VNI-Cooper" pitchFamily="2" charset="0"/>
              </a:defRPr>
            </a:lvl4pPr>
            <a:lvl5pPr marL="2057400" indent="-228600">
              <a:defRPr sz="2400">
                <a:solidFill>
                  <a:schemeClr val="tx1"/>
                </a:solidFill>
                <a:latin typeface="VNI-Cooper" pitchFamily="2" charset="0"/>
              </a:defRPr>
            </a:lvl5pPr>
            <a:lvl6pPr marL="2514600" indent="-228600" eaLnBrk="0" fontAlgn="base" hangingPunct="0">
              <a:spcBef>
                <a:spcPct val="0"/>
              </a:spcBef>
              <a:spcAft>
                <a:spcPct val="0"/>
              </a:spcAft>
              <a:defRPr sz="2400">
                <a:solidFill>
                  <a:schemeClr val="tx1"/>
                </a:solidFill>
                <a:latin typeface="VNI-Cooper" pitchFamily="2" charset="0"/>
              </a:defRPr>
            </a:lvl6pPr>
            <a:lvl7pPr marL="2971800" indent="-228600" eaLnBrk="0" fontAlgn="base" hangingPunct="0">
              <a:spcBef>
                <a:spcPct val="0"/>
              </a:spcBef>
              <a:spcAft>
                <a:spcPct val="0"/>
              </a:spcAft>
              <a:defRPr sz="2400">
                <a:solidFill>
                  <a:schemeClr val="tx1"/>
                </a:solidFill>
                <a:latin typeface="VNI-Cooper" pitchFamily="2" charset="0"/>
              </a:defRPr>
            </a:lvl7pPr>
            <a:lvl8pPr marL="3429000" indent="-228600" eaLnBrk="0" fontAlgn="base" hangingPunct="0">
              <a:spcBef>
                <a:spcPct val="0"/>
              </a:spcBef>
              <a:spcAft>
                <a:spcPct val="0"/>
              </a:spcAft>
              <a:defRPr sz="2400">
                <a:solidFill>
                  <a:schemeClr val="tx1"/>
                </a:solidFill>
                <a:latin typeface="VNI-Cooper" pitchFamily="2" charset="0"/>
              </a:defRPr>
            </a:lvl8pPr>
            <a:lvl9pPr marL="3886200" indent="-228600" eaLnBrk="0" fontAlgn="base" hangingPunct="0">
              <a:spcBef>
                <a:spcPct val="0"/>
              </a:spcBef>
              <a:spcAft>
                <a:spcPct val="0"/>
              </a:spcAft>
              <a:defRPr sz="2400">
                <a:solidFill>
                  <a:schemeClr val="tx1"/>
                </a:solidFill>
                <a:latin typeface="VNI-Cooper" pitchFamily="2" charset="0"/>
              </a:defRPr>
            </a:lvl9pPr>
          </a:lstStyle>
          <a:p>
            <a:r>
              <a:rPr lang="en-US" altLang="en-US" sz="4800">
                <a:solidFill>
                  <a:srgbClr val="00B050"/>
                </a:solidFill>
              </a:rPr>
              <a:t>Giaûi nghóa töø</a:t>
            </a:r>
          </a:p>
        </p:txBody>
      </p:sp>
      <p:sp>
        <p:nvSpPr>
          <p:cNvPr id="21" name="TextBox 18">
            <a:extLst>
              <a:ext uri="{FF2B5EF4-FFF2-40B4-BE49-F238E27FC236}">
                <a16:creationId xmlns:a16="http://schemas.microsoft.com/office/drawing/2014/main" id="{6EB705EF-B1D4-4CBA-B627-AC6AC2CAAF49}"/>
              </a:ext>
            </a:extLst>
          </p:cNvPr>
          <p:cNvSpPr txBox="1"/>
          <p:nvPr/>
        </p:nvSpPr>
        <p:spPr>
          <a:xfrm>
            <a:off x="3887627" y="3790431"/>
            <a:ext cx="8444717" cy="677108"/>
          </a:xfrm>
          <a:prstGeom prst="rect">
            <a:avLst/>
          </a:prstGeom>
        </p:spPr>
        <p:txBody>
          <a:bodyPr wrap="square" lIns="0" tIns="0" rIns="0" bIns="0" rtlCol="0" anchor="t">
            <a:spAutoFit/>
          </a:bodyPr>
          <a:lstStyle/>
          <a:p>
            <a:pPr defTabSz="609630"/>
            <a:r>
              <a:rPr lang="en-US" sz="4400">
                <a:ln w="0"/>
                <a:solidFill>
                  <a:prstClr val="black"/>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Phép lạ tài tình</a:t>
            </a:r>
            <a:endParaRPr lang="en-US" sz="6600" dirty="0">
              <a:ln w="0"/>
              <a:solidFill>
                <a:prstClr val="black"/>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60AE7AA2-6FAF-4CD5-9355-D932DCFB5482}"/>
              </a:ext>
            </a:extLst>
          </p:cNvPr>
          <p:cNvSpPr txBox="1"/>
          <p:nvPr/>
        </p:nvSpPr>
        <p:spPr>
          <a:xfrm>
            <a:off x="1066127" y="3849102"/>
            <a:ext cx="3629189" cy="707886"/>
          </a:xfrm>
          <a:prstGeom prst="rect">
            <a:avLst/>
          </a:prstGeom>
          <a:noFill/>
        </p:spPr>
        <p:txBody>
          <a:bodyPr wrap="square">
            <a:spAutoFit/>
          </a:bodyPr>
          <a:lstStyle/>
          <a:p>
            <a:pPr defTabSz="609630" eaLnBrk="0" fontAlgn="base" hangingPunct="0">
              <a:spcBef>
                <a:spcPct val="50000"/>
              </a:spcBef>
              <a:spcAft>
                <a:spcPct val="0"/>
              </a:spcAft>
              <a:defRPr/>
            </a:pPr>
            <a:r>
              <a:rPr lang="en-US" sz="4000" b="1">
                <a:solidFill>
                  <a:srgbClr val="0000FF"/>
                </a:solidFill>
                <a:latin typeface="Calibri"/>
              </a:rPr>
              <a:t>Mầu nhiệm:</a:t>
            </a:r>
            <a:endParaRPr lang="en-US" sz="6000" b="1" dirty="0">
              <a:solidFill>
                <a:srgbClr val="0000FF"/>
              </a:solidFill>
              <a:latin typeface="Calibri"/>
            </a:endParaRPr>
          </a:p>
        </p:txBody>
      </p:sp>
    </p:spTree>
    <p:extLst>
      <p:ext uri="{BB962C8B-B14F-4D97-AF65-F5344CB8AC3E}">
        <p14:creationId xmlns:p14="http://schemas.microsoft.com/office/powerpoint/2010/main" val="1569098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ox(i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7" grpId="1"/>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7C62FDD5-9AF2-44A9-842F-02B059CD251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46">
              <a:defRPr/>
            </a:pPr>
            <a:endParaRPr lang="vi-VN">
              <a:solidFill>
                <a:prstClr val="black"/>
              </a:solidFill>
              <a:latin typeface="Arial" panose="020B0604020202020204" pitchFamily="34" charset="0"/>
            </a:endParaRPr>
          </a:p>
        </p:txBody>
      </p:sp>
      <p:pic>
        <p:nvPicPr>
          <p:cNvPr id="1030" name="Picture 6">
            <a:extLst>
              <a:ext uri="{FF2B5EF4-FFF2-40B4-BE49-F238E27FC236}">
                <a16:creationId xmlns:a16="http://schemas.microsoft.com/office/drawing/2014/main" id="{0FACE946-A969-4B41-A82E-C12202CD32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680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A391F4F-DB69-4929-AA7B-6129EEE6E6E6}"/>
              </a:ext>
            </a:extLst>
          </p:cNvPr>
          <p:cNvSpPr txBox="1"/>
          <p:nvPr/>
        </p:nvSpPr>
        <p:spPr>
          <a:xfrm>
            <a:off x="2261499" y="2519571"/>
            <a:ext cx="7973803" cy="2123658"/>
          </a:xfrm>
          <a:prstGeom prst="rect">
            <a:avLst/>
          </a:prstGeom>
          <a:noFill/>
        </p:spPr>
        <p:txBody>
          <a:bodyPr wrap="square" rtlCol="0">
            <a:spAutoFit/>
          </a:bodyPr>
          <a:lstStyle/>
          <a:p>
            <a:pPr algn="ctr" defTabSz="914446">
              <a:defRPr/>
            </a:pPr>
            <a:r>
              <a:rPr lang="en-US" sz="6600" b="1" dirty="0">
                <a:solidFill>
                  <a:srgbClr val="C00000"/>
                </a:solidFill>
                <a:latin typeface="Times New Roman" panose="02020603050405020304" pitchFamily="18" charset="0"/>
                <a:cs typeface="Times New Roman" panose="02020603050405020304" pitchFamily="18" charset="0"/>
              </a:rPr>
              <a:t>LUYỆN </a:t>
            </a:r>
            <a:r>
              <a:rPr lang="en-US" sz="6600" b="1">
                <a:solidFill>
                  <a:srgbClr val="C00000"/>
                </a:solidFill>
                <a:latin typeface="Times New Roman" panose="02020603050405020304" pitchFamily="18" charset="0"/>
                <a:cs typeface="Times New Roman" panose="02020603050405020304" pitchFamily="18" charset="0"/>
              </a:rPr>
              <a:t>ĐỌC NHÓM</a:t>
            </a:r>
            <a:endParaRPr lang="vi-VN" sz="6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7664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63"/>
        <p:cNvGrpSpPr/>
        <p:nvPr/>
      </p:nvGrpSpPr>
      <p:grpSpPr>
        <a:xfrm>
          <a:off x="0" y="0"/>
          <a:ext cx="0" cy="0"/>
          <a:chOff x="0" y="0"/>
          <a:chExt cx="0" cy="0"/>
        </a:xfrm>
      </p:grpSpPr>
      <p:sp>
        <p:nvSpPr>
          <p:cNvPr id="264" name="Google Shape;264;p26"/>
          <p:cNvSpPr txBox="1">
            <a:spLocks noGrp="1"/>
          </p:cNvSpPr>
          <p:nvPr>
            <p:ph type="ctrTitle"/>
          </p:nvPr>
        </p:nvSpPr>
        <p:spPr>
          <a:xfrm>
            <a:off x="1496322" y="178895"/>
            <a:ext cx="10190175" cy="3722837"/>
          </a:xfrm>
          <a:prstGeom prst="rect">
            <a:avLst/>
          </a:prstGeom>
        </p:spPr>
        <p:txBody>
          <a:bodyPr spcFirstLastPara="1" wrap="square" lIns="121900" tIns="121900" rIns="121900" bIns="121900" anchor="t" anchorCtr="0">
            <a:noAutofit/>
          </a:bodyPr>
          <a:lstStyle/>
          <a:p>
            <a:r>
              <a:rPr lang="en" sz="5867" b="1">
                <a:latin typeface="iCiel Nabila" pitchFamily="2" charset="77"/>
                <a:cs typeface="Calibri Light" panose="020F0302020204030204" pitchFamily="34" charset="0"/>
              </a:rPr>
              <a:t>Cuộc thi</a:t>
            </a:r>
            <a:endParaRPr sz="5867" b="1" dirty="0">
              <a:latin typeface="iCiel Nabila" pitchFamily="2" charset="77"/>
              <a:cs typeface="Calibri Light" panose="020F0302020204030204" pitchFamily="34" charset="0"/>
            </a:endParaRPr>
          </a:p>
        </p:txBody>
      </p:sp>
      <p:grpSp>
        <p:nvGrpSpPr>
          <p:cNvPr id="266" name="Google Shape;266;p26"/>
          <p:cNvGrpSpPr/>
          <p:nvPr/>
        </p:nvGrpSpPr>
        <p:grpSpPr>
          <a:xfrm>
            <a:off x="-47685" y="822628"/>
            <a:ext cx="12614545" cy="6626331"/>
            <a:chOff x="-35764" y="616971"/>
            <a:chExt cx="9460909" cy="4969748"/>
          </a:xfrm>
        </p:grpSpPr>
        <p:grpSp>
          <p:nvGrpSpPr>
            <p:cNvPr id="267" name="Google Shape;267;p26"/>
            <p:cNvGrpSpPr/>
            <p:nvPr/>
          </p:nvGrpSpPr>
          <p:grpSpPr>
            <a:xfrm>
              <a:off x="-35764" y="1530582"/>
              <a:ext cx="9460909" cy="4056136"/>
              <a:chOff x="-35764" y="1530582"/>
              <a:chExt cx="9460909" cy="4056136"/>
            </a:xfrm>
          </p:grpSpPr>
          <p:grpSp>
            <p:nvGrpSpPr>
              <p:cNvPr id="268" name="Google Shape;268;p26"/>
              <p:cNvGrpSpPr/>
              <p:nvPr/>
            </p:nvGrpSpPr>
            <p:grpSpPr>
              <a:xfrm>
                <a:off x="6818739" y="3165067"/>
                <a:ext cx="2606407" cy="2421651"/>
                <a:chOff x="6818739" y="3165067"/>
                <a:chExt cx="2606407" cy="2421651"/>
              </a:xfrm>
            </p:grpSpPr>
            <p:sp>
              <p:nvSpPr>
                <p:cNvPr id="269" name="Google Shape;269;p26"/>
                <p:cNvSpPr/>
                <p:nvPr/>
              </p:nvSpPr>
              <p:spPr>
                <a:xfrm rot="6204519" flipH="1">
                  <a:off x="8446869" y="5015568"/>
                  <a:ext cx="588540" cy="462543"/>
                </a:xfrm>
                <a:custGeom>
                  <a:avLst/>
                  <a:gdLst/>
                  <a:ahLst/>
                  <a:cxnLst/>
                  <a:rect l="l" t="t" r="r" b="b"/>
                  <a:pathLst>
                    <a:path w="46225" h="36329" extrusionOk="0">
                      <a:moveTo>
                        <a:pt x="22811" y="1"/>
                      </a:moveTo>
                      <a:cubicBezTo>
                        <a:pt x="22101" y="1"/>
                        <a:pt x="21442" y="39"/>
                        <a:pt x="20849" y="98"/>
                      </a:cubicBezTo>
                      <a:cubicBezTo>
                        <a:pt x="18899" y="291"/>
                        <a:pt x="17663" y="706"/>
                        <a:pt x="17663" y="706"/>
                      </a:cubicBezTo>
                      <a:cubicBezTo>
                        <a:pt x="7826" y="4029"/>
                        <a:pt x="1473" y="13461"/>
                        <a:pt x="694" y="15519"/>
                      </a:cubicBezTo>
                      <a:cubicBezTo>
                        <a:pt x="0" y="17353"/>
                        <a:pt x="1810" y="24208"/>
                        <a:pt x="7055" y="30026"/>
                      </a:cubicBezTo>
                      <a:cubicBezTo>
                        <a:pt x="7692" y="30731"/>
                        <a:pt x="7519" y="31492"/>
                        <a:pt x="8260" y="32160"/>
                      </a:cubicBezTo>
                      <a:cubicBezTo>
                        <a:pt x="11380" y="34963"/>
                        <a:pt x="16934" y="36329"/>
                        <a:pt x="22650" y="36329"/>
                      </a:cubicBezTo>
                      <a:cubicBezTo>
                        <a:pt x="29459" y="36329"/>
                        <a:pt x="36497" y="34391"/>
                        <a:pt x="39922" y="30637"/>
                      </a:cubicBezTo>
                      <a:cubicBezTo>
                        <a:pt x="46225" y="23730"/>
                        <a:pt x="40744" y="8665"/>
                        <a:pt x="33305" y="3311"/>
                      </a:cubicBezTo>
                      <a:cubicBezTo>
                        <a:pt x="29634" y="670"/>
                        <a:pt x="25776" y="1"/>
                        <a:pt x="22811" y="1"/>
                      </a:cubicBezTo>
                      <a:close/>
                    </a:path>
                  </a:pathLst>
                </a:custGeom>
                <a:solidFill>
                  <a:srgbClr val="AF6E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0" name="Google Shape;270;p26"/>
                <p:cNvGrpSpPr/>
                <p:nvPr/>
              </p:nvGrpSpPr>
              <p:grpSpPr>
                <a:xfrm flipH="1">
                  <a:off x="6818739" y="3165067"/>
                  <a:ext cx="2606407" cy="2193284"/>
                  <a:chOff x="4203750" y="4440300"/>
                  <a:chExt cx="1316500" cy="1107775"/>
                </a:xfrm>
              </p:grpSpPr>
              <p:sp>
                <p:nvSpPr>
                  <p:cNvPr id="271" name="Google Shape;271;p26"/>
                  <p:cNvSpPr/>
                  <p:nvPr/>
                </p:nvSpPr>
                <p:spPr>
                  <a:xfrm>
                    <a:off x="5281150" y="4879550"/>
                    <a:ext cx="239100" cy="191225"/>
                  </a:xfrm>
                  <a:custGeom>
                    <a:avLst/>
                    <a:gdLst/>
                    <a:ahLst/>
                    <a:cxnLst/>
                    <a:rect l="l" t="t" r="r" b="b"/>
                    <a:pathLst>
                      <a:path w="9564" h="7649" extrusionOk="0">
                        <a:moveTo>
                          <a:pt x="5316" y="0"/>
                        </a:moveTo>
                        <a:cubicBezTo>
                          <a:pt x="2882" y="0"/>
                          <a:pt x="0" y="3286"/>
                          <a:pt x="0" y="3286"/>
                        </a:cubicBezTo>
                        <a:lnTo>
                          <a:pt x="73" y="7648"/>
                        </a:lnTo>
                        <a:cubicBezTo>
                          <a:pt x="4406" y="7167"/>
                          <a:pt x="9563" y="3557"/>
                          <a:pt x="7081" y="801"/>
                        </a:cubicBezTo>
                        <a:cubicBezTo>
                          <a:pt x="6564" y="227"/>
                          <a:pt x="5955" y="0"/>
                          <a:pt x="5316" y="0"/>
                        </a:cubicBezTo>
                        <a:close/>
                      </a:path>
                    </a:pathLst>
                  </a:custGeom>
                  <a:solidFill>
                    <a:srgbClr val="965C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72;p26"/>
                  <p:cNvSpPr/>
                  <p:nvPr/>
                </p:nvSpPr>
                <p:spPr>
                  <a:xfrm>
                    <a:off x="5333575" y="4906725"/>
                    <a:ext cx="123450" cy="100325"/>
                  </a:xfrm>
                  <a:custGeom>
                    <a:avLst/>
                    <a:gdLst/>
                    <a:ahLst/>
                    <a:cxnLst/>
                    <a:rect l="l" t="t" r="r" b="b"/>
                    <a:pathLst>
                      <a:path w="4938" h="4013" extrusionOk="0">
                        <a:moveTo>
                          <a:pt x="4129" y="1"/>
                        </a:moveTo>
                        <a:cubicBezTo>
                          <a:pt x="3622" y="45"/>
                          <a:pt x="3107" y="165"/>
                          <a:pt x="2643" y="395"/>
                        </a:cubicBezTo>
                        <a:cubicBezTo>
                          <a:pt x="2168" y="612"/>
                          <a:pt x="1738" y="919"/>
                          <a:pt x="1367" y="1287"/>
                        </a:cubicBezTo>
                        <a:cubicBezTo>
                          <a:pt x="990" y="1655"/>
                          <a:pt x="679" y="2079"/>
                          <a:pt x="445" y="2543"/>
                        </a:cubicBezTo>
                        <a:cubicBezTo>
                          <a:pt x="208" y="3001"/>
                          <a:pt x="41" y="3502"/>
                          <a:pt x="1" y="4013"/>
                        </a:cubicBezTo>
                        <a:cubicBezTo>
                          <a:pt x="241" y="3562"/>
                          <a:pt x="498" y="3144"/>
                          <a:pt x="782" y="2746"/>
                        </a:cubicBezTo>
                        <a:cubicBezTo>
                          <a:pt x="842" y="2657"/>
                          <a:pt x="910" y="2570"/>
                          <a:pt x="976" y="2486"/>
                        </a:cubicBezTo>
                        <a:cubicBezTo>
                          <a:pt x="1240" y="2426"/>
                          <a:pt x="1497" y="2370"/>
                          <a:pt x="1751" y="2309"/>
                        </a:cubicBezTo>
                        <a:cubicBezTo>
                          <a:pt x="2105" y="2225"/>
                          <a:pt x="2453" y="2149"/>
                          <a:pt x="2800" y="2079"/>
                        </a:cubicBezTo>
                        <a:cubicBezTo>
                          <a:pt x="3147" y="2015"/>
                          <a:pt x="3495" y="1958"/>
                          <a:pt x="3848" y="1918"/>
                        </a:cubicBezTo>
                        <a:cubicBezTo>
                          <a:pt x="4203" y="1885"/>
                          <a:pt x="4553" y="1878"/>
                          <a:pt x="4938" y="1872"/>
                        </a:cubicBezTo>
                        <a:cubicBezTo>
                          <a:pt x="4613" y="1675"/>
                          <a:pt x="4232" y="1564"/>
                          <a:pt x="3848" y="1524"/>
                        </a:cubicBezTo>
                        <a:cubicBezTo>
                          <a:pt x="3728" y="1514"/>
                          <a:pt x="3607" y="1508"/>
                          <a:pt x="3487" y="1508"/>
                        </a:cubicBezTo>
                        <a:cubicBezTo>
                          <a:pt x="3223" y="1508"/>
                          <a:pt x="2960" y="1533"/>
                          <a:pt x="2703" y="1581"/>
                        </a:cubicBezTo>
                        <a:cubicBezTo>
                          <a:pt x="2329" y="1658"/>
                          <a:pt x="1965" y="1778"/>
                          <a:pt x="1621" y="1935"/>
                        </a:cubicBezTo>
                        <a:cubicBezTo>
                          <a:pt x="1507" y="1989"/>
                          <a:pt x="1397" y="2049"/>
                          <a:pt x="1286" y="2109"/>
                        </a:cubicBezTo>
                        <a:cubicBezTo>
                          <a:pt x="1427" y="1952"/>
                          <a:pt x="1571" y="1795"/>
                          <a:pt x="1721" y="1648"/>
                        </a:cubicBezTo>
                        <a:cubicBezTo>
                          <a:pt x="2062" y="1314"/>
                          <a:pt x="2429" y="1003"/>
                          <a:pt x="2837" y="742"/>
                        </a:cubicBezTo>
                        <a:cubicBezTo>
                          <a:pt x="3238" y="462"/>
                          <a:pt x="3679" y="248"/>
                          <a:pt x="4129" y="1"/>
                        </a:cubicBezTo>
                        <a:close/>
                      </a:path>
                    </a:pathLst>
                  </a:custGeom>
                  <a:solidFill>
                    <a:srgbClr val="353B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273;p26"/>
                  <p:cNvSpPr/>
                  <p:nvPr/>
                </p:nvSpPr>
                <p:spPr>
                  <a:xfrm>
                    <a:off x="4203750" y="4440300"/>
                    <a:ext cx="1209600" cy="539200"/>
                  </a:xfrm>
                  <a:custGeom>
                    <a:avLst/>
                    <a:gdLst/>
                    <a:ahLst/>
                    <a:cxnLst/>
                    <a:rect l="l" t="t" r="r" b="b"/>
                    <a:pathLst>
                      <a:path w="48384" h="21568" extrusionOk="0">
                        <a:moveTo>
                          <a:pt x="21139" y="1"/>
                        </a:moveTo>
                        <a:cubicBezTo>
                          <a:pt x="17726" y="1"/>
                          <a:pt x="14505" y="1218"/>
                          <a:pt x="12400" y="4813"/>
                        </a:cubicBezTo>
                        <a:cubicBezTo>
                          <a:pt x="12400" y="4813"/>
                          <a:pt x="1" y="6343"/>
                          <a:pt x="5973" y="16744"/>
                        </a:cubicBezTo>
                        <a:lnTo>
                          <a:pt x="13696" y="21568"/>
                        </a:lnTo>
                        <a:lnTo>
                          <a:pt x="40140" y="16129"/>
                        </a:lnTo>
                        <a:cubicBezTo>
                          <a:pt x="40140" y="16129"/>
                          <a:pt x="42745" y="15692"/>
                          <a:pt x="45394" y="12452"/>
                        </a:cubicBezTo>
                        <a:cubicBezTo>
                          <a:pt x="48039" y="9209"/>
                          <a:pt x="48383" y="3543"/>
                          <a:pt x="46891" y="3002"/>
                        </a:cubicBezTo>
                        <a:cubicBezTo>
                          <a:pt x="46784" y="2964"/>
                          <a:pt x="46675" y="2946"/>
                          <a:pt x="46566" y="2946"/>
                        </a:cubicBezTo>
                        <a:cubicBezTo>
                          <a:pt x="45142" y="2946"/>
                          <a:pt x="43567" y="5979"/>
                          <a:pt x="43567" y="5979"/>
                        </a:cubicBezTo>
                        <a:cubicBezTo>
                          <a:pt x="43567" y="5979"/>
                          <a:pt x="45591" y="978"/>
                          <a:pt x="43023" y="694"/>
                        </a:cubicBezTo>
                        <a:cubicBezTo>
                          <a:pt x="42963" y="688"/>
                          <a:pt x="42905" y="685"/>
                          <a:pt x="42846" y="685"/>
                        </a:cubicBezTo>
                        <a:cubicBezTo>
                          <a:pt x="40602" y="685"/>
                          <a:pt x="38939" y="5396"/>
                          <a:pt x="37001" y="5396"/>
                        </a:cubicBezTo>
                        <a:cubicBezTo>
                          <a:pt x="36805" y="5396"/>
                          <a:pt x="36606" y="5347"/>
                          <a:pt x="36403" y="5241"/>
                        </a:cubicBezTo>
                        <a:cubicBezTo>
                          <a:pt x="34917" y="4462"/>
                          <a:pt x="27674" y="1"/>
                          <a:pt x="21139" y="1"/>
                        </a:cubicBezTo>
                        <a:close/>
                      </a:path>
                    </a:pathLst>
                  </a:custGeom>
                  <a:solidFill>
                    <a:srgbClr val="353B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74;p26"/>
                  <p:cNvSpPr/>
                  <p:nvPr/>
                </p:nvSpPr>
                <p:spPr>
                  <a:xfrm>
                    <a:off x="4303150" y="4639850"/>
                    <a:ext cx="1155625" cy="908225"/>
                  </a:xfrm>
                  <a:custGeom>
                    <a:avLst/>
                    <a:gdLst/>
                    <a:ahLst/>
                    <a:cxnLst/>
                    <a:rect l="l" t="t" r="r" b="b"/>
                    <a:pathLst>
                      <a:path w="46225" h="36329" extrusionOk="0">
                        <a:moveTo>
                          <a:pt x="22811" y="1"/>
                        </a:moveTo>
                        <a:cubicBezTo>
                          <a:pt x="22101" y="1"/>
                          <a:pt x="21442" y="39"/>
                          <a:pt x="20849" y="98"/>
                        </a:cubicBezTo>
                        <a:cubicBezTo>
                          <a:pt x="18899" y="291"/>
                          <a:pt x="17663" y="706"/>
                          <a:pt x="17663" y="706"/>
                        </a:cubicBezTo>
                        <a:cubicBezTo>
                          <a:pt x="7826" y="4029"/>
                          <a:pt x="1473" y="13461"/>
                          <a:pt x="694" y="15519"/>
                        </a:cubicBezTo>
                        <a:cubicBezTo>
                          <a:pt x="0" y="17353"/>
                          <a:pt x="1810" y="24208"/>
                          <a:pt x="7055" y="30026"/>
                        </a:cubicBezTo>
                        <a:cubicBezTo>
                          <a:pt x="7692" y="30731"/>
                          <a:pt x="7519" y="31492"/>
                          <a:pt x="8260" y="32160"/>
                        </a:cubicBezTo>
                        <a:cubicBezTo>
                          <a:pt x="11380" y="34963"/>
                          <a:pt x="16934" y="36329"/>
                          <a:pt x="22650" y="36329"/>
                        </a:cubicBezTo>
                        <a:cubicBezTo>
                          <a:pt x="29459" y="36329"/>
                          <a:pt x="36497" y="34391"/>
                          <a:pt x="39922" y="30637"/>
                        </a:cubicBezTo>
                        <a:cubicBezTo>
                          <a:pt x="46225" y="23730"/>
                          <a:pt x="40744" y="8665"/>
                          <a:pt x="33305" y="3311"/>
                        </a:cubicBezTo>
                        <a:cubicBezTo>
                          <a:pt x="29634" y="670"/>
                          <a:pt x="25776" y="1"/>
                          <a:pt x="22811" y="1"/>
                        </a:cubicBezTo>
                        <a:close/>
                      </a:path>
                    </a:pathLst>
                  </a:custGeom>
                  <a:solidFill>
                    <a:srgbClr val="AF6E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75;p26"/>
                  <p:cNvSpPr/>
                  <p:nvPr/>
                </p:nvSpPr>
                <p:spPr>
                  <a:xfrm>
                    <a:off x="4866375" y="4893350"/>
                    <a:ext cx="43775" cy="71650"/>
                  </a:xfrm>
                  <a:custGeom>
                    <a:avLst/>
                    <a:gdLst/>
                    <a:ahLst/>
                    <a:cxnLst/>
                    <a:rect l="l" t="t" r="r" b="b"/>
                    <a:pathLst>
                      <a:path w="1751" h="2866" extrusionOk="0">
                        <a:moveTo>
                          <a:pt x="954" y="1"/>
                        </a:moveTo>
                        <a:cubicBezTo>
                          <a:pt x="517" y="1"/>
                          <a:pt x="122" y="601"/>
                          <a:pt x="64" y="1371"/>
                        </a:cubicBezTo>
                        <a:cubicBezTo>
                          <a:pt x="1" y="2159"/>
                          <a:pt x="314" y="2828"/>
                          <a:pt x="765" y="2865"/>
                        </a:cubicBezTo>
                        <a:cubicBezTo>
                          <a:pt x="777" y="2865"/>
                          <a:pt x="788" y="2866"/>
                          <a:pt x="800" y="2866"/>
                        </a:cubicBezTo>
                        <a:cubicBezTo>
                          <a:pt x="1234" y="2866"/>
                          <a:pt x="1629" y="2266"/>
                          <a:pt x="1690" y="1498"/>
                        </a:cubicBezTo>
                        <a:cubicBezTo>
                          <a:pt x="1751" y="707"/>
                          <a:pt x="1436" y="39"/>
                          <a:pt x="989" y="2"/>
                        </a:cubicBezTo>
                        <a:cubicBezTo>
                          <a:pt x="977" y="1"/>
                          <a:pt x="965" y="1"/>
                          <a:pt x="954" y="1"/>
                        </a:cubicBezTo>
                        <a:close/>
                      </a:path>
                    </a:pathLst>
                  </a:custGeom>
                  <a:solidFill>
                    <a:srgbClr val="353B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26"/>
                  <p:cNvSpPr/>
                  <p:nvPr/>
                </p:nvSpPr>
                <p:spPr>
                  <a:xfrm>
                    <a:off x="5209250" y="4888500"/>
                    <a:ext cx="43675" cy="71650"/>
                  </a:xfrm>
                  <a:custGeom>
                    <a:avLst/>
                    <a:gdLst/>
                    <a:ahLst/>
                    <a:cxnLst/>
                    <a:rect l="l" t="t" r="r" b="b"/>
                    <a:pathLst>
                      <a:path w="1747" h="2866" extrusionOk="0">
                        <a:moveTo>
                          <a:pt x="950" y="1"/>
                        </a:moveTo>
                        <a:cubicBezTo>
                          <a:pt x="516" y="1"/>
                          <a:pt x="122" y="601"/>
                          <a:pt x="60" y="1368"/>
                        </a:cubicBezTo>
                        <a:cubicBezTo>
                          <a:pt x="0" y="2160"/>
                          <a:pt x="314" y="2828"/>
                          <a:pt x="762" y="2865"/>
                        </a:cubicBezTo>
                        <a:cubicBezTo>
                          <a:pt x="774" y="2865"/>
                          <a:pt x="785" y="2866"/>
                          <a:pt x="797" y="2866"/>
                        </a:cubicBezTo>
                        <a:cubicBezTo>
                          <a:pt x="1231" y="2866"/>
                          <a:pt x="1625" y="2266"/>
                          <a:pt x="1687" y="1495"/>
                        </a:cubicBezTo>
                        <a:cubicBezTo>
                          <a:pt x="1747" y="707"/>
                          <a:pt x="1434" y="39"/>
                          <a:pt x="985" y="2"/>
                        </a:cubicBezTo>
                        <a:cubicBezTo>
                          <a:pt x="974" y="1"/>
                          <a:pt x="962" y="1"/>
                          <a:pt x="950" y="1"/>
                        </a:cubicBezTo>
                        <a:close/>
                      </a:path>
                    </a:pathLst>
                  </a:custGeom>
                  <a:solidFill>
                    <a:srgbClr val="353B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26"/>
                  <p:cNvSpPr/>
                  <p:nvPr/>
                </p:nvSpPr>
                <p:spPr>
                  <a:xfrm>
                    <a:off x="5239866" y="5052253"/>
                    <a:ext cx="116333" cy="102315"/>
                  </a:xfrm>
                  <a:custGeom>
                    <a:avLst/>
                    <a:gdLst/>
                    <a:ahLst/>
                    <a:cxnLst/>
                    <a:rect l="l" t="t" r="r" b="b"/>
                    <a:pathLst>
                      <a:path w="3585" h="3153" extrusionOk="0">
                        <a:moveTo>
                          <a:pt x="1794" y="1"/>
                        </a:moveTo>
                        <a:cubicBezTo>
                          <a:pt x="1585" y="1"/>
                          <a:pt x="1372" y="43"/>
                          <a:pt x="1166" y="132"/>
                        </a:cubicBezTo>
                        <a:cubicBezTo>
                          <a:pt x="368" y="476"/>
                          <a:pt x="1" y="1405"/>
                          <a:pt x="348" y="2203"/>
                        </a:cubicBezTo>
                        <a:cubicBezTo>
                          <a:pt x="607" y="2797"/>
                          <a:pt x="1185" y="3153"/>
                          <a:pt x="1794" y="3153"/>
                        </a:cubicBezTo>
                        <a:cubicBezTo>
                          <a:pt x="2004" y="3153"/>
                          <a:pt x="2217" y="3111"/>
                          <a:pt x="2423" y="3022"/>
                        </a:cubicBezTo>
                        <a:cubicBezTo>
                          <a:pt x="3221" y="2677"/>
                          <a:pt x="3585" y="1749"/>
                          <a:pt x="3241" y="950"/>
                        </a:cubicBezTo>
                        <a:cubicBezTo>
                          <a:pt x="2982" y="356"/>
                          <a:pt x="2404" y="1"/>
                          <a:pt x="1794" y="1"/>
                        </a:cubicBezTo>
                        <a:close/>
                      </a:path>
                    </a:pathLst>
                  </a:custGeom>
                  <a:solidFill>
                    <a:srgbClr val="A83E2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26"/>
                  <p:cNvSpPr/>
                  <p:nvPr/>
                </p:nvSpPr>
                <p:spPr>
                  <a:xfrm>
                    <a:off x="4743907" y="4984624"/>
                    <a:ext cx="116333" cy="102380"/>
                  </a:xfrm>
                  <a:custGeom>
                    <a:avLst/>
                    <a:gdLst/>
                    <a:ahLst/>
                    <a:cxnLst/>
                    <a:rect l="l" t="t" r="r" b="b"/>
                    <a:pathLst>
                      <a:path w="3585" h="3155" extrusionOk="0">
                        <a:moveTo>
                          <a:pt x="1793" y="1"/>
                        </a:moveTo>
                        <a:cubicBezTo>
                          <a:pt x="1583" y="1"/>
                          <a:pt x="1370" y="43"/>
                          <a:pt x="1166" y="131"/>
                        </a:cubicBezTo>
                        <a:cubicBezTo>
                          <a:pt x="368" y="479"/>
                          <a:pt x="0" y="1404"/>
                          <a:pt x="344" y="2203"/>
                        </a:cubicBezTo>
                        <a:cubicBezTo>
                          <a:pt x="603" y="2800"/>
                          <a:pt x="1184" y="3154"/>
                          <a:pt x="1794" y="3154"/>
                        </a:cubicBezTo>
                        <a:cubicBezTo>
                          <a:pt x="2003" y="3154"/>
                          <a:pt x="2215" y="3112"/>
                          <a:pt x="2419" y="3025"/>
                        </a:cubicBezTo>
                        <a:cubicBezTo>
                          <a:pt x="3218" y="2677"/>
                          <a:pt x="3585" y="1748"/>
                          <a:pt x="3238" y="950"/>
                        </a:cubicBezTo>
                        <a:cubicBezTo>
                          <a:pt x="2981" y="356"/>
                          <a:pt x="2402" y="1"/>
                          <a:pt x="1793" y="1"/>
                        </a:cubicBezTo>
                        <a:close/>
                      </a:path>
                    </a:pathLst>
                  </a:custGeom>
                  <a:solidFill>
                    <a:srgbClr val="A83E2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26"/>
                  <p:cNvSpPr/>
                  <p:nvPr/>
                </p:nvSpPr>
                <p:spPr>
                  <a:xfrm>
                    <a:off x="5119550" y="4985150"/>
                    <a:ext cx="129550" cy="74525"/>
                  </a:xfrm>
                  <a:custGeom>
                    <a:avLst/>
                    <a:gdLst/>
                    <a:ahLst/>
                    <a:cxnLst/>
                    <a:rect l="l" t="t" r="r" b="b"/>
                    <a:pathLst>
                      <a:path w="5182" h="2981" extrusionOk="0">
                        <a:moveTo>
                          <a:pt x="3943" y="0"/>
                        </a:moveTo>
                        <a:cubicBezTo>
                          <a:pt x="3739" y="0"/>
                          <a:pt x="3544" y="20"/>
                          <a:pt x="3354" y="54"/>
                        </a:cubicBezTo>
                        <a:cubicBezTo>
                          <a:pt x="2947" y="127"/>
                          <a:pt x="2556" y="235"/>
                          <a:pt x="2176" y="368"/>
                        </a:cubicBezTo>
                        <a:cubicBezTo>
                          <a:pt x="1414" y="636"/>
                          <a:pt x="685" y="976"/>
                          <a:pt x="1" y="1397"/>
                        </a:cubicBezTo>
                        <a:cubicBezTo>
                          <a:pt x="769" y="1169"/>
                          <a:pt x="1527" y="936"/>
                          <a:pt x="2286" y="745"/>
                        </a:cubicBezTo>
                        <a:cubicBezTo>
                          <a:pt x="2666" y="659"/>
                          <a:pt x="3047" y="568"/>
                          <a:pt x="3425" y="528"/>
                        </a:cubicBezTo>
                        <a:cubicBezTo>
                          <a:pt x="3582" y="509"/>
                          <a:pt x="3739" y="494"/>
                          <a:pt x="3890" y="494"/>
                        </a:cubicBezTo>
                        <a:cubicBezTo>
                          <a:pt x="3919" y="494"/>
                          <a:pt x="3947" y="494"/>
                          <a:pt x="3975" y="495"/>
                        </a:cubicBezTo>
                        <a:cubicBezTo>
                          <a:pt x="4153" y="502"/>
                          <a:pt x="4326" y="528"/>
                          <a:pt x="4447" y="591"/>
                        </a:cubicBezTo>
                        <a:cubicBezTo>
                          <a:pt x="4567" y="656"/>
                          <a:pt x="4630" y="725"/>
                          <a:pt x="4654" y="862"/>
                        </a:cubicBezTo>
                        <a:cubicBezTo>
                          <a:pt x="4670" y="979"/>
                          <a:pt x="4634" y="1109"/>
                          <a:pt x="4544" y="1243"/>
                        </a:cubicBezTo>
                        <a:cubicBezTo>
                          <a:pt x="4360" y="1517"/>
                          <a:pt x="4035" y="1741"/>
                          <a:pt x="3715" y="1941"/>
                        </a:cubicBezTo>
                        <a:cubicBezTo>
                          <a:pt x="3057" y="2342"/>
                          <a:pt x="2329" y="2663"/>
                          <a:pt x="1598" y="2980"/>
                        </a:cubicBezTo>
                        <a:cubicBezTo>
                          <a:pt x="2389" y="2863"/>
                          <a:pt x="3167" y="2646"/>
                          <a:pt x="3906" y="2289"/>
                        </a:cubicBezTo>
                        <a:cubicBezTo>
                          <a:pt x="4273" y="2108"/>
                          <a:pt x="4637" y="1891"/>
                          <a:pt x="4934" y="1524"/>
                        </a:cubicBezTo>
                        <a:cubicBezTo>
                          <a:pt x="5074" y="1340"/>
                          <a:pt x="5182" y="1066"/>
                          <a:pt x="5142" y="789"/>
                        </a:cubicBezTo>
                        <a:cubicBezTo>
                          <a:pt x="5135" y="722"/>
                          <a:pt x="5111" y="659"/>
                          <a:pt x="5094" y="591"/>
                        </a:cubicBezTo>
                        <a:cubicBezTo>
                          <a:pt x="5062" y="528"/>
                          <a:pt x="5034" y="462"/>
                          <a:pt x="4991" y="405"/>
                        </a:cubicBezTo>
                        <a:cubicBezTo>
                          <a:pt x="4948" y="348"/>
                          <a:pt x="4901" y="288"/>
                          <a:pt x="4844" y="251"/>
                        </a:cubicBezTo>
                        <a:cubicBezTo>
                          <a:pt x="4791" y="204"/>
                          <a:pt x="4734" y="167"/>
                          <a:pt x="4674" y="141"/>
                        </a:cubicBezTo>
                        <a:cubicBezTo>
                          <a:pt x="4436" y="27"/>
                          <a:pt x="4206" y="4"/>
                          <a:pt x="3989" y="1"/>
                        </a:cubicBezTo>
                        <a:cubicBezTo>
                          <a:pt x="3974" y="0"/>
                          <a:pt x="3958" y="0"/>
                          <a:pt x="3943" y="0"/>
                        </a:cubicBezTo>
                        <a:close/>
                      </a:path>
                    </a:pathLst>
                  </a:custGeom>
                  <a:solidFill>
                    <a:srgbClr val="353B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26"/>
                  <p:cNvSpPr/>
                  <p:nvPr/>
                </p:nvSpPr>
                <p:spPr>
                  <a:xfrm>
                    <a:off x="4833900" y="5053200"/>
                    <a:ext cx="368100" cy="236775"/>
                  </a:xfrm>
                  <a:custGeom>
                    <a:avLst/>
                    <a:gdLst/>
                    <a:ahLst/>
                    <a:cxnLst/>
                    <a:rect l="l" t="t" r="r" b="b"/>
                    <a:pathLst>
                      <a:path w="14724" h="9471" extrusionOk="0">
                        <a:moveTo>
                          <a:pt x="3138" y="1"/>
                        </a:moveTo>
                        <a:cubicBezTo>
                          <a:pt x="2839" y="1"/>
                          <a:pt x="2543" y="48"/>
                          <a:pt x="2258" y="154"/>
                        </a:cubicBezTo>
                        <a:cubicBezTo>
                          <a:pt x="1870" y="298"/>
                          <a:pt x="1500" y="549"/>
                          <a:pt x="1152" y="946"/>
                        </a:cubicBezTo>
                        <a:cubicBezTo>
                          <a:pt x="0" y="2258"/>
                          <a:pt x="949" y="5489"/>
                          <a:pt x="3107" y="7560"/>
                        </a:cubicBezTo>
                        <a:cubicBezTo>
                          <a:pt x="3925" y="8348"/>
                          <a:pt x="4920" y="8966"/>
                          <a:pt x="6033" y="9246"/>
                        </a:cubicBezTo>
                        <a:cubicBezTo>
                          <a:pt x="6633" y="9401"/>
                          <a:pt x="7234" y="9470"/>
                          <a:pt x="7824" y="9470"/>
                        </a:cubicBezTo>
                        <a:cubicBezTo>
                          <a:pt x="8732" y="9470"/>
                          <a:pt x="9613" y="9306"/>
                          <a:pt x="10425" y="9032"/>
                        </a:cubicBezTo>
                        <a:cubicBezTo>
                          <a:pt x="12636" y="8295"/>
                          <a:pt x="14313" y="6752"/>
                          <a:pt x="14536" y="5565"/>
                        </a:cubicBezTo>
                        <a:cubicBezTo>
                          <a:pt x="14724" y="4587"/>
                          <a:pt x="14476" y="3889"/>
                          <a:pt x="13805" y="3428"/>
                        </a:cubicBezTo>
                        <a:cubicBezTo>
                          <a:pt x="13665" y="3331"/>
                          <a:pt x="13501" y="3244"/>
                          <a:pt x="13317" y="3168"/>
                        </a:cubicBezTo>
                        <a:cubicBezTo>
                          <a:pt x="13157" y="3097"/>
                          <a:pt x="12980" y="3037"/>
                          <a:pt x="12790" y="2984"/>
                        </a:cubicBezTo>
                        <a:cubicBezTo>
                          <a:pt x="12435" y="2887"/>
                          <a:pt x="12031" y="2813"/>
                          <a:pt x="11574" y="2770"/>
                        </a:cubicBezTo>
                        <a:cubicBezTo>
                          <a:pt x="11307" y="2739"/>
                          <a:pt x="11023" y="2719"/>
                          <a:pt x="10719" y="2710"/>
                        </a:cubicBezTo>
                        <a:cubicBezTo>
                          <a:pt x="9409" y="2663"/>
                          <a:pt x="8211" y="2175"/>
                          <a:pt x="7064" y="1584"/>
                        </a:cubicBezTo>
                        <a:cubicBezTo>
                          <a:pt x="6744" y="1421"/>
                          <a:pt x="6430" y="1250"/>
                          <a:pt x="6119" y="1073"/>
                        </a:cubicBezTo>
                        <a:cubicBezTo>
                          <a:pt x="6022" y="1020"/>
                          <a:pt x="5926" y="963"/>
                          <a:pt x="5826" y="909"/>
                        </a:cubicBezTo>
                        <a:cubicBezTo>
                          <a:pt x="5772" y="883"/>
                          <a:pt x="5718" y="852"/>
                          <a:pt x="5665" y="823"/>
                        </a:cubicBezTo>
                        <a:cubicBezTo>
                          <a:pt x="5438" y="699"/>
                          <a:pt x="5204" y="579"/>
                          <a:pt x="4967" y="468"/>
                        </a:cubicBezTo>
                        <a:cubicBezTo>
                          <a:pt x="4596" y="302"/>
                          <a:pt x="4222" y="165"/>
                          <a:pt x="3848" y="84"/>
                        </a:cubicBezTo>
                        <a:cubicBezTo>
                          <a:pt x="3657" y="41"/>
                          <a:pt x="3467" y="14"/>
                          <a:pt x="3280" y="4"/>
                        </a:cubicBezTo>
                        <a:cubicBezTo>
                          <a:pt x="3233" y="2"/>
                          <a:pt x="3185" y="1"/>
                          <a:pt x="3138" y="1"/>
                        </a:cubicBezTo>
                        <a:close/>
                      </a:path>
                    </a:pathLst>
                  </a:custGeom>
                  <a:solidFill>
                    <a:srgbClr val="353B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26"/>
                  <p:cNvSpPr/>
                  <p:nvPr/>
                </p:nvSpPr>
                <p:spPr>
                  <a:xfrm>
                    <a:off x="4911550" y="5207725"/>
                    <a:ext cx="182900" cy="85000"/>
                  </a:xfrm>
                  <a:custGeom>
                    <a:avLst/>
                    <a:gdLst/>
                    <a:ahLst/>
                    <a:cxnLst/>
                    <a:rect l="l" t="t" r="r" b="b"/>
                    <a:pathLst>
                      <a:path w="7316" h="3400" extrusionOk="0">
                        <a:moveTo>
                          <a:pt x="3701" y="1"/>
                        </a:moveTo>
                        <a:cubicBezTo>
                          <a:pt x="2126" y="1"/>
                          <a:pt x="723" y="917"/>
                          <a:pt x="1" y="1489"/>
                        </a:cubicBezTo>
                        <a:cubicBezTo>
                          <a:pt x="819" y="2277"/>
                          <a:pt x="1814" y="2895"/>
                          <a:pt x="2927" y="3179"/>
                        </a:cubicBezTo>
                        <a:cubicBezTo>
                          <a:pt x="3525" y="3331"/>
                          <a:pt x="4124" y="3400"/>
                          <a:pt x="4712" y="3400"/>
                        </a:cubicBezTo>
                        <a:cubicBezTo>
                          <a:pt x="5621" y="3400"/>
                          <a:pt x="6504" y="3235"/>
                          <a:pt x="7316" y="2961"/>
                        </a:cubicBezTo>
                        <a:cubicBezTo>
                          <a:pt x="7105" y="1967"/>
                          <a:pt x="6520" y="797"/>
                          <a:pt x="5051" y="243"/>
                        </a:cubicBezTo>
                        <a:cubicBezTo>
                          <a:pt x="4595" y="72"/>
                          <a:pt x="4141" y="1"/>
                          <a:pt x="3701" y="1"/>
                        </a:cubicBezTo>
                        <a:close/>
                      </a:path>
                    </a:pathLst>
                  </a:custGeom>
                  <a:solidFill>
                    <a:srgbClr val="E590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26"/>
                  <p:cNvSpPr/>
                  <p:nvPr/>
                </p:nvSpPr>
                <p:spPr>
                  <a:xfrm>
                    <a:off x="4886500" y="5050450"/>
                    <a:ext cx="89050" cy="53625"/>
                  </a:xfrm>
                  <a:custGeom>
                    <a:avLst/>
                    <a:gdLst/>
                    <a:ahLst/>
                    <a:cxnLst/>
                    <a:rect l="l" t="t" r="r" b="b"/>
                    <a:pathLst>
                      <a:path w="3562" h="2145" extrusionOk="0">
                        <a:moveTo>
                          <a:pt x="1034" y="1"/>
                        </a:moveTo>
                        <a:cubicBezTo>
                          <a:pt x="735" y="1"/>
                          <a:pt x="439" y="48"/>
                          <a:pt x="154" y="154"/>
                        </a:cubicBezTo>
                        <a:cubicBezTo>
                          <a:pt x="0" y="679"/>
                          <a:pt x="110" y="1387"/>
                          <a:pt x="445" y="1657"/>
                        </a:cubicBezTo>
                        <a:cubicBezTo>
                          <a:pt x="702" y="1865"/>
                          <a:pt x="1066" y="1842"/>
                          <a:pt x="1390" y="1905"/>
                        </a:cubicBezTo>
                        <a:cubicBezTo>
                          <a:pt x="1734" y="1970"/>
                          <a:pt x="2064" y="2145"/>
                          <a:pt x="2409" y="2145"/>
                        </a:cubicBezTo>
                        <a:cubicBezTo>
                          <a:pt x="2432" y="2145"/>
                          <a:pt x="2456" y="2144"/>
                          <a:pt x="2479" y="2142"/>
                        </a:cubicBezTo>
                        <a:cubicBezTo>
                          <a:pt x="2886" y="2112"/>
                          <a:pt x="3237" y="1818"/>
                          <a:pt x="3411" y="1450"/>
                        </a:cubicBezTo>
                        <a:cubicBezTo>
                          <a:pt x="3501" y="1253"/>
                          <a:pt x="3548" y="1043"/>
                          <a:pt x="3561" y="823"/>
                        </a:cubicBezTo>
                        <a:cubicBezTo>
                          <a:pt x="3334" y="699"/>
                          <a:pt x="3100" y="579"/>
                          <a:pt x="2863" y="468"/>
                        </a:cubicBezTo>
                        <a:cubicBezTo>
                          <a:pt x="2492" y="302"/>
                          <a:pt x="2118" y="165"/>
                          <a:pt x="1744" y="84"/>
                        </a:cubicBezTo>
                        <a:cubicBezTo>
                          <a:pt x="1553" y="41"/>
                          <a:pt x="1363" y="14"/>
                          <a:pt x="1176" y="4"/>
                        </a:cubicBezTo>
                        <a:cubicBezTo>
                          <a:pt x="1129" y="2"/>
                          <a:pt x="1081" y="1"/>
                          <a:pt x="10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26"/>
                  <p:cNvSpPr/>
                  <p:nvPr/>
                </p:nvSpPr>
                <p:spPr>
                  <a:xfrm>
                    <a:off x="5010175" y="5090050"/>
                    <a:ext cx="156675" cy="69325"/>
                  </a:xfrm>
                  <a:custGeom>
                    <a:avLst/>
                    <a:gdLst/>
                    <a:ahLst/>
                    <a:cxnLst/>
                    <a:rect l="l" t="t" r="r" b="b"/>
                    <a:pathLst>
                      <a:path w="6267" h="2773" extrusionOk="0">
                        <a:moveTo>
                          <a:pt x="13" y="0"/>
                        </a:moveTo>
                        <a:cubicBezTo>
                          <a:pt x="17" y="124"/>
                          <a:pt x="27" y="241"/>
                          <a:pt x="24" y="351"/>
                        </a:cubicBezTo>
                        <a:cubicBezTo>
                          <a:pt x="13" y="715"/>
                          <a:pt x="0" y="1103"/>
                          <a:pt x="201" y="1423"/>
                        </a:cubicBezTo>
                        <a:cubicBezTo>
                          <a:pt x="458" y="1834"/>
                          <a:pt x="972" y="1988"/>
                          <a:pt x="1443" y="2108"/>
                        </a:cubicBezTo>
                        <a:cubicBezTo>
                          <a:pt x="2145" y="2288"/>
                          <a:pt x="2849" y="2469"/>
                          <a:pt x="3554" y="2652"/>
                        </a:cubicBezTo>
                        <a:cubicBezTo>
                          <a:pt x="3785" y="2714"/>
                          <a:pt x="4020" y="2772"/>
                          <a:pt x="4257" y="2772"/>
                        </a:cubicBezTo>
                        <a:cubicBezTo>
                          <a:pt x="4263" y="2772"/>
                          <a:pt x="4269" y="2772"/>
                          <a:pt x="4276" y="2772"/>
                        </a:cubicBezTo>
                        <a:cubicBezTo>
                          <a:pt x="4570" y="2772"/>
                          <a:pt x="4857" y="2683"/>
                          <a:pt x="5131" y="2578"/>
                        </a:cubicBezTo>
                        <a:cubicBezTo>
                          <a:pt x="5532" y="2425"/>
                          <a:pt x="5949" y="2218"/>
                          <a:pt x="6163" y="1841"/>
                        </a:cubicBezTo>
                        <a:cubicBezTo>
                          <a:pt x="6210" y="1761"/>
                          <a:pt x="6246" y="1673"/>
                          <a:pt x="6266" y="1584"/>
                        </a:cubicBezTo>
                        <a:cubicBezTo>
                          <a:pt x="6106" y="1513"/>
                          <a:pt x="5929" y="1453"/>
                          <a:pt x="5739" y="1400"/>
                        </a:cubicBezTo>
                        <a:cubicBezTo>
                          <a:pt x="5384" y="1303"/>
                          <a:pt x="4980" y="1229"/>
                          <a:pt x="4523" y="1186"/>
                        </a:cubicBezTo>
                        <a:cubicBezTo>
                          <a:pt x="4256" y="1155"/>
                          <a:pt x="3972" y="1135"/>
                          <a:pt x="3668" y="1126"/>
                        </a:cubicBezTo>
                        <a:cubicBezTo>
                          <a:pt x="2358" y="1079"/>
                          <a:pt x="1160" y="591"/>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26"/>
                  <p:cNvSpPr/>
                  <p:nvPr/>
                </p:nvSpPr>
                <p:spPr>
                  <a:xfrm>
                    <a:off x="4303150" y="4642300"/>
                    <a:ext cx="537275" cy="748200"/>
                  </a:xfrm>
                  <a:custGeom>
                    <a:avLst/>
                    <a:gdLst/>
                    <a:ahLst/>
                    <a:cxnLst/>
                    <a:rect l="l" t="t" r="r" b="b"/>
                    <a:pathLst>
                      <a:path w="21491" h="29928" extrusionOk="0">
                        <a:moveTo>
                          <a:pt x="20849" y="0"/>
                        </a:moveTo>
                        <a:lnTo>
                          <a:pt x="20849" y="0"/>
                        </a:lnTo>
                        <a:cubicBezTo>
                          <a:pt x="18899" y="193"/>
                          <a:pt x="17663" y="608"/>
                          <a:pt x="17663" y="608"/>
                        </a:cubicBezTo>
                        <a:cubicBezTo>
                          <a:pt x="7826" y="3931"/>
                          <a:pt x="1473" y="13363"/>
                          <a:pt x="694" y="15421"/>
                        </a:cubicBezTo>
                        <a:cubicBezTo>
                          <a:pt x="0" y="17255"/>
                          <a:pt x="1810" y="24110"/>
                          <a:pt x="7055" y="29928"/>
                        </a:cubicBezTo>
                        <a:lnTo>
                          <a:pt x="7055" y="29928"/>
                        </a:lnTo>
                        <a:cubicBezTo>
                          <a:pt x="4044" y="16815"/>
                          <a:pt x="12495" y="10769"/>
                          <a:pt x="12495" y="10769"/>
                        </a:cubicBezTo>
                        <a:cubicBezTo>
                          <a:pt x="21150" y="8390"/>
                          <a:pt x="21491" y="3093"/>
                          <a:pt x="20849" y="0"/>
                        </a:cubicBezTo>
                        <a:close/>
                      </a:path>
                    </a:pathLst>
                  </a:custGeom>
                  <a:solidFill>
                    <a:srgbClr val="965C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26"/>
                  <p:cNvSpPr/>
                  <p:nvPr/>
                </p:nvSpPr>
                <p:spPr>
                  <a:xfrm>
                    <a:off x="4420775" y="4582975"/>
                    <a:ext cx="421900" cy="294350"/>
                  </a:xfrm>
                  <a:custGeom>
                    <a:avLst/>
                    <a:gdLst/>
                    <a:ahLst/>
                    <a:cxnLst/>
                    <a:rect l="l" t="t" r="r" b="b"/>
                    <a:pathLst>
                      <a:path w="16876" h="11774" extrusionOk="0">
                        <a:moveTo>
                          <a:pt x="1" y="10843"/>
                        </a:moveTo>
                        <a:lnTo>
                          <a:pt x="128" y="11137"/>
                        </a:lnTo>
                        <a:cubicBezTo>
                          <a:pt x="161" y="11087"/>
                          <a:pt x="195" y="11037"/>
                          <a:pt x="230" y="10986"/>
                        </a:cubicBezTo>
                        <a:lnTo>
                          <a:pt x="230" y="10986"/>
                        </a:lnTo>
                        <a:cubicBezTo>
                          <a:pt x="77" y="10900"/>
                          <a:pt x="1" y="10843"/>
                          <a:pt x="1" y="10843"/>
                        </a:cubicBezTo>
                        <a:close/>
                        <a:moveTo>
                          <a:pt x="15352" y="1"/>
                        </a:moveTo>
                        <a:cubicBezTo>
                          <a:pt x="15352" y="1"/>
                          <a:pt x="3211" y="6674"/>
                          <a:pt x="230" y="10986"/>
                        </a:cubicBezTo>
                        <a:lnTo>
                          <a:pt x="230" y="10986"/>
                        </a:lnTo>
                        <a:cubicBezTo>
                          <a:pt x="693" y="11247"/>
                          <a:pt x="1858" y="11773"/>
                          <a:pt x="3720" y="11773"/>
                        </a:cubicBezTo>
                        <a:cubicBezTo>
                          <a:pt x="5336" y="11773"/>
                          <a:pt x="7477" y="11377"/>
                          <a:pt x="10138" y="10065"/>
                        </a:cubicBezTo>
                        <a:cubicBezTo>
                          <a:pt x="16875" y="6745"/>
                          <a:pt x="15352" y="1"/>
                          <a:pt x="15352" y="1"/>
                        </a:cubicBezTo>
                        <a:close/>
                      </a:path>
                    </a:pathLst>
                  </a:custGeom>
                  <a:solidFill>
                    <a:srgbClr val="353B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26"/>
                  <p:cNvSpPr/>
                  <p:nvPr/>
                </p:nvSpPr>
                <p:spPr>
                  <a:xfrm>
                    <a:off x="4240925" y="4804500"/>
                    <a:ext cx="306750" cy="253400"/>
                  </a:xfrm>
                  <a:custGeom>
                    <a:avLst/>
                    <a:gdLst/>
                    <a:ahLst/>
                    <a:cxnLst/>
                    <a:rect l="l" t="t" r="r" b="b"/>
                    <a:pathLst>
                      <a:path w="12270" h="10136" extrusionOk="0">
                        <a:moveTo>
                          <a:pt x="5911" y="1"/>
                        </a:moveTo>
                        <a:cubicBezTo>
                          <a:pt x="5474" y="1"/>
                          <a:pt x="5026" y="91"/>
                          <a:pt x="4569" y="292"/>
                        </a:cubicBezTo>
                        <a:cubicBezTo>
                          <a:pt x="0" y="2306"/>
                          <a:pt x="3595" y="8990"/>
                          <a:pt x="9330" y="10136"/>
                        </a:cubicBezTo>
                        <a:lnTo>
                          <a:pt x="10281" y="9388"/>
                        </a:lnTo>
                        <a:cubicBezTo>
                          <a:pt x="11884" y="8125"/>
                          <a:pt x="12269" y="5853"/>
                          <a:pt x="11170" y="4134"/>
                        </a:cubicBezTo>
                        <a:cubicBezTo>
                          <a:pt x="9909" y="2157"/>
                          <a:pt x="8044" y="1"/>
                          <a:pt x="5911" y="1"/>
                        </a:cubicBezTo>
                        <a:close/>
                      </a:path>
                    </a:pathLst>
                  </a:custGeom>
                  <a:solidFill>
                    <a:srgbClr val="965C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26"/>
                  <p:cNvSpPr/>
                  <p:nvPr/>
                </p:nvSpPr>
                <p:spPr>
                  <a:xfrm>
                    <a:off x="4328775" y="4857450"/>
                    <a:ext cx="114175" cy="132600"/>
                  </a:xfrm>
                  <a:custGeom>
                    <a:avLst/>
                    <a:gdLst/>
                    <a:ahLst/>
                    <a:cxnLst/>
                    <a:rect l="l" t="t" r="r" b="b"/>
                    <a:pathLst>
                      <a:path w="4567" h="5304" extrusionOk="0">
                        <a:moveTo>
                          <a:pt x="424" y="0"/>
                        </a:moveTo>
                        <a:cubicBezTo>
                          <a:pt x="282" y="0"/>
                          <a:pt x="140" y="12"/>
                          <a:pt x="0" y="36"/>
                        </a:cubicBezTo>
                        <a:cubicBezTo>
                          <a:pt x="632" y="140"/>
                          <a:pt x="1199" y="391"/>
                          <a:pt x="1700" y="718"/>
                        </a:cubicBezTo>
                        <a:cubicBezTo>
                          <a:pt x="2201" y="1052"/>
                          <a:pt x="2629" y="1479"/>
                          <a:pt x="2983" y="1967"/>
                        </a:cubicBezTo>
                        <a:cubicBezTo>
                          <a:pt x="2983" y="1967"/>
                          <a:pt x="2986" y="1970"/>
                          <a:pt x="2986" y="1974"/>
                        </a:cubicBezTo>
                        <a:cubicBezTo>
                          <a:pt x="2706" y="1880"/>
                          <a:pt x="2415" y="1809"/>
                          <a:pt x="2115" y="1793"/>
                        </a:cubicBezTo>
                        <a:cubicBezTo>
                          <a:pt x="2040" y="1788"/>
                          <a:pt x="1965" y="1785"/>
                          <a:pt x="1890" y="1785"/>
                        </a:cubicBezTo>
                        <a:cubicBezTo>
                          <a:pt x="1651" y="1785"/>
                          <a:pt x="1410" y="1815"/>
                          <a:pt x="1179" y="1883"/>
                        </a:cubicBezTo>
                        <a:cubicBezTo>
                          <a:pt x="879" y="1977"/>
                          <a:pt x="572" y="2124"/>
                          <a:pt x="381" y="2381"/>
                        </a:cubicBezTo>
                        <a:cubicBezTo>
                          <a:pt x="681" y="2304"/>
                          <a:pt x="962" y="2284"/>
                          <a:pt x="1243" y="2274"/>
                        </a:cubicBezTo>
                        <a:cubicBezTo>
                          <a:pt x="1303" y="2273"/>
                          <a:pt x="1363" y="2272"/>
                          <a:pt x="1423" y="2272"/>
                        </a:cubicBezTo>
                        <a:cubicBezTo>
                          <a:pt x="1643" y="2272"/>
                          <a:pt x="1861" y="2282"/>
                          <a:pt x="2081" y="2298"/>
                        </a:cubicBezTo>
                        <a:cubicBezTo>
                          <a:pt x="2362" y="2315"/>
                          <a:pt x="2642" y="2351"/>
                          <a:pt x="2933" y="2371"/>
                        </a:cubicBezTo>
                        <a:cubicBezTo>
                          <a:pt x="3046" y="2387"/>
                          <a:pt x="3167" y="2395"/>
                          <a:pt x="3284" y="2404"/>
                        </a:cubicBezTo>
                        <a:lnTo>
                          <a:pt x="3474" y="2728"/>
                        </a:lnTo>
                        <a:cubicBezTo>
                          <a:pt x="3638" y="2985"/>
                          <a:pt x="3738" y="3276"/>
                          <a:pt x="3888" y="3547"/>
                        </a:cubicBezTo>
                        <a:lnTo>
                          <a:pt x="4239" y="4412"/>
                        </a:lnTo>
                        <a:cubicBezTo>
                          <a:pt x="4343" y="4709"/>
                          <a:pt x="4443" y="5006"/>
                          <a:pt x="4566" y="5304"/>
                        </a:cubicBezTo>
                        <a:cubicBezTo>
                          <a:pt x="4553" y="4986"/>
                          <a:pt x="4517" y="4669"/>
                          <a:pt x="4480" y="4348"/>
                        </a:cubicBezTo>
                        <a:cubicBezTo>
                          <a:pt x="4420" y="4034"/>
                          <a:pt x="4346" y="3721"/>
                          <a:pt x="4259" y="3410"/>
                        </a:cubicBezTo>
                        <a:cubicBezTo>
                          <a:pt x="4048" y="2799"/>
                          <a:pt x="3795" y="2190"/>
                          <a:pt x="3390" y="1663"/>
                        </a:cubicBezTo>
                        <a:cubicBezTo>
                          <a:pt x="2993" y="1138"/>
                          <a:pt x="2496" y="671"/>
                          <a:pt x="1898" y="377"/>
                        </a:cubicBezTo>
                        <a:cubicBezTo>
                          <a:pt x="1439" y="145"/>
                          <a:pt x="928" y="0"/>
                          <a:pt x="424" y="0"/>
                        </a:cubicBezTo>
                        <a:close/>
                      </a:path>
                    </a:pathLst>
                  </a:custGeom>
                  <a:solidFill>
                    <a:srgbClr val="353B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88" name="Google Shape;288;p26"/>
              <p:cNvGrpSpPr/>
              <p:nvPr/>
            </p:nvGrpSpPr>
            <p:grpSpPr>
              <a:xfrm>
                <a:off x="3118335" y="3305642"/>
                <a:ext cx="3028569" cy="2281073"/>
                <a:chOff x="3118335" y="3305642"/>
                <a:chExt cx="3028569" cy="2281073"/>
              </a:xfrm>
            </p:grpSpPr>
            <p:sp>
              <p:nvSpPr>
                <p:cNvPr id="289" name="Google Shape;289;p26"/>
                <p:cNvSpPr/>
                <p:nvPr/>
              </p:nvSpPr>
              <p:spPr>
                <a:xfrm>
                  <a:off x="5053359" y="3799333"/>
                  <a:ext cx="18271" cy="23117"/>
                </a:xfrm>
                <a:custGeom>
                  <a:avLst/>
                  <a:gdLst/>
                  <a:ahLst/>
                  <a:cxnLst/>
                  <a:rect l="l" t="t" r="r" b="b"/>
                  <a:pathLst>
                    <a:path w="328" h="415" extrusionOk="0">
                      <a:moveTo>
                        <a:pt x="325" y="1"/>
                      </a:moveTo>
                      <a:lnTo>
                        <a:pt x="1" y="10"/>
                      </a:lnTo>
                      <a:cubicBezTo>
                        <a:pt x="7" y="141"/>
                        <a:pt x="4" y="271"/>
                        <a:pt x="1" y="402"/>
                      </a:cubicBezTo>
                      <a:lnTo>
                        <a:pt x="322" y="414"/>
                      </a:lnTo>
                      <a:cubicBezTo>
                        <a:pt x="328" y="278"/>
                        <a:pt x="328" y="138"/>
                        <a:pt x="32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26"/>
                <p:cNvSpPr/>
                <p:nvPr/>
              </p:nvSpPr>
              <p:spPr>
                <a:xfrm>
                  <a:off x="5261362" y="4006379"/>
                  <a:ext cx="885542" cy="1222893"/>
                </a:xfrm>
                <a:custGeom>
                  <a:avLst/>
                  <a:gdLst/>
                  <a:ahLst/>
                  <a:cxnLst/>
                  <a:rect l="l" t="t" r="r" b="b"/>
                  <a:pathLst>
                    <a:path w="15897" h="21954" extrusionOk="0">
                      <a:moveTo>
                        <a:pt x="4537" y="1"/>
                      </a:moveTo>
                      <a:lnTo>
                        <a:pt x="1" y="21656"/>
                      </a:lnTo>
                      <a:lnTo>
                        <a:pt x="15897" y="21953"/>
                      </a:lnTo>
                      <a:cubicBezTo>
                        <a:pt x="11665" y="7653"/>
                        <a:pt x="4537" y="178"/>
                        <a:pt x="453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26"/>
                <p:cNvSpPr/>
                <p:nvPr/>
              </p:nvSpPr>
              <p:spPr>
                <a:xfrm>
                  <a:off x="3504203" y="3568502"/>
                  <a:ext cx="2352255" cy="1795124"/>
                </a:xfrm>
                <a:custGeom>
                  <a:avLst/>
                  <a:gdLst/>
                  <a:ahLst/>
                  <a:cxnLst/>
                  <a:rect l="l" t="t" r="r" b="b"/>
                  <a:pathLst>
                    <a:path w="42227" h="32227" extrusionOk="0">
                      <a:moveTo>
                        <a:pt x="21157" y="0"/>
                      </a:moveTo>
                      <a:cubicBezTo>
                        <a:pt x="14678" y="0"/>
                        <a:pt x="9917" y="4458"/>
                        <a:pt x="9917" y="4458"/>
                      </a:cubicBezTo>
                      <a:cubicBezTo>
                        <a:pt x="9917" y="4458"/>
                        <a:pt x="8187" y="5952"/>
                        <a:pt x="6276" y="8363"/>
                      </a:cubicBezTo>
                      <a:lnTo>
                        <a:pt x="6276" y="8370"/>
                      </a:lnTo>
                      <a:cubicBezTo>
                        <a:pt x="3350" y="12064"/>
                        <a:pt x="0" y="17913"/>
                        <a:pt x="1791" y="23832"/>
                      </a:cubicBezTo>
                      <a:cubicBezTo>
                        <a:pt x="3968" y="31045"/>
                        <a:pt x="12286" y="32226"/>
                        <a:pt x="20428" y="32226"/>
                      </a:cubicBezTo>
                      <a:cubicBezTo>
                        <a:pt x="23341" y="32226"/>
                        <a:pt x="26231" y="32075"/>
                        <a:pt x="28810" y="31995"/>
                      </a:cubicBezTo>
                      <a:cubicBezTo>
                        <a:pt x="29437" y="31972"/>
                        <a:pt x="30045" y="31922"/>
                        <a:pt x="30626" y="31838"/>
                      </a:cubicBezTo>
                      <a:cubicBezTo>
                        <a:pt x="39060" y="30639"/>
                        <a:pt x="42227" y="23036"/>
                        <a:pt x="40133" y="15882"/>
                      </a:cubicBezTo>
                      <a:cubicBezTo>
                        <a:pt x="39581" y="14005"/>
                        <a:pt x="38760" y="12188"/>
                        <a:pt x="37725" y="10487"/>
                      </a:cubicBezTo>
                      <a:cubicBezTo>
                        <a:pt x="36475" y="8443"/>
                        <a:pt x="34909" y="6573"/>
                        <a:pt x="33119" y="4996"/>
                      </a:cubicBezTo>
                      <a:cubicBezTo>
                        <a:pt x="30342" y="2541"/>
                        <a:pt x="27023" y="798"/>
                        <a:pt x="23508" y="200"/>
                      </a:cubicBezTo>
                      <a:cubicBezTo>
                        <a:pt x="22704" y="62"/>
                        <a:pt x="21919" y="0"/>
                        <a:pt x="21157" y="0"/>
                      </a:cubicBezTo>
                      <a:close/>
                    </a:path>
                  </a:pathLst>
                </a:custGeom>
                <a:solidFill>
                  <a:srgbClr val="EDB5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26"/>
                <p:cNvSpPr/>
                <p:nvPr/>
              </p:nvSpPr>
              <p:spPr>
                <a:xfrm>
                  <a:off x="4291426" y="4100962"/>
                  <a:ext cx="90855" cy="159866"/>
                </a:xfrm>
                <a:custGeom>
                  <a:avLst/>
                  <a:gdLst/>
                  <a:ahLst/>
                  <a:cxnLst/>
                  <a:rect l="l" t="t" r="r" b="b"/>
                  <a:pathLst>
                    <a:path w="1631" h="2870" extrusionOk="0">
                      <a:moveTo>
                        <a:pt x="816" y="0"/>
                      </a:moveTo>
                      <a:cubicBezTo>
                        <a:pt x="368" y="0"/>
                        <a:pt x="0" y="641"/>
                        <a:pt x="0" y="1433"/>
                      </a:cubicBezTo>
                      <a:cubicBezTo>
                        <a:pt x="0" y="2228"/>
                        <a:pt x="368" y="2869"/>
                        <a:pt x="816" y="2869"/>
                      </a:cubicBezTo>
                      <a:cubicBezTo>
                        <a:pt x="1267" y="2869"/>
                        <a:pt x="1631" y="2228"/>
                        <a:pt x="1631" y="1433"/>
                      </a:cubicBezTo>
                      <a:cubicBezTo>
                        <a:pt x="1631" y="641"/>
                        <a:pt x="1267" y="0"/>
                        <a:pt x="816" y="0"/>
                      </a:cubicBezTo>
                      <a:close/>
                    </a:path>
                  </a:pathLst>
                </a:custGeom>
                <a:solidFill>
                  <a:srgbClr val="353B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26"/>
                <p:cNvSpPr/>
                <p:nvPr/>
              </p:nvSpPr>
              <p:spPr>
                <a:xfrm>
                  <a:off x="4729268" y="4135888"/>
                  <a:ext cx="192962" cy="188553"/>
                </a:xfrm>
                <a:custGeom>
                  <a:avLst/>
                  <a:gdLst/>
                  <a:ahLst/>
                  <a:cxnLst/>
                  <a:rect l="l" t="t" r="r" b="b"/>
                  <a:pathLst>
                    <a:path w="3464" h="3385" extrusionOk="0">
                      <a:moveTo>
                        <a:pt x="1196" y="1"/>
                      </a:moveTo>
                      <a:cubicBezTo>
                        <a:pt x="1174" y="1"/>
                        <a:pt x="1151" y="2"/>
                        <a:pt x="1129" y="4"/>
                      </a:cubicBezTo>
                      <a:lnTo>
                        <a:pt x="858" y="48"/>
                      </a:lnTo>
                      <a:cubicBezTo>
                        <a:pt x="688" y="115"/>
                        <a:pt x="518" y="164"/>
                        <a:pt x="361" y="289"/>
                      </a:cubicBezTo>
                      <a:cubicBezTo>
                        <a:pt x="204" y="405"/>
                        <a:pt x="70" y="605"/>
                        <a:pt x="37" y="816"/>
                      </a:cubicBezTo>
                      <a:cubicBezTo>
                        <a:pt x="1" y="1026"/>
                        <a:pt x="37" y="1220"/>
                        <a:pt x="97" y="1387"/>
                      </a:cubicBezTo>
                      <a:cubicBezTo>
                        <a:pt x="224" y="1715"/>
                        <a:pt x="411" y="1982"/>
                        <a:pt x="622" y="2219"/>
                      </a:cubicBezTo>
                      <a:cubicBezTo>
                        <a:pt x="1039" y="2689"/>
                        <a:pt x="1527" y="3077"/>
                        <a:pt x="2061" y="3384"/>
                      </a:cubicBezTo>
                      <a:cubicBezTo>
                        <a:pt x="1664" y="2917"/>
                        <a:pt x="1266" y="2459"/>
                        <a:pt x="935" y="1975"/>
                      </a:cubicBezTo>
                      <a:cubicBezTo>
                        <a:pt x="611" y="1514"/>
                        <a:pt x="324" y="896"/>
                        <a:pt x="675" y="685"/>
                      </a:cubicBezTo>
                      <a:cubicBezTo>
                        <a:pt x="755" y="616"/>
                        <a:pt x="878" y="576"/>
                        <a:pt x="992" y="525"/>
                      </a:cubicBezTo>
                      <a:lnTo>
                        <a:pt x="1169" y="492"/>
                      </a:lnTo>
                      <a:cubicBezTo>
                        <a:pt x="1187" y="489"/>
                        <a:pt x="1205" y="488"/>
                        <a:pt x="1224" y="488"/>
                      </a:cubicBezTo>
                      <a:cubicBezTo>
                        <a:pt x="1254" y="488"/>
                        <a:pt x="1286" y="491"/>
                        <a:pt x="1317" y="491"/>
                      </a:cubicBezTo>
                      <a:cubicBezTo>
                        <a:pt x="1330" y="491"/>
                        <a:pt x="1343" y="490"/>
                        <a:pt x="1356" y="489"/>
                      </a:cubicBezTo>
                      <a:cubicBezTo>
                        <a:pt x="1607" y="502"/>
                        <a:pt x="1860" y="605"/>
                        <a:pt x="2108" y="739"/>
                      </a:cubicBezTo>
                      <a:cubicBezTo>
                        <a:pt x="2602" y="1026"/>
                        <a:pt x="3040" y="1447"/>
                        <a:pt x="3464" y="1892"/>
                      </a:cubicBezTo>
                      <a:cubicBezTo>
                        <a:pt x="3343" y="1604"/>
                        <a:pt x="3180" y="1340"/>
                        <a:pt x="2993" y="1090"/>
                      </a:cubicBezTo>
                      <a:cubicBezTo>
                        <a:pt x="2802" y="842"/>
                        <a:pt x="2589" y="605"/>
                        <a:pt x="2325" y="412"/>
                      </a:cubicBezTo>
                      <a:cubicBezTo>
                        <a:pt x="2068" y="215"/>
                        <a:pt x="1754" y="61"/>
                        <a:pt x="1399" y="14"/>
                      </a:cubicBezTo>
                      <a:cubicBezTo>
                        <a:pt x="1332" y="10"/>
                        <a:pt x="1264" y="1"/>
                        <a:pt x="1196" y="1"/>
                      </a:cubicBezTo>
                      <a:close/>
                    </a:path>
                  </a:pathLst>
                </a:custGeom>
                <a:solidFill>
                  <a:srgbClr val="353B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26"/>
                <p:cNvSpPr/>
                <p:nvPr/>
              </p:nvSpPr>
              <p:spPr>
                <a:xfrm>
                  <a:off x="4020373" y="4362581"/>
                  <a:ext cx="234645" cy="234547"/>
                </a:xfrm>
                <a:custGeom>
                  <a:avLst/>
                  <a:gdLst/>
                  <a:ahLst/>
                  <a:cxnLst/>
                  <a:rect l="l" t="t" r="r" b="b"/>
                  <a:pathLst>
                    <a:path w="3155" h="3154" extrusionOk="0">
                      <a:moveTo>
                        <a:pt x="1578" y="1"/>
                      </a:moveTo>
                      <a:cubicBezTo>
                        <a:pt x="710" y="1"/>
                        <a:pt x="1" y="706"/>
                        <a:pt x="1" y="1578"/>
                      </a:cubicBezTo>
                      <a:cubicBezTo>
                        <a:pt x="1" y="2449"/>
                        <a:pt x="710" y="3154"/>
                        <a:pt x="1578" y="3154"/>
                      </a:cubicBezTo>
                      <a:cubicBezTo>
                        <a:pt x="2450" y="3154"/>
                        <a:pt x="3155" y="2449"/>
                        <a:pt x="3155" y="1578"/>
                      </a:cubicBezTo>
                      <a:cubicBezTo>
                        <a:pt x="3155" y="706"/>
                        <a:pt x="2450" y="1"/>
                        <a:pt x="1578" y="1"/>
                      </a:cubicBezTo>
                      <a:close/>
                    </a:path>
                  </a:pathLst>
                </a:custGeom>
                <a:solidFill>
                  <a:srgbClr val="E590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26"/>
                <p:cNvSpPr/>
                <p:nvPr/>
              </p:nvSpPr>
              <p:spPr>
                <a:xfrm>
                  <a:off x="5295779" y="4271929"/>
                  <a:ext cx="234571" cy="234547"/>
                </a:xfrm>
                <a:custGeom>
                  <a:avLst/>
                  <a:gdLst/>
                  <a:ahLst/>
                  <a:cxnLst/>
                  <a:rect l="l" t="t" r="r" b="b"/>
                  <a:pathLst>
                    <a:path w="3154" h="3154" extrusionOk="0">
                      <a:moveTo>
                        <a:pt x="1577" y="1"/>
                      </a:moveTo>
                      <a:cubicBezTo>
                        <a:pt x="705" y="1"/>
                        <a:pt x="1" y="708"/>
                        <a:pt x="1" y="1577"/>
                      </a:cubicBezTo>
                      <a:cubicBezTo>
                        <a:pt x="1" y="2449"/>
                        <a:pt x="705" y="3153"/>
                        <a:pt x="1577" y="3153"/>
                      </a:cubicBezTo>
                      <a:cubicBezTo>
                        <a:pt x="2446" y="3153"/>
                        <a:pt x="3154" y="2449"/>
                        <a:pt x="3154" y="1577"/>
                      </a:cubicBezTo>
                      <a:cubicBezTo>
                        <a:pt x="3154" y="708"/>
                        <a:pt x="2446" y="1"/>
                        <a:pt x="1577" y="1"/>
                      </a:cubicBezTo>
                      <a:close/>
                    </a:path>
                  </a:pathLst>
                </a:custGeom>
                <a:solidFill>
                  <a:srgbClr val="E590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26"/>
                <p:cNvSpPr/>
                <p:nvPr/>
              </p:nvSpPr>
              <p:spPr>
                <a:xfrm>
                  <a:off x="4536473" y="3305642"/>
                  <a:ext cx="303759" cy="315499"/>
                </a:xfrm>
                <a:custGeom>
                  <a:avLst/>
                  <a:gdLst/>
                  <a:ahLst/>
                  <a:cxnLst/>
                  <a:rect l="l" t="t" r="r" b="b"/>
                  <a:pathLst>
                    <a:path w="5453" h="5664" extrusionOk="0">
                      <a:moveTo>
                        <a:pt x="2710" y="1"/>
                      </a:moveTo>
                      <a:cubicBezTo>
                        <a:pt x="2645" y="1"/>
                        <a:pt x="2578" y="6"/>
                        <a:pt x="2509" y="18"/>
                      </a:cubicBezTo>
                      <a:cubicBezTo>
                        <a:pt x="288" y="406"/>
                        <a:pt x="4286" y="4959"/>
                        <a:pt x="4286" y="4959"/>
                      </a:cubicBezTo>
                      <a:cubicBezTo>
                        <a:pt x="4286" y="4959"/>
                        <a:pt x="2155" y="2845"/>
                        <a:pt x="1107" y="2845"/>
                      </a:cubicBezTo>
                      <a:cubicBezTo>
                        <a:pt x="925" y="2845"/>
                        <a:pt x="776" y="2908"/>
                        <a:pt x="676" y="3058"/>
                      </a:cubicBezTo>
                      <a:cubicBezTo>
                        <a:pt x="1" y="4071"/>
                        <a:pt x="5452" y="5664"/>
                        <a:pt x="5452" y="5664"/>
                      </a:cubicBezTo>
                      <a:cubicBezTo>
                        <a:pt x="5452" y="5664"/>
                        <a:pt x="4771" y="1"/>
                        <a:pt x="271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97;p26"/>
                <p:cNvSpPr/>
                <p:nvPr/>
              </p:nvSpPr>
              <p:spPr>
                <a:xfrm>
                  <a:off x="3118335" y="4202731"/>
                  <a:ext cx="1092375" cy="1383984"/>
                </a:xfrm>
                <a:custGeom>
                  <a:avLst/>
                  <a:gdLst/>
                  <a:ahLst/>
                  <a:cxnLst/>
                  <a:rect l="l" t="t" r="r" b="b"/>
                  <a:pathLst>
                    <a:path w="19610" h="24846" extrusionOk="0">
                      <a:moveTo>
                        <a:pt x="10001" y="0"/>
                      </a:moveTo>
                      <a:cubicBezTo>
                        <a:pt x="10001" y="0"/>
                        <a:pt x="9162" y="4432"/>
                        <a:pt x="4582" y="10007"/>
                      </a:cubicBezTo>
                      <a:cubicBezTo>
                        <a:pt x="0" y="15582"/>
                        <a:pt x="451" y="21114"/>
                        <a:pt x="451" y="21114"/>
                      </a:cubicBezTo>
                      <a:lnTo>
                        <a:pt x="4773" y="22400"/>
                      </a:lnTo>
                      <a:cubicBezTo>
                        <a:pt x="4773" y="22400"/>
                        <a:pt x="7031" y="24845"/>
                        <a:pt x="9899" y="24845"/>
                      </a:cubicBezTo>
                      <a:cubicBezTo>
                        <a:pt x="11475" y="24845"/>
                        <a:pt x="13235" y="24107"/>
                        <a:pt x="14907" y="21818"/>
                      </a:cubicBezTo>
                      <a:cubicBezTo>
                        <a:pt x="19609" y="15375"/>
                        <a:pt x="10483" y="567"/>
                        <a:pt x="10594" y="567"/>
                      </a:cubicBezTo>
                      <a:lnTo>
                        <a:pt x="10594" y="567"/>
                      </a:lnTo>
                      <a:cubicBezTo>
                        <a:pt x="10594" y="567"/>
                        <a:pt x="10595" y="567"/>
                        <a:pt x="10595" y="568"/>
                      </a:cubicBezTo>
                      <a:lnTo>
                        <a:pt x="10001"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26"/>
                <p:cNvSpPr/>
                <p:nvPr/>
              </p:nvSpPr>
              <p:spPr>
                <a:xfrm>
                  <a:off x="5053359" y="4487537"/>
                  <a:ext cx="153022" cy="99596"/>
                </a:xfrm>
                <a:custGeom>
                  <a:avLst/>
                  <a:gdLst/>
                  <a:ahLst/>
                  <a:cxnLst/>
                  <a:rect l="l" t="t" r="r" b="b"/>
                  <a:pathLst>
                    <a:path w="2747" h="1788" extrusionOk="0">
                      <a:moveTo>
                        <a:pt x="1971" y="1"/>
                      </a:moveTo>
                      <a:lnTo>
                        <a:pt x="1" y="1033"/>
                      </a:lnTo>
                      <a:cubicBezTo>
                        <a:pt x="1" y="1033"/>
                        <a:pt x="328" y="1787"/>
                        <a:pt x="1141" y="1787"/>
                      </a:cubicBezTo>
                      <a:cubicBezTo>
                        <a:pt x="1279" y="1787"/>
                        <a:pt x="1431" y="1765"/>
                        <a:pt x="1598" y="1715"/>
                      </a:cubicBezTo>
                      <a:cubicBezTo>
                        <a:pt x="2746" y="1360"/>
                        <a:pt x="1971" y="1"/>
                        <a:pt x="197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26"/>
                <p:cNvSpPr/>
                <p:nvPr/>
              </p:nvSpPr>
              <p:spPr>
                <a:xfrm>
                  <a:off x="4833102" y="4349117"/>
                  <a:ext cx="422021" cy="233895"/>
                </a:xfrm>
                <a:custGeom>
                  <a:avLst/>
                  <a:gdLst/>
                  <a:ahLst/>
                  <a:cxnLst/>
                  <a:rect l="l" t="t" r="r" b="b"/>
                  <a:pathLst>
                    <a:path w="7576" h="4199" extrusionOk="0">
                      <a:moveTo>
                        <a:pt x="7576" y="1"/>
                      </a:moveTo>
                      <a:cubicBezTo>
                        <a:pt x="7198" y="682"/>
                        <a:pt x="6774" y="1317"/>
                        <a:pt x="6246" y="1848"/>
                      </a:cubicBezTo>
                      <a:cubicBezTo>
                        <a:pt x="5719" y="2376"/>
                        <a:pt x="5107" y="2810"/>
                        <a:pt x="4433" y="3121"/>
                      </a:cubicBezTo>
                      <a:cubicBezTo>
                        <a:pt x="3761" y="3444"/>
                        <a:pt x="3033" y="3645"/>
                        <a:pt x="2291" y="3782"/>
                      </a:cubicBezTo>
                      <a:cubicBezTo>
                        <a:pt x="1580" y="3906"/>
                        <a:pt x="856" y="3972"/>
                        <a:pt x="114" y="3972"/>
                      </a:cubicBezTo>
                      <a:cubicBezTo>
                        <a:pt x="76" y="3972"/>
                        <a:pt x="38" y="3972"/>
                        <a:pt x="0" y="3972"/>
                      </a:cubicBezTo>
                      <a:lnTo>
                        <a:pt x="0" y="3972"/>
                      </a:lnTo>
                      <a:cubicBezTo>
                        <a:pt x="555" y="4129"/>
                        <a:pt x="1133" y="4198"/>
                        <a:pt x="1714" y="4198"/>
                      </a:cubicBezTo>
                      <a:cubicBezTo>
                        <a:pt x="1923" y="4198"/>
                        <a:pt x="2133" y="4189"/>
                        <a:pt x="2341" y="4172"/>
                      </a:cubicBezTo>
                      <a:cubicBezTo>
                        <a:pt x="3130" y="4112"/>
                        <a:pt x="3918" y="3922"/>
                        <a:pt x="4646" y="3578"/>
                      </a:cubicBezTo>
                      <a:cubicBezTo>
                        <a:pt x="5007" y="3401"/>
                        <a:pt x="5361" y="3201"/>
                        <a:pt x="5678" y="2954"/>
                      </a:cubicBezTo>
                      <a:cubicBezTo>
                        <a:pt x="5989" y="2700"/>
                        <a:pt x="6293" y="2429"/>
                        <a:pt x="6540" y="2112"/>
                      </a:cubicBezTo>
                      <a:cubicBezTo>
                        <a:pt x="7048" y="1491"/>
                        <a:pt x="7396" y="759"/>
                        <a:pt x="7576" y="1"/>
                      </a:cubicBezTo>
                      <a:close/>
                    </a:path>
                  </a:pathLst>
                </a:custGeom>
                <a:solidFill>
                  <a:srgbClr val="353B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26"/>
                <p:cNvSpPr/>
                <p:nvPr/>
              </p:nvSpPr>
              <p:spPr>
                <a:xfrm>
                  <a:off x="4721246" y="3578640"/>
                  <a:ext cx="1135212" cy="1763374"/>
                </a:xfrm>
                <a:custGeom>
                  <a:avLst/>
                  <a:gdLst/>
                  <a:ahLst/>
                  <a:cxnLst/>
                  <a:rect l="l" t="t" r="r" b="b"/>
                  <a:pathLst>
                    <a:path w="20379" h="31657" extrusionOk="0">
                      <a:moveTo>
                        <a:pt x="518" y="1"/>
                      </a:moveTo>
                      <a:cubicBezTo>
                        <a:pt x="518" y="1"/>
                        <a:pt x="0" y="8138"/>
                        <a:pt x="13091" y="11558"/>
                      </a:cubicBezTo>
                      <a:cubicBezTo>
                        <a:pt x="13091" y="11558"/>
                        <a:pt x="17627" y="21155"/>
                        <a:pt x="13091" y="27177"/>
                      </a:cubicBezTo>
                      <a:cubicBezTo>
                        <a:pt x="11635" y="29111"/>
                        <a:pt x="10138" y="30567"/>
                        <a:pt x="8778" y="31656"/>
                      </a:cubicBezTo>
                      <a:cubicBezTo>
                        <a:pt x="17212" y="30457"/>
                        <a:pt x="20379" y="22854"/>
                        <a:pt x="18285" y="15700"/>
                      </a:cubicBezTo>
                      <a:cubicBezTo>
                        <a:pt x="17733" y="13823"/>
                        <a:pt x="16912" y="12006"/>
                        <a:pt x="15877" y="10305"/>
                      </a:cubicBezTo>
                      <a:cubicBezTo>
                        <a:pt x="14627" y="8261"/>
                        <a:pt x="13061" y="6391"/>
                        <a:pt x="11271" y="4814"/>
                      </a:cubicBezTo>
                      <a:lnTo>
                        <a:pt x="518" y="1"/>
                      </a:lnTo>
                      <a:close/>
                    </a:path>
                  </a:pathLst>
                </a:custGeom>
                <a:solidFill>
                  <a:srgbClr val="E590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26"/>
                <p:cNvSpPr/>
                <p:nvPr/>
              </p:nvSpPr>
              <p:spPr>
                <a:xfrm>
                  <a:off x="3853808" y="3553629"/>
                  <a:ext cx="1751867" cy="585210"/>
                </a:xfrm>
                <a:custGeom>
                  <a:avLst/>
                  <a:gdLst/>
                  <a:ahLst/>
                  <a:cxnLst/>
                  <a:rect l="l" t="t" r="r" b="b"/>
                  <a:pathLst>
                    <a:path w="31449" h="10506" extrusionOk="0">
                      <a:moveTo>
                        <a:pt x="14880" y="0"/>
                      </a:moveTo>
                      <a:cubicBezTo>
                        <a:pt x="8402" y="0"/>
                        <a:pt x="3641" y="4458"/>
                        <a:pt x="3641" y="4458"/>
                      </a:cubicBezTo>
                      <a:cubicBezTo>
                        <a:pt x="3641" y="4458"/>
                        <a:pt x="1911" y="5952"/>
                        <a:pt x="0" y="8366"/>
                      </a:cubicBezTo>
                      <a:lnTo>
                        <a:pt x="0" y="8369"/>
                      </a:lnTo>
                      <a:cubicBezTo>
                        <a:pt x="0" y="8369"/>
                        <a:pt x="1559" y="8674"/>
                        <a:pt x="3745" y="8674"/>
                      </a:cubicBezTo>
                      <a:cubicBezTo>
                        <a:pt x="7837" y="8674"/>
                        <a:pt x="14131" y="7607"/>
                        <a:pt x="16521" y="1475"/>
                      </a:cubicBezTo>
                      <a:cubicBezTo>
                        <a:pt x="16521" y="1475"/>
                        <a:pt x="20303" y="10506"/>
                        <a:pt x="30640" y="10506"/>
                      </a:cubicBezTo>
                      <a:cubicBezTo>
                        <a:pt x="30905" y="10506"/>
                        <a:pt x="31175" y="10500"/>
                        <a:pt x="31449" y="10487"/>
                      </a:cubicBezTo>
                      <a:cubicBezTo>
                        <a:pt x="28255" y="5260"/>
                        <a:pt x="23004" y="1185"/>
                        <a:pt x="17232" y="200"/>
                      </a:cubicBezTo>
                      <a:cubicBezTo>
                        <a:pt x="16428" y="62"/>
                        <a:pt x="15642" y="0"/>
                        <a:pt x="1488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26"/>
                <p:cNvSpPr/>
                <p:nvPr/>
              </p:nvSpPr>
              <p:spPr>
                <a:xfrm>
                  <a:off x="5170618" y="4100962"/>
                  <a:ext cx="90799" cy="159866"/>
                </a:xfrm>
                <a:custGeom>
                  <a:avLst/>
                  <a:gdLst/>
                  <a:ahLst/>
                  <a:cxnLst/>
                  <a:rect l="l" t="t" r="r" b="b"/>
                  <a:pathLst>
                    <a:path w="1630" h="2870" extrusionOk="0">
                      <a:moveTo>
                        <a:pt x="815" y="0"/>
                      </a:moveTo>
                      <a:cubicBezTo>
                        <a:pt x="364" y="0"/>
                        <a:pt x="0" y="641"/>
                        <a:pt x="0" y="1433"/>
                      </a:cubicBezTo>
                      <a:cubicBezTo>
                        <a:pt x="0" y="2228"/>
                        <a:pt x="364" y="2869"/>
                        <a:pt x="815" y="2869"/>
                      </a:cubicBezTo>
                      <a:cubicBezTo>
                        <a:pt x="1266" y="2869"/>
                        <a:pt x="1630" y="2228"/>
                        <a:pt x="1630" y="1433"/>
                      </a:cubicBezTo>
                      <a:cubicBezTo>
                        <a:pt x="1630" y="641"/>
                        <a:pt x="1266" y="0"/>
                        <a:pt x="815" y="0"/>
                      </a:cubicBezTo>
                      <a:close/>
                    </a:path>
                  </a:pathLst>
                </a:custGeom>
                <a:solidFill>
                  <a:srgbClr val="353B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26"/>
                <p:cNvSpPr/>
                <p:nvPr/>
              </p:nvSpPr>
              <p:spPr>
                <a:xfrm>
                  <a:off x="5545346" y="3961650"/>
                  <a:ext cx="558610" cy="485503"/>
                </a:xfrm>
                <a:custGeom>
                  <a:avLst/>
                  <a:gdLst/>
                  <a:ahLst/>
                  <a:cxnLst/>
                  <a:rect l="l" t="t" r="r" b="b"/>
                  <a:pathLst>
                    <a:path w="10028" h="8716" extrusionOk="0">
                      <a:moveTo>
                        <a:pt x="5661" y="1"/>
                      </a:moveTo>
                      <a:cubicBezTo>
                        <a:pt x="2946" y="1"/>
                        <a:pt x="1" y="3757"/>
                        <a:pt x="1" y="3757"/>
                      </a:cubicBezTo>
                      <a:lnTo>
                        <a:pt x="1353" y="8691"/>
                      </a:lnTo>
                      <a:cubicBezTo>
                        <a:pt x="1532" y="8707"/>
                        <a:pt x="1710" y="8715"/>
                        <a:pt x="1885" y="8715"/>
                      </a:cubicBezTo>
                      <a:cubicBezTo>
                        <a:pt x="6799" y="8715"/>
                        <a:pt x="10028" y="2353"/>
                        <a:pt x="7138" y="443"/>
                      </a:cubicBezTo>
                      <a:cubicBezTo>
                        <a:pt x="6668" y="132"/>
                        <a:pt x="6169" y="1"/>
                        <a:pt x="5661" y="1"/>
                      </a:cubicBezTo>
                      <a:close/>
                    </a:path>
                  </a:pathLst>
                </a:custGeom>
                <a:solidFill>
                  <a:srgbClr val="E590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26"/>
                <p:cNvSpPr/>
                <p:nvPr/>
              </p:nvSpPr>
              <p:spPr>
                <a:xfrm>
                  <a:off x="5645448" y="4045260"/>
                  <a:ext cx="258304" cy="279961"/>
                </a:xfrm>
                <a:custGeom>
                  <a:avLst/>
                  <a:gdLst/>
                  <a:ahLst/>
                  <a:cxnLst/>
                  <a:rect l="l" t="t" r="r" b="b"/>
                  <a:pathLst>
                    <a:path w="4637" h="5026" extrusionOk="0">
                      <a:moveTo>
                        <a:pt x="4282" y="0"/>
                      </a:moveTo>
                      <a:cubicBezTo>
                        <a:pt x="3772" y="0"/>
                        <a:pt x="3256" y="201"/>
                        <a:pt x="2826" y="485"/>
                      </a:cubicBezTo>
                      <a:cubicBezTo>
                        <a:pt x="2308" y="826"/>
                        <a:pt x="1878" y="1281"/>
                        <a:pt x="1510" y="1765"/>
                      </a:cubicBezTo>
                      <a:cubicBezTo>
                        <a:pt x="1146" y="2252"/>
                        <a:pt x="835" y="2777"/>
                        <a:pt x="585" y="3322"/>
                      </a:cubicBezTo>
                      <a:cubicBezTo>
                        <a:pt x="331" y="3869"/>
                        <a:pt x="120" y="4434"/>
                        <a:pt x="0" y="5025"/>
                      </a:cubicBezTo>
                      <a:lnTo>
                        <a:pt x="929" y="3512"/>
                      </a:lnTo>
                      <a:cubicBezTo>
                        <a:pt x="1246" y="3018"/>
                        <a:pt x="1560" y="2526"/>
                        <a:pt x="1914" y="2069"/>
                      </a:cubicBezTo>
                      <a:cubicBezTo>
                        <a:pt x="1918" y="2062"/>
                        <a:pt x="1921" y="2056"/>
                        <a:pt x="1927" y="2052"/>
                      </a:cubicBezTo>
                      <a:cubicBezTo>
                        <a:pt x="2298" y="1979"/>
                        <a:pt x="2666" y="1916"/>
                        <a:pt x="3037" y="1885"/>
                      </a:cubicBezTo>
                      <a:cubicBezTo>
                        <a:pt x="3332" y="1857"/>
                        <a:pt x="3628" y="1847"/>
                        <a:pt x="3928" y="1847"/>
                      </a:cubicBezTo>
                      <a:cubicBezTo>
                        <a:pt x="4161" y="1847"/>
                        <a:pt x="4397" y="1853"/>
                        <a:pt x="4637" y="1862"/>
                      </a:cubicBezTo>
                      <a:cubicBezTo>
                        <a:pt x="4238" y="1691"/>
                        <a:pt x="3804" y="1619"/>
                        <a:pt x="3369" y="1619"/>
                      </a:cubicBezTo>
                      <a:cubicBezTo>
                        <a:pt x="3250" y="1619"/>
                        <a:pt x="3132" y="1625"/>
                        <a:pt x="3013" y="1635"/>
                      </a:cubicBezTo>
                      <a:cubicBezTo>
                        <a:pt x="2699" y="1665"/>
                        <a:pt x="2388" y="1735"/>
                        <a:pt x="2092" y="1842"/>
                      </a:cubicBezTo>
                      <a:cubicBezTo>
                        <a:pt x="2388" y="1464"/>
                        <a:pt x="2709" y="1114"/>
                        <a:pt x="3063" y="803"/>
                      </a:cubicBezTo>
                      <a:cubicBezTo>
                        <a:pt x="3498" y="439"/>
                        <a:pt x="3988" y="141"/>
                        <a:pt x="4583" y="24"/>
                      </a:cubicBezTo>
                      <a:cubicBezTo>
                        <a:pt x="4484" y="8"/>
                        <a:pt x="4383" y="0"/>
                        <a:pt x="4282" y="0"/>
                      </a:cubicBezTo>
                      <a:close/>
                    </a:path>
                  </a:pathLst>
                </a:custGeom>
                <a:solidFill>
                  <a:srgbClr val="353B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26"/>
                <p:cNvSpPr/>
                <p:nvPr/>
              </p:nvSpPr>
              <p:spPr>
                <a:xfrm>
                  <a:off x="3403377" y="3794710"/>
                  <a:ext cx="502571" cy="477259"/>
                </a:xfrm>
                <a:custGeom>
                  <a:avLst/>
                  <a:gdLst/>
                  <a:ahLst/>
                  <a:cxnLst/>
                  <a:rect l="l" t="t" r="r" b="b"/>
                  <a:pathLst>
                    <a:path w="9022" h="8568" extrusionOk="0">
                      <a:moveTo>
                        <a:pt x="4525" y="1"/>
                      </a:moveTo>
                      <a:cubicBezTo>
                        <a:pt x="4254" y="1"/>
                        <a:pt x="3971" y="48"/>
                        <a:pt x="3674" y="150"/>
                      </a:cubicBezTo>
                      <a:cubicBezTo>
                        <a:pt x="0" y="1419"/>
                        <a:pt x="2271" y="7098"/>
                        <a:pt x="6347" y="8568"/>
                      </a:cubicBezTo>
                      <a:lnTo>
                        <a:pt x="9022" y="6106"/>
                      </a:lnTo>
                      <a:cubicBezTo>
                        <a:pt x="9022" y="6106"/>
                        <a:pt x="7608" y="1"/>
                        <a:pt x="4525" y="1"/>
                      </a:cubicBezTo>
                      <a:close/>
                    </a:path>
                  </a:pathLst>
                </a:custGeom>
                <a:solidFill>
                  <a:srgbClr val="E590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26"/>
                <p:cNvSpPr/>
                <p:nvPr/>
              </p:nvSpPr>
              <p:spPr>
                <a:xfrm>
                  <a:off x="3613441" y="3889571"/>
                  <a:ext cx="208448" cy="332934"/>
                </a:xfrm>
                <a:custGeom>
                  <a:avLst/>
                  <a:gdLst/>
                  <a:ahLst/>
                  <a:cxnLst/>
                  <a:rect l="l" t="t" r="r" b="b"/>
                  <a:pathLst>
                    <a:path w="3742" h="5977" extrusionOk="0">
                      <a:moveTo>
                        <a:pt x="0" y="1"/>
                      </a:moveTo>
                      <a:lnTo>
                        <a:pt x="0" y="1"/>
                      </a:lnTo>
                      <a:cubicBezTo>
                        <a:pt x="481" y="391"/>
                        <a:pt x="925" y="792"/>
                        <a:pt x="1323" y="1233"/>
                      </a:cubicBezTo>
                      <a:cubicBezTo>
                        <a:pt x="1717" y="1674"/>
                        <a:pt x="2075" y="2145"/>
                        <a:pt x="2375" y="2649"/>
                      </a:cubicBezTo>
                      <a:cubicBezTo>
                        <a:pt x="2395" y="2679"/>
                        <a:pt x="2415" y="2713"/>
                        <a:pt x="2431" y="2746"/>
                      </a:cubicBezTo>
                      <a:cubicBezTo>
                        <a:pt x="2124" y="2582"/>
                        <a:pt x="1787" y="2476"/>
                        <a:pt x="1440" y="2426"/>
                      </a:cubicBezTo>
                      <a:cubicBezTo>
                        <a:pt x="1280" y="2403"/>
                        <a:pt x="1118" y="2391"/>
                        <a:pt x="956" y="2391"/>
                      </a:cubicBezTo>
                      <a:cubicBezTo>
                        <a:pt x="634" y="2391"/>
                        <a:pt x="312" y="2440"/>
                        <a:pt x="10" y="2556"/>
                      </a:cubicBezTo>
                      <a:cubicBezTo>
                        <a:pt x="491" y="2596"/>
                        <a:pt x="945" y="2622"/>
                        <a:pt x="1400" y="2693"/>
                      </a:cubicBezTo>
                      <a:cubicBezTo>
                        <a:pt x="1777" y="2746"/>
                        <a:pt x="2148" y="2830"/>
                        <a:pt x="2528" y="2913"/>
                      </a:cubicBezTo>
                      <a:cubicBezTo>
                        <a:pt x="2769" y="3334"/>
                        <a:pt x="2973" y="3778"/>
                        <a:pt x="3150" y="4236"/>
                      </a:cubicBezTo>
                      <a:cubicBezTo>
                        <a:pt x="3357" y="4791"/>
                        <a:pt x="3514" y="5368"/>
                        <a:pt x="3638" y="5976"/>
                      </a:cubicBezTo>
                      <a:cubicBezTo>
                        <a:pt x="3741" y="5365"/>
                        <a:pt x="3701" y="4727"/>
                        <a:pt x="3558" y="4112"/>
                      </a:cubicBezTo>
                      <a:cubicBezTo>
                        <a:pt x="3421" y="3498"/>
                        <a:pt x="3167" y="2907"/>
                        <a:pt x="2843" y="2366"/>
                      </a:cubicBezTo>
                      <a:cubicBezTo>
                        <a:pt x="2508" y="1828"/>
                        <a:pt x="2101" y="1333"/>
                        <a:pt x="1617" y="926"/>
                      </a:cubicBezTo>
                      <a:cubicBezTo>
                        <a:pt x="1139" y="518"/>
                        <a:pt x="592" y="191"/>
                        <a:pt x="0" y="1"/>
                      </a:cubicBezTo>
                      <a:close/>
                    </a:path>
                  </a:pathLst>
                </a:custGeom>
                <a:solidFill>
                  <a:srgbClr val="353B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26"/>
                <p:cNvSpPr/>
                <p:nvPr/>
              </p:nvSpPr>
              <p:spPr>
                <a:xfrm rot="-1080388">
                  <a:off x="4105906" y="3730608"/>
                  <a:ext cx="1325364" cy="807117"/>
                </a:xfrm>
                <a:custGeom>
                  <a:avLst/>
                  <a:gdLst/>
                  <a:ahLst/>
                  <a:cxnLst/>
                  <a:rect l="l" t="t" r="r" b="b"/>
                  <a:pathLst>
                    <a:path w="9966" h="6069" extrusionOk="0">
                      <a:moveTo>
                        <a:pt x="2035" y="184"/>
                      </a:moveTo>
                      <a:cubicBezTo>
                        <a:pt x="3053" y="184"/>
                        <a:pt x="3881" y="1012"/>
                        <a:pt x="3881" y="2034"/>
                      </a:cubicBezTo>
                      <a:cubicBezTo>
                        <a:pt x="3881" y="3053"/>
                        <a:pt x="3053" y="3881"/>
                        <a:pt x="2035" y="3881"/>
                      </a:cubicBezTo>
                      <a:cubicBezTo>
                        <a:pt x="1013" y="3881"/>
                        <a:pt x="184" y="3053"/>
                        <a:pt x="184" y="2034"/>
                      </a:cubicBezTo>
                      <a:cubicBezTo>
                        <a:pt x="184" y="1012"/>
                        <a:pt x="1013" y="184"/>
                        <a:pt x="2035" y="184"/>
                      </a:cubicBezTo>
                      <a:close/>
                      <a:moveTo>
                        <a:pt x="7932" y="2184"/>
                      </a:moveTo>
                      <a:cubicBezTo>
                        <a:pt x="8950" y="2184"/>
                        <a:pt x="9779" y="3016"/>
                        <a:pt x="9779" y="4034"/>
                      </a:cubicBezTo>
                      <a:cubicBezTo>
                        <a:pt x="9779" y="5056"/>
                        <a:pt x="8950" y="5884"/>
                        <a:pt x="7932" y="5884"/>
                      </a:cubicBezTo>
                      <a:cubicBezTo>
                        <a:pt x="6910" y="5884"/>
                        <a:pt x="6082" y="5056"/>
                        <a:pt x="6082" y="4034"/>
                      </a:cubicBezTo>
                      <a:cubicBezTo>
                        <a:pt x="6082" y="3016"/>
                        <a:pt x="6910" y="2184"/>
                        <a:pt x="7932" y="2184"/>
                      </a:cubicBezTo>
                      <a:close/>
                      <a:moveTo>
                        <a:pt x="2035" y="1"/>
                      </a:moveTo>
                      <a:cubicBezTo>
                        <a:pt x="913" y="1"/>
                        <a:pt x="1" y="912"/>
                        <a:pt x="1" y="2034"/>
                      </a:cubicBezTo>
                      <a:cubicBezTo>
                        <a:pt x="1" y="3156"/>
                        <a:pt x="913" y="4067"/>
                        <a:pt x="2035" y="4067"/>
                      </a:cubicBezTo>
                      <a:cubicBezTo>
                        <a:pt x="3043" y="4067"/>
                        <a:pt x="3881" y="3325"/>
                        <a:pt x="4038" y="2357"/>
                      </a:cubicBezTo>
                      <a:lnTo>
                        <a:pt x="6151" y="3053"/>
                      </a:lnTo>
                      <a:cubicBezTo>
                        <a:pt x="5989" y="3342"/>
                        <a:pt x="5895" y="3678"/>
                        <a:pt x="5895" y="4034"/>
                      </a:cubicBezTo>
                      <a:cubicBezTo>
                        <a:pt x="5895" y="5156"/>
                        <a:pt x="6810" y="6068"/>
                        <a:pt x="7932" y="6068"/>
                      </a:cubicBezTo>
                      <a:cubicBezTo>
                        <a:pt x="9053" y="6068"/>
                        <a:pt x="9966" y="5156"/>
                        <a:pt x="9966" y="4034"/>
                      </a:cubicBezTo>
                      <a:cubicBezTo>
                        <a:pt x="9966" y="2913"/>
                        <a:pt x="9053" y="2001"/>
                        <a:pt x="7932" y="2001"/>
                      </a:cubicBezTo>
                      <a:cubicBezTo>
                        <a:pt x="7233" y="2001"/>
                        <a:pt x="6617" y="2354"/>
                        <a:pt x="6251" y="2889"/>
                      </a:cubicBezTo>
                      <a:lnTo>
                        <a:pt x="4061" y="2170"/>
                      </a:lnTo>
                      <a:cubicBezTo>
                        <a:pt x="4065" y="2124"/>
                        <a:pt x="4068" y="2081"/>
                        <a:pt x="4068" y="2034"/>
                      </a:cubicBezTo>
                      <a:cubicBezTo>
                        <a:pt x="4068" y="912"/>
                        <a:pt x="3156" y="1"/>
                        <a:pt x="203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8" name="Google Shape;308;p26"/>
              <p:cNvGrpSpPr/>
              <p:nvPr/>
            </p:nvGrpSpPr>
            <p:grpSpPr>
              <a:xfrm>
                <a:off x="-35764" y="1530582"/>
                <a:ext cx="3540591" cy="3643694"/>
                <a:chOff x="-35764" y="1530582"/>
                <a:chExt cx="3540591" cy="3643694"/>
              </a:xfrm>
            </p:grpSpPr>
            <p:sp>
              <p:nvSpPr>
                <p:cNvPr id="309" name="Google Shape;309;p26"/>
                <p:cNvSpPr/>
                <p:nvPr/>
              </p:nvSpPr>
              <p:spPr>
                <a:xfrm>
                  <a:off x="-31291" y="1530582"/>
                  <a:ext cx="1617413" cy="1809191"/>
                </a:xfrm>
                <a:custGeom>
                  <a:avLst/>
                  <a:gdLst/>
                  <a:ahLst/>
                  <a:cxnLst/>
                  <a:rect l="l" t="t" r="r" b="b"/>
                  <a:pathLst>
                    <a:path w="62916" h="70376" extrusionOk="0">
                      <a:moveTo>
                        <a:pt x="52749" y="0"/>
                      </a:moveTo>
                      <a:cubicBezTo>
                        <a:pt x="52601" y="0"/>
                        <a:pt x="52458" y="13"/>
                        <a:pt x="52317" y="43"/>
                      </a:cubicBezTo>
                      <a:cubicBezTo>
                        <a:pt x="51688" y="175"/>
                        <a:pt x="51279" y="641"/>
                        <a:pt x="51026" y="1324"/>
                      </a:cubicBezTo>
                      <a:cubicBezTo>
                        <a:pt x="50033" y="3974"/>
                        <a:pt x="51414" y="9901"/>
                        <a:pt x="52043" y="12277"/>
                      </a:cubicBezTo>
                      <a:cubicBezTo>
                        <a:pt x="52069" y="12384"/>
                        <a:pt x="52097" y="12477"/>
                        <a:pt x="52118" y="12566"/>
                      </a:cubicBezTo>
                      <a:cubicBezTo>
                        <a:pt x="52136" y="12637"/>
                        <a:pt x="52157" y="12704"/>
                        <a:pt x="52175" y="12765"/>
                      </a:cubicBezTo>
                      <a:cubicBezTo>
                        <a:pt x="52246" y="13039"/>
                        <a:pt x="52296" y="13217"/>
                        <a:pt x="52307" y="13274"/>
                      </a:cubicBezTo>
                      <a:cubicBezTo>
                        <a:pt x="52296" y="13259"/>
                        <a:pt x="52264" y="13238"/>
                        <a:pt x="52218" y="13206"/>
                      </a:cubicBezTo>
                      <a:cubicBezTo>
                        <a:pt x="52189" y="13185"/>
                        <a:pt x="52157" y="13164"/>
                        <a:pt x="52118" y="13128"/>
                      </a:cubicBezTo>
                      <a:cubicBezTo>
                        <a:pt x="52057" y="13085"/>
                        <a:pt x="51979" y="13025"/>
                        <a:pt x="51894" y="12954"/>
                      </a:cubicBezTo>
                      <a:cubicBezTo>
                        <a:pt x="51613" y="12744"/>
                        <a:pt x="51193" y="12435"/>
                        <a:pt x="50685" y="12064"/>
                      </a:cubicBezTo>
                      <a:lnTo>
                        <a:pt x="50677" y="12064"/>
                      </a:lnTo>
                      <a:cubicBezTo>
                        <a:pt x="49692" y="11346"/>
                        <a:pt x="48355" y="10425"/>
                        <a:pt x="46953" y="9581"/>
                      </a:cubicBezTo>
                      <a:cubicBezTo>
                        <a:pt x="46739" y="9450"/>
                        <a:pt x="46519" y="9322"/>
                        <a:pt x="46301" y="9193"/>
                      </a:cubicBezTo>
                      <a:cubicBezTo>
                        <a:pt x="46258" y="9172"/>
                        <a:pt x="46220" y="9144"/>
                        <a:pt x="46177" y="9123"/>
                      </a:cubicBezTo>
                      <a:cubicBezTo>
                        <a:pt x="46028" y="9033"/>
                        <a:pt x="45871" y="8952"/>
                        <a:pt x="45721" y="8870"/>
                      </a:cubicBezTo>
                      <a:cubicBezTo>
                        <a:pt x="45099" y="8525"/>
                        <a:pt x="44477" y="8212"/>
                        <a:pt x="43886" y="7959"/>
                      </a:cubicBezTo>
                      <a:cubicBezTo>
                        <a:pt x="43758" y="7909"/>
                        <a:pt x="43637" y="7852"/>
                        <a:pt x="43516" y="7809"/>
                      </a:cubicBezTo>
                      <a:cubicBezTo>
                        <a:pt x="43395" y="7760"/>
                        <a:pt x="43274" y="7710"/>
                        <a:pt x="43150" y="7671"/>
                      </a:cubicBezTo>
                      <a:cubicBezTo>
                        <a:pt x="42715" y="7511"/>
                        <a:pt x="42303" y="7394"/>
                        <a:pt x="41925" y="7330"/>
                      </a:cubicBezTo>
                      <a:cubicBezTo>
                        <a:pt x="41837" y="7312"/>
                        <a:pt x="41748" y="7301"/>
                        <a:pt x="41666" y="7297"/>
                      </a:cubicBezTo>
                      <a:cubicBezTo>
                        <a:pt x="41623" y="7283"/>
                        <a:pt x="41574" y="7279"/>
                        <a:pt x="41528" y="7279"/>
                      </a:cubicBezTo>
                      <a:cubicBezTo>
                        <a:pt x="41441" y="7273"/>
                        <a:pt x="41357" y="7269"/>
                        <a:pt x="41276" y="7269"/>
                      </a:cubicBezTo>
                      <a:cubicBezTo>
                        <a:pt x="40957" y="7269"/>
                        <a:pt x="40675" y="7321"/>
                        <a:pt x="40442" y="7440"/>
                      </a:cubicBezTo>
                      <a:cubicBezTo>
                        <a:pt x="39891" y="7714"/>
                        <a:pt x="39681" y="8453"/>
                        <a:pt x="39702" y="9450"/>
                      </a:cubicBezTo>
                      <a:cubicBezTo>
                        <a:pt x="39713" y="9972"/>
                        <a:pt x="39784" y="10574"/>
                        <a:pt x="39902" y="11214"/>
                      </a:cubicBezTo>
                      <a:cubicBezTo>
                        <a:pt x="40453" y="14188"/>
                        <a:pt x="41986" y="18091"/>
                        <a:pt x="42815" y="20062"/>
                      </a:cubicBezTo>
                      <a:cubicBezTo>
                        <a:pt x="43096" y="20738"/>
                        <a:pt x="43299" y="21186"/>
                        <a:pt x="43345" y="21293"/>
                      </a:cubicBezTo>
                      <a:cubicBezTo>
                        <a:pt x="43349" y="21296"/>
                        <a:pt x="43349" y="21303"/>
                        <a:pt x="43349" y="21306"/>
                      </a:cubicBezTo>
                      <a:cubicBezTo>
                        <a:pt x="43299" y="21264"/>
                        <a:pt x="42936" y="20944"/>
                        <a:pt x="42357" y="20457"/>
                      </a:cubicBezTo>
                      <a:cubicBezTo>
                        <a:pt x="42285" y="20396"/>
                        <a:pt x="42207" y="20336"/>
                        <a:pt x="42129" y="20272"/>
                      </a:cubicBezTo>
                      <a:cubicBezTo>
                        <a:pt x="41997" y="20162"/>
                        <a:pt x="41855" y="20044"/>
                        <a:pt x="41705" y="19916"/>
                      </a:cubicBezTo>
                      <a:cubicBezTo>
                        <a:pt x="41463" y="19723"/>
                        <a:pt x="41196" y="19510"/>
                        <a:pt x="40915" y="19283"/>
                      </a:cubicBezTo>
                      <a:cubicBezTo>
                        <a:pt x="40652" y="19080"/>
                        <a:pt x="40375" y="18856"/>
                        <a:pt x="40083" y="18631"/>
                      </a:cubicBezTo>
                      <a:cubicBezTo>
                        <a:pt x="40073" y="18625"/>
                        <a:pt x="40062" y="18614"/>
                        <a:pt x="40051" y="18610"/>
                      </a:cubicBezTo>
                      <a:cubicBezTo>
                        <a:pt x="39940" y="18521"/>
                        <a:pt x="39823" y="18433"/>
                        <a:pt x="39706" y="18344"/>
                      </a:cubicBezTo>
                      <a:cubicBezTo>
                        <a:pt x="39385" y="18094"/>
                        <a:pt x="39051" y="17849"/>
                        <a:pt x="38710" y="17600"/>
                      </a:cubicBezTo>
                      <a:cubicBezTo>
                        <a:pt x="38549" y="17490"/>
                        <a:pt x="38390" y="17372"/>
                        <a:pt x="38229" y="17251"/>
                      </a:cubicBezTo>
                      <a:cubicBezTo>
                        <a:pt x="38094" y="17159"/>
                        <a:pt x="37963" y="17063"/>
                        <a:pt x="37831" y="16973"/>
                      </a:cubicBezTo>
                      <a:cubicBezTo>
                        <a:pt x="37714" y="16899"/>
                        <a:pt x="37603" y="16814"/>
                        <a:pt x="37490" y="16739"/>
                      </a:cubicBezTo>
                      <a:cubicBezTo>
                        <a:pt x="36902" y="16337"/>
                        <a:pt x="36319" y="15953"/>
                        <a:pt x="35735" y="15607"/>
                      </a:cubicBezTo>
                      <a:cubicBezTo>
                        <a:pt x="35569" y="15512"/>
                        <a:pt x="35401" y="15412"/>
                        <a:pt x="35241" y="15320"/>
                      </a:cubicBezTo>
                      <a:cubicBezTo>
                        <a:pt x="35188" y="15287"/>
                        <a:pt x="35131" y="15252"/>
                        <a:pt x="35078" y="15227"/>
                      </a:cubicBezTo>
                      <a:cubicBezTo>
                        <a:pt x="34946" y="15156"/>
                        <a:pt x="34817" y="15081"/>
                        <a:pt x="34689" y="15017"/>
                      </a:cubicBezTo>
                      <a:cubicBezTo>
                        <a:pt x="34566" y="14950"/>
                        <a:pt x="34438" y="14886"/>
                        <a:pt x="34309" y="14818"/>
                      </a:cubicBezTo>
                      <a:cubicBezTo>
                        <a:pt x="34057" y="14686"/>
                        <a:pt x="33807" y="14569"/>
                        <a:pt x="33569" y="14469"/>
                      </a:cubicBezTo>
                      <a:cubicBezTo>
                        <a:pt x="33345" y="14377"/>
                        <a:pt x="33128" y="14288"/>
                        <a:pt x="32914" y="14210"/>
                      </a:cubicBezTo>
                      <a:cubicBezTo>
                        <a:pt x="32879" y="14195"/>
                        <a:pt x="32847" y="14185"/>
                        <a:pt x="32819" y="14177"/>
                      </a:cubicBezTo>
                      <a:cubicBezTo>
                        <a:pt x="32609" y="14106"/>
                        <a:pt x="32405" y="14046"/>
                        <a:pt x="32213" y="14000"/>
                      </a:cubicBezTo>
                      <a:cubicBezTo>
                        <a:pt x="32143" y="13985"/>
                        <a:pt x="32064" y="13968"/>
                        <a:pt x="31993" y="13950"/>
                      </a:cubicBezTo>
                      <a:cubicBezTo>
                        <a:pt x="31954" y="13947"/>
                        <a:pt x="31922" y="13939"/>
                        <a:pt x="31883" y="13936"/>
                      </a:cubicBezTo>
                      <a:cubicBezTo>
                        <a:pt x="31822" y="13925"/>
                        <a:pt x="31755" y="13914"/>
                        <a:pt x="31694" y="13907"/>
                      </a:cubicBezTo>
                      <a:cubicBezTo>
                        <a:pt x="31645" y="13900"/>
                        <a:pt x="31594" y="13896"/>
                        <a:pt x="31545" y="13896"/>
                      </a:cubicBezTo>
                      <a:cubicBezTo>
                        <a:pt x="31467" y="13890"/>
                        <a:pt x="31392" y="13887"/>
                        <a:pt x="31318" y="13887"/>
                      </a:cubicBezTo>
                      <a:cubicBezTo>
                        <a:pt x="31004" y="13887"/>
                        <a:pt x="30729" y="13943"/>
                        <a:pt x="30496" y="14067"/>
                      </a:cubicBezTo>
                      <a:cubicBezTo>
                        <a:pt x="29855" y="14409"/>
                        <a:pt x="29691" y="15359"/>
                        <a:pt x="29844" y="16618"/>
                      </a:cubicBezTo>
                      <a:cubicBezTo>
                        <a:pt x="30215" y="20037"/>
                        <a:pt x="32808" y="25807"/>
                        <a:pt x="33996" y="28315"/>
                      </a:cubicBezTo>
                      <a:cubicBezTo>
                        <a:pt x="34338" y="29033"/>
                        <a:pt x="34566" y="29486"/>
                        <a:pt x="34590" y="29542"/>
                      </a:cubicBezTo>
                      <a:cubicBezTo>
                        <a:pt x="34579" y="29532"/>
                        <a:pt x="34555" y="29503"/>
                        <a:pt x="34508" y="29471"/>
                      </a:cubicBezTo>
                      <a:cubicBezTo>
                        <a:pt x="34490" y="29453"/>
                        <a:pt x="34469" y="29436"/>
                        <a:pt x="34444" y="29422"/>
                      </a:cubicBezTo>
                      <a:cubicBezTo>
                        <a:pt x="34420" y="29404"/>
                        <a:pt x="34395" y="29383"/>
                        <a:pt x="34359" y="29361"/>
                      </a:cubicBezTo>
                      <a:cubicBezTo>
                        <a:pt x="34177" y="29222"/>
                        <a:pt x="33907" y="29012"/>
                        <a:pt x="33558" y="28756"/>
                      </a:cubicBezTo>
                      <a:cubicBezTo>
                        <a:pt x="33409" y="28646"/>
                        <a:pt x="33249" y="28532"/>
                        <a:pt x="33078" y="28404"/>
                      </a:cubicBezTo>
                      <a:cubicBezTo>
                        <a:pt x="32908" y="28283"/>
                        <a:pt x="32733" y="28155"/>
                        <a:pt x="32538" y="28020"/>
                      </a:cubicBezTo>
                      <a:cubicBezTo>
                        <a:pt x="31773" y="27472"/>
                        <a:pt x="30844" y="26839"/>
                        <a:pt x="29852" y="26209"/>
                      </a:cubicBezTo>
                      <a:cubicBezTo>
                        <a:pt x="29652" y="26081"/>
                        <a:pt x="29453" y="25953"/>
                        <a:pt x="29254" y="25832"/>
                      </a:cubicBezTo>
                      <a:cubicBezTo>
                        <a:pt x="29072" y="25721"/>
                        <a:pt x="28891" y="25611"/>
                        <a:pt x="28709" y="25501"/>
                      </a:cubicBezTo>
                      <a:cubicBezTo>
                        <a:pt x="28581" y="25423"/>
                        <a:pt x="28453" y="25352"/>
                        <a:pt x="28322" y="25277"/>
                      </a:cubicBezTo>
                      <a:cubicBezTo>
                        <a:pt x="26831" y="24409"/>
                        <a:pt x="25305" y="23654"/>
                        <a:pt x="24025" y="23299"/>
                      </a:cubicBezTo>
                      <a:cubicBezTo>
                        <a:pt x="23925" y="23270"/>
                        <a:pt x="23829" y="23245"/>
                        <a:pt x="23744" y="23228"/>
                      </a:cubicBezTo>
                      <a:cubicBezTo>
                        <a:pt x="23619" y="23196"/>
                        <a:pt x="23498" y="23175"/>
                        <a:pt x="23384" y="23157"/>
                      </a:cubicBezTo>
                      <a:cubicBezTo>
                        <a:pt x="23366" y="23150"/>
                        <a:pt x="23355" y="23150"/>
                        <a:pt x="23345" y="23150"/>
                      </a:cubicBezTo>
                      <a:cubicBezTo>
                        <a:pt x="23245" y="23128"/>
                        <a:pt x="23153" y="23117"/>
                        <a:pt x="23056" y="23107"/>
                      </a:cubicBezTo>
                      <a:cubicBezTo>
                        <a:pt x="22915" y="23092"/>
                        <a:pt x="22777" y="23084"/>
                        <a:pt x="22646" y="23084"/>
                      </a:cubicBezTo>
                      <a:cubicBezTo>
                        <a:pt x="22533" y="23084"/>
                        <a:pt x="22425" y="23090"/>
                        <a:pt x="22324" y="23099"/>
                      </a:cubicBezTo>
                      <a:cubicBezTo>
                        <a:pt x="22125" y="23128"/>
                        <a:pt x="21936" y="23178"/>
                        <a:pt x="21772" y="23257"/>
                      </a:cubicBezTo>
                      <a:cubicBezTo>
                        <a:pt x="21690" y="23296"/>
                        <a:pt x="21605" y="23339"/>
                        <a:pt x="21534" y="23395"/>
                      </a:cubicBezTo>
                      <a:cubicBezTo>
                        <a:pt x="20805" y="23925"/>
                        <a:pt x="20741" y="25170"/>
                        <a:pt x="21050" y="26728"/>
                      </a:cubicBezTo>
                      <a:cubicBezTo>
                        <a:pt x="21677" y="30012"/>
                        <a:pt x="23946" y="34630"/>
                        <a:pt x="24939" y="36573"/>
                      </a:cubicBezTo>
                      <a:cubicBezTo>
                        <a:pt x="25220" y="37110"/>
                        <a:pt x="25404" y="37440"/>
                        <a:pt x="25430" y="37494"/>
                      </a:cubicBezTo>
                      <a:cubicBezTo>
                        <a:pt x="25355" y="37443"/>
                        <a:pt x="24629" y="36964"/>
                        <a:pt x="23565" y="36351"/>
                      </a:cubicBezTo>
                      <a:cubicBezTo>
                        <a:pt x="23458" y="36291"/>
                        <a:pt x="23355" y="36231"/>
                        <a:pt x="23245" y="36170"/>
                      </a:cubicBezTo>
                      <a:cubicBezTo>
                        <a:pt x="23138" y="36110"/>
                        <a:pt x="23025" y="36042"/>
                        <a:pt x="22907" y="35982"/>
                      </a:cubicBezTo>
                      <a:cubicBezTo>
                        <a:pt x="22797" y="35914"/>
                        <a:pt x="22676" y="35850"/>
                        <a:pt x="22562" y="35790"/>
                      </a:cubicBezTo>
                      <a:cubicBezTo>
                        <a:pt x="22488" y="35750"/>
                        <a:pt x="22424" y="35711"/>
                        <a:pt x="22352" y="35672"/>
                      </a:cubicBezTo>
                      <a:cubicBezTo>
                        <a:pt x="22143" y="35562"/>
                        <a:pt x="21922" y="35448"/>
                        <a:pt x="21701" y="35338"/>
                      </a:cubicBezTo>
                      <a:cubicBezTo>
                        <a:pt x="21196" y="35078"/>
                        <a:pt x="20662" y="34822"/>
                        <a:pt x="20111" y="34580"/>
                      </a:cubicBezTo>
                      <a:cubicBezTo>
                        <a:pt x="19979" y="34519"/>
                        <a:pt x="19841" y="34459"/>
                        <a:pt x="19702" y="34402"/>
                      </a:cubicBezTo>
                      <a:cubicBezTo>
                        <a:pt x="19172" y="34182"/>
                        <a:pt x="18631" y="33979"/>
                        <a:pt x="18101" y="33808"/>
                      </a:cubicBezTo>
                      <a:cubicBezTo>
                        <a:pt x="17998" y="33776"/>
                        <a:pt x="17891" y="33740"/>
                        <a:pt x="17792" y="33708"/>
                      </a:cubicBezTo>
                      <a:cubicBezTo>
                        <a:pt x="17618" y="33658"/>
                        <a:pt x="17447" y="33609"/>
                        <a:pt x="17268" y="33566"/>
                      </a:cubicBezTo>
                      <a:cubicBezTo>
                        <a:pt x="17148" y="33537"/>
                        <a:pt x="17030" y="33506"/>
                        <a:pt x="16909" y="33481"/>
                      </a:cubicBezTo>
                      <a:cubicBezTo>
                        <a:pt x="16760" y="33448"/>
                        <a:pt x="16610" y="33420"/>
                        <a:pt x="16461" y="33396"/>
                      </a:cubicBezTo>
                      <a:cubicBezTo>
                        <a:pt x="16198" y="33349"/>
                        <a:pt x="15945" y="33317"/>
                        <a:pt x="15697" y="33299"/>
                      </a:cubicBezTo>
                      <a:cubicBezTo>
                        <a:pt x="15579" y="33292"/>
                        <a:pt x="15464" y="33289"/>
                        <a:pt x="15351" y="33289"/>
                      </a:cubicBezTo>
                      <a:cubicBezTo>
                        <a:pt x="14652" y="33289"/>
                        <a:pt x="14034" y="33425"/>
                        <a:pt x="13547" y="33758"/>
                      </a:cubicBezTo>
                      <a:cubicBezTo>
                        <a:pt x="12904" y="34199"/>
                        <a:pt x="12736" y="35018"/>
                        <a:pt x="12893" y="36053"/>
                      </a:cubicBezTo>
                      <a:cubicBezTo>
                        <a:pt x="13334" y="39236"/>
                        <a:pt x="16689" y="44413"/>
                        <a:pt x="18048" y="46420"/>
                      </a:cubicBezTo>
                      <a:cubicBezTo>
                        <a:pt x="18343" y="46853"/>
                        <a:pt x="18542" y="47142"/>
                        <a:pt x="18599" y="47224"/>
                      </a:cubicBezTo>
                      <a:cubicBezTo>
                        <a:pt x="18582" y="47216"/>
                        <a:pt x="18560" y="47213"/>
                        <a:pt x="18531" y="47202"/>
                      </a:cubicBezTo>
                      <a:cubicBezTo>
                        <a:pt x="18500" y="47185"/>
                        <a:pt x="18453" y="47170"/>
                        <a:pt x="18400" y="47145"/>
                      </a:cubicBezTo>
                      <a:cubicBezTo>
                        <a:pt x="18240" y="47091"/>
                        <a:pt x="17998" y="46996"/>
                        <a:pt x="17688" y="46882"/>
                      </a:cubicBezTo>
                      <a:cubicBezTo>
                        <a:pt x="17140" y="46690"/>
                        <a:pt x="16390" y="46420"/>
                        <a:pt x="15515" y="46124"/>
                      </a:cubicBezTo>
                      <a:cubicBezTo>
                        <a:pt x="15305" y="46060"/>
                        <a:pt x="15088" y="45989"/>
                        <a:pt x="14864" y="45914"/>
                      </a:cubicBezTo>
                      <a:cubicBezTo>
                        <a:pt x="14856" y="45914"/>
                        <a:pt x="14846" y="45911"/>
                        <a:pt x="14835" y="45904"/>
                      </a:cubicBezTo>
                      <a:cubicBezTo>
                        <a:pt x="14604" y="45832"/>
                        <a:pt x="14359" y="45754"/>
                        <a:pt x="14117" y="45683"/>
                      </a:cubicBezTo>
                      <a:cubicBezTo>
                        <a:pt x="14074" y="45669"/>
                        <a:pt x="14027" y="45654"/>
                        <a:pt x="13985" y="45644"/>
                      </a:cubicBezTo>
                      <a:cubicBezTo>
                        <a:pt x="13682" y="45551"/>
                        <a:pt x="13377" y="45459"/>
                        <a:pt x="13063" y="45370"/>
                      </a:cubicBezTo>
                      <a:cubicBezTo>
                        <a:pt x="13042" y="45362"/>
                        <a:pt x="13017" y="45359"/>
                        <a:pt x="12996" y="45349"/>
                      </a:cubicBezTo>
                      <a:cubicBezTo>
                        <a:pt x="12743" y="45274"/>
                        <a:pt x="12484" y="45203"/>
                        <a:pt x="12224" y="45132"/>
                      </a:cubicBezTo>
                      <a:cubicBezTo>
                        <a:pt x="12032" y="45082"/>
                        <a:pt x="11833" y="45032"/>
                        <a:pt x="11641" y="44983"/>
                      </a:cubicBezTo>
                      <a:cubicBezTo>
                        <a:pt x="11445" y="44929"/>
                        <a:pt x="11252" y="44883"/>
                        <a:pt x="11060" y="44833"/>
                      </a:cubicBezTo>
                      <a:cubicBezTo>
                        <a:pt x="11001" y="44822"/>
                        <a:pt x="10943" y="44808"/>
                        <a:pt x="10883" y="44794"/>
                      </a:cubicBezTo>
                      <a:cubicBezTo>
                        <a:pt x="10684" y="44748"/>
                        <a:pt x="10481" y="44701"/>
                        <a:pt x="10282" y="44658"/>
                      </a:cubicBezTo>
                      <a:cubicBezTo>
                        <a:pt x="10239" y="44648"/>
                        <a:pt x="10200" y="44641"/>
                        <a:pt x="10154" y="44630"/>
                      </a:cubicBezTo>
                      <a:cubicBezTo>
                        <a:pt x="10019" y="44602"/>
                        <a:pt x="9880" y="44573"/>
                        <a:pt x="9741" y="44548"/>
                      </a:cubicBezTo>
                      <a:cubicBezTo>
                        <a:pt x="8891" y="44377"/>
                        <a:pt x="8069" y="44253"/>
                        <a:pt x="7339" y="44210"/>
                      </a:cubicBezTo>
                      <a:cubicBezTo>
                        <a:pt x="7251" y="44203"/>
                        <a:pt x="7165" y="44203"/>
                        <a:pt x="7080" y="44200"/>
                      </a:cubicBezTo>
                      <a:cubicBezTo>
                        <a:pt x="6974" y="44196"/>
                        <a:pt x="6870" y="44194"/>
                        <a:pt x="6768" y="44194"/>
                      </a:cubicBezTo>
                      <a:cubicBezTo>
                        <a:pt x="5724" y="44194"/>
                        <a:pt x="4921" y="44398"/>
                        <a:pt x="4565" y="44904"/>
                      </a:cubicBezTo>
                      <a:cubicBezTo>
                        <a:pt x="4077" y="45590"/>
                        <a:pt x="4266" y="46904"/>
                        <a:pt x="4785" y="48436"/>
                      </a:cubicBezTo>
                      <a:cubicBezTo>
                        <a:pt x="5856" y="51667"/>
                        <a:pt x="8389" y="55890"/>
                        <a:pt x="9328" y="57412"/>
                      </a:cubicBezTo>
                      <a:lnTo>
                        <a:pt x="9339" y="57412"/>
                      </a:lnTo>
                      <a:cubicBezTo>
                        <a:pt x="9570" y="57785"/>
                        <a:pt x="9702" y="57995"/>
                        <a:pt x="9702" y="57995"/>
                      </a:cubicBezTo>
                      <a:cubicBezTo>
                        <a:pt x="9702" y="57995"/>
                        <a:pt x="5000" y="56918"/>
                        <a:pt x="1407" y="56918"/>
                      </a:cubicBezTo>
                      <a:cubicBezTo>
                        <a:pt x="912" y="56918"/>
                        <a:pt x="438" y="56939"/>
                        <a:pt x="0" y="56985"/>
                      </a:cubicBezTo>
                      <a:lnTo>
                        <a:pt x="0" y="63919"/>
                      </a:lnTo>
                      <a:cubicBezTo>
                        <a:pt x="1121" y="65474"/>
                        <a:pt x="2412" y="67032"/>
                        <a:pt x="3444" y="68227"/>
                      </a:cubicBezTo>
                      <a:cubicBezTo>
                        <a:pt x="4554" y="69508"/>
                        <a:pt x="5369" y="70376"/>
                        <a:pt x="5369" y="70376"/>
                      </a:cubicBezTo>
                      <a:lnTo>
                        <a:pt x="39916" y="33520"/>
                      </a:lnTo>
                      <a:lnTo>
                        <a:pt x="40851" y="32527"/>
                      </a:lnTo>
                      <a:lnTo>
                        <a:pt x="41335" y="32008"/>
                      </a:lnTo>
                      <a:lnTo>
                        <a:pt x="41342" y="32005"/>
                      </a:lnTo>
                      <a:lnTo>
                        <a:pt x="41744" y="31578"/>
                      </a:lnTo>
                      <a:lnTo>
                        <a:pt x="42940" y="30297"/>
                      </a:lnTo>
                      <a:lnTo>
                        <a:pt x="43800" y="29375"/>
                      </a:lnTo>
                      <a:lnTo>
                        <a:pt x="58525" y="13676"/>
                      </a:lnTo>
                      <a:lnTo>
                        <a:pt x="62915" y="8995"/>
                      </a:lnTo>
                      <a:cubicBezTo>
                        <a:pt x="62915" y="8995"/>
                        <a:pt x="62780" y="8820"/>
                        <a:pt x="62538" y="8499"/>
                      </a:cubicBezTo>
                      <a:cubicBezTo>
                        <a:pt x="62456" y="8382"/>
                        <a:pt x="62360" y="8254"/>
                        <a:pt x="62246" y="8112"/>
                      </a:cubicBezTo>
                      <a:cubicBezTo>
                        <a:pt x="62236" y="8094"/>
                        <a:pt x="62225" y="8080"/>
                        <a:pt x="62214" y="8069"/>
                      </a:cubicBezTo>
                      <a:cubicBezTo>
                        <a:pt x="62104" y="7920"/>
                        <a:pt x="61980" y="7763"/>
                        <a:pt x="61855" y="7593"/>
                      </a:cubicBezTo>
                      <a:cubicBezTo>
                        <a:pt x="61720" y="7429"/>
                        <a:pt x="61577" y="7248"/>
                        <a:pt x="61428" y="7059"/>
                      </a:cubicBezTo>
                      <a:cubicBezTo>
                        <a:pt x="61339" y="6941"/>
                        <a:pt x="61243" y="6828"/>
                        <a:pt x="61144" y="6706"/>
                      </a:cubicBezTo>
                      <a:cubicBezTo>
                        <a:pt x="61058" y="6596"/>
                        <a:pt x="60970" y="6489"/>
                        <a:pt x="60876" y="6379"/>
                      </a:cubicBezTo>
                      <a:cubicBezTo>
                        <a:pt x="60695" y="6151"/>
                        <a:pt x="60503" y="5928"/>
                        <a:pt x="60304" y="5696"/>
                      </a:cubicBezTo>
                      <a:cubicBezTo>
                        <a:pt x="60204" y="5579"/>
                        <a:pt x="60105" y="5458"/>
                        <a:pt x="59998" y="5340"/>
                      </a:cubicBezTo>
                      <a:cubicBezTo>
                        <a:pt x="59796" y="5105"/>
                        <a:pt x="59582" y="4860"/>
                        <a:pt x="59361" y="4626"/>
                      </a:cubicBezTo>
                      <a:cubicBezTo>
                        <a:pt x="59262" y="4508"/>
                        <a:pt x="59155" y="4398"/>
                        <a:pt x="59052" y="4288"/>
                      </a:cubicBezTo>
                      <a:cubicBezTo>
                        <a:pt x="58703" y="3907"/>
                        <a:pt x="58340" y="3534"/>
                        <a:pt x="57963" y="3174"/>
                      </a:cubicBezTo>
                      <a:cubicBezTo>
                        <a:pt x="57785" y="2997"/>
                        <a:pt x="57600" y="2818"/>
                        <a:pt x="57415" y="2647"/>
                      </a:cubicBezTo>
                      <a:cubicBezTo>
                        <a:pt x="57244" y="2495"/>
                        <a:pt x="57074" y="2338"/>
                        <a:pt x="56910" y="2192"/>
                      </a:cubicBezTo>
                      <a:cubicBezTo>
                        <a:pt x="56700" y="2007"/>
                        <a:pt x="56490" y="1836"/>
                        <a:pt x="56274" y="1665"/>
                      </a:cubicBezTo>
                      <a:cubicBezTo>
                        <a:pt x="56188" y="1595"/>
                        <a:pt x="56092" y="1527"/>
                        <a:pt x="56003" y="1455"/>
                      </a:cubicBezTo>
                      <a:cubicBezTo>
                        <a:pt x="55818" y="1317"/>
                        <a:pt x="55633" y="1186"/>
                        <a:pt x="55451" y="1064"/>
                      </a:cubicBezTo>
                      <a:cubicBezTo>
                        <a:pt x="55341" y="986"/>
                        <a:pt x="55231" y="915"/>
                        <a:pt x="55121" y="851"/>
                      </a:cubicBezTo>
                      <a:cubicBezTo>
                        <a:pt x="54978" y="762"/>
                        <a:pt x="54839" y="680"/>
                        <a:pt x="54697" y="602"/>
                      </a:cubicBezTo>
                      <a:cubicBezTo>
                        <a:pt x="54612" y="552"/>
                        <a:pt x="54530" y="506"/>
                        <a:pt x="54448" y="470"/>
                      </a:cubicBezTo>
                      <a:cubicBezTo>
                        <a:pt x="54189" y="342"/>
                        <a:pt x="53939" y="235"/>
                        <a:pt x="53691" y="161"/>
                      </a:cubicBezTo>
                      <a:cubicBezTo>
                        <a:pt x="53591" y="125"/>
                        <a:pt x="53494" y="100"/>
                        <a:pt x="53395" y="83"/>
                      </a:cubicBezTo>
                      <a:cubicBezTo>
                        <a:pt x="53335" y="65"/>
                        <a:pt x="53278" y="54"/>
                        <a:pt x="53225" y="51"/>
                      </a:cubicBezTo>
                      <a:cubicBezTo>
                        <a:pt x="53161" y="33"/>
                        <a:pt x="53100" y="22"/>
                        <a:pt x="53039" y="15"/>
                      </a:cubicBezTo>
                      <a:cubicBezTo>
                        <a:pt x="52941" y="5"/>
                        <a:pt x="52844" y="0"/>
                        <a:pt x="5274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26"/>
                <p:cNvSpPr/>
                <p:nvPr/>
              </p:nvSpPr>
              <p:spPr>
                <a:xfrm>
                  <a:off x="-35764" y="2993690"/>
                  <a:ext cx="253450" cy="94604"/>
                </a:xfrm>
                <a:custGeom>
                  <a:avLst/>
                  <a:gdLst/>
                  <a:ahLst/>
                  <a:cxnLst/>
                  <a:rect l="l" t="t" r="r" b="b"/>
                  <a:pathLst>
                    <a:path w="9859" h="3680" extrusionOk="0">
                      <a:moveTo>
                        <a:pt x="9339" y="495"/>
                      </a:moveTo>
                      <a:cubicBezTo>
                        <a:pt x="9505" y="769"/>
                        <a:pt x="9623" y="954"/>
                        <a:pt x="9673" y="1032"/>
                      </a:cubicBezTo>
                      <a:cubicBezTo>
                        <a:pt x="9755" y="1050"/>
                        <a:pt x="9812" y="1065"/>
                        <a:pt x="9844" y="1072"/>
                      </a:cubicBezTo>
                      <a:cubicBezTo>
                        <a:pt x="9851" y="1065"/>
                        <a:pt x="9855" y="1057"/>
                        <a:pt x="9858" y="1050"/>
                      </a:cubicBezTo>
                      <a:cubicBezTo>
                        <a:pt x="9833" y="1008"/>
                        <a:pt x="9776" y="919"/>
                        <a:pt x="9694" y="791"/>
                      </a:cubicBezTo>
                      <a:cubicBezTo>
                        <a:pt x="9584" y="702"/>
                        <a:pt x="9463" y="602"/>
                        <a:pt x="9339" y="495"/>
                      </a:cubicBezTo>
                      <a:close/>
                      <a:moveTo>
                        <a:pt x="1412" y="1"/>
                      </a:moveTo>
                      <a:cubicBezTo>
                        <a:pt x="914" y="1"/>
                        <a:pt x="438" y="22"/>
                        <a:pt x="0" y="68"/>
                      </a:cubicBezTo>
                      <a:lnTo>
                        <a:pt x="0" y="3679"/>
                      </a:lnTo>
                      <a:cubicBezTo>
                        <a:pt x="57" y="3658"/>
                        <a:pt x="118" y="3640"/>
                        <a:pt x="174" y="3622"/>
                      </a:cubicBezTo>
                      <a:lnTo>
                        <a:pt x="174" y="68"/>
                      </a:lnTo>
                      <a:cubicBezTo>
                        <a:pt x="587" y="26"/>
                        <a:pt x="1036" y="4"/>
                        <a:pt x="1501" y="1"/>
                      </a:cubicBezTo>
                      <a:close/>
                    </a:path>
                  </a:pathLst>
                </a:custGeom>
                <a:solidFill>
                  <a:srgbClr val="98DF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26"/>
                <p:cNvSpPr/>
                <p:nvPr/>
              </p:nvSpPr>
              <p:spPr>
                <a:xfrm>
                  <a:off x="-31291" y="2993690"/>
                  <a:ext cx="250442" cy="99077"/>
                </a:xfrm>
                <a:custGeom>
                  <a:avLst/>
                  <a:gdLst/>
                  <a:ahLst/>
                  <a:cxnLst/>
                  <a:rect l="l" t="t" r="r" b="b"/>
                  <a:pathLst>
                    <a:path w="9742" h="3854" extrusionOk="0">
                      <a:moveTo>
                        <a:pt x="9520" y="791"/>
                      </a:moveTo>
                      <a:lnTo>
                        <a:pt x="9520" y="791"/>
                      </a:lnTo>
                      <a:cubicBezTo>
                        <a:pt x="9602" y="919"/>
                        <a:pt x="9659" y="1008"/>
                        <a:pt x="9684" y="1050"/>
                      </a:cubicBezTo>
                      <a:cubicBezTo>
                        <a:pt x="9702" y="1022"/>
                        <a:pt x="9720" y="993"/>
                        <a:pt x="9741" y="965"/>
                      </a:cubicBezTo>
                      <a:cubicBezTo>
                        <a:pt x="9709" y="944"/>
                        <a:pt x="9681" y="919"/>
                        <a:pt x="9648" y="890"/>
                      </a:cubicBezTo>
                      <a:cubicBezTo>
                        <a:pt x="9609" y="858"/>
                        <a:pt x="9566" y="826"/>
                        <a:pt x="9520" y="791"/>
                      </a:cubicBezTo>
                      <a:close/>
                      <a:moveTo>
                        <a:pt x="1327" y="1"/>
                      </a:moveTo>
                      <a:cubicBezTo>
                        <a:pt x="862" y="4"/>
                        <a:pt x="413" y="26"/>
                        <a:pt x="0" y="68"/>
                      </a:cubicBezTo>
                      <a:lnTo>
                        <a:pt x="0" y="3622"/>
                      </a:lnTo>
                      <a:cubicBezTo>
                        <a:pt x="1092" y="3277"/>
                        <a:pt x="2213" y="3149"/>
                        <a:pt x="3277" y="3149"/>
                      </a:cubicBezTo>
                      <a:cubicBezTo>
                        <a:pt x="5041" y="3149"/>
                        <a:pt x="6656" y="3502"/>
                        <a:pt x="7752" y="3822"/>
                      </a:cubicBezTo>
                      <a:cubicBezTo>
                        <a:pt x="7788" y="3832"/>
                        <a:pt x="7827" y="3843"/>
                        <a:pt x="7866" y="3853"/>
                      </a:cubicBezTo>
                      <a:cubicBezTo>
                        <a:pt x="8456" y="2922"/>
                        <a:pt x="9062" y="1993"/>
                        <a:pt x="9670" y="1072"/>
                      </a:cubicBezTo>
                      <a:cubicBezTo>
                        <a:pt x="9638" y="1065"/>
                        <a:pt x="9581" y="1050"/>
                        <a:pt x="9499" y="1032"/>
                      </a:cubicBezTo>
                      <a:lnTo>
                        <a:pt x="9499" y="1032"/>
                      </a:lnTo>
                      <a:cubicBezTo>
                        <a:pt x="9517" y="1065"/>
                        <a:pt x="9528" y="1078"/>
                        <a:pt x="9528" y="1078"/>
                      </a:cubicBezTo>
                      <a:cubicBezTo>
                        <a:pt x="9528" y="1078"/>
                        <a:pt x="4906" y="19"/>
                        <a:pt x="1327" y="1"/>
                      </a:cubicBezTo>
                      <a:close/>
                    </a:path>
                  </a:pathLst>
                </a:custGeom>
                <a:solidFill>
                  <a:srgbClr val="25C7A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26"/>
                <p:cNvSpPr/>
                <p:nvPr/>
              </p:nvSpPr>
              <p:spPr>
                <a:xfrm>
                  <a:off x="727366" y="1887432"/>
                  <a:ext cx="46582" cy="70541"/>
                </a:xfrm>
                <a:custGeom>
                  <a:avLst/>
                  <a:gdLst/>
                  <a:ahLst/>
                  <a:cxnLst/>
                  <a:rect l="l" t="t" r="r" b="b"/>
                  <a:pathLst>
                    <a:path w="1812" h="2744" extrusionOk="0">
                      <a:moveTo>
                        <a:pt x="1651" y="1"/>
                      </a:moveTo>
                      <a:cubicBezTo>
                        <a:pt x="1331" y="1"/>
                        <a:pt x="1047" y="57"/>
                        <a:pt x="808" y="185"/>
                      </a:cubicBezTo>
                      <a:cubicBezTo>
                        <a:pt x="168" y="527"/>
                        <a:pt x="1" y="1477"/>
                        <a:pt x="157" y="2736"/>
                      </a:cubicBezTo>
                      <a:cubicBezTo>
                        <a:pt x="214" y="2740"/>
                        <a:pt x="275" y="2740"/>
                        <a:pt x="335" y="2743"/>
                      </a:cubicBezTo>
                      <a:cubicBezTo>
                        <a:pt x="331" y="2740"/>
                        <a:pt x="331" y="2736"/>
                        <a:pt x="331" y="2736"/>
                      </a:cubicBezTo>
                      <a:cubicBezTo>
                        <a:pt x="178" y="1477"/>
                        <a:pt x="342" y="527"/>
                        <a:pt x="983" y="185"/>
                      </a:cubicBezTo>
                      <a:cubicBezTo>
                        <a:pt x="1214" y="60"/>
                        <a:pt x="1488" y="4"/>
                        <a:pt x="1800" y="4"/>
                      </a:cubicBezTo>
                      <a:lnTo>
                        <a:pt x="1812" y="4"/>
                      </a:lnTo>
                      <a:cubicBezTo>
                        <a:pt x="1758" y="1"/>
                        <a:pt x="1705" y="1"/>
                        <a:pt x="1651" y="1"/>
                      </a:cubicBezTo>
                      <a:close/>
                    </a:path>
                  </a:pathLst>
                </a:custGeom>
                <a:solidFill>
                  <a:srgbClr val="98DF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313;p26"/>
                <p:cNvSpPr/>
                <p:nvPr/>
              </p:nvSpPr>
              <p:spPr>
                <a:xfrm>
                  <a:off x="731942" y="1887535"/>
                  <a:ext cx="322501" cy="218668"/>
                </a:xfrm>
                <a:custGeom>
                  <a:avLst/>
                  <a:gdLst/>
                  <a:ahLst/>
                  <a:cxnLst/>
                  <a:rect l="l" t="t" r="r" b="b"/>
                  <a:pathLst>
                    <a:path w="12545" h="8506" extrusionOk="0">
                      <a:moveTo>
                        <a:pt x="1622" y="0"/>
                      </a:moveTo>
                      <a:cubicBezTo>
                        <a:pt x="1310" y="0"/>
                        <a:pt x="1036" y="56"/>
                        <a:pt x="805" y="181"/>
                      </a:cubicBezTo>
                      <a:cubicBezTo>
                        <a:pt x="164" y="523"/>
                        <a:pt x="0" y="1473"/>
                        <a:pt x="153" y="2732"/>
                      </a:cubicBezTo>
                      <a:cubicBezTo>
                        <a:pt x="153" y="2732"/>
                        <a:pt x="153" y="2736"/>
                        <a:pt x="157" y="2739"/>
                      </a:cubicBezTo>
                      <a:cubicBezTo>
                        <a:pt x="3888" y="2928"/>
                        <a:pt x="8421" y="6670"/>
                        <a:pt x="10431" y="8506"/>
                      </a:cubicBezTo>
                      <a:cubicBezTo>
                        <a:pt x="11146" y="7858"/>
                        <a:pt x="11847" y="7228"/>
                        <a:pt x="12544" y="6617"/>
                      </a:cubicBezTo>
                      <a:cubicBezTo>
                        <a:pt x="10292" y="4724"/>
                        <a:pt x="4571" y="163"/>
                        <a:pt x="1634" y="0"/>
                      </a:cubicBezTo>
                      <a:close/>
                    </a:path>
                  </a:pathLst>
                </a:custGeom>
                <a:solidFill>
                  <a:srgbClr val="25C7A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26"/>
                <p:cNvSpPr/>
                <p:nvPr/>
              </p:nvSpPr>
              <p:spPr>
                <a:xfrm>
                  <a:off x="69013" y="2666581"/>
                  <a:ext cx="70284" cy="109231"/>
                </a:xfrm>
                <a:custGeom>
                  <a:avLst/>
                  <a:gdLst/>
                  <a:ahLst/>
                  <a:cxnLst/>
                  <a:rect l="l" t="t" r="r" b="b"/>
                  <a:pathLst>
                    <a:path w="2734" h="4249" extrusionOk="0">
                      <a:moveTo>
                        <a:pt x="2690" y="1"/>
                      </a:moveTo>
                      <a:cubicBezTo>
                        <a:pt x="1641" y="1"/>
                        <a:pt x="844" y="203"/>
                        <a:pt x="488" y="712"/>
                      </a:cubicBezTo>
                      <a:cubicBezTo>
                        <a:pt x="1" y="1398"/>
                        <a:pt x="190" y="2712"/>
                        <a:pt x="709" y="4248"/>
                      </a:cubicBezTo>
                      <a:cubicBezTo>
                        <a:pt x="755" y="4209"/>
                        <a:pt x="802" y="4173"/>
                        <a:pt x="848" y="4137"/>
                      </a:cubicBezTo>
                      <a:cubicBezTo>
                        <a:pt x="357" y="2651"/>
                        <a:pt x="190" y="1381"/>
                        <a:pt x="663" y="712"/>
                      </a:cubicBezTo>
                      <a:cubicBezTo>
                        <a:pt x="1004" y="228"/>
                        <a:pt x="1751" y="18"/>
                        <a:pt x="2733" y="4"/>
                      </a:cubicBezTo>
                      <a:cubicBezTo>
                        <a:pt x="2719" y="1"/>
                        <a:pt x="2705" y="1"/>
                        <a:pt x="2690" y="1"/>
                      </a:cubicBezTo>
                      <a:close/>
                    </a:path>
                  </a:pathLst>
                </a:custGeom>
                <a:solidFill>
                  <a:srgbClr val="98DF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26"/>
                <p:cNvSpPr/>
                <p:nvPr/>
              </p:nvSpPr>
              <p:spPr>
                <a:xfrm>
                  <a:off x="73872" y="2666684"/>
                  <a:ext cx="347745" cy="119000"/>
                </a:xfrm>
                <a:custGeom>
                  <a:avLst/>
                  <a:gdLst/>
                  <a:ahLst/>
                  <a:cxnLst/>
                  <a:rect l="l" t="t" r="r" b="b"/>
                  <a:pathLst>
                    <a:path w="13527" h="4629" extrusionOk="0">
                      <a:moveTo>
                        <a:pt x="2544" y="0"/>
                      </a:moveTo>
                      <a:cubicBezTo>
                        <a:pt x="1562" y="14"/>
                        <a:pt x="815" y="224"/>
                        <a:pt x="474" y="708"/>
                      </a:cubicBezTo>
                      <a:cubicBezTo>
                        <a:pt x="1" y="1377"/>
                        <a:pt x="168" y="2647"/>
                        <a:pt x="659" y="4133"/>
                      </a:cubicBezTo>
                      <a:cubicBezTo>
                        <a:pt x="1666" y="3358"/>
                        <a:pt x="3060" y="3081"/>
                        <a:pt x="4554" y="3081"/>
                      </a:cubicBezTo>
                      <a:cubicBezTo>
                        <a:pt x="7396" y="3081"/>
                        <a:pt x="10588" y="4095"/>
                        <a:pt x="12071" y="4629"/>
                      </a:cubicBezTo>
                      <a:cubicBezTo>
                        <a:pt x="12552" y="3992"/>
                        <a:pt x="13039" y="3358"/>
                        <a:pt x="13527" y="2729"/>
                      </a:cubicBezTo>
                      <a:cubicBezTo>
                        <a:pt x="11420" y="1956"/>
                        <a:pt x="5806" y="14"/>
                        <a:pt x="2544" y="0"/>
                      </a:cubicBezTo>
                      <a:close/>
                    </a:path>
                  </a:pathLst>
                </a:custGeom>
                <a:solidFill>
                  <a:srgbClr val="25C7A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26"/>
                <p:cNvSpPr/>
                <p:nvPr/>
              </p:nvSpPr>
              <p:spPr>
                <a:xfrm>
                  <a:off x="291703" y="2386283"/>
                  <a:ext cx="330264" cy="107663"/>
                </a:xfrm>
                <a:custGeom>
                  <a:avLst/>
                  <a:gdLst/>
                  <a:ahLst/>
                  <a:cxnLst/>
                  <a:rect l="l" t="t" r="r" b="b"/>
                  <a:pathLst>
                    <a:path w="12847" h="4188" extrusionOk="0">
                      <a:moveTo>
                        <a:pt x="2590" y="1"/>
                      </a:moveTo>
                      <a:cubicBezTo>
                        <a:pt x="1897" y="1"/>
                        <a:pt x="1285" y="139"/>
                        <a:pt x="808" y="467"/>
                      </a:cubicBezTo>
                      <a:cubicBezTo>
                        <a:pt x="168" y="911"/>
                        <a:pt x="1" y="1726"/>
                        <a:pt x="157" y="2765"/>
                      </a:cubicBezTo>
                      <a:cubicBezTo>
                        <a:pt x="207" y="2725"/>
                        <a:pt x="260" y="2690"/>
                        <a:pt x="310" y="2654"/>
                      </a:cubicBezTo>
                      <a:cubicBezTo>
                        <a:pt x="186" y="1669"/>
                        <a:pt x="360" y="897"/>
                        <a:pt x="982" y="470"/>
                      </a:cubicBezTo>
                      <a:cubicBezTo>
                        <a:pt x="1441" y="157"/>
                        <a:pt x="2017" y="19"/>
                        <a:pt x="2665" y="4"/>
                      </a:cubicBezTo>
                      <a:cubicBezTo>
                        <a:pt x="2641" y="1"/>
                        <a:pt x="2615" y="1"/>
                        <a:pt x="2590" y="1"/>
                      </a:cubicBezTo>
                      <a:close/>
                      <a:moveTo>
                        <a:pt x="12199" y="3285"/>
                      </a:moveTo>
                      <a:lnTo>
                        <a:pt x="12199" y="3285"/>
                      </a:lnTo>
                      <a:cubicBezTo>
                        <a:pt x="12377" y="3618"/>
                        <a:pt x="12512" y="3875"/>
                        <a:pt x="12598" y="4032"/>
                      </a:cubicBezTo>
                      <a:cubicBezTo>
                        <a:pt x="12711" y="4106"/>
                        <a:pt x="12793" y="4160"/>
                        <a:pt x="12836" y="4188"/>
                      </a:cubicBezTo>
                      <a:cubicBezTo>
                        <a:pt x="12839" y="4181"/>
                        <a:pt x="12844" y="4177"/>
                        <a:pt x="12847" y="4173"/>
                      </a:cubicBezTo>
                      <a:cubicBezTo>
                        <a:pt x="12801" y="4085"/>
                        <a:pt x="12683" y="3864"/>
                        <a:pt x="12505" y="3533"/>
                      </a:cubicBezTo>
                      <a:cubicBezTo>
                        <a:pt x="12406" y="3455"/>
                        <a:pt x="12302" y="3370"/>
                        <a:pt x="12199" y="3285"/>
                      </a:cubicBezTo>
                      <a:close/>
                    </a:path>
                  </a:pathLst>
                </a:custGeom>
                <a:solidFill>
                  <a:srgbClr val="98DF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26"/>
                <p:cNvSpPr/>
                <p:nvPr/>
              </p:nvSpPr>
              <p:spPr>
                <a:xfrm>
                  <a:off x="296459" y="2386386"/>
                  <a:ext cx="330470" cy="166559"/>
                </a:xfrm>
                <a:custGeom>
                  <a:avLst/>
                  <a:gdLst/>
                  <a:ahLst/>
                  <a:cxnLst/>
                  <a:rect l="l" t="t" r="r" b="b"/>
                  <a:pathLst>
                    <a:path w="12855" h="6479" extrusionOk="0">
                      <a:moveTo>
                        <a:pt x="12320" y="3529"/>
                      </a:moveTo>
                      <a:cubicBezTo>
                        <a:pt x="12498" y="3860"/>
                        <a:pt x="12616" y="4081"/>
                        <a:pt x="12662" y="4169"/>
                      </a:cubicBezTo>
                      <a:cubicBezTo>
                        <a:pt x="12726" y="4095"/>
                        <a:pt x="12790" y="4023"/>
                        <a:pt x="12854" y="3952"/>
                      </a:cubicBezTo>
                      <a:cubicBezTo>
                        <a:pt x="12687" y="3821"/>
                        <a:pt x="12509" y="3678"/>
                        <a:pt x="12320" y="3529"/>
                      </a:cubicBezTo>
                      <a:close/>
                      <a:moveTo>
                        <a:pt x="2480" y="0"/>
                      </a:moveTo>
                      <a:cubicBezTo>
                        <a:pt x="1832" y="15"/>
                        <a:pt x="1256" y="153"/>
                        <a:pt x="797" y="466"/>
                      </a:cubicBezTo>
                      <a:cubicBezTo>
                        <a:pt x="175" y="893"/>
                        <a:pt x="1" y="1665"/>
                        <a:pt x="125" y="2650"/>
                      </a:cubicBezTo>
                      <a:cubicBezTo>
                        <a:pt x="712" y="2252"/>
                        <a:pt x="1384" y="2085"/>
                        <a:pt x="2106" y="2085"/>
                      </a:cubicBezTo>
                      <a:cubicBezTo>
                        <a:pt x="5095" y="2085"/>
                        <a:pt x="8898" y="4980"/>
                        <a:pt x="10669" y="6478"/>
                      </a:cubicBezTo>
                      <a:cubicBezTo>
                        <a:pt x="11327" y="5703"/>
                        <a:pt x="11989" y="4938"/>
                        <a:pt x="12651" y="4184"/>
                      </a:cubicBezTo>
                      <a:cubicBezTo>
                        <a:pt x="12608" y="4156"/>
                        <a:pt x="12526" y="4102"/>
                        <a:pt x="12413" y="4028"/>
                      </a:cubicBezTo>
                      <a:lnTo>
                        <a:pt x="12413" y="4028"/>
                      </a:lnTo>
                      <a:cubicBezTo>
                        <a:pt x="12477" y="4148"/>
                        <a:pt x="12513" y="4209"/>
                        <a:pt x="12513" y="4209"/>
                      </a:cubicBezTo>
                      <a:cubicBezTo>
                        <a:pt x="12513" y="4209"/>
                        <a:pt x="6308" y="53"/>
                        <a:pt x="2480" y="0"/>
                      </a:cubicBezTo>
                      <a:close/>
                    </a:path>
                  </a:pathLst>
                </a:custGeom>
                <a:solidFill>
                  <a:srgbClr val="25C7A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26"/>
                <p:cNvSpPr/>
                <p:nvPr/>
              </p:nvSpPr>
              <p:spPr>
                <a:xfrm>
                  <a:off x="497376" y="2124005"/>
                  <a:ext cx="51621" cy="93678"/>
                </a:xfrm>
                <a:custGeom>
                  <a:avLst/>
                  <a:gdLst/>
                  <a:ahLst/>
                  <a:cxnLst/>
                  <a:rect l="l" t="t" r="r" b="b"/>
                  <a:pathLst>
                    <a:path w="2008" h="3644" extrusionOk="0">
                      <a:moveTo>
                        <a:pt x="1922" y="1"/>
                      </a:moveTo>
                      <a:cubicBezTo>
                        <a:pt x="1473" y="1"/>
                        <a:pt x="1089" y="93"/>
                        <a:pt x="794" y="306"/>
                      </a:cubicBezTo>
                      <a:cubicBezTo>
                        <a:pt x="65" y="837"/>
                        <a:pt x="1" y="2085"/>
                        <a:pt x="310" y="3643"/>
                      </a:cubicBezTo>
                      <a:cubicBezTo>
                        <a:pt x="363" y="3633"/>
                        <a:pt x="420" y="3622"/>
                        <a:pt x="477" y="3615"/>
                      </a:cubicBezTo>
                      <a:cubicBezTo>
                        <a:pt x="175" y="2071"/>
                        <a:pt x="246" y="837"/>
                        <a:pt x="968" y="310"/>
                      </a:cubicBezTo>
                      <a:cubicBezTo>
                        <a:pt x="1039" y="254"/>
                        <a:pt x="1124" y="211"/>
                        <a:pt x="1206" y="172"/>
                      </a:cubicBezTo>
                      <a:cubicBezTo>
                        <a:pt x="1370" y="93"/>
                        <a:pt x="1559" y="43"/>
                        <a:pt x="1758" y="14"/>
                      </a:cubicBezTo>
                      <a:cubicBezTo>
                        <a:pt x="1836" y="8"/>
                        <a:pt x="1922" y="4"/>
                        <a:pt x="2007" y="1"/>
                      </a:cubicBezTo>
                      <a:close/>
                    </a:path>
                  </a:pathLst>
                </a:custGeom>
                <a:solidFill>
                  <a:srgbClr val="98DF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319;p26"/>
                <p:cNvSpPr/>
                <p:nvPr/>
              </p:nvSpPr>
              <p:spPr>
                <a:xfrm>
                  <a:off x="501849" y="2124005"/>
                  <a:ext cx="326897" cy="197922"/>
                </a:xfrm>
                <a:custGeom>
                  <a:avLst/>
                  <a:gdLst/>
                  <a:ahLst/>
                  <a:cxnLst/>
                  <a:rect l="l" t="t" r="r" b="b"/>
                  <a:pathLst>
                    <a:path w="12716" h="7699" extrusionOk="0">
                      <a:moveTo>
                        <a:pt x="1833" y="1"/>
                      </a:moveTo>
                      <a:cubicBezTo>
                        <a:pt x="1748" y="4"/>
                        <a:pt x="1662" y="8"/>
                        <a:pt x="1584" y="14"/>
                      </a:cubicBezTo>
                      <a:cubicBezTo>
                        <a:pt x="1385" y="43"/>
                        <a:pt x="1196" y="93"/>
                        <a:pt x="1032" y="172"/>
                      </a:cubicBezTo>
                      <a:cubicBezTo>
                        <a:pt x="950" y="211"/>
                        <a:pt x="865" y="254"/>
                        <a:pt x="794" y="310"/>
                      </a:cubicBezTo>
                      <a:cubicBezTo>
                        <a:pt x="72" y="837"/>
                        <a:pt x="1" y="2071"/>
                        <a:pt x="303" y="3615"/>
                      </a:cubicBezTo>
                      <a:cubicBezTo>
                        <a:pt x="623" y="3565"/>
                        <a:pt x="950" y="3541"/>
                        <a:pt x="1282" y="3541"/>
                      </a:cubicBezTo>
                      <a:cubicBezTo>
                        <a:pt x="4914" y="3541"/>
                        <a:pt x="9051" y="6368"/>
                        <a:pt x="10790" y="7699"/>
                      </a:cubicBezTo>
                      <a:cubicBezTo>
                        <a:pt x="11435" y="7030"/>
                        <a:pt x="12075" y="6368"/>
                        <a:pt x="12716" y="5725"/>
                      </a:cubicBezTo>
                      <a:cubicBezTo>
                        <a:pt x="10449" y="4049"/>
                        <a:pt x="4789" y="75"/>
                        <a:pt x="1833" y="1"/>
                      </a:cubicBezTo>
                      <a:close/>
                    </a:path>
                  </a:pathLst>
                </a:custGeom>
                <a:solidFill>
                  <a:srgbClr val="25C7A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320;p26"/>
                <p:cNvSpPr/>
                <p:nvPr/>
              </p:nvSpPr>
              <p:spPr>
                <a:xfrm>
                  <a:off x="984168" y="1717336"/>
                  <a:ext cx="44011" cy="56171"/>
                </a:xfrm>
                <a:custGeom>
                  <a:avLst/>
                  <a:gdLst/>
                  <a:ahLst/>
                  <a:cxnLst/>
                  <a:rect l="l" t="t" r="r" b="b"/>
                  <a:pathLst>
                    <a:path w="1712" h="2185" extrusionOk="0">
                      <a:moveTo>
                        <a:pt x="1598" y="1"/>
                      </a:moveTo>
                      <a:cubicBezTo>
                        <a:pt x="1281" y="1"/>
                        <a:pt x="997" y="54"/>
                        <a:pt x="762" y="171"/>
                      </a:cubicBezTo>
                      <a:cubicBezTo>
                        <a:pt x="210" y="449"/>
                        <a:pt x="0" y="1188"/>
                        <a:pt x="21" y="2185"/>
                      </a:cubicBezTo>
                      <a:cubicBezTo>
                        <a:pt x="82" y="2178"/>
                        <a:pt x="138" y="2170"/>
                        <a:pt x="199" y="2167"/>
                      </a:cubicBezTo>
                      <a:cubicBezTo>
                        <a:pt x="178" y="1181"/>
                        <a:pt x="388" y="449"/>
                        <a:pt x="939" y="175"/>
                      </a:cubicBezTo>
                      <a:cubicBezTo>
                        <a:pt x="1156" y="65"/>
                        <a:pt x="1419" y="11"/>
                        <a:pt x="1711" y="4"/>
                      </a:cubicBezTo>
                      <a:cubicBezTo>
                        <a:pt x="1675" y="4"/>
                        <a:pt x="1637" y="1"/>
                        <a:pt x="1598" y="1"/>
                      </a:cubicBezTo>
                      <a:close/>
                    </a:path>
                  </a:pathLst>
                </a:custGeom>
                <a:solidFill>
                  <a:srgbClr val="98DF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321;p26"/>
                <p:cNvSpPr/>
                <p:nvPr/>
              </p:nvSpPr>
              <p:spPr>
                <a:xfrm>
                  <a:off x="988718" y="1717439"/>
                  <a:ext cx="310521" cy="178436"/>
                </a:xfrm>
                <a:custGeom>
                  <a:avLst/>
                  <a:gdLst/>
                  <a:ahLst/>
                  <a:cxnLst/>
                  <a:rect l="l" t="t" r="r" b="b"/>
                  <a:pathLst>
                    <a:path w="12079" h="6941" extrusionOk="0">
                      <a:moveTo>
                        <a:pt x="1534" y="0"/>
                      </a:moveTo>
                      <a:cubicBezTo>
                        <a:pt x="1242" y="7"/>
                        <a:pt x="979" y="61"/>
                        <a:pt x="762" y="171"/>
                      </a:cubicBezTo>
                      <a:cubicBezTo>
                        <a:pt x="211" y="445"/>
                        <a:pt x="1" y="1177"/>
                        <a:pt x="22" y="2163"/>
                      </a:cubicBezTo>
                      <a:cubicBezTo>
                        <a:pt x="136" y="2156"/>
                        <a:pt x="250" y="2152"/>
                        <a:pt x="367" y="2152"/>
                      </a:cubicBezTo>
                      <a:cubicBezTo>
                        <a:pt x="3744" y="2152"/>
                        <a:pt x="8407" y="5443"/>
                        <a:pt x="10357" y="6941"/>
                      </a:cubicBezTo>
                      <a:cubicBezTo>
                        <a:pt x="10944" y="6514"/>
                        <a:pt x="11517" y="6105"/>
                        <a:pt x="12079" y="5717"/>
                      </a:cubicBezTo>
                      <a:cubicBezTo>
                        <a:pt x="10520" y="4535"/>
                        <a:pt x="4519" y="114"/>
                        <a:pt x="1534" y="0"/>
                      </a:cubicBezTo>
                      <a:close/>
                    </a:path>
                  </a:pathLst>
                </a:custGeom>
                <a:solidFill>
                  <a:srgbClr val="25C7A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322;p26"/>
                <p:cNvSpPr/>
                <p:nvPr/>
              </p:nvSpPr>
              <p:spPr>
                <a:xfrm>
                  <a:off x="1303949" y="1853501"/>
                  <a:ext cx="3779" cy="6530"/>
                </a:xfrm>
                <a:custGeom>
                  <a:avLst/>
                  <a:gdLst/>
                  <a:ahLst/>
                  <a:cxnLst/>
                  <a:rect l="l" t="t" r="r" b="b"/>
                  <a:pathLst>
                    <a:path w="147" h="254" extrusionOk="0">
                      <a:moveTo>
                        <a:pt x="1" y="1"/>
                      </a:moveTo>
                      <a:lnTo>
                        <a:pt x="1" y="1"/>
                      </a:lnTo>
                      <a:cubicBezTo>
                        <a:pt x="26" y="93"/>
                        <a:pt x="47" y="178"/>
                        <a:pt x="68" y="253"/>
                      </a:cubicBezTo>
                      <a:cubicBezTo>
                        <a:pt x="93" y="235"/>
                        <a:pt x="121" y="217"/>
                        <a:pt x="147" y="200"/>
                      </a:cubicBezTo>
                      <a:cubicBezTo>
                        <a:pt x="100" y="136"/>
                        <a:pt x="50" y="71"/>
                        <a:pt x="1" y="1"/>
                      </a:cubicBezTo>
                      <a:close/>
                    </a:path>
                  </a:pathLst>
                </a:custGeom>
                <a:solidFill>
                  <a:srgbClr val="98DF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323;p26"/>
                <p:cNvSpPr/>
                <p:nvPr/>
              </p:nvSpPr>
              <p:spPr>
                <a:xfrm>
                  <a:off x="1280377" y="1531405"/>
                  <a:ext cx="286716" cy="205352"/>
                </a:xfrm>
                <a:custGeom>
                  <a:avLst/>
                  <a:gdLst/>
                  <a:ahLst/>
                  <a:cxnLst/>
                  <a:rect l="l" t="t" r="r" b="b"/>
                  <a:pathLst>
                    <a:path w="11153" h="7988" extrusionOk="0">
                      <a:moveTo>
                        <a:pt x="2135" y="1"/>
                      </a:moveTo>
                      <a:cubicBezTo>
                        <a:pt x="2156" y="8"/>
                        <a:pt x="2177" y="11"/>
                        <a:pt x="2199" y="19"/>
                      </a:cubicBezTo>
                      <a:cubicBezTo>
                        <a:pt x="2252" y="22"/>
                        <a:pt x="2309" y="33"/>
                        <a:pt x="2369" y="51"/>
                      </a:cubicBezTo>
                      <a:cubicBezTo>
                        <a:pt x="2391" y="54"/>
                        <a:pt x="2412" y="57"/>
                        <a:pt x="2433" y="62"/>
                      </a:cubicBezTo>
                      <a:cubicBezTo>
                        <a:pt x="2330" y="36"/>
                        <a:pt x="2230" y="19"/>
                        <a:pt x="2135" y="1"/>
                      </a:cubicBezTo>
                      <a:close/>
                      <a:moveTo>
                        <a:pt x="3657" y="563"/>
                      </a:moveTo>
                      <a:cubicBezTo>
                        <a:pt x="3685" y="578"/>
                        <a:pt x="3714" y="594"/>
                        <a:pt x="3743" y="609"/>
                      </a:cubicBezTo>
                      <a:lnTo>
                        <a:pt x="3743" y="609"/>
                      </a:lnTo>
                      <a:cubicBezTo>
                        <a:pt x="3719" y="596"/>
                        <a:pt x="3695" y="583"/>
                        <a:pt x="3671" y="570"/>
                      </a:cubicBezTo>
                      <a:cubicBezTo>
                        <a:pt x="3664" y="566"/>
                        <a:pt x="3660" y="563"/>
                        <a:pt x="3657" y="563"/>
                      </a:cubicBezTo>
                      <a:close/>
                      <a:moveTo>
                        <a:pt x="3743" y="609"/>
                      </a:moveTo>
                      <a:cubicBezTo>
                        <a:pt x="3860" y="676"/>
                        <a:pt x="3976" y="745"/>
                        <a:pt x="4095" y="819"/>
                      </a:cubicBezTo>
                      <a:cubicBezTo>
                        <a:pt x="4097" y="820"/>
                        <a:pt x="4099" y="821"/>
                        <a:pt x="4102" y="822"/>
                      </a:cubicBezTo>
                      <a:lnTo>
                        <a:pt x="4102" y="822"/>
                      </a:lnTo>
                      <a:cubicBezTo>
                        <a:pt x="3980" y="745"/>
                        <a:pt x="3861" y="675"/>
                        <a:pt x="3743" y="609"/>
                      </a:cubicBezTo>
                      <a:close/>
                      <a:moveTo>
                        <a:pt x="4102" y="822"/>
                      </a:moveTo>
                      <a:cubicBezTo>
                        <a:pt x="4108" y="826"/>
                        <a:pt x="4114" y="830"/>
                        <a:pt x="4120" y="833"/>
                      </a:cubicBezTo>
                      <a:cubicBezTo>
                        <a:pt x="4114" y="828"/>
                        <a:pt x="4108" y="825"/>
                        <a:pt x="4102" y="822"/>
                      </a:cubicBezTo>
                      <a:close/>
                      <a:moveTo>
                        <a:pt x="4397" y="1014"/>
                      </a:moveTo>
                      <a:cubicBezTo>
                        <a:pt x="4400" y="1017"/>
                        <a:pt x="4404" y="1019"/>
                        <a:pt x="4407" y="1021"/>
                      </a:cubicBezTo>
                      <a:lnTo>
                        <a:pt x="4407" y="1021"/>
                      </a:lnTo>
                      <a:cubicBezTo>
                        <a:pt x="4404" y="1019"/>
                        <a:pt x="4400" y="1017"/>
                        <a:pt x="4397" y="1014"/>
                      </a:cubicBezTo>
                      <a:close/>
                      <a:moveTo>
                        <a:pt x="4407" y="1021"/>
                      </a:moveTo>
                      <a:cubicBezTo>
                        <a:pt x="4442" y="1043"/>
                        <a:pt x="4475" y="1067"/>
                        <a:pt x="4511" y="1090"/>
                      </a:cubicBezTo>
                      <a:cubicBezTo>
                        <a:pt x="4483" y="1072"/>
                        <a:pt x="4454" y="1050"/>
                        <a:pt x="4425" y="1032"/>
                      </a:cubicBezTo>
                      <a:cubicBezTo>
                        <a:pt x="4421" y="1028"/>
                        <a:pt x="4414" y="1025"/>
                        <a:pt x="4407" y="1021"/>
                      </a:cubicBezTo>
                      <a:close/>
                      <a:moveTo>
                        <a:pt x="43" y="1182"/>
                      </a:moveTo>
                      <a:cubicBezTo>
                        <a:pt x="28" y="1218"/>
                        <a:pt x="14" y="1257"/>
                        <a:pt x="0" y="1292"/>
                      </a:cubicBezTo>
                      <a:lnTo>
                        <a:pt x="0" y="1295"/>
                      </a:lnTo>
                      <a:cubicBezTo>
                        <a:pt x="14" y="1257"/>
                        <a:pt x="28" y="1221"/>
                        <a:pt x="43" y="1182"/>
                      </a:cubicBezTo>
                      <a:close/>
                      <a:moveTo>
                        <a:pt x="6870" y="3075"/>
                      </a:moveTo>
                      <a:cubicBezTo>
                        <a:pt x="6888" y="3093"/>
                        <a:pt x="6906" y="3110"/>
                        <a:pt x="6924" y="3128"/>
                      </a:cubicBezTo>
                      <a:lnTo>
                        <a:pt x="6924" y="3128"/>
                      </a:lnTo>
                      <a:cubicBezTo>
                        <a:pt x="6906" y="3109"/>
                        <a:pt x="6887" y="3092"/>
                        <a:pt x="6870" y="3075"/>
                      </a:cubicBezTo>
                      <a:close/>
                      <a:moveTo>
                        <a:pt x="6924" y="3128"/>
                      </a:moveTo>
                      <a:cubicBezTo>
                        <a:pt x="6929" y="3132"/>
                        <a:pt x="6933" y="3137"/>
                        <a:pt x="6937" y="3142"/>
                      </a:cubicBezTo>
                      <a:cubicBezTo>
                        <a:pt x="6947" y="3151"/>
                        <a:pt x="6958" y="3160"/>
                        <a:pt x="6968" y="3169"/>
                      </a:cubicBezTo>
                      <a:lnTo>
                        <a:pt x="6968" y="3169"/>
                      </a:lnTo>
                      <a:cubicBezTo>
                        <a:pt x="6953" y="3155"/>
                        <a:pt x="6938" y="3142"/>
                        <a:pt x="6924" y="3128"/>
                      </a:cubicBezTo>
                      <a:close/>
                      <a:moveTo>
                        <a:pt x="6968" y="3169"/>
                      </a:moveTo>
                      <a:lnTo>
                        <a:pt x="6968" y="3169"/>
                      </a:lnTo>
                      <a:cubicBezTo>
                        <a:pt x="6978" y="3179"/>
                        <a:pt x="6988" y="3189"/>
                        <a:pt x="6998" y="3199"/>
                      </a:cubicBezTo>
                      <a:cubicBezTo>
                        <a:pt x="6989" y="3190"/>
                        <a:pt x="6978" y="3180"/>
                        <a:pt x="6968" y="3169"/>
                      </a:cubicBezTo>
                      <a:close/>
                      <a:moveTo>
                        <a:pt x="8008" y="4238"/>
                      </a:moveTo>
                      <a:cubicBezTo>
                        <a:pt x="8013" y="4244"/>
                        <a:pt x="8020" y="4250"/>
                        <a:pt x="8027" y="4257"/>
                      </a:cubicBezTo>
                      <a:lnTo>
                        <a:pt x="8027" y="4257"/>
                      </a:lnTo>
                      <a:cubicBezTo>
                        <a:pt x="8026" y="4257"/>
                        <a:pt x="8026" y="4256"/>
                        <a:pt x="8026" y="4256"/>
                      </a:cubicBezTo>
                      <a:cubicBezTo>
                        <a:pt x="8018" y="4249"/>
                        <a:pt x="8011" y="4241"/>
                        <a:pt x="8008" y="4238"/>
                      </a:cubicBezTo>
                      <a:close/>
                      <a:moveTo>
                        <a:pt x="8027" y="4257"/>
                      </a:moveTo>
                      <a:cubicBezTo>
                        <a:pt x="8030" y="4264"/>
                        <a:pt x="8037" y="4271"/>
                        <a:pt x="8044" y="4277"/>
                      </a:cubicBezTo>
                      <a:cubicBezTo>
                        <a:pt x="8039" y="4270"/>
                        <a:pt x="8033" y="4263"/>
                        <a:pt x="8027" y="4257"/>
                      </a:cubicBezTo>
                      <a:close/>
                      <a:moveTo>
                        <a:pt x="8307" y="4561"/>
                      </a:moveTo>
                      <a:cubicBezTo>
                        <a:pt x="8314" y="4572"/>
                        <a:pt x="8325" y="4583"/>
                        <a:pt x="8335" y="4594"/>
                      </a:cubicBezTo>
                      <a:cubicBezTo>
                        <a:pt x="8352" y="4613"/>
                        <a:pt x="8371" y="4633"/>
                        <a:pt x="8390" y="4653"/>
                      </a:cubicBezTo>
                      <a:lnTo>
                        <a:pt x="8390" y="4653"/>
                      </a:lnTo>
                      <a:cubicBezTo>
                        <a:pt x="8362" y="4622"/>
                        <a:pt x="8335" y="4592"/>
                        <a:pt x="8307" y="4561"/>
                      </a:cubicBezTo>
                      <a:close/>
                      <a:moveTo>
                        <a:pt x="8390" y="4653"/>
                      </a:moveTo>
                      <a:lnTo>
                        <a:pt x="8390" y="4653"/>
                      </a:lnTo>
                      <a:cubicBezTo>
                        <a:pt x="8398" y="4662"/>
                        <a:pt x="8406" y="4670"/>
                        <a:pt x="8413" y="4679"/>
                      </a:cubicBezTo>
                      <a:cubicBezTo>
                        <a:pt x="8406" y="4670"/>
                        <a:pt x="8398" y="4662"/>
                        <a:pt x="8390" y="4653"/>
                      </a:cubicBezTo>
                      <a:close/>
                      <a:moveTo>
                        <a:pt x="8957" y="5291"/>
                      </a:moveTo>
                      <a:cubicBezTo>
                        <a:pt x="8962" y="5298"/>
                        <a:pt x="8968" y="5305"/>
                        <a:pt x="8972" y="5308"/>
                      </a:cubicBezTo>
                      <a:cubicBezTo>
                        <a:pt x="8975" y="5313"/>
                        <a:pt x="8979" y="5316"/>
                        <a:pt x="8979" y="5316"/>
                      </a:cubicBezTo>
                      <a:cubicBezTo>
                        <a:pt x="8972" y="5308"/>
                        <a:pt x="8965" y="5298"/>
                        <a:pt x="8957" y="5291"/>
                      </a:cubicBezTo>
                      <a:close/>
                      <a:moveTo>
                        <a:pt x="9157" y="5518"/>
                      </a:moveTo>
                      <a:lnTo>
                        <a:pt x="9157" y="5518"/>
                      </a:lnTo>
                      <a:cubicBezTo>
                        <a:pt x="9196" y="5569"/>
                        <a:pt x="9235" y="5615"/>
                        <a:pt x="9278" y="5664"/>
                      </a:cubicBezTo>
                      <a:cubicBezTo>
                        <a:pt x="9330" y="5725"/>
                        <a:pt x="9383" y="5787"/>
                        <a:pt x="9435" y="5848"/>
                      </a:cubicBezTo>
                      <a:lnTo>
                        <a:pt x="9435" y="5848"/>
                      </a:lnTo>
                      <a:cubicBezTo>
                        <a:pt x="9344" y="5740"/>
                        <a:pt x="9251" y="5629"/>
                        <a:pt x="9157" y="5518"/>
                      </a:cubicBezTo>
                      <a:close/>
                      <a:moveTo>
                        <a:pt x="9435" y="5848"/>
                      </a:moveTo>
                      <a:cubicBezTo>
                        <a:pt x="9461" y="5880"/>
                        <a:pt x="9487" y="5911"/>
                        <a:pt x="9512" y="5942"/>
                      </a:cubicBezTo>
                      <a:cubicBezTo>
                        <a:pt x="9487" y="5911"/>
                        <a:pt x="9461" y="5879"/>
                        <a:pt x="9435" y="5848"/>
                      </a:cubicBezTo>
                      <a:close/>
                      <a:moveTo>
                        <a:pt x="9740" y="6212"/>
                      </a:moveTo>
                      <a:cubicBezTo>
                        <a:pt x="9780" y="6259"/>
                        <a:pt x="9815" y="6301"/>
                        <a:pt x="9850" y="6347"/>
                      </a:cubicBezTo>
                      <a:cubicBezTo>
                        <a:pt x="9859" y="6357"/>
                        <a:pt x="9868" y="6367"/>
                        <a:pt x="9876" y="6378"/>
                      </a:cubicBezTo>
                      <a:lnTo>
                        <a:pt x="9876" y="6378"/>
                      </a:lnTo>
                      <a:cubicBezTo>
                        <a:pt x="9832" y="6322"/>
                        <a:pt x="9787" y="6267"/>
                        <a:pt x="9740" y="6212"/>
                      </a:cubicBezTo>
                      <a:close/>
                      <a:moveTo>
                        <a:pt x="9876" y="6378"/>
                      </a:moveTo>
                      <a:cubicBezTo>
                        <a:pt x="9889" y="6394"/>
                        <a:pt x="9902" y="6410"/>
                        <a:pt x="9914" y="6426"/>
                      </a:cubicBezTo>
                      <a:cubicBezTo>
                        <a:pt x="9902" y="6409"/>
                        <a:pt x="9889" y="6393"/>
                        <a:pt x="9876" y="6378"/>
                      </a:cubicBezTo>
                      <a:close/>
                      <a:moveTo>
                        <a:pt x="10060" y="6600"/>
                      </a:moveTo>
                      <a:cubicBezTo>
                        <a:pt x="10078" y="6625"/>
                        <a:pt x="10096" y="6650"/>
                        <a:pt x="10118" y="6674"/>
                      </a:cubicBezTo>
                      <a:cubicBezTo>
                        <a:pt x="10164" y="6735"/>
                        <a:pt x="10213" y="6792"/>
                        <a:pt x="10264" y="6849"/>
                      </a:cubicBezTo>
                      <a:cubicBezTo>
                        <a:pt x="10195" y="6767"/>
                        <a:pt x="10128" y="6685"/>
                        <a:pt x="10060" y="6600"/>
                      </a:cubicBezTo>
                      <a:close/>
                      <a:moveTo>
                        <a:pt x="10392" y="7012"/>
                      </a:moveTo>
                      <a:cubicBezTo>
                        <a:pt x="10393" y="7014"/>
                        <a:pt x="10393" y="7015"/>
                        <a:pt x="10394" y="7016"/>
                      </a:cubicBezTo>
                      <a:lnTo>
                        <a:pt x="10394" y="7016"/>
                      </a:lnTo>
                      <a:cubicBezTo>
                        <a:pt x="10393" y="7014"/>
                        <a:pt x="10393" y="7013"/>
                        <a:pt x="10392" y="7012"/>
                      </a:cubicBezTo>
                      <a:close/>
                      <a:moveTo>
                        <a:pt x="10394" y="7016"/>
                      </a:moveTo>
                      <a:lnTo>
                        <a:pt x="10394" y="7016"/>
                      </a:lnTo>
                      <a:cubicBezTo>
                        <a:pt x="10397" y="7019"/>
                        <a:pt x="10399" y="7024"/>
                        <a:pt x="10402" y="7027"/>
                      </a:cubicBezTo>
                      <a:cubicBezTo>
                        <a:pt x="10498" y="7144"/>
                        <a:pt x="10587" y="7258"/>
                        <a:pt x="10676" y="7372"/>
                      </a:cubicBezTo>
                      <a:cubicBezTo>
                        <a:pt x="10588" y="7256"/>
                        <a:pt x="10492" y="7139"/>
                        <a:pt x="10394" y="7016"/>
                      </a:cubicBezTo>
                      <a:close/>
                      <a:moveTo>
                        <a:pt x="10911" y="7671"/>
                      </a:moveTo>
                      <a:lnTo>
                        <a:pt x="10911" y="7671"/>
                      </a:lnTo>
                      <a:cubicBezTo>
                        <a:pt x="10993" y="7781"/>
                        <a:pt x="11075" y="7888"/>
                        <a:pt x="11152" y="7988"/>
                      </a:cubicBezTo>
                      <a:cubicBezTo>
                        <a:pt x="11078" y="7888"/>
                        <a:pt x="10996" y="7781"/>
                        <a:pt x="10911" y="7671"/>
                      </a:cubicBezTo>
                      <a:close/>
                    </a:path>
                  </a:pathLst>
                </a:custGeom>
                <a:solidFill>
                  <a:srgbClr val="98DF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26"/>
                <p:cNvSpPr/>
                <p:nvPr/>
              </p:nvSpPr>
              <p:spPr>
                <a:xfrm>
                  <a:off x="1280377" y="1530582"/>
                  <a:ext cx="286716" cy="226097"/>
                </a:xfrm>
                <a:custGeom>
                  <a:avLst/>
                  <a:gdLst/>
                  <a:ahLst/>
                  <a:cxnLst/>
                  <a:rect l="l" t="t" r="r" b="b"/>
                  <a:pathLst>
                    <a:path w="11153" h="8795" extrusionOk="0">
                      <a:moveTo>
                        <a:pt x="1729" y="1"/>
                      </a:moveTo>
                      <a:cubicBezTo>
                        <a:pt x="1580" y="1"/>
                        <a:pt x="1434" y="15"/>
                        <a:pt x="1291" y="43"/>
                      </a:cubicBezTo>
                      <a:cubicBezTo>
                        <a:pt x="697" y="171"/>
                        <a:pt x="299" y="591"/>
                        <a:pt x="43" y="1214"/>
                      </a:cubicBezTo>
                      <a:cubicBezTo>
                        <a:pt x="28" y="1250"/>
                        <a:pt x="14" y="1289"/>
                        <a:pt x="0" y="1324"/>
                      </a:cubicBezTo>
                      <a:lnTo>
                        <a:pt x="0" y="1327"/>
                      </a:lnTo>
                      <a:cubicBezTo>
                        <a:pt x="4027" y="2583"/>
                        <a:pt x="7371" y="7095"/>
                        <a:pt x="8517" y="8795"/>
                      </a:cubicBezTo>
                      <a:cubicBezTo>
                        <a:pt x="9389" y="8486"/>
                        <a:pt x="10267" y="8233"/>
                        <a:pt x="11152" y="8020"/>
                      </a:cubicBezTo>
                      <a:cubicBezTo>
                        <a:pt x="11075" y="7920"/>
                        <a:pt x="10993" y="7813"/>
                        <a:pt x="10911" y="7703"/>
                      </a:cubicBezTo>
                      <a:cubicBezTo>
                        <a:pt x="10836" y="7607"/>
                        <a:pt x="10758" y="7507"/>
                        <a:pt x="10676" y="7404"/>
                      </a:cubicBezTo>
                      <a:cubicBezTo>
                        <a:pt x="10587" y="7290"/>
                        <a:pt x="10498" y="7176"/>
                        <a:pt x="10402" y="7059"/>
                      </a:cubicBezTo>
                      <a:cubicBezTo>
                        <a:pt x="10399" y="7056"/>
                        <a:pt x="10395" y="7048"/>
                        <a:pt x="10392" y="7044"/>
                      </a:cubicBezTo>
                      <a:cubicBezTo>
                        <a:pt x="10349" y="6992"/>
                        <a:pt x="10306" y="6938"/>
                        <a:pt x="10264" y="6881"/>
                      </a:cubicBezTo>
                      <a:cubicBezTo>
                        <a:pt x="10213" y="6824"/>
                        <a:pt x="10164" y="6767"/>
                        <a:pt x="10118" y="6706"/>
                      </a:cubicBezTo>
                      <a:cubicBezTo>
                        <a:pt x="10096" y="6682"/>
                        <a:pt x="10078" y="6657"/>
                        <a:pt x="10060" y="6632"/>
                      </a:cubicBezTo>
                      <a:cubicBezTo>
                        <a:pt x="10014" y="6575"/>
                        <a:pt x="9965" y="6514"/>
                        <a:pt x="9914" y="6458"/>
                      </a:cubicBezTo>
                      <a:cubicBezTo>
                        <a:pt x="9893" y="6429"/>
                        <a:pt x="9872" y="6404"/>
                        <a:pt x="9850" y="6379"/>
                      </a:cubicBezTo>
                      <a:cubicBezTo>
                        <a:pt x="9815" y="6333"/>
                        <a:pt x="9780" y="6291"/>
                        <a:pt x="9740" y="6244"/>
                      </a:cubicBezTo>
                      <a:cubicBezTo>
                        <a:pt x="9666" y="6156"/>
                        <a:pt x="9591" y="6066"/>
                        <a:pt x="9512" y="5974"/>
                      </a:cubicBezTo>
                      <a:cubicBezTo>
                        <a:pt x="9438" y="5882"/>
                        <a:pt x="9356" y="5789"/>
                        <a:pt x="9278" y="5696"/>
                      </a:cubicBezTo>
                      <a:cubicBezTo>
                        <a:pt x="9235" y="5647"/>
                        <a:pt x="9196" y="5601"/>
                        <a:pt x="9157" y="5550"/>
                      </a:cubicBezTo>
                      <a:cubicBezTo>
                        <a:pt x="9097" y="5483"/>
                        <a:pt x="9039" y="5415"/>
                        <a:pt x="8979" y="5348"/>
                      </a:cubicBezTo>
                      <a:cubicBezTo>
                        <a:pt x="8979" y="5348"/>
                        <a:pt x="8975" y="5345"/>
                        <a:pt x="8972" y="5340"/>
                      </a:cubicBezTo>
                      <a:cubicBezTo>
                        <a:pt x="8968" y="5337"/>
                        <a:pt x="8962" y="5330"/>
                        <a:pt x="8957" y="5323"/>
                      </a:cubicBezTo>
                      <a:cubicBezTo>
                        <a:pt x="8780" y="5120"/>
                        <a:pt x="8599" y="4918"/>
                        <a:pt x="8413" y="4711"/>
                      </a:cubicBezTo>
                      <a:cubicBezTo>
                        <a:pt x="8389" y="4683"/>
                        <a:pt x="8360" y="4654"/>
                        <a:pt x="8335" y="4626"/>
                      </a:cubicBezTo>
                      <a:cubicBezTo>
                        <a:pt x="8325" y="4615"/>
                        <a:pt x="8314" y="4604"/>
                        <a:pt x="8307" y="4593"/>
                      </a:cubicBezTo>
                      <a:cubicBezTo>
                        <a:pt x="8218" y="4498"/>
                        <a:pt x="8133" y="4401"/>
                        <a:pt x="8044" y="4309"/>
                      </a:cubicBezTo>
                      <a:cubicBezTo>
                        <a:pt x="8036" y="4302"/>
                        <a:pt x="8029" y="4294"/>
                        <a:pt x="8026" y="4288"/>
                      </a:cubicBezTo>
                      <a:cubicBezTo>
                        <a:pt x="8018" y="4281"/>
                        <a:pt x="8011" y="4273"/>
                        <a:pt x="8008" y="4270"/>
                      </a:cubicBezTo>
                      <a:cubicBezTo>
                        <a:pt x="7681" y="3918"/>
                        <a:pt x="7343" y="3569"/>
                        <a:pt x="6998" y="3231"/>
                      </a:cubicBezTo>
                      <a:cubicBezTo>
                        <a:pt x="6980" y="3213"/>
                        <a:pt x="6959" y="3192"/>
                        <a:pt x="6937" y="3174"/>
                      </a:cubicBezTo>
                      <a:cubicBezTo>
                        <a:pt x="6916" y="3149"/>
                        <a:pt x="6891" y="3128"/>
                        <a:pt x="6870" y="3107"/>
                      </a:cubicBezTo>
                      <a:cubicBezTo>
                        <a:pt x="6094" y="2356"/>
                        <a:pt x="5294" y="1662"/>
                        <a:pt x="4511" y="1122"/>
                      </a:cubicBezTo>
                      <a:cubicBezTo>
                        <a:pt x="4483" y="1104"/>
                        <a:pt x="4454" y="1082"/>
                        <a:pt x="4425" y="1064"/>
                      </a:cubicBezTo>
                      <a:cubicBezTo>
                        <a:pt x="4419" y="1058"/>
                        <a:pt x="4407" y="1054"/>
                        <a:pt x="4397" y="1046"/>
                      </a:cubicBezTo>
                      <a:cubicBezTo>
                        <a:pt x="4304" y="982"/>
                        <a:pt x="4212" y="922"/>
                        <a:pt x="4120" y="865"/>
                      </a:cubicBezTo>
                      <a:cubicBezTo>
                        <a:pt x="4112" y="858"/>
                        <a:pt x="4102" y="854"/>
                        <a:pt x="4095" y="851"/>
                      </a:cubicBezTo>
                      <a:cubicBezTo>
                        <a:pt x="3952" y="762"/>
                        <a:pt x="3813" y="680"/>
                        <a:pt x="3671" y="602"/>
                      </a:cubicBezTo>
                      <a:cubicBezTo>
                        <a:pt x="3664" y="598"/>
                        <a:pt x="3660" y="595"/>
                        <a:pt x="3657" y="595"/>
                      </a:cubicBezTo>
                      <a:cubicBezTo>
                        <a:pt x="3233" y="363"/>
                        <a:pt x="2824" y="193"/>
                        <a:pt x="2433" y="94"/>
                      </a:cubicBezTo>
                      <a:cubicBezTo>
                        <a:pt x="2412" y="89"/>
                        <a:pt x="2391" y="86"/>
                        <a:pt x="2369" y="83"/>
                      </a:cubicBezTo>
                      <a:cubicBezTo>
                        <a:pt x="2309" y="65"/>
                        <a:pt x="2252" y="54"/>
                        <a:pt x="2199" y="51"/>
                      </a:cubicBezTo>
                      <a:cubicBezTo>
                        <a:pt x="2177" y="43"/>
                        <a:pt x="2156" y="40"/>
                        <a:pt x="2135" y="33"/>
                      </a:cubicBezTo>
                      <a:cubicBezTo>
                        <a:pt x="1995" y="12"/>
                        <a:pt x="1861" y="1"/>
                        <a:pt x="1729" y="1"/>
                      </a:cubicBezTo>
                      <a:close/>
                    </a:path>
                  </a:pathLst>
                </a:custGeom>
                <a:solidFill>
                  <a:srgbClr val="25C7A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26"/>
                <p:cNvSpPr/>
                <p:nvPr/>
              </p:nvSpPr>
              <p:spPr>
                <a:xfrm>
                  <a:off x="-31291" y="1696360"/>
                  <a:ext cx="3536118" cy="3477916"/>
                </a:xfrm>
                <a:custGeom>
                  <a:avLst/>
                  <a:gdLst/>
                  <a:ahLst/>
                  <a:cxnLst/>
                  <a:rect l="l" t="t" r="r" b="b"/>
                  <a:pathLst>
                    <a:path w="137552" h="135288" extrusionOk="0">
                      <a:moveTo>
                        <a:pt x="102497" y="0"/>
                      </a:moveTo>
                      <a:cubicBezTo>
                        <a:pt x="100177" y="0"/>
                        <a:pt x="98003" y="1875"/>
                        <a:pt x="96391" y="3794"/>
                      </a:cubicBezTo>
                      <a:cubicBezTo>
                        <a:pt x="94691" y="5818"/>
                        <a:pt x="93610" y="7882"/>
                        <a:pt x="93610" y="7882"/>
                      </a:cubicBezTo>
                      <a:cubicBezTo>
                        <a:pt x="93610" y="7882"/>
                        <a:pt x="91012" y="6291"/>
                        <a:pt x="86914" y="4612"/>
                      </a:cubicBezTo>
                      <a:cubicBezTo>
                        <a:pt x="82362" y="2746"/>
                        <a:pt x="75964" y="776"/>
                        <a:pt x="69232" y="776"/>
                      </a:cubicBezTo>
                      <a:cubicBezTo>
                        <a:pt x="64489" y="776"/>
                        <a:pt x="59580" y="1754"/>
                        <a:pt x="55036" y="4434"/>
                      </a:cubicBezTo>
                      <a:cubicBezTo>
                        <a:pt x="40606" y="12954"/>
                        <a:pt x="13921" y="39750"/>
                        <a:pt x="0" y="68310"/>
                      </a:cubicBezTo>
                      <a:lnTo>
                        <a:pt x="0" y="135234"/>
                      </a:lnTo>
                      <a:lnTo>
                        <a:pt x="33182" y="135234"/>
                      </a:lnTo>
                      <a:lnTo>
                        <a:pt x="82364" y="135287"/>
                      </a:lnTo>
                      <a:lnTo>
                        <a:pt x="74968" y="80110"/>
                      </a:lnTo>
                      <a:lnTo>
                        <a:pt x="79742" y="55360"/>
                      </a:lnTo>
                      <a:lnTo>
                        <a:pt x="96889" y="58324"/>
                      </a:lnTo>
                      <a:lnTo>
                        <a:pt x="100415" y="59395"/>
                      </a:lnTo>
                      <a:cubicBezTo>
                        <a:pt x="102482" y="60025"/>
                        <a:pt x="104616" y="60340"/>
                        <a:pt x="106750" y="60340"/>
                      </a:cubicBezTo>
                      <a:cubicBezTo>
                        <a:pt x="108688" y="60340"/>
                        <a:pt x="110626" y="60080"/>
                        <a:pt x="112514" y="59559"/>
                      </a:cubicBezTo>
                      <a:cubicBezTo>
                        <a:pt x="114016" y="59153"/>
                        <a:pt x="115651" y="58644"/>
                        <a:pt x="117310" y="58025"/>
                      </a:cubicBezTo>
                      <a:cubicBezTo>
                        <a:pt x="122268" y="56211"/>
                        <a:pt x="127431" y="53450"/>
                        <a:pt x="129583" y="49462"/>
                      </a:cubicBezTo>
                      <a:cubicBezTo>
                        <a:pt x="129583" y="49462"/>
                        <a:pt x="137551" y="37825"/>
                        <a:pt x="134325" y="35463"/>
                      </a:cubicBezTo>
                      <a:cubicBezTo>
                        <a:pt x="133961" y="35196"/>
                        <a:pt x="133576" y="35077"/>
                        <a:pt x="133179" y="35077"/>
                      </a:cubicBezTo>
                      <a:cubicBezTo>
                        <a:pt x="130047" y="35077"/>
                        <a:pt x="126182" y="42468"/>
                        <a:pt x="126182" y="42468"/>
                      </a:cubicBezTo>
                      <a:lnTo>
                        <a:pt x="103521" y="17363"/>
                      </a:lnTo>
                      <a:cubicBezTo>
                        <a:pt x="103521" y="17363"/>
                        <a:pt x="108679" y="1418"/>
                        <a:pt x="103521" y="126"/>
                      </a:cubicBezTo>
                      <a:cubicBezTo>
                        <a:pt x="103177" y="40"/>
                        <a:pt x="102835" y="0"/>
                        <a:pt x="10249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326;p26"/>
                <p:cNvSpPr/>
                <p:nvPr/>
              </p:nvSpPr>
              <p:spPr>
                <a:xfrm>
                  <a:off x="2581685" y="2786114"/>
                  <a:ext cx="261034" cy="336485"/>
                </a:xfrm>
                <a:custGeom>
                  <a:avLst/>
                  <a:gdLst/>
                  <a:ahLst/>
                  <a:cxnLst/>
                  <a:rect l="l" t="t" r="r" b="b"/>
                  <a:pathLst>
                    <a:path w="10154" h="13089" extrusionOk="0">
                      <a:moveTo>
                        <a:pt x="6599" y="0"/>
                      </a:moveTo>
                      <a:cubicBezTo>
                        <a:pt x="6193" y="0"/>
                        <a:pt x="5777" y="80"/>
                        <a:pt x="5408" y="249"/>
                      </a:cubicBezTo>
                      <a:cubicBezTo>
                        <a:pt x="4888" y="487"/>
                        <a:pt x="4454" y="847"/>
                        <a:pt x="4074" y="1238"/>
                      </a:cubicBezTo>
                      <a:cubicBezTo>
                        <a:pt x="3326" y="2045"/>
                        <a:pt x="2811" y="2996"/>
                        <a:pt x="2356" y="3953"/>
                      </a:cubicBezTo>
                      <a:cubicBezTo>
                        <a:pt x="1914" y="4917"/>
                        <a:pt x="1541" y="5909"/>
                        <a:pt x="1249" y="6920"/>
                      </a:cubicBezTo>
                      <a:cubicBezTo>
                        <a:pt x="651" y="8940"/>
                        <a:pt x="228" y="11004"/>
                        <a:pt x="0" y="13089"/>
                      </a:cubicBezTo>
                      <a:cubicBezTo>
                        <a:pt x="228" y="12067"/>
                        <a:pt x="466" y="11046"/>
                        <a:pt x="747" y="10043"/>
                      </a:cubicBezTo>
                      <a:cubicBezTo>
                        <a:pt x="1018" y="9033"/>
                        <a:pt x="1310" y="8033"/>
                        <a:pt x="1655" y="7051"/>
                      </a:cubicBezTo>
                      <a:cubicBezTo>
                        <a:pt x="2006" y="6073"/>
                        <a:pt x="2356" y="5094"/>
                        <a:pt x="2811" y="4166"/>
                      </a:cubicBezTo>
                      <a:cubicBezTo>
                        <a:pt x="3262" y="3244"/>
                        <a:pt x="3782" y="2341"/>
                        <a:pt x="4472" y="1619"/>
                      </a:cubicBezTo>
                      <a:cubicBezTo>
                        <a:pt x="4814" y="1256"/>
                        <a:pt x="5195" y="936"/>
                        <a:pt x="5628" y="730"/>
                      </a:cubicBezTo>
                      <a:cubicBezTo>
                        <a:pt x="5950" y="581"/>
                        <a:pt x="6286" y="510"/>
                        <a:pt x="6633" y="510"/>
                      </a:cubicBezTo>
                      <a:cubicBezTo>
                        <a:pt x="6759" y="510"/>
                        <a:pt x="6887" y="519"/>
                        <a:pt x="7016" y="538"/>
                      </a:cubicBezTo>
                      <a:cubicBezTo>
                        <a:pt x="7503" y="597"/>
                        <a:pt x="7969" y="758"/>
                        <a:pt x="8360" y="1035"/>
                      </a:cubicBezTo>
                      <a:cubicBezTo>
                        <a:pt x="8752" y="1313"/>
                        <a:pt x="9058" y="1701"/>
                        <a:pt x="9275" y="2145"/>
                      </a:cubicBezTo>
                      <a:cubicBezTo>
                        <a:pt x="9716" y="3042"/>
                        <a:pt x="9830" y="4095"/>
                        <a:pt x="9830" y="5123"/>
                      </a:cubicBezTo>
                      <a:cubicBezTo>
                        <a:pt x="9840" y="6162"/>
                        <a:pt x="9712" y="7201"/>
                        <a:pt x="9517" y="8229"/>
                      </a:cubicBezTo>
                      <a:cubicBezTo>
                        <a:pt x="9833" y="7229"/>
                        <a:pt x="10015" y="6186"/>
                        <a:pt x="10101" y="5134"/>
                      </a:cubicBezTo>
                      <a:cubicBezTo>
                        <a:pt x="10153" y="4081"/>
                        <a:pt x="10093" y="2985"/>
                        <a:pt x="9659" y="1968"/>
                      </a:cubicBezTo>
                      <a:cubicBezTo>
                        <a:pt x="9446" y="1462"/>
                        <a:pt x="9104" y="986"/>
                        <a:pt x="8641" y="651"/>
                      </a:cubicBezTo>
                      <a:cubicBezTo>
                        <a:pt x="8183" y="313"/>
                        <a:pt x="7635" y="118"/>
                        <a:pt x="7087" y="39"/>
                      </a:cubicBezTo>
                      <a:cubicBezTo>
                        <a:pt x="6928" y="13"/>
                        <a:pt x="6765" y="0"/>
                        <a:pt x="65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Google Shape;327;p26"/>
                <p:cNvSpPr/>
                <p:nvPr/>
              </p:nvSpPr>
              <p:spPr>
                <a:xfrm>
                  <a:off x="2692966" y="2886342"/>
                  <a:ext cx="122085" cy="216689"/>
                </a:xfrm>
                <a:custGeom>
                  <a:avLst/>
                  <a:gdLst/>
                  <a:ahLst/>
                  <a:cxnLst/>
                  <a:rect l="l" t="t" r="r" b="b"/>
                  <a:pathLst>
                    <a:path w="4749" h="8429" extrusionOk="0">
                      <a:moveTo>
                        <a:pt x="2119" y="0"/>
                      </a:moveTo>
                      <a:cubicBezTo>
                        <a:pt x="2119" y="0"/>
                        <a:pt x="2118" y="0"/>
                        <a:pt x="2117" y="0"/>
                      </a:cubicBezTo>
                      <a:cubicBezTo>
                        <a:pt x="1" y="0"/>
                        <a:pt x="656" y="8428"/>
                        <a:pt x="656" y="8428"/>
                      </a:cubicBezTo>
                      <a:cubicBezTo>
                        <a:pt x="2007" y="6586"/>
                        <a:pt x="4749" y="0"/>
                        <a:pt x="21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328;p26"/>
                <p:cNvSpPr/>
                <p:nvPr/>
              </p:nvSpPr>
              <p:spPr>
                <a:xfrm>
                  <a:off x="1763570" y="2164235"/>
                  <a:ext cx="72572" cy="124501"/>
                </a:xfrm>
                <a:custGeom>
                  <a:avLst/>
                  <a:gdLst/>
                  <a:ahLst/>
                  <a:cxnLst/>
                  <a:rect l="l" t="t" r="r" b="b"/>
                  <a:pathLst>
                    <a:path w="2823" h="4843" extrusionOk="0">
                      <a:moveTo>
                        <a:pt x="1281" y="1"/>
                      </a:moveTo>
                      <a:cubicBezTo>
                        <a:pt x="1102" y="1"/>
                        <a:pt x="910" y="113"/>
                        <a:pt x="748" y="371"/>
                      </a:cubicBezTo>
                      <a:cubicBezTo>
                        <a:pt x="496" y="773"/>
                        <a:pt x="332" y="1264"/>
                        <a:pt x="214" y="1776"/>
                      </a:cubicBezTo>
                      <a:cubicBezTo>
                        <a:pt x="129" y="2043"/>
                        <a:pt x="72" y="2321"/>
                        <a:pt x="43" y="2612"/>
                      </a:cubicBezTo>
                      <a:cubicBezTo>
                        <a:pt x="29" y="2687"/>
                        <a:pt x="22" y="2765"/>
                        <a:pt x="26" y="2851"/>
                      </a:cubicBezTo>
                      <a:cubicBezTo>
                        <a:pt x="22" y="2953"/>
                        <a:pt x="0" y="3053"/>
                        <a:pt x="5" y="3160"/>
                      </a:cubicBezTo>
                      <a:cubicBezTo>
                        <a:pt x="12" y="3295"/>
                        <a:pt x="26" y="3434"/>
                        <a:pt x="51" y="3569"/>
                      </a:cubicBezTo>
                      <a:cubicBezTo>
                        <a:pt x="58" y="3708"/>
                        <a:pt x="51" y="3854"/>
                        <a:pt x="64" y="3989"/>
                      </a:cubicBezTo>
                      <a:cubicBezTo>
                        <a:pt x="86" y="4220"/>
                        <a:pt x="243" y="4459"/>
                        <a:pt x="432" y="4501"/>
                      </a:cubicBezTo>
                      <a:cubicBezTo>
                        <a:pt x="585" y="4709"/>
                        <a:pt x="771" y="4842"/>
                        <a:pt x="979" y="4842"/>
                      </a:cubicBezTo>
                      <a:cubicBezTo>
                        <a:pt x="1171" y="4842"/>
                        <a:pt x="1382" y="4729"/>
                        <a:pt x="1606" y="4459"/>
                      </a:cubicBezTo>
                      <a:cubicBezTo>
                        <a:pt x="2263" y="3665"/>
                        <a:pt x="2822" y="1904"/>
                        <a:pt x="2391" y="812"/>
                      </a:cubicBezTo>
                      <a:cubicBezTo>
                        <a:pt x="2267" y="503"/>
                        <a:pt x="2057" y="303"/>
                        <a:pt x="1822" y="190"/>
                      </a:cubicBezTo>
                      <a:cubicBezTo>
                        <a:pt x="1742" y="80"/>
                        <a:pt x="1623" y="22"/>
                        <a:pt x="1505" y="22"/>
                      </a:cubicBezTo>
                      <a:cubicBezTo>
                        <a:pt x="1481" y="22"/>
                        <a:pt x="1458" y="24"/>
                        <a:pt x="1435" y="29"/>
                      </a:cubicBezTo>
                      <a:cubicBezTo>
                        <a:pt x="1385" y="11"/>
                        <a:pt x="1334" y="1"/>
                        <a:pt x="1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26"/>
                <p:cNvSpPr/>
                <p:nvPr/>
              </p:nvSpPr>
              <p:spPr>
                <a:xfrm>
                  <a:off x="2443953" y="2085394"/>
                  <a:ext cx="67071" cy="113833"/>
                </a:xfrm>
                <a:custGeom>
                  <a:avLst/>
                  <a:gdLst/>
                  <a:ahLst/>
                  <a:cxnLst/>
                  <a:rect l="l" t="t" r="r" b="b"/>
                  <a:pathLst>
                    <a:path w="2609" h="4428" extrusionOk="0">
                      <a:moveTo>
                        <a:pt x="1878" y="1"/>
                      </a:moveTo>
                      <a:cubicBezTo>
                        <a:pt x="1758" y="1"/>
                        <a:pt x="1633" y="39"/>
                        <a:pt x="1509" y="104"/>
                      </a:cubicBezTo>
                      <a:cubicBezTo>
                        <a:pt x="777" y="307"/>
                        <a:pt x="0" y="2058"/>
                        <a:pt x="76" y="3139"/>
                      </a:cubicBezTo>
                      <a:cubicBezTo>
                        <a:pt x="54" y="3781"/>
                        <a:pt x="300" y="4428"/>
                        <a:pt x="803" y="4428"/>
                      </a:cubicBezTo>
                      <a:cubicBezTo>
                        <a:pt x="882" y="4428"/>
                        <a:pt x="968" y="4412"/>
                        <a:pt x="1061" y="4377"/>
                      </a:cubicBezTo>
                      <a:cubicBezTo>
                        <a:pt x="1670" y="4150"/>
                        <a:pt x="2061" y="3331"/>
                        <a:pt x="2213" y="2588"/>
                      </a:cubicBezTo>
                      <a:cubicBezTo>
                        <a:pt x="2220" y="2556"/>
                        <a:pt x="2225" y="2513"/>
                        <a:pt x="2231" y="2481"/>
                      </a:cubicBezTo>
                      <a:cubicBezTo>
                        <a:pt x="2466" y="1937"/>
                        <a:pt x="2609" y="1278"/>
                        <a:pt x="2491" y="702"/>
                      </a:cubicBezTo>
                      <a:cubicBezTo>
                        <a:pt x="2385" y="194"/>
                        <a:pt x="2148" y="1"/>
                        <a:pt x="187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26"/>
                <p:cNvSpPr/>
                <p:nvPr/>
              </p:nvSpPr>
              <p:spPr>
                <a:xfrm>
                  <a:off x="1621751" y="2398339"/>
                  <a:ext cx="883464" cy="783667"/>
                </a:xfrm>
                <a:custGeom>
                  <a:avLst/>
                  <a:gdLst/>
                  <a:ahLst/>
                  <a:cxnLst/>
                  <a:rect l="l" t="t" r="r" b="b"/>
                  <a:pathLst>
                    <a:path w="34366" h="30484" extrusionOk="0">
                      <a:moveTo>
                        <a:pt x="7934" y="0"/>
                      </a:moveTo>
                      <a:cubicBezTo>
                        <a:pt x="7215" y="0"/>
                        <a:pt x="6428" y="218"/>
                        <a:pt x="5525" y="663"/>
                      </a:cubicBezTo>
                      <a:cubicBezTo>
                        <a:pt x="2565" y="2121"/>
                        <a:pt x="0" y="11602"/>
                        <a:pt x="6254" y="20066"/>
                      </a:cubicBezTo>
                      <a:cubicBezTo>
                        <a:pt x="8783" y="23502"/>
                        <a:pt x="12558" y="27409"/>
                        <a:pt x="18794" y="29269"/>
                      </a:cubicBezTo>
                      <a:cubicBezTo>
                        <a:pt x="21715" y="30139"/>
                        <a:pt x="23983" y="30484"/>
                        <a:pt x="26333" y="30484"/>
                      </a:cubicBezTo>
                      <a:cubicBezTo>
                        <a:pt x="28682" y="30484"/>
                        <a:pt x="31115" y="30139"/>
                        <a:pt x="34366" y="29629"/>
                      </a:cubicBezTo>
                      <a:cubicBezTo>
                        <a:pt x="34366" y="29629"/>
                        <a:pt x="33743" y="29062"/>
                        <a:pt x="28948" y="25192"/>
                      </a:cubicBezTo>
                      <a:cubicBezTo>
                        <a:pt x="27059" y="23666"/>
                        <a:pt x="25159" y="21987"/>
                        <a:pt x="23437" y="20165"/>
                      </a:cubicBezTo>
                      <a:cubicBezTo>
                        <a:pt x="23092" y="19810"/>
                        <a:pt x="22761" y="19447"/>
                        <a:pt x="22452" y="19081"/>
                      </a:cubicBezTo>
                      <a:cubicBezTo>
                        <a:pt x="21150" y="17611"/>
                        <a:pt x="19976" y="16053"/>
                        <a:pt x="18994" y="14441"/>
                      </a:cubicBezTo>
                      <a:cubicBezTo>
                        <a:pt x="17955" y="12727"/>
                        <a:pt x="17037" y="11147"/>
                        <a:pt x="16219" y="9724"/>
                      </a:cubicBezTo>
                      <a:cubicBezTo>
                        <a:pt x="16134" y="9567"/>
                        <a:pt x="16045" y="9415"/>
                        <a:pt x="15955" y="9269"/>
                      </a:cubicBezTo>
                      <a:cubicBezTo>
                        <a:pt x="13647" y="5249"/>
                        <a:pt x="12088" y="2463"/>
                        <a:pt x="10484" y="1072"/>
                      </a:cubicBezTo>
                      <a:cubicBezTo>
                        <a:pt x="9677" y="363"/>
                        <a:pt x="8862" y="0"/>
                        <a:pt x="79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 name="Google Shape;331;p26"/>
                <p:cNvSpPr/>
                <p:nvPr/>
              </p:nvSpPr>
              <p:spPr>
                <a:xfrm>
                  <a:off x="1793569" y="2425896"/>
                  <a:ext cx="238360" cy="279672"/>
                </a:xfrm>
                <a:custGeom>
                  <a:avLst/>
                  <a:gdLst/>
                  <a:ahLst/>
                  <a:cxnLst/>
                  <a:rect l="l" t="t" r="r" b="b"/>
                  <a:pathLst>
                    <a:path w="9272" h="10879" extrusionOk="0">
                      <a:moveTo>
                        <a:pt x="3800" y="0"/>
                      </a:moveTo>
                      <a:cubicBezTo>
                        <a:pt x="2928" y="1611"/>
                        <a:pt x="1" y="7489"/>
                        <a:pt x="2530" y="10021"/>
                      </a:cubicBezTo>
                      <a:cubicBezTo>
                        <a:pt x="3146" y="10636"/>
                        <a:pt x="3831" y="10879"/>
                        <a:pt x="4528" y="10879"/>
                      </a:cubicBezTo>
                      <a:cubicBezTo>
                        <a:pt x="6352" y="10879"/>
                        <a:pt x="8265" y="9220"/>
                        <a:pt x="9271" y="8197"/>
                      </a:cubicBezTo>
                      <a:cubicBezTo>
                        <a:pt x="6963" y="4177"/>
                        <a:pt x="5404" y="1391"/>
                        <a:pt x="380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332;p26"/>
                <p:cNvSpPr/>
                <p:nvPr/>
              </p:nvSpPr>
              <p:spPr>
                <a:xfrm>
                  <a:off x="1998059" y="2648278"/>
                  <a:ext cx="200853" cy="252113"/>
                </a:xfrm>
                <a:custGeom>
                  <a:avLst/>
                  <a:gdLst/>
                  <a:ahLst/>
                  <a:cxnLst/>
                  <a:rect l="l" t="t" r="r" b="b"/>
                  <a:pathLst>
                    <a:path w="7813" h="9807" extrusionOk="0">
                      <a:moveTo>
                        <a:pt x="1580" y="1"/>
                      </a:moveTo>
                      <a:lnTo>
                        <a:pt x="1580" y="1"/>
                      </a:lnTo>
                      <a:cubicBezTo>
                        <a:pt x="929" y="2022"/>
                        <a:pt x="1" y="6056"/>
                        <a:pt x="2025" y="8386"/>
                      </a:cubicBezTo>
                      <a:cubicBezTo>
                        <a:pt x="2948" y="9450"/>
                        <a:pt x="4140" y="9806"/>
                        <a:pt x="5318" y="9806"/>
                      </a:cubicBezTo>
                      <a:cubicBezTo>
                        <a:pt x="6196" y="9806"/>
                        <a:pt x="7067" y="9608"/>
                        <a:pt x="7813" y="9358"/>
                      </a:cubicBezTo>
                      <a:cubicBezTo>
                        <a:pt x="6511" y="7888"/>
                        <a:pt x="5337" y="6330"/>
                        <a:pt x="4355" y="4718"/>
                      </a:cubicBezTo>
                      <a:cubicBezTo>
                        <a:pt x="3316" y="3004"/>
                        <a:pt x="2398" y="1424"/>
                        <a:pt x="158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333;p26"/>
                <p:cNvSpPr/>
                <p:nvPr/>
              </p:nvSpPr>
              <p:spPr>
                <a:xfrm>
                  <a:off x="2191753" y="2916675"/>
                  <a:ext cx="174143" cy="155016"/>
                </a:xfrm>
                <a:custGeom>
                  <a:avLst/>
                  <a:gdLst/>
                  <a:ahLst/>
                  <a:cxnLst/>
                  <a:rect l="l" t="t" r="r" b="b"/>
                  <a:pathLst>
                    <a:path w="6774" h="6030" extrusionOk="0">
                      <a:moveTo>
                        <a:pt x="1263" y="1"/>
                      </a:moveTo>
                      <a:cubicBezTo>
                        <a:pt x="544" y="1602"/>
                        <a:pt x="0" y="3779"/>
                        <a:pt x="1494" y="5138"/>
                      </a:cubicBezTo>
                      <a:cubicBezTo>
                        <a:pt x="2210" y="5793"/>
                        <a:pt x="2998" y="6029"/>
                        <a:pt x="3763" y="6029"/>
                      </a:cubicBezTo>
                      <a:cubicBezTo>
                        <a:pt x="4935" y="6029"/>
                        <a:pt x="6052" y="5476"/>
                        <a:pt x="6774" y="5028"/>
                      </a:cubicBezTo>
                      <a:cubicBezTo>
                        <a:pt x="4874" y="3513"/>
                        <a:pt x="2985" y="1823"/>
                        <a:pt x="126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334;p26"/>
                <p:cNvSpPr/>
                <p:nvPr/>
              </p:nvSpPr>
              <p:spPr>
                <a:xfrm>
                  <a:off x="1782515" y="2912510"/>
                  <a:ext cx="322398" cy="238257"/>
                </a:xfrm>
                <a:custGeom>
                  <a:avLst/>
                  <a:gdLst/>
                  <a:ahLst/>
                  <a:cxnLst/>
                  <a:rect l="l" t="t" r="r" b="b"/>
                  <a:pathLst>
                    <a:path w="12541" h="9268" extrusionOk="0">
                      <a:moveTo>
                        <a:pt x="1283" y="0"/>
                      </a:moveTo>
                      <a:cubicBezTo>
                        <a:pt x="772" y="0"/>
                        <a:pt x="335" y="30"/>
                        <a:pt x="0" y="64"/>
                      </a:cubicBezTo>
                      <a:cubicBezTo>
                        <a:pt x="2529" y="3500"/>
                        <a:pt x="5828" y="7410"/>
                        <a:pt x="12540" y="9267"/>
                      </a:cubicBezTo>
                      <a:cubicBezTo>
                        <a:pt x="10467" y="1131"/>
                        <a:pt x="4452" y="0"/>
                        <a:pt x="128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335;p26"/>
                <p:cNvSpPr/>
                <p:nvPr/>
              </p:nvSpPr>
              <p:spPr>
                <a:xfrm>
                  <a:off x="2358173" y="1696386"/>
                  <a:ext cx="1118636" cy="1491678"/>
                </a:xfrm>
                <a:custGeom>
                  <a:avLst/>
                  <a:gdLst/>
                  <a:ahLst/>
                  <a:cxnLst/>
                  <a:rect l="l" t="t" r="r" b="b"/>
                  <a:pathLst>
                    <a:path w="43514" h="58025" extrusionOk="0">
                      <a:moveTo>
                        <a:pt x="40532" y="39012"/>
                      </a:moveTo>
                      <a:cubicBezTo>
                        <a:pt x="43513" y="39012"/>
                        <a:pt x="37169" y="48315"/>
                        <a:pt x="37169" y="48315"/>
                      </a:cubicBezTo>
                      <a:cubicBezTo>
                        <a:pt x="37169" y="48315"/>
                        <a:pt x="37169" y="39012"/>
                        <a:pt x="40532" y="39012"/>
                      </a:cubicBezTo>
                      <a:close/>
                      <a:moveTo>
                        <a:pt x="9539" y="0"/>
                      </a:moveTo>
                      <a:cubicBezTo>
                        <a:pt x="7222" y="0"/>
                        <a:pt x="5049" y="1875"/>
                        <a:pt x="3437" y="3793"/>
                      </a:cubicBezTo>
                      <a:cubicBezTo>
                        <a:pt x="3455" y="3793"/>
                        <a:pt x="3473" y="3796"/>
                        <a:pt x="3494" y="3796"/>
                      </a:cubicBezTo>
                      <a:cubicBezTo>
                        <a:pt x="3761" y="3796"/>
                        <a:pt x="4106" y="3722"/>
                        <a:pt x="4487" y="3640"/>
                      </a:cubicBezTo>
                      <a:cubicBezTo>
                        <a:pt x="4935" y="3540"/>
                        <a:pt x="5391" y="3479"/>
                        <a:pt x="5842" y="3479"/>
                      </a:cubicBezTo>
                      <a:cubicBezTo>
                        <a:pt x="6621" y="3479"/>
                        <a:pt x="7383" y="3665"/>
                        <a:pt x="8033" y="4170"/>
                      </a:cubicBezTo>
                      <a:cubicBezTo>
                        <a:pt x="9570" y="5351"/>
                        <a:pt x="9660" y="7617"/>
                        <a:pt x="9471" y="9549"/>
                      </a:cubicBezTo>
                      <a:cubicBezTo>
                        <a:pt x="9218" y="12181"/>
                        <a:pt x="8699" y="14775"/>
                        <a:pt x="7913" y="17308"/>
                      </a:cubicBezTo>
                      <a:cubicBezTo>
                        <a:pt x="10432" y="18656"/>
                        <a:pt x="12488" y="20866"/>
                        <a:pt x="13658" y="23473"/>
                      </a:cubicBezTo>
                      <a:cubicBezTo>
                        <a:pt x="11139" y="23527"/>
                        <a:pt x="8588" y="23583"/>
                        <a:pt x="6155" y="24245"/>
                      </a:cubicBezTo>
                      <a:cubicBezTo>
                        <a:pt x="3715" y="24910"/>
                        <a:pt x="1374" y="26245"/>
                        <a:pt x="1" y="28358"/>
                      </a:cubicBezTo>
                      <a:cubicBezTo>
                        <a:pt x="3615" y="26601"/>
                        <a:pt x="7571" y="25526"/>
                        <a:pt x="11581" y="25230"/>
                      </a:cubicBezTo>
                      <a:cubicBezTo>
                        <a:pt x="12161" y="25184"/>
                        <a:pt x="12740" y="25017"/>
                        <a:pt x="13295" y="25017"/>
                      </a:cubicBezTo>
                      <a:cubicBezTo>
                        <a:pt x="13587" y="25017"/>
                        <a:pt x="13872" y="25064"/>
                        <a:pt x="14146" y="25202"/>
                      </a:cubicBezTo>
                      <a:cubicBezTo>
                        <a:pt x="15704" y="25995"/>
                        <a:pt x="16433" y="27867"/>
                        <a:pt x="17504" y="29528"/>
                      </a:cubicBezTo>
                      <a:cubicBezTo>
                        <a:pt x="16793" y="29468"/>
                        <a:pt x="16077" y="29439"/>
                        <a:pt x="15362" y="29439"/>
                      </a:cubicBezTo>
                      <a:cubicBezTo>
                        <a:pt x="11602" y="29439"/>
                        <a:pt x="7845" y="30243"/>
                        <a:pt x="4412" y="31791"/>
                      </a:cubicBezTo>
                      <a:cubicBezTo>
                        <a:pt x="7440" y="31250"/>
                        <a:pt x="10520" y="30987"/>
                        <a:pt x="13594" y="30987"/>
                      </a:cubicBezTo>
                      <a:cubicBezTo>
                        <a:pt x="14807" y="30987"/>
                        <a:pt x="16045" y="31029"/>
                        <a:pt x="17173" y="31481"/>
                      </a:cubicBezTo>
                      <a:cubicBezTo>
                        <a:pt x="18300" y="31937"/>
                        <a:pt x="19482" y="32605"/>
                        <a:pt x="19692" y="33801"/>
                      </a:cubicBezTo>
                      <a:cubicBezTo>
                        <a:pt x="16486" y="34000"/>
                        <a:pt x="13128" y="34975"/>
                        <a:pt x="10158" y="36167"/>
                      </a:cubicBezTo>
                      <a:cubicBezTo>
                        <a:pt x="12875" y="36014"/>
                        <a:pt x="15604" y="35857"/>
                        <a:pt x="18322" y="35715"/>
                      </a:cubicBezTo>
                      <a:cubicBezTo>
                        <a:pt x="18571" y="35700"/>
                        <a:pt x="18820" y="35686"/>
                        <a:pt x="19069" y="35686"/>
                      </a:cubicBezTo>
                      <a:cubicBezTo>
                        <a:pt x="19535" y="35686"/>
                        <a:pt x="19994" y="35732"/>
                        <a:pt x="20410" y="35914"/>
                      </a:cubicBezTo>
                      <a:cubicBezTo>
                        <a:pt x="20962" y="36156"/>
                        <a:pt x="21406" y="36611"/>
                        <a:pt x="21801" y="37063"/>
                      </a:cubicBezTo>
                      <a:cubicBezTo>
                        <a:pt x="24853" y="40531"/>
                        <a:pt x="26896" y="45185"/>
                        <a:pt x="26145" y="49746"/>
                      </a:cubicBezTo>
                      <a:cubicBezTo>
                        <a:pt x="25715" y="52399"/>
                        <a:pt x="24367" y="54886"/>
                        <a:pt x="24345" y="57568"/>
                      </a:cubicBezTo>
                      <a:cubicBezTo>
                        <a:pt x="24345" y="57714"/>
                        <a:pt x="24345" y="57867"/>
                        <a:pt x="24356" y="58024"/>
                      </a:cubicBezTo>
                      <a:cubicBezTo>
                        <a:pt x="29314" y="56210"/>
                        <a:pt x="34477" y="53449"/>
                        <a:pt x="36629" y="49461"/>
                      </a:cubicBezTo>
                      <a:cubicBezTo>
                        <a:pt x="36629" y="49461"/>
                        <a:pt x="38625" y="46544"/>
                        <a:pt x="40215" y="43339"/>
                      </a:cubicBezTo>
                      <a:cubicBezTo>
                        <a:pt x="41801" y="40137"/>
                        <a:pt x="42983" y="36643"/>
                        <a:pt x="41371" y="35462"/>
                      </a:cubicBezTo>
                      <a:cubicBezTo>
                        <a:pt x="41008" y="35195"/>
                        <a:pt x="40620" y="35075"/>
                        <a:pt x="40226" y="35075"/>
                      </a:cubicBezTo>
                      <a:cubicBezTo>
                        <a:pt x="39991" y="35075"/>
                        <a:pt x="39756" y="35117"/>
                        <a:pt x="39517" y="35192"/>
                      </a:cubicBezTo>
                      <a:cubicBezTo>
                        <a:pt x="36540" y="36131"/>
                        <a:pt x="33228" y="42467"/>
                        <a:pt x="33228" y="42467"/>
                      </a:cubicBezTo>
                      <a:lnTo>
                        <a:pt x="10567" y="17362"/>
                      </a:lnTo>
                      <a:cubicBezTo>
                        <a:pt x="10567" y="17362"/>
                        <a:pt x="12857" y="10278"/>
                        <a:pt x="12857" y="5173"/>
                      </a:cubicBezTo>
                      <a:cubicBezTo>
                        <a:pt x="12857" y="2619"/>
                        <a:pt x="12285" y="555"/>
                        <a:pt x="10567" y="125"/>
                      </a:cubicBezTo>
                      <a:cubicBezTo>
                        <a:pt x="10560" y="125"/>
                        <a:pt x="10556" y="121"/>
                        <a:pt x="10549" y="121"/>
                      </a:cubicBezTo>
                      <a:cubicBezTo>
                        <a:pt x="10211" y="39"/>
                        <a:pt x="9873" y="0"/>
                        <a:pt x="9539" y="0"/>
                      </a:cubicBezTo>
                      <a:close/>
                    </a:path>
                  </a:pathLst>
                </a:custGeom>
                <a:solidFill>
                  <a:srgbClr val="25C7A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336;p26"/>
                <p:cNvSpPr/>
                <p:nvPr/>
              </p:nvSpPr>
              <p:spPr>
                <a:xfrm>
                  <a:off x="3313635" y="2699228"/>
                  <a:ext cx="163114" cy="239183"/>
                </a:xfrm>
                <a:custGeom>
                  <a:avLst/>
                  <a:gdLst/>
                  <a:ahLst/>
                  <a:cxnLst/>
                  <a:rect l="l" t="t" r="r" b="b"/>
                  <a:pathLst>
                    <a:path w="6345" h="9304" extrusionOk="0">
                      <a:moveTo>
                        <a:pt x="3363" y="0"/>
                      </a:moveTo>
                      <a:cubicBezTo>
                        <a:pt x="0" y="0"/>
                        <a:pt x="0" y="9303"/>
                        <a:pt x="0" y="9303"/>
                      </a:cubicBezTo>
                      <a:cubicBezTo>
                        <a:pt x="0" y="9303"/>
                        <a:pt x="6344" y="0"/>
                        <a:pt x="3363" y="0"/>
                      </a:cubicBezTo>
                      <a:close/>
                    </a:path>
                  </a:pathLst>
                </a:custGeom>
                <a:solidFill>
                  <a:srgbClr val="282D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337;p26"/>
                <p:cNvSpPr/>
                <p:nvPr/>
              </p:nvSpPr>
              <p:spPr>
                <a:xfrm>
                  <a:off x="2338251" y="2335796"/>
                  <a:ext cx="350753" cy="120311"/>
                </a:xfrm>
                <a:custGeom>
                  <a:avLst/>
                  <a:gdLst/>
                  <a:ahLst/>
                  <a:cxnLst/>
                  <a:rect l="l" t="t" r="r" b="b"/>
                  <a:pathLst>
                    <a:path w="13644" h="4680" extrusionOk="0">
                      <a:moveTo>
                        <a:pt x="11936" y="0"/>
                      </a:moveTo>
                      <a:cubicBezTo>
                        <a:pt x="11891" y="0"/>
                        <a:pt x="11846" y="0"/>
                        <a:pt x="11801" y="1"/>
                      </a:cubicBezTo>
                      <a:cubicBezTo>
                        <a:pt x="11185" y="29"/>
                        <a:pt x="10566" y="47"/>
                        <a:pt x="9954" y="136"/>
                      </a:cubicBezTo>
                      <a:cubicBezTo>
                        <a:pt x="8723" y="261"/>
                        <a:pt x="7514" y="566"/>
                        <a:pt x="6340" y="947"/>
                      </a:cubicBezTo>
                      <a:cubicBezTo>
                        <a:pt x="5163" y="1338"/>
                        <a:pt x="4027" y="1847"/>
                        <a:pt x="2960" y="2474"/>
                      </a:cubicBezTo>
                      <a:cubicBezTo>
                        <a:pt x="2426" y="2783"/>
                        <a:pt x="1907" y="3121"/>
                        <a:pt x="1406" y="3477"/>
                      </a:cubicBezTo>
                      <a:cubicBezTo>
                        <a:pt x="918" y="3857"/>
                        <a:pt x="427" y="4234"/>
                        <a:pt x="0" y="4679"/>
                      </a:cubicBezTo>
                      <a:cubicBezTo>
                        <a:pt x="1011" y="3981"/>
                        <a:pt x="2068" y="3377"/>
                        <a:pt x="3160" y="2847"/>
                      </a:cubicBezTo>
                      <a:cubicBezTo>
                        <a:pt x="4252" y="2320"/>
                        <a:pt x="5362" y="1840"/>
                        <a:pt x="6514" y="1470"/>
                      </a:cubicBezTo>
                      <a:cubicBezTo>
                        <a:pt x="7660" y="1090"/>
                        <a:pt x="8830" y="773"/>
                        <a:pt x="10022" y="556"/>
                      </a:cubicBezTo>
                      <a:cubicBezTo>
                        <a:pt x="11210" y="303"/>
                        <a:pt x="12420" y="207"/>
                        <a:pt x="13643" y="83"/>
                      </a:cubicBezTo>
                      <a:cubicBezTo>
                        <a:pt x="13079" y="43"/>
                        <a:pt x="12506" y="0"/>
                        <a:pt x="119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338;p26"/>
                <p:cNvSpPr/>
                <p:nvPr/>
              </p:nvSpPr>
              <p:spPr>
                <a:xfrm>
                  <a:off x="2414057" y="2454018"/>
                  <a:ext cx="350753" cy="120234"/>
                </a:xfrm>
                <a:custGeom>
                  <a:avLst/>
                  <a:gdLst/>
                  <a:ahLst/>
                  <a:cxnLst/>
                  <a:rect l="l" t="t" r="r" b="b"/>
                  <a:pathLst>
                    <a:path w="13644" h="4677" extrusionOk="0">
                      <a:moveTo>
                        <a:pt x="11924" y="1"/>
                      </a:moveTo>
                      <a:cubicBezTo>
                        <a:pt x="11883" y="1"/>
                        <a:pt x="11842" y="1"/>
                        <a:pt x="11801" y="1"/>
                      </a:cubicBezTo>
                      <a:cubicBezTo>
                        <a:pt x="11185" y="31"/>
                        <a:pt x="10566" y="48"/>
                        <a:pt x="9954" y="133"/>
                      </a:cubicBezTo>
                      <a:cubicBezTo>
                        <a:pt x="8724" y="261"/>
                        <a:pt x="7514" y="568"/>
                        <a:pt x="6337" y="948"/>
                      </a:cubicBezTo>
                      <a:cubicBezTo>
                        <a:pt x="5163" y="1339"/>
                        <a:pt x="4024" y="1848"/>
                        <a:pt x="2956" y="2474"/>
                      </a:cubicBezTo>
                      <a:cubicBezTo>
                        <a:pt x="2423" y="2784"/>
                        <a:pt x="1907" y="3121"/>
                        <a:pt x="1402" y="3477"/>
                      </a:cubicBezTo>
                      <a:cubicBezTo>
                        <a:pt x="915" y="3858"/>
                        <a:pt x="427" y="4236"/>
                        <a:pt x="1" y="4676"/>
                      </a:cubicBezTo>
                      <a:cubicBezTo>
                        <a:pt x="1011" y="3983"/>
                        <a:pt x="2068" y="3377"/>
                        <a:pt x="3156" y="2844"/>
                      </a:cubicBezTo>
                      <a:cubicBezTo>
                        <a:pt x="4248" y="2321"/>
                        <a:pt x="5362" y="1841"/>
                        <a:pt x="6514" y="1471"/>
                      </a:cubicBezTo>
                      <a:cubicBezTo>
                        <a:pt x="7657" y="1087"/>
                        <a:pt x="8826" y="773"/>
                        <a:pt x="10018" y="553"/>
                      </a:cubicBezTo>
                      <a:cubicBezTo>
                        <a:pt x="11207" y="304"/>
                        <a:pt x="12420" y="208"/>
                        <a:pt x="13643" y="83"/>
                      </a:cubicBezTo>
                      <a:cubicBezTo>
                        <a:pt x="13072" y="44"/>
                        <a:pt x="12499" y="1"/>
                        <a:pt x="119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339;p26"/>
                <p:cNvSpPr/>
                <p:nvPr/>
              </p:nvSpPr>
              <p:spPr>
                <a:xfrm>
                  <a:off x="2513642" y="2563140"/>
                  <a:ext cx="350779" cy="120208"/>
                </a:xfrm>
                <a:custGeom>
                  <a:avLst/>
                  <a:gdLst/>
                  <a:ahLst/>
                  <a:cxnLst/>
                  <a:rect l="l" t="t" r="r" b="b"/>
                  <a:pathLst>
                    <a:path w="13645" h="4676" extrusionOk="0">
                      <a:moveTo>
                        <a:pt x="11924" y="0"/>
                      </a:moveTo>
                      <a:cubicBezTo>
                        <a:pt x="11883" y="0"/>
                        <a:pt x="11842" y="0"/>
                        <a:pt x="11801" y="1"/>
                      </a:cubicBezTo>
                      <a:cubicBezTo>
                        <a:pt x="11185" y="29"/>
                        <a:pt x="10566" y="47"/>
                        <a:pt x="9955" y="132"/>
                      </a:cubicBezTo>
                      <a:cubicBezTo>
                        <a:pt x="8720" y="260"/>
                        <a:pt x="7514" y="567"/>
                        <a:pt x="6336" y="947"/>
                      </a:cubicBezTo>
                      <a:cubicBezTo>
                        <a:pt x="5162" y="1339"/>
                        <a:pt x="4024" y="1848"/>
                        <a:pt x="2957" y="2473"/>
                      </a:cubicBezTo>
                      <a:cubicBezTo>
                        <a:pt x="2423" y="2782"/>
                        <a:pt x="1908" y="3121"/>
                        <a:pt x="1402" y="3477"/>
                      </a:cubicBezTo>
                      <a:cubicBezTo>
                        <a:pt x="915" y="3857"/>
                        <a:pt x="427" y="4234"/>
                        <a:pt x="0" y="4675"/>
                      </a:cubicBezTo>
                      <a:cubicBezTo>
                        <a:pt x="1011" y="3982"/>
                        <a:pt x="2067" y="3377"/>
                        <a:pt x="3156" y="2843"/>
                      </a:cubicBezTo>
                      <a:cubicBezTo>
                        <a:pt x="4248" y="2321"/>
                        <a:pt x="5362" y="1840"/>
                        <a:pt x="6515" y="1470"/>
                      </a:cubicBezTo>
                      <a:cubicBezTo>
                        <a:pt x="7656" y="1086"/>
                        <a:pt x="8827" y="773"/>
                        <a:pt x="10019" y="552"/>
                      </a:cubicBezTo>
                      <a:cubicBezTo>
                        <a:pt x="11206" y="303"/>
                        <a:pt x="12420" y="207"/>
                        <a:pt x="13644" y="83"/>
                      </a:cubicBezTo>
                      <a:cubicBezTo>
                        <a:pt x="13073" y="43"/>
                        <a:pt x="12499" y="0"/>
                        <a:pt x="1192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26"/>
                <p:cNvSpPr/>
                <p:nvPr/>
              </p:nvSpPr>
              <p:spPr>
                <a:xfrm>
                  <a:off x="1748944" y="1716333"/>
                  <a:ext cx="454020" cy="98588"/>
                </a:xfrm>
                <a:custGeom>
                  <a:avLst/>
                  <a:gdLst/>
                  <a:ahLst/>
                  <a:cxnLst/>
                  <a:rect l="l" t="t" r="r" b="b"/>
                  <a:pathLst>
                    <a:path w="17661" h="3835" extrusionOk="0">
                      <a:moveTo>
                        <a:pt x="0" y="0"/>
                      </a:moveTo>
                      <a:cubicBezTo>
                        <a:pt x="6723" y="4"/>
                        <a:pt x="13111" y="1969"/>
                        <a:pt x="17660" y="3835"/>
                      </a:cubicBezTo>
                      <a:cubicBezTo>
                        <a:pt x="13115" y="1969"/>
                        <a:pt x="6723" y="4"/>
                        <a:pt x="0" y="0"/>
                      </a:cubicBezTo>
                      <a:close/>
                    </a:path>
                  </a:pathLst>
                </a:custGeom>
                <a:solidFill>
                  <a:srgbClr val="C0EC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341;p26"/>
                <p:cNvSpPr/>
                <p:nvPr/>
              </p:nvSpPr>
              <p:spPr>
                <a:xfrm>
                  <a:off x="1309527" y="1795971"/>
                  <a:ext cx="99719" cy="61492"/>
                </a:xfrm>
                <a:custGeom>
                  <a:avLst/>
                  <a:gdLst/>
                  <a:ahLst/>
                  <a:cxnLst/>
                  <a:rect l="l" t="t" r="r" b="b"/>
                  <a:pathLst>
                    <a:path w="3879" h="2392" extrusionOk="0">
                      <a:moveTo>
                        <a:pt x="3879" y="1"/>
                      </a:moveTo>
                      <a:cubicBezTo>
                        <a:pt x="3544" y="178"/>
                        <a:pt x="3209" y="364"/>
                        <a:pt x="2876" y="559"/>
                      </a:cubicBezTo>
                      <a:cubicBezTo>
                        <a:pt x="1965" y="1100"/>
                        <a:pt x="1004" y="1712"/>
                        <a:pt x="1" y="2391"/>
                      </a:cubicBezTo>
                      <a:lnTo>
                        <a:pt x="1" y="2391"/>
                      </a:lnTo>
                      <a:cubicBezTo>
                        <a:pt x="1004" y="1712"/>
                        <a:pt x="1965" y="1100"/>
                        <a:pt x="2876" y="559"/>
                      </a:cubicBezTo>
                      <a:cubicBezTo>
                        <a:pt x="3209" y="364"/>
                        <a:pt x="3544" y="178"/>
                        <a:pt x="3879" y="1"/>
                      </a:cubicBezTo>
                      <a:close/>
                    </a:path>
                  </a:pathLst>
                </a:custGeom>
                <a:solidFill>
                  <a:srgbClr val="17AC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342;p26"/>
                <p:cNvSpPr/>
                <p:nvPr/>
              </p:nvSpPr>
              <p:spPr>
                <a:xfrm>
                  <a:off x="1301687" y="1860004"/>
                  <a:ext cx="4036" cy="2776"/>
                </a:xfrm>
                <a:custGeom>
                  <a:avLst/>
                  <a:gdLst/>
                  <a:ahLst/>
                  <a:cxnLst/>
                  <a:rect l="l" t="t" r="r" b="b"/>
                  <a:pathLst>
                    <a:path w="157" h="108" extrusionOk="0">
                      <a:moveTo>
                        <a:pt x="156" y="0"/>
                      </a:moveTo>
                      <a:cubicBezTo>
                        <a:pt x="103" y="35"/>
                        <a:pt x="50" y="71"/>
                        <a:pt x="0" y="107"/>
                      </a:cubicBezTo>
                      <a:lnTo>
                        <a:pt x="0" y="107"/>
                      </a:lnTo>
                      <a:cubicBezTo>
                        <a:pt x="50" y="71"/>
                        <a:pt x="103" y="35"/>
                        <a:pt x="156" y="0"/>
                      </a:cubicBezTo>
                      <a:close/>
                    </a:path>
                  </a:pathLst>
                </a:custGeom>
                <a:solidFill>
                  <a:srgbClr val="C0EC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26"/>
                <p:cNvSpPr/>
                <p:nvPr/>
              </p:nvSpPr>
              <p:spPr>
                <a:xfrm>
                  <a:off x="1252923" y="1862755"/>
                  <a:ext cx="48793" cy="34577"/>
                </a:xfrm>
                <a:custGeom>
                  <a:avLst/>
                  <a:gdLst/>
                  <a:ahLst/>
                  <a:cxnLst/>
                  <a:rect l="l" t="t" r="r" b="b"/>
                  <a:pathLst>
                    <a:path w="1898" h="1345" extrusionOk="0">
                      <a:moveTo>
                        <a:pt x="79" y="1288"/>
                      </a:moveTo>
                      <a:cubicBezTo>
                        <a:pt x="54" y="1306"/>
                        <a:pt x="26" y="1327"/>
                        <a:pt x="1" y="1345"/>
                      </a:cubicBezTo>
                      <a:cubicBezTo>
                        <a:pt x="26" y="1327"/>
                        <a:pt x="54" y="1306"/>
                        <a:pt x="79" y="1288"/>
                      </a:cubicBezTo>
                      <a:lnTo>
                        <a:pt x="79" y="1288"/>
                      </a:lnTo>
                      <a:close/>
                      <a:moveTo>
                        <a:pt x="1897" y="0"/>
                      </a:moveTo>
                      <a:lnTo>
                        <a:pt x="1801" y="64"/>
                      </a:lnTo>
                      <a:lnTo>
                        <a:pt x="1801" y="64"/>
                      </a:lnTo>
                      <a:lnTo>
                        <a:pt x="1897" y="0"/>
                      </a:lnTo>
                      <a:close/>
                    </a:path>
                  </a:pathLst>
                </a:custGeom>
                <a:solidFill>
                  <a:srgbClr val="17AC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Google Shape;344;p26"/>
                <p:cNvSpPr/>
                <p:nvPr/>
              </p:nvSpPr>
              <p:spPr>
                <a:xfrm>
                  <a:off x="1305697" y="1858616"/>
                  <a:ext cx="2031" cy="1414"/>
                </a:xfrm>
                <a:custGeom>
                  <a:avLst/>
                  <a:gdLst/>
                  <a:ahLst/>
                  <a:cxnLst/>
                  <a:rect l="l" t="t" r="r" b="b"/>
                  <a:pathLst>
                    <a:path w="79" h="55" extrusionOk="0">
                      <a:moveTo>
                        <a:pt x="79" y="1"/>
                      </a:moveTo>
                      <a:cubicBezTo>
                        <a:pt x="53" y="18"/>
                        <a:pt x="25" y="36"/>
                        <a:pt x="0" y="54"/>
                      </a:cubicBezTo>
                      <a:lnTo>
                        <a:pt x="0" y="54"/>
                      </a:lnTo>
                      <a:cubicBezTo>
                        <a:pt x="25" y="36"/>
                        <a:pt x="53" y="18"/>
                        <a:pt x="79" y="1"/>
                      </a:cubicBezTo>
                      <a:close/>
                    </a:path>
                  </a:pathLst>
                </a:custGeom>
                <a:solidFill>
                  <a:srgbClr val="73CE9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Google Shape;345;p26"/>
                <p:cNvSpPr/>
                <p:nvPr/>
              </p:nvSpPr>
              <p:spPr>
                <a:xfrm>
                  <a:off x="1254928" y="1864400"/>
                  <a:ext cx="44294" cy="31466"/>
                </a:xfrm>
                <a:custGeom>
                  <a:avLst/>
                  <a:gdLst/>
                  <a:ahLst/>
                  <a:cxnLst/>
                  <a:rect l="l" t="t" r="r" b="b"/>
                  <a:pathLst>
                    <a:path w="1723" h="1224" extrusionOk="0">
                      <a:moveTo>
                        <a:pt x="1723" y="0"/>
                      </a:moveTo>
                      <a:cubicBezTo>
                        <a:pt x="1161" y="388"/>
                        <a:pt x="588" y="797"/>
                        <a:pt x="1" y="1224"/>
                      </a:cubicBezTo>
                      <a:lnTo>
                        <a:pt x="1" y="1224"/>
                      </a:lnTo>
                      <a:cubicBezTo>
                        <a:pt x="588" y="797"/>
                        <a:pt x="1161" y="388"/>
                        <a:pt x="1723" y="0"/>
                      </a:cubicBezTo>
                      <a:close/>
                    </a:path>
                  </a:pathLst>
                </a:custGeom>
                <a:solidFill>
                  <a:srgbClr val="0E97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Google Shape;346;p26"/>
                <p:cNvSpPr/>
                <p:nvPr/>
              </p:nvSpPr>
              <p:spPr>
                <a:xfrm>
                  <a:off x="-31291" y="1716333"/>
                  <a:ext cx="2234367" cy="3456579"/>
                </a:xfrm>
                <a:custGeom>
                  <a:avLst/>
                  <a:gdLst/>
                  <a:ahLst/>
                  <a:cxnLst/>
                  <a:rect l="l" t="t" r="r" b="b"/>
                  <a:pathLst>
                    <a:path w="86915" h="134458" extrusionOk="0">
                      <a:moveTo>
                        <a:pt x="34512" y="27122"/>
                      </a:moveTo>
                      <a:cubicBezTo>
                        <a:pt x="34800" y="27122"/>
                        <a:pt x="35088" y="27421"/>
                        <a:pt x="34889" y="27735"/>
                      </a:cubicBezTo>
                      <a:cubicBezTo>
                        <a:pt x="34587" y="28219"/>
                        <a:pt x="34280" y="28702"/>
                        <a:pt x="33978" y="29183"/>
                      </a:cubicBezTo>
                      <a:cubicBezTo>
                        <a:pt x="33889" y="29321"/>
                        <a:pt x="33765" y="29378"/>
                        <a:pt x="33637" y="29378"/>
                      </a:cubicBezTo>
                      <a:cubicBezTo>
                        <a:pt x="33349" y="29378"/>
                        <a:pt x="33064" y="29079"/>
                        <a:pt x="33264" y="28766"/>
                      </a:cubicBezTo>
                      <a:cubicBezTo>
                        <a:pt x="33566" y="28283"/>
                        <a:pt x="33868" y="27799"/>
                        <a:pt x="34174" y="27319"/>
                      </a:cubicBezTo>
                      <a:cubicBezTo>
                        <a:pt x="34259" y="27180"/>
                        <a:pt x="34387" y="27122"/>
                        <a:pt x="34512" y="27122"/>
                      </a:cubicBezTo>
                      <a:close/>
                      <a:moveTo>
                        <a:pt x="35551" y="29449"/>
                      </a:moveTo>
                      <a:cubicBezTo>
                        <a:pt x="35842" y="29449"/>
                        <a:pt x="36116" y="29866"/>
                        <a:pt x="35868" y="30179"/>
                      </a:cubicBezTo>
                      <a:cubicBezTo>
                        <a:pt x="35697" y="30399"/>
                        <a:pt x="35522" y="30620"/>
                        <a:pt x="35348" y="30841"/>
                      </a:cubicBezTo>
                      <a:cubicBezTo>
                        <a:pt x="35270" y="30940"/>
                        <a:pt x="35174" y="30982"/>
                        <a:pt x="35081" y="30982"/>
                      </a:cubicBezTo>
                      <a:cubicBezTo>
                        <a:pt x="34789" y="30982"/>
                        <a:pt x="34515" y="30567"/>
                        <a:pt x="34761" y="30253"/>
                      </a:cubicBezTo>
                      <a:cubicBezTo>
                        <a:pt x="34935" y="30033"/>
                        <a:pt x="35109" y="29812"/>
                        <a:pt x="35284" y="29592"/>
                      </a:cubicBezTo>
                      <a:cubicBezTo>
                        <a:pt x="35362" y="29492"/>
                        <a:pt x="35458" y="29449"/>
                        <a:pt x="35551" y="29449"/>
                      </a:cubicBezTo>
                      <a:close/>
                      <a:moveTo>
                        <a:pt x="21374" y="38457"/>
                      </a:moveTo>
                      <a:cubicBezTo>
                        <a:pt x="21613" y="38457"/>
                        <a:pt x="21882" y="38663"/>
                        <a:pt x="21836" y="38977"/>
                      </a:cubicBezTo>
                      <a:cubicBezTo>
                        <a:pt x="21723" y="39755"/>
                        <a:pt x="21335" y="40438"/>
                        <a:pt x="20730" y="40940"/>
                      </a:cubicBezTo>
                      <a:cubicBezTo>
                        <a:pt x="20644" y="41015"/>
                        <a:pt x="20549" y="41044"/>
                        <a:pt x="20456" y="41044"/>
                      </a:cubicBezTo>
                      <a:cubicBezTo>
                        <a:pt x="20118" y="41044"/>
                        <a:pt x="19823" y="40624"/>
                        <a:pt x="20143" y="40356"/>
                      </a:cubicBezTo>
                      <a:cubicBezTo>
                        <a:pt x="20652" y="39929"/>
                        <a:pt x="20940" y="39410"/>
                        <a:pt x="21036" y="38755"/>
                      </a:cubicBezTo>
                      <a:cubicBezTo>
                        <a:pt x="21068" y="38546"/>
                        <a:pt x="21214" y="38457"/>
                        <a:pt x="21374" y="38457"/>
                      </a:cubicBezTo>
                      <a:close/>
                      <a:moveTo>
                        <a:pt x="21790" y="42274"/>
                      </a:moveTo>
                      <a:cubicBezTo>
                        <a:pt x="22071" y="42274"/>
                        <a:pt x="22360" y="42573"/>
                        <a:pt x="22178" y="42893"/>
                      </a:cubicBezTo>
                      <a:cubicBezTo>
                        <a:pt x="21811" y="43541"/>
                        <a:pt x="21449" y="44188"/>
                        <a:pt x="21082" y="44835"/>
                      </a:cubicBezTo>
                      <a:cubicBezTo>
                        <a:pt x="21000" y="44981"/>
                        <a:pt x="20876" y="45039"/>
                        <a:pt x="20751" y="45039"/>
                      </a:cubicBezTo>
                      <a:cubicBezTo>
                        <a:pt x="20470" y="45039"/>
                        <a:pt x="20186" y="44740"/>
                        <a:pt x="20367" y="44420"/>
                      </a:cubicBezTo>
                      <a:cubicBezTo>
                        <a:pt x="20730" y="43772"/>
                        <a:pt x="21097" y="43124"/>
                        <a:pt x="21463" y="42477"/>
                      </a:cubicBezTo>
                      <a:cubicBezTo>
                        <a:pt x="21541" y="42331"/>
                        <a:pt x="21665" y="42274"/>
                        <a:pt x="21790" y="42274"/>
                      </a:cubicBezTo>
                      <a:close/>
                      <a:moveTo>
                        <a:pt x="17237" y="43669"/>
                      </a:moveTo>
                      <a:cubicBezTo>
                        <a:pt x="17503" y="43669"/>
                        <a:pt x="17795" y="43971"/>
                        <a:pt x="17646" y="44302"/>
                      </a:cubicBezTo>
                      <a:cubicBezTo>
                        <a:pt x="17244" y="45188"/>
                        <a:pt x="16643" y="45906"/>
                        <a:pt x="15874" y="46497"/>
                      </a:cubicBezTo>
                      <a:cubicBezTo>
                        <a:pt x="15799" y="46558"/>
                        <a:pt x="15725" y="46582"/>
                        <a:pt x="15657" y="46582"/>
                      </a:cubicBezTo>
                      <a:cubicBezTo>
                        <a:pt x="15334" y="46582"/>
                        <a:pt x="15116" y="46049"/>
                        <a:pt x="15457" y="45782"/>
                      </a:cubicBezTo>
                      <a:cubicBezTo>
                        <a:pt x="16109" y="45280"/>
                        <a:pt x="16589" y="44633"/>
                        <a:pt x="16927" y="43886"/>
                      </a:cubicBezTo>
                      <a:cubicBezTo>
                        <a:pt x="16999" y="43733"/>
                        <a:pt x="17116" y="43669"/>
                        <a:pt x="17237" y="43669"/>
                      </a:cubicBezTo>
                      <a:close/>
                      <a:moveTo>
                        <a:pt x="19521" y="61279"/>
                      </a:moveTo>
                      <a:cubicBezTo>
                        <a:pt x="19791" y="61279"/>
                        <a:pt x="20083" y="61581"/>
                        <a:pt x="19923" y="61912"/>
                      </a:cubicBezTo>
                      <a:cubicBezTo>
                        <a:pt x="19603" y="62577"/>
                        <a:pt x="19186" y="63168"/>
                        <a:pt x="18674" y="63701"/>
                      </a:cubicBezTo>
                      <a:cubicBezTo>
                        <a:pt x="18588" y="63790"/>
                        <a:pt x="18493" y="63829"/>
                        <a:pt x="18400" y="63829"/>
                      </a:cubicBezTo>
                      <a:cubicBezTo>
                        <a:pt x="18087" y="63829"/>
                        <a:pt x="17805" y="63413"/>
                        <a:pt x="18091" y="63115"/>
                      </a:cubicBezTo>
                      <a:cubicBezTo>
                        <a:pt x="18552" y="62631"/>
                        <a:pt x="18915" y="62097"/>
                        <a:pt x="19207" y="61492"/>
                      </a:cubicBezTo>
                      <a:cubicBezTo>
                        <a:pt x="19278" y="61343"/>
                        <a:pt x="19399" y="61279"/>
                        <a:pt x="19521" y="61279"/>
                      </a:cubicBezTo>
                      <a:close/>
                      <a:moveTo>
                        <a:pt x="14750" y="65921"/>
                      </a:moveTo>
                      <a:cubicBezTo>
                        <a:pt x="15031" y="65921"/>
                        <a:pt x="15316" y="66220"/>
                        <a:pt x="15134" y="66544"/>
                      </a:cubicBezTo>
                      <a:lnTo>
                        <a:pt x="13413" y="69610"/>
                      </a:lnTo>
                      <a:cubicBezTo>
                        <a:pt x="13331" y="69753"/>
                        <a:pt x="13209" y="69813"/>
                        <a:pt x="13085" y="69813"/>
                      </a:cubicBezTo>
                      <a:cubicBezTo>
                        <a:pt x="12804" y="69813"/>
                        <a:pt x="12516" y="69514"/>
                        <a:pt x="12697" y="69190"/>
                      </a:cubicBezTo>
                      <a:cubicBezTo>
                        <a:pt x="13270" y="68169"/>
                        <a:pt x="13846" y="67149"/>
                        <a:pt x="14419" y="66124"/>
                      </a:cubicBezTo>
                      <a:cubicBezTo>
                        <a:pt x="14501" y="65982"/>
                        <a:pt x="14625" y="65921"/>
                        <a:pt x="14750" y="65921"/>
                      </a:cubicBezTo>
                      <a:close/>
                      <a:moveTo>
                        <a:pt x="15948" y="68504"/>
                      </a:moveTo>
                      <a:cubicBezTo>
                        <a:pt x="16198" y="68504"/>
                        <a:pt x="16454" y="68707"/>
                        <a:pt x="16372" y="69016"/>
                      </a:cubicBezTo>
                      <a:cubicBezTo>
                        <a:pt x="16183" y="69756"/>
                        <a:pt x="15813" y="70397"/>
                        <a:pt x="15276" y="70937"/>
                      </a:cubicBezTo>
                      <a:cubicBezTo>
                        <a:pt x="15191" y="71023"/>
                        <a:pt x="15095" y="71058"/>
                        <a:pt x="14999" y="71058"/>
                      </a:cubicBezTo>
                      <a:cubicBezTo>
                        <a:pt x="14682" y="71058"/>
                        <a:pt x="14401" y="70642"/>
                        <a:pt x="14689" y="70351"/>
                      </a:cubicBezTo>
                      <a:cubicBezTo>
                        <a:pt x="15130" y="69909"/>
                        <a:pt x="15419" y="69400"/>
                        <a:pt x="15575" y="68799"/>
                      </a:cubicBezTo>
                      <a:cubicBezTo>
                        <a:pt x="15628" y="68593"/>
                        <a:pt x="15785" y="68504"/>
                        <a:pt x="15948" y="68504"/>
                      </a:cubicBezTo>
                      <a:close/>
                      <a:moveTo>
                        <a:pt x="7287" y="75047"/>
                      </a:moveTo>
                      <a:cubicBezTo>
                        <a:pt x="7556" y="75047"/>
                        <a:pt x="7845" y="75349"/>
                        <a:pt x="7688" y="75679"/>
                      </a:cubicBezTo>
                      <a:cubicBezTo>
                        <a:pt x="7339" y="76423"/>
                        <a:pt x="6988" y="77167"/>
                        <a:pt x="6635" y="77907"/>
                      </a:cubicBezTo>
                      <a:cubicBezTo>
                        <a:pt x="6564" y="78060"/>
                        <a:pt x="6446" y="78120"/>
                        <a:pt x="6322" y="78120"/>
                      </a:cubicBezTo>
                      <a:cubicBezTo>
                        <a:pt x="6055" y="78120"/>
                        <a:pt x="5763" y="77821"/>
                        <a:pt x="5920" y="77490"/>
                      </a:cubicBezTo>
                      <a:cubicBezTo>
                        <a:pt x="6272" y="76747"/>
                        <a:pt x="6625" y="76003"/>
                        <a:pt x="6973" y="75260"/>
                      </a:cubicBezTo>
                      <a:cubicBezTo>
                        <a:pt x="7044" y="75111"/>
                        <a:pt x="7165" y="75047"/>
                        <a:pt x="7287" y="75047"/>
                      </a:cubicBezTo>
                      <a:close/>
                      <a:moveTo>
                        <a:pt x="2100" y="79148"/>
                      </a:moveTo>
                      <a:cubicBezTo>
                        <a:pt x="2341" y="79148"/>
                        <a:pt x="2608" y="79354"/>
                        <a:pt x="2548" y="79667"/>
                      </a:cubicBezTo>
                      <a:cubicBezTo>
                        <a:pt x="2345" y="80692"/>
                        <a:pt x="2064" y="81692"/>
                        <a:pt x="1701" y="82670"/>
                      </a:cubicBezTo>
                      <a:cubicBezTo>
                        <a:pt x="1630" y="82869"/>
                        <a:pt x="1459" y="82951"/>
                        <a:pt x="1292" y="82951"/>
                      </a:cubicBezTo>
                      <a:cubicBezTo>
                        <a:pt x="1039" y="82951"/>
                        <a:pt x="790" y="82756"/>
                        <a:pt x="904" y="82453"/>
                      </a:cubicBezTo>
                      <a:cubicBezTo>
                        <a:pt x="1267" y="81471"/>
                        <a:pt x="1548" y="80472"/>
                        <a:pt x="1747" y="79447"/>
                      </a:cubicBezTo>
                      <a:cubicBezTo>
                        <a:pt x="1786" y="79237"/>
                        <a:pt x="1939" y="79148"/>
                        <a:pt x="2100" y="79148"/>
                      </a:cubicBezTo>
                      <a:close/>
                      <a:moveTo>
                        <a:pt x="3494" y="81894"/>
                      </a:moveTo>
                      <a:cubicBezTo>
                        <a:pt x="3736" y="81894"/>
                        <a:pt x="4006" y="82101"/>
                        <a:pt x="3957" y="82418"/>
                      </a:cubicBezTo>
                      <a:cubicBezTo>
                        <a:pt x="3839" y="83132"/>
                        <a:pt x="3683" y="83837"/>
                        <a:pt x="3476" y="84531"/>
                      </a:cubicBezTo>
                      <a:cubicBezTo>
                        <a:pt x="3419" y="84733"/>
                        <a:pt x="3256" y="84823"/>
                        <a:pt x="3092" y="84823"/>
                      </a:cubicBezTo>
                      <a:cubicBezTo>
                        <a:pt x="2842" y="84823"/>
                        <a:pt x="2586" y="84619"/>
                        <a:pt x="2679" y="84310"/>
                      </a:cubicBezTo>
                      <a:cubicBezTo>
                        <a:pt x="2882" y="83616"/>
                        <a:pt x="3042" y="82912"/>
                        <a:pt x="3156" y="82197"/>
                      </a:cubicBezTo>
                      <a:cubicBezTo>
                        <a:pt x="3188" y="81987"/>
                        <a:pt x="3338" y="81894"/>
                        <a:pt x="3494" y="81894"/>
                      </a:cubicBezTo>
                      <a:close/>
                      <a:moveTo>
                        <a:pt x="16173" y="84268"/>
                      </a:moveTo>
                      <a:cubicBezTo>
                        <a:pt x="16380" y="84268"/>
                        <a:pt x="16578" y="84403"/>
                        <a:pt x="16557" y="84666"/>
                      </a:cubicBezTo>
                      <a:cubicBezTo>
                        <a:pt x="16497" y="85509"/>
                        <a:pt x="16166" y="86249"/>
                        <a:pt x="15554" y="86833"/>
                      </a:cubicBezTo>
                      <a:cubicBezTo>
                        <a:pt x="15469" y="86918"/>
                        <a:pt x="15372" y="86950"/>
                        <a:pt x="15276" y="86950"/>
                      </a:cubicBezTo>
                      <a:cubicBezTo>
                        <a:pt x="14953" y="86950"/>
                        <a:pt x="14668" y="86534"/>
                        <a:pt x="14967" y="86249"/>
                      </a:cubicBezTo>
                      <a:cubicBezTo>
                        <a:pt x="15415" y="85818"/>
                        <a:pt x="15685" y="85288"/>
                        <a:pt x="15728" y="84666"/>
                      </a:cubicBezTo>
                      <a:cubicBezTo>
                        <a:pt x="15749" y="84403"/>
                        <a:pt x="15966" y="84268"/>
                        <a:pt x="16173" y="84268"/>
                      </a:cubicBezTo>
                      <a:close/>
                      <a:moveTo>
                        <a:pt x="14288" y="89775"/>
                      </a:moveTo>
                      <a:cubicBezTo>
                        <a:pt x="14526" y="89775"/>
                        <a:pt x="14796" y="89981"/>
                        <a:pt x="14757" y="90294"/>
                      </a:cubicBezTo>
                      <a:cubicBezTo>
                        <a:pt x="14651" y="91080"/>
                        <a:pt x="14544" y="91867"/>
                        <a:pt x="14437" y="92649"/>
                      </a:cubicBezTo>
                      <a:cubicBezTo>
                        <a:pt x="14408" y="92859"/>
                        <a:pt x="14266" y="92951"/>
                        <a:pt x="14109" y="92951"/>
                      </a:cubicBezTo>
                      <a:cubicBezTo>
                        <a:pt x="13868" y="92951"/>
                        <a:pt x="13597" y="92745"/>
                        <a:pt x="13640" y="92432"/>
                      </a:cubicBezTo>
                      <a:cubicBezTo>
                        <a:pt x="13743" y="91645"/>
                        <a:pt x="13850" y="90859"/>
                        <a:pt x="13956" y="90077"/>
                      </a:cubicBezTo>
                      <a:cubicBezTo>
                        <a:pt x="13985" y="89867"/>
                        <a:pt x="14127" y="89775"/>
                        <a:pt x="14288" y="89775"/>
                      </a:cubicBezTo>
                      <a:close/>
                      <a:moveTo>
                        <a:pt x="6735" y="100016"/>
                      </a:moveTo>
                      <a:cubicBezTo>
                        <a:pt x="6941" y="100016"/>
                        <a:pt x="7141" y="100152"/>
                        <a:pt x="7123" y="100418"/>
                      </a:cubicBezTo>
                      <a:cubicBezTo>
                        <a:pt x="7073" y="101229"/>
                        <a:pt x="6877" y="101988"/>
                        <a:pt x="6528" y="102724"/>
                      </a:cubicBezTo>
                      <a:cubicBezTo>
                        <a:pt x="6458" y="102873"/>
                        <a:pt x="6336" y="102937"/>
                        <a:pt x="6215" y="102937"/>
                      </a:cubicBezTo>
                      <a:cubicBezTo>
                        <a:pt x="5945" y="102937"/>
                        <a:pt x="5657" y="102635"/>
                        <a:pt x="5814" y="102308"/>
                      </a:cubicBezTo>
                      <a:cubicBezTo>
                        <a:pt x="6095" y="101707"/>
                        <a:pt x="6254" y="101077"/>
                        <a:pt x="6297" y="100418"/>
                      </a:cubicBezTo>
                      <a:cubicBezTo>
                        <a:pt x="6312" y="100152"/>
                        <a:pt x="6528" y="100016"/>
                        <a:pt x="6735" y="100016"/>
                      </a:cubicBezTo>
                      <a:close/>
                      <a:moveTo>
                        <a:pt x="8653" y="100671"/>
                      </a:moveTo>
                      <a:cubicBezTo>
                        <a:pt x="8905" y="100671"/>
                        <a:pt x="9154" y="100870"/>
                        <a:pt x="9047" y="101177"/>
                      </a:cubicBezTo>
                      <a:lnTo>
                        <a:pt x="7919" y="104346"/>
                      </a:lnTo>
                      <a:cubicBezTo>
                        <a:pt x="7848" y="104541"/>
                        <a:pt x="7681" y="104627"/>
                        <a:pt x="7514" y="104627"/>
                      </a:cubicBezTo>
                      <a:cubicBezTo>
                        <a:pt x="7261" y="104627"/>
                        <a:pt x="7012" y="104428"/>
                        <a:pt x="7119" y="104126"/>
                      </a:cubicBezTo>
                      <a:cubicBezTo>
                        <a:pt x="7496" y="103069"/>
                        <a:pt x="7873" y="102012"/>
                        <a:pt x="8247" y="100955"/>
                      </a:cubicBezTo>
                      <a:cubicBezTo>
                        <a:pt x="8318" y="100756"/>
                        <a:pt x="8485" y="100671"/>
                        <a:pt x="8653" y="100671"/>
                      </a:cubicBezTo>
                      <a:close/>
                      <a:moveTo>
                        <a:pt x="69233" y="0"/>
                      </a:moveTo>
                      <a:cubicBezTo>
                        <a:pt x="68941" y="0"/>
                        <a:pt x="68649" y="4"/>
                        <a:pt x="68358" y="11"/>
                      </a:cubicBezTo>
                      <a:cubicBezTo>
                        <a:pt x="64239" y="117"/>
                        <a:pt x="60016" y="989"/>
                        <a:pt x="56039" y="3099"/>
                      </a:cubicBezTo>
                      <a:cubicBezTo>
                        <a:pt x="55704" y="3276"/>
                        <a:pt x="55369" y="3462"/>
                        <a:pt x="55036" y="3657"/>
                      </a:cubicBezTo>
                      <a:cubicBezTo>
                        <a:pt x="54125" y="4198"/>
                        <a:pt x="53164" y="4810"/>
                        <a:pt x="52161" y="5489"/>
                      </a:cubicBezTo>
                      <a:cubicBezTo>
                        <a:pt x="52136" y="5504"/>
                        <a:pt x="52115" y="5521"/>
                        <a:pt x="52090" y="5536"/>
                      </a:cubicBezTo>
                      <a:cubicBezTo>
                        <a:pt x="52064" y="5553"/>
                        <a:pt x="52036" y="5571"/>
                        <a:pt x="52011" y="5589"/>
                      </a:cubicBezTo>
                      <a:cubicBezTo>
                        <a:pt x="51958" y="5624"/>
                        <a:pt x="51905" y="5660"/>
                        <a:pt x="51855" y="5696"/>
                      </a:cubicBezTo>
                      <a:lnTo>
                        <a:pt x="51759" y="5760"/>
                      </a:lnTo>
                      <a:cubicBezTo>
                        <a:pt x="51197" y="6148"/>
                        <a:pt x="50624" y="6557"/>
                        <a:pt x="50037" y="6984"/>
                      </a:cubicBezTo>
                      <a:cubicBezTo>
                        <a:pt x="50012" y="7002"/>
                        <a:pt x="49984" y="7023"/>
                        <a:pt x="49959" y="7041"/>
                      </a:cubicBezTo>
                      <a:cubicBezTo>
                        <a:pt x="35387" y="17699"/>
                        <a:pt x="13622" y="40776"/>
                        <a:pt x="1021" y="65487"/>
                      </a:cubicBezTo>
                      <a:cubicBezTo>
                        <a:pt x="673" y="66167"/>
                        <a:pt x="335" y="66850"/>
                        <a:pt x="0" y="67533"/>
                      </a:cubicBezTo>
                      <a:lnTo>
                        <a:pt x="0" y="134457"/>
                      </a:lnTo>
                      <a:lnTo>
                        <a:pt x="16198" y="134457"/>
                      </a:lnTo>
                      <a:cubicBezTo>
                        <a:pt x="18774" y="132095"/>
                        <a:pt x="20232" y="128679"/>
                        <a:pt x="19183" y="123731"/>
                      </a:cubicBezTo>
                      <a:cubicBezTo>
                        <a:pt x="16859" y="112767"/>
                        <a:pt x="15931" y="102208"/>
                        <a:pt x="16465" y="92008"/>
                      </a:cubicBezTo>
                      <a:cubicBezTo>
                        <a:pt x="16234" y="91980"/>
                        <a:pt x="16027" y="91788"/>
                        <a:pt x="16119" y="91507"/>
                      </a:cubicBezTo>
                      <a:cubicBezTo>
                        <a:pt x="16247" y="91123"/>
                        <a:pt x="16393" y="90749"/>
                        <a:pt x="16561" y="90386"/>
                      </a:cubicBezTo>
                      <a:cubicBezTo>
                        <a:pt x="18130" y="67269"/>
                        <a:pt x="27276" y="45996"/>
                        <a:pt x="44761" y="26009"/>
                      </a:cubicBezTo>
                      <a:cubicBezTo>
                        <a:pt x="61190" y="7215"/>
                        <a:pt x="77632" y="4266"/>
                        <a:pt x="86914" y="3835"/>
                      </a:cubicBezTo>
                      <a:cubicBezTo>
                        <a:pt x="82364" y="1967"/>
                        <a:pt x="75964" y="0"/>
                        <a:pt x="69233" y="0"/>
                      </a:cubicBezTo>
                      <a:close/>
                    </a:path>
                  </a:pathLst>
                </a:custGeom>
                <a:solidFill>
                  <a:srgbClr val="25C7A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Google Shape;347;p26"/>
                <p:cNvSpPr/>
                <p:nvPr/>
              </p:nvSpPr>
              <p:spPr>
                <a:xfrm>
                  <a:off x="801990" y="2778248"/>
                  <a:ext cx="63857" cy="66582"/>
                </a:xfrm>
                <a:custGeom>
                  <a:avLst/>
                  <a:gdLst/>
                  <a:ahLst/>
                  <a:cxnLst/>
                  <a:rect l="l" t="t" r="r" b="b"/>
                  <a:pathLst>
                    <a:path w="2484" h="2590" extrusionOk="0">
                      <a:moveTo>
                        <a:pt x="1897" y="0"/>
                      </a:moveTo>
                      <a:cubicBezTo>
                        <a:pt x="1769" y="0"/>
                        <a:pt x="1641" y="54"/>
                        <a:pt x="1548" y="178"/>
                      </a:cubicBezTo>
                      <a:cubicBezTo>
                        <a:pt x="1107" y="783"/>
                        <a:pt x="662" y="1388"/>
                        <a:pt x="221" y="1992"/>
                      </a:cubicBezTo>
                      <a:cubicBezTo>
                        <a:pt x="1" y="2295"/>
                        <a:pt x="288" y="2590"/>
                        <a:pt x="587" y="2590"/>
                      </a:cubicBezTo>
                      <a:cubicBezTo>
                        <a:pt x="715" y="2590"/>
                        <a:pt x="843" y="2537"/>
                        <a:pt x="936" y="2412"/>
                      </a:cubicBezTo>
                      <a:cubicBezTo>
                        <a:pt x="1377" y="1808"/>
                        <a:pt x="1822" y="1202"/>
                        <a:pt x="2263" y="598"/>
                      </a:cubicBezTo>
                      <a:cubicBezTo>
                        <a:pt x="2483" y="296"/>
                        <a:pt x="2196" y="0"/>
                        <a:pt x="18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348;p26"/>
                <p:cNvSpPr/>
                <p:nvPr/>
              </p:nvSpPr>
              <p:spPr>
                <a:xfrm>
                  <a:off x="873684" y="2724291"/>
                  <a:ext cx="46016" cy="52340"/>
                </a:xfrm>
                <a:custGeom>
                  <a:avLst/>
                  <a:gdLst/>
                  <a:ahLst/>
                  <a:cxnLst/>
                  <a:rect l="l" t="t" r="r" b="b"/>
                  <a:pathLst>
                    <a:path w="1790" h="2036" extrusionOk="0">
                      <a:moveTo>
                        <a:pt x="1221" y="0"/>
                      </a:moveTo>
                      <a:cubicBezTo>
                        <a:pt x="1096" y="0"/>
                        <a:pt x="972" y="57"/>
                        <a:pt x="890" y="199"/>
                      </a:cubicBezTo>
                      <a:lnTo>
                        <a:pt x="185" y="1416"/>
                      </a:lnTo>
                      <a:cubicBezTo>
                        <a:pt x="1" y="1736"/>
                        <a:pt x="285" y="2035"/>
                        <a:pt x="570" y="2035"/>
                      </a:cubicBezTo>
                      <a:cubicBezTo>
                        <a:pt x="694" y="2035"/>
                        <a:pt x="819" y="1978"/>
                        <a:pt x="901" y="1836"/>
                      </a:cubicBezTo>
                      <a:lnTo>
                        <a:pt x="1605" y="619"/>
                      </a:lnTo>
                      <a:cubicBezTo>
                        <a:pt x="1790" y="299"/>
                        <a:pt x="1505" y="0"/>
                        <a:pt x="12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349;p26"/>
                <p:cNvSpPr/>
                <p:nvPr/>
              </p:nvSpPr>
              <p:spPr>
                <a:xfrm>
                  <a:off x="872476" y="2833747"/>
                  <a:ext cx="52829" cy="56634"/>
                </a:xfrm>
                <a:custGeom>
                  <a:avLst/>
                  <a:gdLst/>
                  <a:ahLst/>
                  <a:cxnLst/>
                  <a:rect l="l" t="t" r="r" b="b"/>
                  <a:pathLst>
                    <a:path w="2055" h="2203" extrusionOk="0">
                      <a:moveTo>
                        <a:pt x="1474" y="0"/>
                      </a:moveTo>
                      <a:cubicBezTo>
                        <a:pt x="1346" y="0"/>
                        <a:pt x="1222" y="54"/>
                        <a:pt x="1132" y="189"/>
                      </a:cubicBezTo>
                      <a:lnTo>
                        <a:pt x="204" y="1598"/>
                      </a:lnTo>
                      <a:cubicBezTo>
                        <a:pt x="1" y="1908"/>
                        <a:pt x="286" y="2202"/>
                        <a:pt x="577" y="2202"/>
                      </a:cubicBezTo>
                      <a:cubicBezTo>
                        <a:pt x="705" y="2202"/>
                        <a:pt x="833" y="2149"/>
                        <a:pt x="919" y="2015"/>
                      </a:cubicBezTo>
                      <a:cubicBezTo>
                        <a:pt x="1229" y="1545"/>
                        <a:pt x="1538" y="1075"/>
                        <a:pt x="1848" y="609"/>
                      </a:cubicBezTo>
                      <a:cubicBezTo>
                        <a:pt x="2054" y="296"/>
                        <a:pt x="1766" y="0"/>
                        <a:pt x="14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350;p26"/>
                <p:cNvSpPr/>
                <p:nvPr/>
              </p:nvSpPr>
              <p:spPr>
                <a:xfrm>
                  <a:off x="1181872" y="2356747"/>
                  <a:ext cx="60567" cy="55631"/>
                </a:xfrm>
                <a:custGeom>
                  <a:avLst/>
                  <a:gdLst/>
                  <a:ahLst/>
                  <a:cxnLst/>
                  <a:rect l="l" t="t" r="r" b="b"/>
                  <a:pathLst>
                    <a:path w="2356" h="2164" extrusionOk="0">
                      <a:moveTo>
                        <a:pt x="1768" y="1"/>
                      </a:moveTo>
                      <a:cubicBezTo>
                        <a:pt x="1673" y="1"/>
                        <a:pt x="1576" y="40"/>
                        <a:pt x="1491" y="132"/>
                      </a:cubicBezTo>
                      <a:cubicBezTo>
                        <a:pt x="1085" y="570"/>
                        <a:pt x="683" y="1007"/>
                        <a:pt x="278" y="1449"/>
                      </a:cubicBezTo>
                      <a:cubicBezTo>
                        <a:pt x="0" y="1747"/>
                        <a:pt x="281" y="2163"/>
                        <a:pt x="588" y="2163"/>
                      </a:cubicBezTo>
                      <a:cubicBezTo>
                        <a:pt x="683" y="2163"/>
                        <a:pt x="780" y="2124"/>
                        <a:pt x="865" y="2032"/>
                      </a:cubicBezTo>
                      <a:cubicBezTo>
                        <a:pt x="1267" y="1595"/>
                        <a:pt x="1673" y="1157"/>
                        <a:pt x="2078" y="715"/>
                      </a:cubicBezTo>
                      <a:cubicBezTo>
                        <a:pt x="2356" y="416"/>
                        <a:pt x="2074" y="1"/>
                        <a:pt x="17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351;p26"/>
                <p:cNvSpPr/>
                <p:nvPr/>
              </p:nvSpPr>
              <p:spPr>
                <a:xfrm>
                  <a:off x="1212976" y="2414997"/>
                  <a:ext cx="56788" cy="64963"/>
                </a:xfrm>
                <a:custGeom>
                  <a:avLst/>
                  <a:gdLst/>
                  <a:ahLst/>
                  <a:cxnLst/>
                  <a:rect l="l" t="t" r="r" b="b"/>
                  <a:pathLst>
                    <a:path w="2209" h="2527" extrusionOk="0">
                      <a:moveTo>
                        <a:pt x="1708" y="1"/>
                      </a:moveTo>
                      <a:cubicBezTo>
                        <a:pt x="1540" y="1"/>
                        <a:pt x="1366" y="83"/>
                        <a:pt x="1288" y="275"/>
                      </a:cubicBezTo>
                      <a:cubicBezTo>
                        <a:pt x="1053" y="851"/>
                        <a:pt x="711" y="1360"/>
                        <a:pt x="281" y="1812"/>
                      </a:cubicBezTo>
                      <a:cubicBezTo>
                        <a:pt x="0" y="2110"/>
                        <a:pt x="281" y="2526"/>
                        <a:pt x="594" y="2526"/>
                      </a:cubicBezTo>
                      <a:cubicBezTo>
                        <a:pt x="687" y="2526"/>
                        <a:pt x="783" y="2488"/>
                        <a:pt x="868" y="2398"/>
                      </a:cubicBezTo>
                      <a:cubicBezTo>
                        <a:pt x="1402" y="1836"/>
                        <a:pt x="1793" y="1210"/>
                        <a:pt x="2088" y="495"/>
                      </a:cubicBezTo>
                      <a:cubicBezTo>
                        <a:pt x="2209" y="196"/>
                        <a:pt x="1964" y="1"/>
                        <a:pt x="170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352;p26"/>
                <p:cNvSpPr/>
                <p:nvPr/>
              </p:nvSpPr>
              <p:spPr>
                <a:xfrm>
                  <a:off x="1267832" y="2575865"/>
                  <a:ext cx="54988" cy="62109"/>
                </a:xfrm>
                <a:custGeom>
                  <a:avLst/>
                  <a:gdLst/>
                  <a:ahLst/>
                  <a:cxnLst/>
                  <a:rect l="l" t="t" r="r" b="b"/>
                  <a:pathLst>
                    <a:path w="2139" h="2416" extrusionOk="0">
                      <a:moveTo>
                        <a:pt x="1562" y="0"/>
                      </a:moveTo>
                      <a:cubicBezTo>
                        <a:pt x="1434" y="0"/>
                        <a:pt x="1309" y="57"/>
                        <a:pt x="1221" y="192"/>
                      </a:cubicBezTo>
                      <a:cubicBezTo>
                        <a:pt x="879" y="729"/>
                        <a:pt x="541" y="1267"/>
                        <a:pt x="200" y="1804"/>
                      </a:cubicBezTo>
                      <a:cubicBezTo>
                        <a:pt x="1" y="2121"/>
                        <a:pt x="285" y="2416"/>
                        <a:pt x="573" y="2416"/>
                      </a:cubicBezTo>
                      <a:cubicBezTo>
                        <a:pt x="702" y="2416"/>
                        <a:pt x="830" y="2359"/>
                        <a:pt x="915" y="2223"/>
                      </a:cubicBezTo>
                      <a:cubicBezTo>
                        <a:pt x="1257" y="1686"/>
                        <a:pt x="1598" y="1149"/>
                        <a:pt x="1940" y="612"/>
                      </a:cubicBezTo>
                      <a:cubicBezTo>
                        <a:pt x="2139" y="296"/>
                        <a:pt x="1851" y="0"/>
                        <a:pt x="15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353;p26"/>
                <p:cNvSpPr/>
                <p:nvPr/>
              </p:nvSpPr>
              <p:spPr>
                <a:xfrm>
                  <a:off x="644234" y="3274631"/>
                  <a:ext cx="44834" cy="66788"/>
                </a:xfrm>
                <a:custGeom>
                  <a:avLst/>
                  <a:gdLst/>
                  <a:ahLst/>
                  <a:cxnLst/>
                  <a:rect l="l" t="t" r="r" b="b"/>
                  <a:pathLst>
                    <a:path w="1744" h="2598" extrusionOk="0">
                      <a:moveTo>
                        <a:pt x="1243" y="1"/>
                      </a:moveTo>
                      <a:cubicBezTo>
                        <a:pt x="1075" y="1"/>
                        <a:pt x="905" y="86"/>
                        <a:pt x="829" y="278"/>
                      </a:cubicBezTo>
                      <a:cubicBezTo>
                        <a:pt x="591" y="886"/>
                        <a:pt x="353" y="1495"/>
                        <a:pt x="118" y="2099"/>
                      </a:cubicBezTo>
                      <a:cubicBezTo>
                        <a:pt x="0" y="2402"/>
                        <a:pt x="246" y="2597"/>
                        <a:pt x="502" y="2597"/>
                      </a:cubicBezTo>
                      <a:cubicBezTo>
                        <a:pt x="670" y="2597"/>
                        <a:pt x="841" y="2516"/>
                        <a:pt x="915" y="2320"/>
                      </a:cubicBezTo>
                      <a:cubicBezTo>
                        <a:pt x="1153" y="1712"/>
                        <a:pt x="1392" y="1107"/>
                        <a:pt x="1627" y="498"/>
                      </a:cubicBezTo>
                      <a:cubicBezTo>
                        <a:pt x="1744" y="200"/>
                        <a:pt x="1499" y="1"/>
                        <a:pt x="12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354;p26"/>
                <p:cNvSpPr/>
                <p:nvPr/>
              </p:nvSpPr>
              <p:spPr>
                <a:xfrm>
                  <a:off x="623026" y="3435319"/>
                  <a:ext cx="56094" cy="68690"/>
                </a:xfrm>
                <a:custGeom>
                  <a:avLst/>
                  <a:gdLst/>
                  <a:ahLst/>
                  <a:cxnLst/>
                  <a:rect l="l" t="t" r="r" b="b"/>
                  <a:pathLst>
                    <a:path w="2182" h="2672" extrusionOk="0">
                      <a:moveTo>
                        <a:pt x="1623" y="0"/>
                      </a:moveTo>
                      <a:cubicBezTo>
                        <a:pt x="1502" y="0"/>
                        <a:pt x="1385" y="60"/>
                        <a:pt x="1313" y="214"/>
                      </a:cubicBezTo>
                      <a:cubicBezTo>
                        <a:pt x="1032" y="836"/>
                        <a:pt x="684" y="1413"/>
                        <a:pt x="253" y="1943"/>
                      </a:cubicBezTo>
                      <a:cubicBezTo>
                        <a:pt x="1" y="2255"/>
                        <a:pt x="275" y="2672"/>
                        <a:pt x="569" y="2672"/>
                      </a:cubicBezTo>
                      <a:cubicBezTo>
                        <a:pt x="662" y="2672"/>
                        <a:pt x="758" y="2629"/>
                        <a:pt x="840" y="2529"/>
                      </a:cubicBezTo>
                      <a:cubicBezTo>
                        <a:pt x="1316" y="1943"/>
                        <a:pt x="1715" y="1320"/>
                        <a:pt x="2028" y="633"/>
                      </a:cubicBezTo>
                      <a:cubicBezTo>
                        <a:pt x="2181" y="303"/>
                        <a:pt x="1893" y="0"/>
                        <a:pt x="162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Google Shape;355;p26"/>
                <p:cNvSpPr/>
                <p:nvPr/>
              </p:nvSpPr>
              <p:spPr>
                <a:xfrm>
                  <a:off x="1503324" y="2167808"/>
                  <a:ext cx="54243" cy="53060"/>
                </a:xfrm>
                <a:custGeom>
                  <a:avLst/>
                  <a:gdLst/>
                  <a:ahLst/>
                  <a:cxnLst/>
                  <a:rect l="l" t="t" r="r" b="b"/>
                  <a:pathLst>
                    <a:path w="2110" h="2064" extrusionOk="0">
                      <a:moveTo>
                        <a:pt x="1519" y="1"/>
                      </a:moveTo>
                      <a:cubicBezTo>
                        <a:pt x="1391" y="1"/>
                        <a:pt x="1263" y="54"/>
                        <a:pt x="1171" y="179"/>
                      </a:cubicBezTo>
                      <a:cubicBezTo>
                        <a:pt x="854" y="609"/>
                        <a:pt x="537" y="1039"/>
                        <a:pt x="220" y="1466"/>
                      </a:cubicBezTo>
                      <a:cubicBezTo>
                        <a:pt x="0" y="1768"/>
                        <a:pt x="289" y="2064"/>
                        <a:pt x="591" y="2064"/>
                      </a:cubicBezTo>
                      <a:cubicBezTo>
                        <a:pt x="716" y="2064"/>
                        <a:pt x="847" y="2011"/>
                        <a:pt x="939" y="1886"/>
                      </a:cubicBezTo>
                      <a:cubicBezTo>
                        <a:pt x="1256" y="1456"/>
                        <a:pt x="1569" y="1029"/>
                        <a:pt x="1885" y="599"/>
                      </a:cubicBezTo>
                      <a:cubicBezTo>
                        <a:pt x="2110" y="296"/>
                        <a:pt x="1818" y="1"/>
                        <a:pt x="151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Google Shape;356;p26"/>
                <p:cNvSpPr/>
                <p:nvPr/>
              </p:nvSpPr>
              <p:spPr>
                <a:xfrm>
                  <a:off x="1489597" y="2266390"/>
                  <a:ext cx="52880" cy="75400"/>
                </a:xfrm>
                <a:custGeom>
                  <a:avLst/>
                  <a:gdLst/>
                  <a:ahLst/>
                  <a:cxnLst/>
                  <a:rect l="l" t="t" r="r" b="b"/>
                  <a:pathLst>
                    <a:path w="2057" h="2933" extrusionOk="0">
                      <a:moveTo>
                        <a:pt x="1552" y="0"/>
                      </a:moveTo>
                      <a:cubicBezTo>
                        <a:pt x="1388" y="0"/>
                        <a:pt x="1217" y="86"/>
                        <a:pt x="1150" y="286"/>
                      </a:cubicBezTo>
                      <a:cubicBezTo>
                        <a:pt x="897" y="997"/>
                        <a:pt x="577" y="1669"/>
                        <a:pt x="189" y="2317"/>
                      </a:cubicBezTo>
                      <a:cubicBezTo>
                        <a:pt x="0" y="2637"/>
                        <a:pt x="285" y="2932"/>
                        <a:pt x="570" y="2932"/>
                      </a:cubicBezTo>
                      <a:cubicBezTo>
                        <a:pt x="698" y="2932"/>
                        <a:pt x="823" y="2875"/>
                        <a:pt x="904" y="2736"/>
                      </a:cubicBezTo>
                      <a:cubicBezTo>
                        <a:pt x="1327" y="2025"/>
                        <a:pt x="1672" y="1281"/>
                        <a:pt x="1946" y="506"/>
                      </a:cubicBezTo>
                      <a:cubicBezTo>
                        <a:pt x="2056" y="200"/>
                        <a:pt x="1805" y="0"/>
                        <a:pt x="15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26"/>
                <p:cNvSpPr/>
                <p:nvPr/>
              </p:nvSpPr>
              <p:spPr>
                <a:xfrm>
                  <a:off x="357253" y="2838888"/>
                  <a:ext cx="68922" cy="74912"/>
                </a:xfrm>
                <a:custGeom>
                  <a:avLst/>
                  <a:gdLst/>
                  <a:ahLst/>
                  <a:cxnLst/>
                  <a:rect l="l" t="t" r="r" b="b"/>
                  <a:pathLst>
                    <a:path w="2681" h="2914" extrusionOk="0">
                      <a:moveTo>
                        <a:pt x="2122" y="0"/>
                      </a:moveTo>
                      <a:cubicBezTo>
                        <a:pt x="2001" y="0"/>
                        <a:pt x="1884" y="64"/>
                        <a:pt x="1812" y="217"/>
                      </a:cubicBezTo>
                      <a:cubicBezTo>
                        <a:pt x="1474" y="964"/>
                        <a:pt x="994" y="1611"/>
                        <a:pt x="342" y="2113"/>
                      </a:cubicBezTo>
                      <a:cubicBezTo>
                        <a:pt x="1" y="2380"/>
                        <a:pt x="219" y="2913"/>
                        <a:pt x="542" y="2913"/>
                      </a:cubicBezTo>
                      <a:cubicBezTo>
                        <a:pt x="610" y="2913"/>
                        <a:pt x="684" y="2889"/>
                        <a:pt x="759" y="2828"/>
                      </a:cubicBezTo>
                      <a:cubicBezTo>
                        <a:pt x="1528" y="2237"/>
                        <a:pt x="2129" y="1519"/>
                        <a:pt x="2531" y="633"/>
                      </a:cubicBezTo>
                      <a:cubicBezTo>
                        <a:pt x="2680" y="302"/>
                        <a:pt x="2388"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26"/>
                <p:cNvSpPr/>
                <p:nvPr/>
              </p:nvSpPr>
              <p:spPr>
                <a:xfrm>
                  <a:off x="478251" y="2704883"/>
                  <a:ext cx="52983" cy="66531"/>
                </a:xfrm>
                <a:custGeom>
                  <a:avLst/>
                  <a:gdLst/>
                  <a:ahLst/>
                  <a:cxnLst/>
                  <a:rect l="l" t="t" r="r" b="b"/>
                  <a:pathLst>
                    <a:path w="2061" h="2588" extrusionOk="0">
                      <a:moveTo>
                        <a:pt x="1552" y="1"/>
                      </a:moveTo>
                      <a:cubicBezTo>
                        <a:pt x="1392" y="1"/>
                        <a:pt x="1246" y="90"/>
                        <a:pt x="1214" y="299"/>
                      </a:cubicBezTo>
                      <a:cubicBezTo>
                        <a:pt x="1118" y="954"/>
                        <a:pt x="830" y="1473"/>
                        <a:pt x="321" y="1900"/>
                      </a:cubicBezTo>
                      <a:cubicBezTo>
                        <a:pt x="1" y="2168"/>
                        <a:pt x="296" y="2588"/>
                        <a:pt x="634" y="2588"/>
                      </a:cubicBezTo>
                      <a:cubicBezTo>
                        <a:pt x="727" y="2588"/>
                        <a:pt x="822" y="2559"/>
                        <a:pt x="908" y="2484"/>
                      </a:cubicBezTo>
                      <a:cubicBezTo>
                        <a:pt x="1513" y="1982"/>
                        <a:pt x="1901" y="1299"/>
                        <a:pt x="2014" y="521"/>
                      </a:cubicBezTo>
                      <a:cubicBezTo>
                        <a:pt x="2060" y="207"/>
                        <a:pt x="1791" y="1"/>
                        <a:pt x="15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26"/>
                <p:cNvSpPr/>
                <p:nvPr/>
              </p:nvSpPr>
              <p:spPr>
                <a:xfrm>
                  <a:off x="487582" y="2803028"/>
                  <a:ext cx="55914" cy="71081"/>
                </a:xfrm>
                <a:custGeom>
                  <a:avLst/>
                  <a:gdLst/>
                  <a:ahLst/>
                  <a:cxnLst/>
                  <a:rect l="l" t="t" r="r" b="b"/>
                  <a:pathLst>
                    <a:path w="2175" h="2765" extrusionOk="0">
                      <a:moveTo>
                        <a:pt x="1605" y="0"/>
                      </a:moveTo>
                      <a:cubicBezTo>
                        <a:pt x="1480" y="0"/>
                        <a:pt x="1356" y="57"/>
                        <a:pt x="1278" y="203"/>
                      </a:cubicBezTo>
                      <a:cubicBezTo>
                        <a:pt x="912" y="850"/>
                        <a:pt x="545" y="1498"/>
                        <a:pt x="182" y="2146"/>
                      </a:cubicBezTo>
                      <a:cubicBezTo>
                        <a:pt x="1" y="2466"/>
                        <a:pt x="285" y="2765"/>
                        <a:pt x="566" y="2765"/>
                      </a:cubicBezTo>
                      <a:cubicBezTo>
                        <a:pt x="691" y="2765"/>
                        <a:pt x="815" y="2707"/>
                        <a:pt x="897" y="2561"/>
                      </a:cubicBezTo>
                      <a:cubicBezTo>
                        <a:pt x="1264" y="1914"/>
                        <a:pt x="1626" y="1267"/>
                        <a:pt x="1993" y="619"/>
                      </a:cubicBezTo>
                      <a:cubicBezTo>
                        <a:pt x="2175" y="299"/>
                        <a:pt x="1886" y="0"/>
                        <a:pt x="160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26"/>
                <p:cNvSpPr/>
                <p:nvPr/>
              </p:nvSpPr>
              <p:spPr>
                <a:xfrm>
                  <a:off x="818622" y="2413531"/>
                  <a:ext cx="52083" cy="58022"/>
                </a:xfrm>
                <a:custGeom>
                  <a:avLst/>
                  <a:gdLst/>
                  <a:ahLst/>
                  <a:cxnLst/>
                  <a:rect l="l" t="t" r="r" b="b"/>
                  <a:pathLst>
                    <a:path w="2026" h="2257" extrusionOk="0">
                      <a:moveTo>
                        <a:pt x="1449" y="0"/>
                      </a:moveTo>
                      <a:cubicBezTo>
                        <a:pt x="1324" y="0"/>
                        <a:pt x="1196" y="58"/>
                        <a:pt x="1111" y="197"/>
                      </a:cubicBezTo>
                      <a:cubicBezTo>
                        <a:pt x="805" y="677"/>
                        <a:pt x="503" y="1161"/>
                        <a:pt x="201" y="1644"/>
                      </a:cubicBezTo>
                      <a:cubicBezTo>
                        <a:pt x="1" y="1957"/>
                        <a:pt x="286" y="2256"/>
                        <a:pt x="574" y="2256"/>
                      </a:cubicBezTo>
                      <a:cubicBezTo>
                        <a:pt x="702" y="2256"/>
                        <a:pt x="826" y="2199"/>
                        <a:pt x="915" y="2061"/>
                      </a:cubicBezTo>
                      <a:cubicBezTo>
                        <a:pt x="1217" y="1580"/>
                        <a:pt x="1524" y="1097"/>
                        <a:pt x="1826" y="613"/>
                      </a:cubicBezTo>
                      <a:cubicBezTo>
                        <a:pt x="2025" y="299"/>
                        <a:pt x="1737" y="0"/>
                        <a:pt x="1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26"/>
                <p:cNvSpPr/>
                <p:nvPr/>
              </p:nvSpPr>
              <p:spPr>
                <a:xfrm>
                  <a:off x="855947" y="2473323"/>
                  <a:ext cx="41183" cy="39461"/>
                </a:xfrm>
                <a:custGeom>
                  <a:avLst/>
                  <a:gdLst/>
                  <a:ahLst/>
                  <a:cxnLst/>
                  <a:rect l="l" t="t" r="r" b="b"/>
                  <a:pathLst>
                    <a:path w="1602" h="1535" extrusionOk="0">
                      <a:moveTo>
                        <a:pt x="1036" y="1"/>
                      </a:moveTo>
                      <a:cubicBezTo>
                        <a:pt x="943" y="1"/>
                        <a:pt x="847" y="44"/>
                        <a:pt x="769" y="144"/>
                      </a:cubicBezTo>
                      <a:cubicBezTo>
                        <a:pt x="594" y="364"/>
                        <a:pt x="420" y="585"/>
                        <a:pt x="246" y="805"/>
                      </a:cubicBezTo>
                      <a:cubicBezTo>
                        <a:pt x="0" y="1119"/>
                        <a:pt x="274" y="1534"/>
                        <a:pt x="566" y="1534"/>
                      </a:cubicBezTo>
                      <a:cubicBezTo>
                        <a:pt x="659" y="1534"/>
                        <a:pt x="755" y="1492"/>
                        <a:pt x="833" y="1393"/>
                      </a:cubicBezTo>
                      <a:cubicBezTo>
                        <a:pt x="1007" y="1172"/>
                        <a:pt x="1182" y="951"/>
                        <a:pt x="1353" y="731"/>
                      </a:cubicBezTo>
                      <a:cubicBezTo>
                        <a:pt x="1601" y="418"/>
                        <a:pt x="1327" y="1"/>
                        <a:pt x="103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26"/>
                <p:cNvSpPr/>
                <p:nvPr/>
              </p:nvSpPr>
              <p:spPr>
                <a:xfrm>
                  <a:off x="290444" y="3410898"/>
                  <a:ext cx="71981" cy="100054"/>
                </a:xfrm>
                <a:custGeom>
                  <a:avLst/>
                  <a:gdLst/>
                  <a:ahLst/>
                  <a:cxnLst/>
                  <a:rect l="l" t="t" r="r" b="b"/>
                  <a:pathLst>
                    <a:path w="2800" h="3892" extrusionOk="0">
                      <a:moveTo>
                        <a:pt x="2234" y="0"/>
                      </a:moveTo>
                      <a:cubicBezTo>
                        <a:pt x="2109" y="0"/>
                        <a:pt x="1985" y="61"/>
                        <a:pt x="1903" y="203"/>
                      </a:cubicBezTo>
                      <a:cubicBezTo>
                        <a:pt x="1330" y="1228"/>
                        <a:pt x="754" y="2248"/>
                        <a:pt x="181" y="3269"/>
                      </a:cubicBezTo>
                      <a:cubicBezTo>
                        <a:pt x="0" y="3593"/>
                        <a:pt x="288" y="3892"/>
                        <a:pt x="569" y="3892"/>
                      </a:cubicBezTo>
                      <a:cubicBezTo>
                        <a:pt x="693" y="3892"/>
                        <a:pt x="815" y="3832"/>
                        <a:pt x="897" y="3689"/>
                      </a:cubicBezTo>
                      <a:lnTo>
                        <a:pt x="2618" y="623"/>
                      </a:lnTo>
                      <a:cubicBezTo>
                        <a:pt x="2800" y="299"/>
                        <a:pt x="2515" y="0"/>
                        <a:pt x="22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26"/>
                <p:cNvSpPr/>
                <p:nvPr/>
              </p:nvSpPr>
              <p:spPr>
                <a:xfrm>
                  <a:off x="338899" y="3477271"/>
                  <a:ext cx="52777" cy="65708"/>
                </a:xfrm>
                <a:custGeom>
                  <a:avLst/>
                  <a:gdLst/>
                  <a:ahLst/>
                  <a:cxnLst/>
                  <a:rect l="l" t="t" r="r" b="b"/>
                  <a:pathLst>
                    <a:path w="2053" h="2556" extrusionOk="0">
                      <a:moveTo>
                        <a:pt x="1547" y="1"/>
                      </a:moveTo>
                      <a:cubicBezTo>
                        <a:pt x="1384" y="1"/>
                        <a:pt x="1227" y="90"/>
                        <a:pt x="1174" y="296"/>
                      </a:cubicBezTo>
                      <a:cubicBezTo>
                        <a:pt x="1018" y="897"/>
                        <a:pt x="729" y="1406"/>
                        <a:pt x="288" y="1848"/>
                      </a:cubicBezTo>
                      <a:cubicBezTo>
                        <a:pt x="0" y="2139"/>
                        <a:pt x="281" y="2555"/>
                        <a:pt x="598" y="2555"/>
                      </a:cubicBezTo>
                      <a:cubicBezTo>
                        <a:pt x="694" y="2555"/>
                        <a:pt x="790" y="2520"/>
                        <a:pt x="875" y="2434"/>
                      </a:cubicBezTo>
                      <a:cubicBezTo>
                        <a:pt x="1412" y="1894"/>
                        <a:pt x="1782" y="1253"/>
                        <a:pt x="1971" y="513"/>
                      </a:cubicBezTo>
                      <a:cubicBezTo>
                        <a:pt x="2053" y="204"/>
                        <a:pt x="1797" y="1"/>
                        <a:pt x="15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26"/>
                <p:cNvSpPr/>
                <p:nvPr/>
              </p:nvSpPr>
              <p:spPr>
                <a:xfrm>
                  <a:off x="426402" y="3291545"/>
                  <a:ext cx="58562" cy="65606"/>
                </a:xfrm>
                <a:custGeom>
                  <a:avLst/>
                  <a:gdLst/>
                  <a:ahLst/>
                  <a:cxnLst/>
                  <a:rect l="l" t="t" r="r" b="b"/>
                  <a:pathLst>
                    <a:path w="2278" h="2552" extrusionOk="0">
                      <a:moveTo>
                        <a:pt x="1716" y="1"/>
                      </a:moveTo>
                      <a:cubicBezTo>
                        <a:pt x="1594" y="1"/>
                        <a:pt x="1473" y="65"/>
                        <a:pt x="1402" y="214"/>
                      </a:cubicBezTo>
                      <a:cubicBezTo>
                        <a:pt x="1110" y="819"/>
                        <a:pt x="747" y="1353"/>
                        <a:pt x="286" y="1837"/>
                      </a:cubicBezTo>
                      <a:cubicBezTo>
                        <a:pt x="0" y="2135"/>
                        <a:pt x="282" y="2551"/>
                        <a:pt x="595" y="2551"/>
                      </a:cubicBezTo>
                      <a:cubicBezTo>
                        <a:pt x="688" y="2551"/>
                        <a:pt x="783" y="2512"/>
                        <a:pt x="869" y="2423"/>
                      </a:cubicBezTo>
                      <a:cubicBezTo>
                        <a:pt x="1381" y="1890"/>
                        <a:pt x="1798" y="1299"/>
                        <a:pt x="2118" y="634"/>
                      </a:cubicBezTo>
                      <a:cubicBezTo>
                        <a:pt x="2278" y="303"/>
                        <a:pt x="1986" y="1"/>
                        <a:pt x="17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26"/>
                <p:cNvSpPr/>
                <p:nvPr/>
              </p:nvSpPr>
              <p:spPr>
                <a:xfrm>
                  <a:off x="-11009" y="3750911"/>
                  <a:ext cx="46762" cy="97791"/>
                </a:xfrm>
                <a:custGeom>
                  <a:avLst/>
                  <a:gdLst/>
                  <a:ahLst/>
                  <a:cxnLst/>
                  <a:rect l="l" t="t" r="r" b="b"/>
                  <a:pathLst>
                    <a:path w="1819" h="3804" extrusionOk="0">
                      <a:moveTo>
                        <a:pt x="1311" y="0"/>
                      </a:moveTo>
                      <a:cubicBezTo>
                        <a:pt x="1150" y="0"/>
                        <a:pt x="997" y="89"/>
                        <a:pt x="958" y="299"/>
                      </a:cubicBezTo>
                      <a:cubicBezTo>
                        <a:pt x="759" y="1324"/>
                        <a:pt x="478" y="2323"/>
                        <a:pt x="115" y="3305"/>
                      </a:cubicBezTo>
                      <a:cubicBezTo>
                        <a:pt x="1" y="3608"/>
                        <a:pt x="250" y="3803"/>
                        <a:pt x="503" y="3803"/>
                      </a:cubicBezTo>
                      <a:cubicBezTo>
                        <a:pt x="670" y="3803"/>
                        <a:pt x="841" y="3721"/>
                        <a:pt x="912" y="3522"/>
                      </a:cubicBezTo>
                      <a:cubicBezTo>
                        <a:pt x="1275" y="2544"/>
                        <a:pt x="1556" y="1544"/>
                        <a:pt x="1759" y="519"/>
                      </a:cubicBezTo>
                      <a:cubicBezTo>
                        <a:pt x="1819" y="206"/>
                        <a:pt x="1552" y="0"/>
                        <a:pt x="13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26"/>
                <p:cNvSpPr/>
                <p:nvPr/>
              </p:nvSpPr>
              <p:spPr>
                <a:xfrm>
                  <a:off x="35184" y="3821500"/>
                  <a:ext cx="36530" cy="75297"/>
                </a:xfrm>
                <a:custGeom>
                  <a:avLst/>
                  <a:gdLst/>
                  <a:ahLst/>
                  <a:cxnLst/>
                  <a:rect l="l" t="t" r="r" b="b"/>
                  <a:pathLst>
                    <a:path w="1421" h="2929" extrusionOk="0">
                      <a:moveTo>
                        <a:pt x="908" y="0"/>
                      </a:moveTo>
                      <a:cubicBezTo>
                        <a:pt x="752" y="0"/>
                        <a:pt x="602" y="93"/>
                        <a:pt x="570" y="303"/>
                      </a:cubicBezTo>
                      <a:cubicBezTo>
                        <a:pt x="456" y="1018"/>
                        <a:pt x="296" y="1722"/>
                        <a:pt x="93" y="2416"/>
                      </a:cubicBezTo>
                      <a:cubicBezTo>
                        <a:pt x="0" y="2725"/>
                        <a:pt x="256" y="2929"/>
                        <a:pt x="506" y="2929"/>
                      </a:cubicBezTo>
                      <a:cubicBezTo>
                        <a:pt x="670" y="2929"/>
                        <a:pt x="833" y="2839"/>
                        <a:pt x="890" y="2637"/>
                      </a:cubicBezTo>
                      <a:cubicBezTo>
                        <a:pt x="1097" y="1943"/>
                        <a:pt x="1253" y="1238"/>
                        <a:pt x="1371" y="524"/>
                      </a:cubicBezTo>
                      <a:cubicBezTo>
                        <a:pt x="1420" y="207"/>
                        <a:pt x="1150" y="0"/>
                        <a:pt x="9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26"/>
                <p:cNvSpPr/>
                <p:nvPr/>
              </p:nvSpPr>
              <p:spPr>
                <a:xfrm>
                  <a:off x="116852" y="3645465"/>
                  <a:ext cx="53523" cy="79051"/>
                </a:xfrm>
                <a:custGeom>
                  <a:avLst/>
                  <a:gdLst/>
                  <a:ahLst/>
                  <a:cxnLst/>
                  <a:rect l="l" t="t" r="r" b="b"/>
                  <a:pathLst>
                    <a:path w="2082" h="3075" extrusionOk="0">
                      <a:moveTo>
                        <a:pt x="1524" y="1"/>
                      </a:moveTo>
                      <a:cubicBezTo>
                        <a:pt x="1402" y="1"/>
                        <a:pt x="1281" y="65"/>
                        <a:pt x="1210" y="214"/>
                      </a:cubicBezTo>
                      <a:cubicBezTo>
                        <a:pt x="862" y="957"/>
                        <a:pt x="509" y="1701"/>
                        <a:pt x="157" y="2444"/>
                      </a:cubicBezTo>
                      <a:cubicBezTo>
                        <a:pt x="0" y="2775"/>
                        <a:pt x="292" y="3074"/>
                        <a:pt x="559" y="3074"/>
                      </a:cubicBezTo>
                      <a:cubicBezTo>
                        <a:pt x="683" y="3074"/>
                        <a:pt x="801" y="3014"/>
                        <a:pt x="872" y="2861"/>
                      </a:cubicBezTo>
                      <a:cubicBezTo>
                        <a:pt x="1225" y="2121"/>
                        <a:pt x="1576" y="1377"/>
                        <a:pt x="1925" y="633"/>
                      </a:cubicBezTo>
                      <a:cubicBezTo>
                        <a:pt x="2082" y="303"/>
                        <a:pt x="1793" y="1"/>
                        <a:pt x="15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26"/>
                <p:cNvSpPr/>
                <p:nvPr/>
              </p:nvSpPr>
              <p:spPr>
                <a:xfrm>
                  <a:off x="318232" y="4024063"/>
                  <a:ext cx="30823" cy="81673"/>
                </a:xfrm>
                <a:custGeom>
                  <a:avLst/>
                  <a:gdLst/>
                  <a:ahLst/>
                  <a:cxnLst/>
                  <a:rect l="l" t="t" r="r" b="b"/>
                  <a:pathLst>
                    <a:path w="1199" h="3177" extrusionOk="0">
                      <a:moveTo>
                        <a:pt x="691" y="1"/>
                      </a:moveTo>
                      <a:cubicBezTo>
                        <a:pt x="530" y="1"/>
                        <a:pt x="388" y="93"/>
                        <a:pt x="359" y="303"/>
                      </a:cubicBezTo>
                      <a:cubicBezTo>
                        <a:pt x="253" y="1085"/>
                        <a:pt x="146" y="1871"/>
                        <a:pt x="43" y="2658"/>
                      </a:cubicBezTo>
                      <a:cubicBezTo>
                        <a:pt x="0" y="2971"/>
                        <a:pt x="271" y="3177"/>
                        <a:pt x="512" y="3177"/>
                      </a:cubicBezTo>
                      <a:cubicBezTo>
                        <a:pt x="669" y="3177"/>
                        <a:pt x="811" y="3085"/>
                        <a:pt x="840" y="2875"/>
                      </a:cubicBezTo>
                      <a:cubicBezTo>
                        <a:pt x="947" y="2093"/>
                        <a:pt x="1054" y="1306"/>
                        <a:pt x="1160" y="520"/>
                      </a:cubicBezTo>
                      <a:cubicBezTo>
                        <a:pt x="1199" y="207"/>
                        <a:pt x="929" y="1"/>
                        <a:pt x="6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26"/>
                <p:cNvSpPr/>
                <p:nvPr/>
              </p:nvSpPr>
              <p:spPr>
                <a:xfrm>
                  <a:off x="391930" y="4013832"/>
                  <a:ext cx="36145" cy="67765"/>
                </a:xfrm>
                <a:custGeom>
                  <a:avLst/>
                  <a:gdLst/>
                  <a:ahLst/>
                  <a:cxnLst/>
                  <a:rect l="l" t="t" r="r" b="b"/>
                  <a:pathLst>
                    <a:path w="1406" h="2636" extrusionOk="0">
                      <a:moveTo>
                        <a:pt x="840" y="0"/>
                      </a:moveTo>
                      <a:cubicBezTo>
                        <a:pt x="716" y="0"/>
                        <a:pt x="591" y="57"/>
                        <a:pt x="509" y="202"/>
                      </a:cubicBezTo>
                      <a:cubicBezTo>
                        <a:pt x="360" y="466"/>
                        <a:pt x="221" y="736"/>
                        <a:pt x="97" y="1010"/>
                      </a:cubicBezTo>
                      <a:cubicBezTo>
                        <a:pt x="61" y="1551"/>
                        <a:pt x="29" y="2092"/>
                        <a:pt x="1" y="2632"/>
                      </a:cubicBezTo>
                      <a:cubicBezTo>
                        <a:pt x="18" y="2636"/>
                        <a:pt x="39" y="2636"/>
                        <a:pt x="57" y="2636"/>
                      </a:cubicBezTo>
                      <a:cubicBezTo>
                        <a:pt x="225" y="2636"/>
                        <a:pt x="389" y="2550"/>
                        <a:pt x="456" y="2351"/>
                      </a:cubicBezTo>
                      <a:cubicBezTo>
                        <a:pt x="655" y="1747"/>
                        <a:pt x="911" y="1174"/>
                        <a:pt x="1224" y="619"/>
                      </a:cubicBezTo>
                      <a:cubicBezTo>
                        <a:pt x="1405" y="299"/>
                        <a:pt x="1121" y="0"/>
                        <a:pt x="84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26"/>
                <p:cNvSpPr/>
                <p:nvPr/>
              </p:nvSpPr>
              <p:spPr>
                <a:xfrm>
                  <a:off x="380671" y="4039795"/>
                  <a:ext cx="13754" cy="41723"/>
                </a:xfrm>
                <a:custGeom>
                  <a:avLst/>
                  <a:gdLst/>
                  <a:ahLst/>
                  <a:cxnLst/>
                  <a:rect l="l" t="t" r="r" b="b"/>
                  <a:pathLst>
                    <a:path w="535" h="1623" extrusionOk="0">
                      <a:moveTo>
                        <a:pt x="535" y="0"/>
                      </a:moveTo>
                      <a:lnTo>
                        <a:pt x="535" y="0"/>
                      </a:lnTo>
                      <a:cubicBezTo>
                        <a:pt x="367" y="363"/>
                        <a:pt x="221" y="737"/>
                        <a:pt x="93" y="1121"/>
                      </a:cubicBezTo>
                      <a:cubicBezTo>
                        <a:pt x="1" y="1402"/>
                        <a:pt x="208" y="1594"/>
                        <a:pt x="439" y="1622"/>
                      </a:cubicBezTo>
                      <a:cubicBezTo>
                        <a:pt x="467" y="1082"/>
                        <a:pt x="499" y="541"/>
                        <a:pt x="5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26"/>
                <p:cNvSpPr/>
                <p:nvPr/>
              </p:nvSpPr>
              <p:spPr>
                <a:xfrm>
                  <a:off x="345737" y="3882500"/>
                  <a:ext cx="49153" cy="68973"/>
                </a:xfrm>
                <a:custGeom>
                  <a:avLst/>
                  <a:gdLst/>
                  <a:ahLst/>
                  <a:cxnLst/>
                  <a:rect l="l" t="t" r="r" b="b"/>
                  <a:pathLst>
                    <a:path w="1912" h="2683" extrusionOk="0">
                      <a:moveTo>
                        <a:pt x="1506" y="1"/>
                      </a:moveTo>
                      <a:cubicBezTo>
                        <a:pt x="1299" y="1"/>
                        <a:pt x="1082" y="136"/>
                        <a:pt x="1061" y="399"/>
                      </a:cubicBezTo>
                      <a:cubicBezTo>
                        <a:pt x="1018" y="1021"/>
                        <a:pt x="748" y="1551"/>
                        <a:pt x="300" y="1982"/>
                      </a:cubicBezTo>
                      <a:cubicBezTo>
                        <a:pt x="1" y="2267"/>
                        <a:pt x="286" y="2683"/>
                        <a:pt x="609" y="2683"/>
                      </a:cubicBezTo>
                      <a:cubicBezTo>
                        <a:pt x="705" y="2683"/>
                        <a:pt x="802" y="2651"/>
                        <a:pt x="887" y="2566"/>
                      </a:cubicBezTo>
                      <a:cubicBezTo>
                        <a:pt x="1499" y="1982"/>
                        <a:pt x="1830" y="1242"/>
                        <a:pt x="1890" y="399"/>
                      </a:cubicBezTo>
                      <a:cubicBezTo>
                        <a:pt x="1911" y="136"/>
                        <a:pt x="1713" y="1"/>
                        <a:pt x="15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26"/>
                <p:cNvSpPr/>
                <p:nvPr/>
              </p:nvSpPr>
              <p:spPr>
                <a:xfrm>
                  <a:off x="114101" y="4287344"/>
                  <a:ext cx="38176" cy="75117"/>
                </a:xfrm>
                <a:custGeom>
                  <a:avLst/>
                  <a:gdLst/>
                  <a:ahLst/>
                  <a:cxnLst/>
                  <a:rect l="l" t="t" r="r" b="b"/>
                  <a:pathLst>
                    <a:path w="1485" h="2922" extrusionOk="0">
                      <a:moveTo>
                        <a:pt x="1079" y="0"/>
                      </a:moveTo>
                      <a:cubicBezTo>
                        <a:pt x="872" y="0"/>
                        <a:pt x="656" y="136"/>
                        <a:pt x="641" y="402"/>
                      </a:cubicBezTo>
                      <a:cubicBezTo>
                        <a:pt x="598" y="1061"/>
                        <a:pt x="439" y="1691"/>
                        <a:pt x="158" y="2292"/>
                      </a:cubicBezTo>
                      <a:cubicBezTo>
                        <a:pt x="1" y="2619"/>
                        <a:pt x="289" y="2921"/>
                        <a:pt x="559" y="2921"/>
                      </a:cubicBezTo>
                      <a:cubicBezTo>
                        <a:pt x="680" y="2921"/>
                        <a:pt x="802" y="2857"/>
                        <a:pt x="872" y="2708"/>
                      </a:cubicBezTo>
                      <a:cubicBezTo>
                        <a:pt x="1221" y="1972"/>
                        <a:pt x="1417" y="1213"/>
                        <a:pt x="1467" y="402"/>
                      </a:cubicBezTo>
                      <a:cubicBezTo>
                        <a:pt x="1485" y="136"/>
                        <a:pt x="1285" y="0"/>
                        <a:pt x="10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26"/>
                <p:cNvSpPr/>
                <p:nvPr/>
              </p:nvSpPr>
              <p:spPr>
                <a:xfrm>
                  <a:off x="148958" y="4304181"/>
                  <a:ext cx="55065" cy="101699"/>
                </a:xfrm>
                <a:custGeom>
                  <a:avLst/>
                  <a:gdLst/>
                  <a:ahLst/>
                  <a:cxnLst/>
                  <a:rect l="l" t="t" r="r" b="b"/>
                  <a:pathLst>
                    <a:path w="2142" h="3956" extrusionOk="0">
                      <a:moveTo>
                        <a:pt x="1641" y="0"/>
                      </a:moveTo>
                      <a:cubicBezTo>
                        <a:pt x="1473" y="0"/>
                        <a:pt x="1306" y="85"/>
                        <a:pt x="1235" y="284"/>
                      </a:cubicBezTo>
                      <a:cubicBezTo>
                        <a:pt x="861" y="1341"/>
                        <a:pt x="484" y="2398"/>
                        <a:pt x="107" y="3455"/>
                      </a:cubicBezTo>
                      <a:cubicBezTo>
                        <a:pt x="0" y="3757"/>
                        <a:pt x="249" y="3956"/>
                        <a:pt x="502" y="3956"/>
                      </a:cubicBezTo>
                      <a:cubicBezTo>
                        <a:pt x="669" y="3956"/>
                        <a:pt x="836" y="3870"/>
                        <a:pt x="907" y="3675"/>
                      </a:cubicBezTo>
                      <a:lnTo>
                        <a:pt x="2035" y="506"/>
                      </a:lnTo>
                      <a:cubicBezTo>
                        <a:pt x="2142" y="199"/>
                        <a:pt x="1893" y="0"/>
                        <a:pt x="164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26"/>
                <p:cNvSpPr/>
                <p:nvPr/>
              </p:nvSpPr>
              <p:spPr>
                <a:xfrm>
                  <a:off x="2477345" y="3138003"/>
                  <a:ext cx="298336" cy="110876"/>
                </a:xfrm>
                <a:custGeom>
                  <a:avLst/>
                  <a:gdLst/>
                  <a:ahLst/>
                  <a:cxnLst/>
                  <a:rect l="l" t="t" r="r" b="b"/>
                  <a:pathLst>
                    <a:path w="11605" h="4313" extrusionOk="0">
                      <a:moveTo>
                        <a:pt x="0" y="1"/>
                      </a:moveTo>
                      <a:lnTo>
                        <a:pt x="0" y="1"/>
                      </a:lnTo>
                      <a:cubicBezTo>
                        <a:pt x="686" y="819"/>
                        <a:pt x="1519" y="1509"/>
                        <a:pt x="2409" y="2099"/>
                      </a:cubicBezTo>
                      <a:cubicBezTo>
                        <a:pt x="3302" y="2694"/>
                        <a:pt x="4269" y="3173"/>
                        <a:pt x="5280" y="3541"/>
                      </a:cubicBezTo>
                      <a:cubicBezTo>
                        <a:pt x="6293" y="3882"/>
                        <a:pt x="7343" y="4152"/>
                        <a:pt x="8410" y="4241"/>
                      </a:cubicBezTo>
                      <a:cubicBezTo>
                        <a:pt x="8944" y="4312"/>
                        <a:pt x="9481" y="4298"/>
                        <a:pt x="10014" y="4305"/>
                      </a:cubicBezTo>
                      <a:cubicBezTo>
                        <a:pt x="10548" y="4298"/>
                        <a:pt x="11078" y="4224"/>
                        <a:pt x="11605" y="4173"/>
                      </a:cubicBezTo>
                      <a:lnTo>
                        <a:pt x="11605" y="4173"/>
                      </a:lnTo>
                      <a:cubicBezTo>
                        <a:pt x="11336" y="4177"/>
                        <a:pt x="11068" y="4180"/>
                        <a:pt x="10799" y="4180"/>
                      </a:cubicBezTo>
                      <a:cubicBezTo>
                        <a:pt x="10006" y="4180"/>
                        <a:pt x="9216" y="4152"/>
                        <a:pt x="8435" y="4027"/>
                      </a:cubicBezTo>
                      <a:cubicBezTo>
                        <a:pt x="7389" y="3899"/>
                        <a:pt x="6361" y="3636"/>
                        <a:pt x="5372" y="3280"/>
                      </a:cubicBezTo>
                      <a:cubicBezTo>
                        <a:pt x="4372" y="2943"/>
                        <a:pt x="3426" y="2469"/>
                        <a:pt x="2522" y="1922"/>
                      </a:cubicBezTo>
                      <a:cubicBezTo>
                        <a:pt x="1622" y="1374"/>
                        <a:pt x="768" y="740"/>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26"/>
                <p:cNvSpPr/>
                <p:nvPr/>
              </p:nvSpPr>
              <p:spPr>
                <a:xfrm>
                  <a:off x="1381684" y="1714046"/>
                  <a:ext cx="598805" cy="1478670"/>
                </a:xfrm>
                <a:custGeom>
                  <a:avLst/>
                  <a:gdLst/>
                  <a:ahLst/>
                  <a:cxnLst/>
                  <a:rect l="l" t="t" r="r" b="b"/>
                  <a:pathLst>
                    <a:path w="23293" h="57519" extrusionOk="0">
                      <a:moveTo>
                        <a:pt x="10395" y="1"/>
                      </a:moveTo>
                      <a:lnTo>
                        <a:pt x="10395" y="1"/>
                      </a:lnTo>
                      <a:cubicBezTo>
                        <a:pt x="6891" y="4575"/>
                        <a:pt x="4192" y="9780"/>
                        <a:pt x="2417" y="15284"/>
                      </a:cubicBezTo>
                      <a:cubicBezTo>
                        <a:pt x="655" y="20783"/>
                        <a:pt x="0" y="26725"/>
                        <a:pt x="1072" y="32459"/>
                      </a:cubicBezTo>
                      <a:cubicBezTo>
                        <a:pt x="1644" y="35312"/>
                        <a:pt x="2665" y="38066"/>
                        <a:pt x="4042" y="40620"/>
                      </a:cubicBezTo>
                      <a:lnTo>
                        <a:pt x="4572" y="41573"/>
                      </a:lnTo>
                      <a:cubicBezTo>
                        <a:pt x="4747" y="41890"/>
                        <a:pt x="4921" y="42210"/>
                        <a:pt x="5138" y="42502"/>
                      </a:cubicBezTo>
                      <a:lnTo>
                        <a:pt x="6365" y="44302"/>
                      </a:lnTo>
                      <a:cubicBezTo>
                        <a:pt x="6788" y="44889"/>
                        <a:pt x="7276" y="45430"/>
                        <a:pt x="7727" y="45992"/>
                      </a:cubicBezTo>
                      <a:lnTo>
                        <a:pt x="8425" y="46828"/>
                      </a:lnTo>
                      <a:lnTo>
                        <a:pt x="9186" y="47604"/>
                      </a:lnTo>
                      <a:lnTo>
                        <a:pt x="10716" y="49144"/>
                      </a:lnTo>
                      <a:lnTo>
                        <a:pt x="12367" y="50556"/>
                      </a:lnTo>
                      <a:lnTo>
                        <a:pt x="13188" y="51261"/>
                      </a:lnTo>
                      <a:cubicBezTo>
                        <a:pt x="13469" y="51489"/>
                        <a:pt x="13768" y="51691"/>
                        <a:pt x="14056" y="51908"/>
                      </a:cubicBezTo>
                      <a:lnTo>
                        <a:pt x="15807" y="53185"/>
                      </a:lnTo>
                      <a:lnTo>
                        <a:pt x="16248" y="53502"/>
                      </a:lnTo>
                      <a:lnTo>
                        <a:pt x="16707" y="53786"/>
                      </a:lnTo>
                      <a:lnTo>
                        <a:pt x="17628" y="54356"/>
                      </a:lnTo>
                      <a:lnTo>
                        <a:pt x="19467" y="55494"/>
                      </a:lnTo>
                      <a:cubicBezTo>
                        <a:pt x="20734" y="56188"/>
                        <a:pt x="22015" y="56850"/>
                        <a:pt x="23292" y="57518"/>
                      </a:cubicBezTo>
                      <a:lnTo>
                        <a:pt x="19542" y="55370"/>
                      </a:lnTo>
                      <a:lnTo>
                        <a:pt x="17742" y="54181"/>
                      </a:lnTo>
                      <a:lnTo>
                        <a:pt x="16842" y="53591"/>
                      </a:lnTo>
                      <a:lnTo>
                        <a:pt x="16393" y="53292"/>
                      </a:lnTo>
                      <a:lnTo>
                        <a:pt x="15963" y="52965"/>
                      </a:lnTo>
                      <a:lnTo>
                        <a:pt x="14249" y="51663"/>
                      </a:lnTo>
                      <a:cubicBezTo>
                        <a:pt x="13964" y="51442"/>
                        <a:pt x="13669" y="51236"/>
                        <a:pt x="13398" y="51004"/>
                      </a:cubicBezTo>
                      <a:lnTo>
                        <a:pt x="12590" y="50290"/>
                      </a:lnTo>
                      <a:lnTo>
                        <a:pt x="10983" y="48863"/>
                      </a:lnTo>
                      <a:lnTo>
                        <a:pt x="9495" y="47312"/>
                      </a:lnTo>
                      <a:cubicBezTo>
                        <a:pt x="5540" y="43174"/>
                        <a:pt x="2715" y="37959"/>
                        <a:pt x="1612" y="32352"/>
                      </a:cubicBezTo>
                      <a:cubicBezTo>
                        <a:pt x="1072" y="29549"/>
                        <a:pt x="951" y="26671"/>
                        <a:pt x="1182" y="23822"/>
                      </a:cubicBezTo>
                      <a:cubicBezTo>
                        <a:pt x="1409" y="20972"/>
                        <a:pt x="2003" y="18154"/>
                        <a:pt x="2818" y="15407"/>
                      </a:cubicBezTo>
                      <a:cubicBezTo>
                        <a:pt x="3643" y="12662"/>
                        <a:pt x="4722" y="9990"/>
                        <a:pt x="5998" y="7418"/>
                      </a:cubicBezTo>
                      <a:cubicBezTo>
                        <a:pt x="7272" y="4842"/>
                        <a:pt x="8717" y="2341"/>
                        <a:pt x="1039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26"/>
                <p:cNvSpPr/>
                <p:nvPr/>
              </p:nvSpPr>
              <p:spPr>
                <a:xfrm>
                  <a:off x="1604656" y="1695666"/>
                  <a:ext cx="564922" cy="448159"/>
                </a:xfrm>
                <a:custGeom>
                  <a:avLst/>
                  <a:gdLst/>
                  <a:ahLst/>
                  <a:cxnLst/>
                  <a:rect l="l" t="t" r="r" b="b"/>
                  <a:pathLst>
                    <a:path w="21975" h="17433" extrusionOk="0">
                      <a:moveTo>
                        <a:pt x="14587" y="1"/>
                      </a:moveTo>
                      <a:cubicBezTo>
                        <a:pt x="6430" y="1"/>
                        <a:pt x="0" y="14124"/>
                        <a:pt x="0" y="14124"/>
                      </a:cubicBezTo>
                      <a:lnTo>
                        <a:pt x="13842" y="17432"/>
                      </a:lnTo>
                      <a:cubicBezTo>
                        <a:pt x="13842" y="17432"/>
                        <a:pt x="21974" y="1071"/>
                        <a:pt x="15674" y="85"/>
                      </a:cubicBezTo>
                      <a:cubicBezTo>
                        <a:pt x="15309" y="28"/>
                        <a:pt x="14946" y="1"/>
                        <a:pt x="1458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26"/>
                <p:cNvSpPr/>
                <p:nvPr/>
              </p:nvSpPr>
              <p:spPr>
                <a:xfrm>
                  <a:off x="1585788" y="1684921"/>
                  <a:ext cx="789220" cy="462529"/>
                </a:xfrm>
                <a:custGeom>
                  <a:avLst/>
                  <a:gdLst/>
                  <a:ahLst/>
                  <a:cxnLst/>
                  <a:rect l="l" t="t" r="r" b="b"/>
                  <a:pathLst>
                    <a:path w="30700" h="17992" extrusionOk="0">
                      <a:moveTo>
                        <a:pt x="16121" y="1"/>
                      </a:moveTo>
                      <a:cubicBezTo>
                        <a:pt x="15239" y="1"/>
                        <a:pt x="14359" y="91"/>
                        <a:pt x="13538" y="361"/>
                      </a:cubicBezTo>
                      <a:cubicBezTo>
                        <a:pt x="11745" y="881"/>
                        <a:pt x="10144" y="1845"/>
                        <a:pt x="8745" y="2994"/>
                      </a:cubicBezTo>
                      <a:cubicBezTo>
                        <a:pt x="7340" y="4143"/>
                        <a:pt x="6105" y="5467"/>
                        <a:pt x="4995" y="6879"/>
                      </a:cubicBezTo>
                      <a:cubicBezTo>
                        <a:pt x="2787" y="9714"/>
                        <a:pt x="1171" y="12951"/>
                        <a:pt x="1" y="16299"/>
                      </a:cubicBezTo>
                      <a:cubicBezTo>
                        <a:pt x="748" y="14688"/>
                        <a:pt x="1509" y="13087"/>
                        <a:pt x="2438" y="11582"/>
                      </a:cubicBezTo>
                      <a:cubicBezTo>
                        <a:pt x="3370" y="10081"/>
                        <a:pt x="4363" y="8621"/>
                        <a:pt x="5497" y="7284"/>
                      </a:cubicBezTo>
                      <a:cubicBezTo>
                        <a:pt x="7753" y="4638"/>
                        <a:pt x="10535" y="2257"/>
                        <a:pt x="13801" y="1297"/>
                      </a:cubicBezTo>
                      <a:cubicBezTo>
                        <a:pt x="14504" y="1070"/>
                        <a:pt x="15232" y="1001"/>
                        <a:pt x="15948" y="1001"/>
                      </a:cubicBezTo>
                      <a:cubicBezTo>
                        <a:pt x="16054" y="1001"/>
                        <a:pt x="16160" y="1003"/>
                        <a:pt x="16266" y="1005"/>
                      </a:cubicBezTo>
                      <a:cubicBezTo>
                        <a:pt x="17034" y="1023"/>
                        <a:pt x="17515" y="1454"/>
                        <a:pt x="17743" y="2197"/>
                      </a:cubicBezTo>
                      <a:cubicBezTo>
                        <a:pt x="17977" y="2922"/>
                        <a:pt x="17973" y="3791"/>
                        <a:pt x="17909" y="4630"/>
                      </a:cubicBezTo>
                      <a:cubicBezTo>
                        <a:pt x="17842" y="5480"/>
                        <a:pt x="17689" y="6337"/>
                        <a:pt x="17504" y="7188"/>
                      </a:cubicBezTo>
                      <a:cubicBezTo>
                        <a:pt x="16778" y="10596"/>
                        <a:pt x="15576" y="13951"/>
                        <a:pt x="14234" y="17192"/>
                      </a:cubicBezTo>
                      <a:lnTo>
                        <a:pt x="13904" y="17992"/>
                      </a:lnTo>
                      <a:lnTo>
                        <a:pt x="13904" y="17992"/>
                      </a:lnTo>
                      <a:lnTo>
                        <a:pt x="14750" y="17872"/>
                      </a:lnTo>
                      <a:cubicBezTo>
                        <a:pt x="16658" y="17597"/>
                        <a:pt x="18600" y="17423"/>
                        <a:pt x="20531" y="17335"/>
                      </a:cubicBezTo>
                      <a:cubicBezTo>
                        <a:pt x="21033" y="17316"/>
                        <a:pt x="21537" y="17304"/>
                        <a:pt x="22040" y="17304"/>
                      </a:cubicBezTo>
                      <a:cubicBezTo>
                        <a:pt x="23470" y="17304"/>
                        <a:pt x="24896" y="17398"/>
                        <a:pt x="26281" y="17690"/>
                      </a:cubicBezTo>
                      <a:lnTo>
                        <a:pt x="26540" y="17743"/>
                      </a:lnTo>
                      <a:lnTo>
                        <a:pt x="26636" y="17512"/>
                      </a:lnTo>
                      <a:cubicBezTo>
                        <a:pt x="27913" y="14445"/>
                        <a:pt x="29286" y="11407"/>
                        <a:pt x="30699" y="8387"/>
                      </a:cubicBezTo>
                      <a:lnTo>
                        <a:pt x="30699" y="8387"/>
                      </a:lnTo>
                      <a:cubicBezTo>
                        <a:pt x="29859" y="9828"/>
                        <a:pt x="29069" y="11297"/>
                        <a:pt x="28297" y="12777"/>
                      </a:cubicBezTo>
                      <a:cubicBezTo>
                        <a:pt x="27565" y="14182"/>
                        <a:pt x="26846" y="15598"/>
                        <a:pt x="26177" y="17039"/>
                      </a:cubicBezTo>
                      <a:cubicBezTo>
                        <a:pt x="24306" y="16605"/>
                        <a:pt x="22403" y="16498"/>
                        <a:pt x="20513" y="16494"/>
                      </a:cubicBezTo>
                      <a:cubicBezTo>
                        <a:pt x="18813" y="16494"/>
                        <a:pt x="17127" y="16622"/>
                        <a:pt x="15441" y="16822"/>
                      </a:cubicBezTo>
                      <a:cubicBezTo>
                        <a:pt x="16718" y="13773"/>
                        <a:pt x="17849" y="10675"/>
                        <a:pt x="18582" y="7416"/>
                      </a:cubicBezTo>
                      <a:cubicBezTo>
                        <a:pt x="18767" y="6530"/>
                        <a:pt x="18912" y="5633"/>
                        <a:pt x="18976" y="4712"/>
                      </a:cubicBezTo>
                      <a:cubicBezTo>
                        <a:pt x="19030" y="3791"/>
                        <a:pt x="19045" y="2841"/>
                        <a:pt x="18725" y="1870"/>
                      </a:cubicBezTo>
                      <a:cubicBezTo>
                        <a:pt x="18585" y="1393"/>
                        <a:pt x="18287" y="894"/>
                        <a:pt x="17849" y="536"/>
                      </a:cubicBezTo>
                      <a:cubicBezTo>
                        <a:pt x="17415" y="152"/>
                        <a:pt x="16817" y="30"/>
                        <a:pt x="16326" y="2"/>
                      </a:cubicBezTo>
                      <a:cubicBezTo>
                        <a:pt x="16258" y="1"/>
                        <a:pt x="16189" y="1"/>
                        <a:pt x="161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26"/>
                <p:cNvSpPr/>
                <p:nvPr/>
              </p:nvSpPr>
              <p:spPr>
                <a:xfrm rot="7823354">
                  <a:off x="822851" y="3569909"/>
                  <a:ext cx="419573" cy="540850"/>
                </a:xfrm>
                <a:custGeom>
                  <a:avLst/>
                  <a:gdLst/>
                  <a:ahLst/>
                  <a:cxnLst/>
                  <a:rect l="l" t="t" r="r" b="b"/>
                  <a:pathLst>
                    <a:path w="10154" h="13089" extrusionOk="0">
                      <a:moveTo>
                        <a:pt x="6599" y="0"/>
                      </a:moveTo>
                      <a:cubicBezTo>
                        <a:pt x="6193" y="0"/>
                        <a:pt x="5777" y="80"/>
                        <a:pt x="5408" y="249"/>
                      </a:cubicBezTo>
                      <a:cubicBezTo>
                        <a:pt x="4888" y="487"/>
                        <a:pt x="4454" y="847"/>
                        <a:pt x="4074" y="1238"/>
                      </a:cubicBezTo>
                      <a:cubicBezTo>
                        <a:pt x="3326" y="2045"/>
                        <a:pt x="2811" y="2996"/>
                        <a:pt x="2356" y="3953"/>
                      </a:cubicBezTo>
                      <a:cubicBezTo>
                        <a:pt x="1914" y="4917"/>
                        <a:pt x="1541" y="5909"/>
                        <a:pt x="1249" y="6920"/>
                      </a:cubicBezTo>
                      <a:cubicBezTo>
                        <a:pt x="651" y="8940"/>
                        <a:pt x="228" y="11004"/>
                        <a:pt x="0" y="13089"/>
                      </a:cubicBezTo>
                      <a:cubicBezTo>
                        <a:pt x="228" y="12067"/>
                        <a:pt x="466" y="11046"/>
                        <a:pt x="747" y="10043"/>
                      </a:cubicBezTo>
                      <a:cubicBezTo>
                        <a:pt x="1018" y="9033"/>
                        <a:pt x="1310" y="8033"/>
                        <a:pt x="1655" y="7051"/>
                      </a:cubicBezTo>
                      <a:cubicBezTo>
                        <a:pt x="2006" y="6073"/>
                        <a:pt x="2356" y="5094"/>
                        <a:pt x="2811" y="4166"/>
                      </a:cubicBezTo>
                      <a:cubicBezTo>
                        <a:pt x="3262" y="3244"/>
                        <a:pt x="3782" y="2341"/>
                        <a:pt x="4472" y="1619"/>
                      </a:cubicBezTo>
                      <a:cubicBezTo>
                        <a:pt x="4814" y="1256"/>
                        <a:pt x="5195" y="936"/>
                        <a:pt x="5628" y="730"/>
                      </a:cubicBezTo>
                      <a:cubicBezTo>
                        <a:pt x="5950" y="581"/>
                        <a:pt x="6286" y="510"/>
                        <a:pt x="6633" y="510"/>
                      </a:cubicBezTo>
                      <a:cubicBezTo>
                        <a:pt x="6759" y="510"/>
                        <a:pt x="6887" y="519"/>
                        <a:pt x="7016" y="538"/>
                      </a:cubicBezTo>
                      <a:cubicBezTo>
                        <a:pt x="7503" y="597"/>
                        <a:pt x="7969" y="758"/>
                        <a:pt x="8360" y="1035"/>
                      </a:cubicBezTo>
                      <a:cubicBezTo>
                        <a:pt x="8752" y="1313"/>
                        <a:pt x="9058" y="1701"/>
                        <a:pt x="9275" y="2145"/>
                      </a:cubicBezTo>
                      <a:cubicBezTo>
                        <a:pt x="9716" y="3042"/>
                        <a:pt x="9830" y="4095"/>
                        <a:pt x="9830" y="5123"/>
                      </a:cubicBezTo>
                      <a:cubicBezTo>
                        <a:pt x="9840" y="6162"/>
                        <a:pt x="9712" y="7201"/>
                        <a:pt x="9517" y="8229"/>
                      </a:cubicBezTo>
                      <a:cubicBezTo>
                        <a:pt x="9833" y="7229"/>
                        <a:pt x="10015" y="6186"/>
                        <a:pt x="10101" y="5134"/>
                      </a:cubicBezTo>
                      <a:cubicBezTo>
                        <a:pt x="10153" y="4081"/>
                        <a:pt x="10093" y="2985"/>
                        <a:pt x="9659" y="1968"/>
                      </a:cubicBezTo>
                      <a:cubicBezTo>
                        <a:pt x="9446" y="1462"/>
                        <a:pt x="9104" y="986"/>
                        <a:pt x="8641" y="651"/>
                      </a:cubicBezTo>
                      <a:cubicBezTo>
                        <a:pt x="8183" y="313"/>
                        <a:pt x="7635" y="118"/>
                        <a:pt x="7087" y="39"/>
                      </a:cubicBezTo>
                      <a:cubicBezTo>
                        <a:pt x="6928" y="13"/>
                        <a:pt x="6765" y="0"/>
                        <a:pt x="65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79" name="Google Shape;379;p26"/>
            <p:cNvGrpSpPr/>
            <p:nvPr/>
          </p:nvGrpSpPr>
          <p:grpSpPr>
            <a:xfrm>
              <a:off x="4566208" y="2080100"/>
              <a:ext cx="4266394" cy="1374543"/>
              <a:chOff x="4566208" y="1958250"/>
              <a:chExt cx="4266394" cy="1374543"/>
            </a:xfrm>
          </p:grpSpPr>
          <p:sp>
            <p:nvSpPr>
              <p:cNvPr id="380" name="Google Shape;380;p26"/>
              <p:cNvSpPr/>
              <p:nvPr/>
            </p:nvSpPr>
            <p:spPr>
              <a:xfrm>
                <a:off x="5353712" y="1958250"/>
                <a:ext cx="3478890" cy="781951"/>
              </a:xfrm>
              <a:custGeom>
                <a:avLst/>
                <a:gdLst/>
                <a:ahLst/>
                <a:cxnLst/>
                <a:rect l="l" t="t" r="r" b="b"/>
                <a:pathLst>
                  <a:path w="51675" h="11615" extrusionOk="0">
                    <a:moveTo>
                      <a:pt x="51357" y="0"/>
                    </a:moveTo>
                    <a:lnTo>
                      <a:pt x="51119" y="84"/>
                    </a:lnTo>
                    <a:cubicBezTo>
                      <a:pt x="51200" y="327"/>
                      <a:pt x="51266" y="565"/>
                      <a:pt x="51317" y="795"/>
                    </a:cubicBezTo>
                    <a:lnTo>
                      <a:pt x="51564" y="742"/>
                    </a:lnTo>
                    <a:cubicBezTo>
                      <a:pt x="51514" y="504"/>
                      <a:pt x="51443" y="254"/>
                      <a:pt x="51357" y="0"/>
                    </a:cubicBezTo>
                    <a:close/>
                    <a:moveTo>
                      <a:pt x="51667" y="1506"/>
                    </a:moveTo>
                    <a:lnTo>
                      <a:pt x="51414" y="1520"/>
                    </a:lnTo>
                    <a:cubicBezTo>
                      <a:pt x="51420" y="1603"/>
                      <a:pt x="51423" y="1687"/>
                      <a:pt x="51423" y="1770"/>
                    </a:cubicBezTo>
                    <a:cubicBezTo>
                      <a:pt x="51423" y="1927"/>
                      <a:pt x="51414" y="2091"/>
                      <a:pt x="51397" y="2251"/>
                    </a:cubicBezTo>
                    <a:lnTo>
                      <a:pt x="51647" y="2278"/>
                    </a:lnTo>
                    <a:cubicBezTo>
                      <a:pt x="51667" y="2108"/>
                      <a:pt x="51674" y="1938"/>
                      <a:pt x="51674" y="1770"/>
                    </a:cubicBezTo>
                    <a:cubicBezTo>
                      <a:pt x="51674" y="1680"/>
                      <a:pt x="51674" y="1594"/>
                      <a:pt x="51667" y="1506"/>
                    </a:cubicBezTo>
                    <a:close/>
                    <a:moveTo>
                      <a:pt x="51263" y="2973"/>
                    </a:moveTo>
                    <a:cubicBezTo>
                      <a:pt x="51203" y="3204"/>
                      <a:pt x="51126" y="3441"/>
                      <a:pt x="51029" y="3671"/>
                    </a:cubicBezTo>
                    <a:lnTo>
                      <a:pt x="51263" y="3768"/>
                    </a:lnTo>
                    <a:cubicBezTo>
                      <a:pt x="51363" y="3524"/>
                      <a:pt x="51446" y="3281"/>
                      <a:pt x="51507" y="3037"/>
                    </a:cubicBezTo>
                    <a:lnTo>
                      <a:pt x="51263" y="2973"/>
                    </a:lnTo>
                    <a:close/>
                    <a:moveTo>
                      <a:pt x="50705" y="4332"/>
                    </a:moveTo>
                    <a:cubicBezTo>
                      <a:pt x="50585" y="4546"/>
                      <a:pt x="50452" y="4753"/>
                      <a:pt x="50307" y="4954"/>
                    </a:cubicBezTo>
                    <a:lnTo>
                      <a:pt x="50512" y="5101"/>
                    </a:lnTo>
                    <a:cubicBezTo>
                      <a:pt x="50662" y="4893"/>
                      <a:pt x="50802" y="4676"/>
                      <a:pt x="50925" y="4456"/>
                    </a:cubicBezTo>
                    <a:lnTo>
                      <a:pt x="50705" y="4332"/>
                    </a:lnTo>
                    <a:close/>
                    <a:moveTo>
                      <a:pt x="49837" y="5525"/>
                    </a:moveTo>
                    <a:lnTo>
                      <a:pt x="49817" y="5548"/>
                    </a:lnTo>
                    <a:cubicBezTo>
                      <a:pt x="49656" y="5718"/>
                      <a:pt x="49486" y="5886"/>
                      <a:pt x="49309" y="6043"/>
                    </a:cubicBezTo>
                    <a:lnTo>
                      <a:pt x="49479" y="6233"/>
                    </a:lnTo>
                    <a:cubicBezTo>
                      <a:pt x="49660" y="6069"/>
                      <a:pt x="49837" y="5896"/>
                      <a:pt x="50000" y="5718"/>
                    </a:cubicBezTo>
                    <a:lnTo>
                      <a:pt x="50024" y="5695"/>
                    </a:lnTo>
                    <a:lnTo>
                      <a:pt x="49837" y="5525"/>
                    </a:lnTo>
                    <a:close/>
                    <a:moveTo>
                      <a:pt x="48734" y="6510"/>
                    </a:moveTo>
                    <a:cubicBezTo>
                      <a:pt x="48540" y="6657"/>
                      <a:pt x="48334" y="6797"/>
                      <a:pt x="48123" y="6931"/>
                    </a:cubicBezTo>
                    <a:lnTo>
                      <a:pt x="48257" y="7145"/>
                    </a:lnTo>
                    <a:cubicBezTo>
                      <a:pt x="48474" y="7008"/>
                      <a:pt x="48688" y="6861"/>
                      <a:pt x="48884" y="6714"/>
                    </a:cubicBezTo>
                    <a:lnTo>
                      <a:pt x="48734" y="6510"/>
                    </a:lnTo>
                    <a:close/>
                    <a:moveTo>
                      <a:pt x="14177" y="7028"/>
                    </a:moveTo>
                    <a:lnTo>
                      <a:pt x="14173" y="7282"/>
                    </a:lnTo>
                    <a:cubicBezTo>
                      <a:pt x="14424" y="7286"/>
                      <a:pt x="14674" y="7289"/>
                      <a:pt x="14925" y="7298"/>
                    </a:cubicBezTo>
                    <a:lnTo>
                      <a:pt x="14931" y="7045"/>
                    </a:lnTo>
                    <a:cubicBezTo>
                      <a:pt x="14681" y="7038"/>
                      <a:pt x="14430" y="7031"/>
                      <a:pt x="14177" y="7028"/>
                    </a:cubicBezTo>
                    <a:close/>
                    <a:moveTo>
                      <a:pt x="13422" y="7031"/>
                    </a:moveTo>
                    <a:cubicBezTo>
                      <a:pt x="13168" y="7035"/>
                      <a:pt x="12918" y="7045"/>
                      <a:pt x="12664" y="7055"/>
                    </a:cubicBezTo>
                    <a:lnTo>
                      <a:pt x="12677" y="7306"/>
                    </a:lnTo>
                    <a:cubicBezTo>
                      <a:pt x="12924" y="7295"/>
                      <a:pt x="13175" y="7289"/>
                      <a:pt x="13425" y="7286"/>
                    </a:cubicBezTo>
                    <a:lnTo>
                      <a:pt x="13422" y="7031"/>
                    </a:lnTo>
                    <a:close/>
                    <a:moveTo>
                      <a:pt x="15687" y="7075"/>
                    </a:moveTo>
                    <a:lnTo>
                      <a:pt x="15676" y="7326"/>
                    </a:lnTo>
                    <a:cubicBezTo>
                      <a:pt x="15924" y="7338"/>
                      <a:pt x="16174" y="7352"/>
                      <a:pt x="16425" y="7369"/>
                    </a:cubicBezTo>
                    <a:lnTo>
                      <a:pt x="16442" y="7118"/>
                    </a:lnTo>
                    <a:cubicBezTo>
                      <a:pt x="16191" y="7101"/>
                      <a:pt x="15941" y="7085"/>
                      <a:pt x="15687" y="7075"/>
                    </a:cubicBezTo>
                    <a:close/>
                    <a:moveTo>
                      <a:pt x="11908" y="7095"/>
                    </a:moveTo>
                    <a:cubicBezTo>
                      <a:pt x="11658" y="7112"/>
                      <a:pt x="11407" y="7132"/>
                      <a:pt x="11157" y="7155"/>
                    </a:cubicBezTo>
                    <a:lnTo>
                      <a:pt x="11181" y="7409"/>
                    </a:lnTo>
                    <a:cubicBezTo>
                      <a:pt x="11428" y="7386"/>
                      <a:pt x="11678" y="7366"/>
                      <a:pt x="11925" y="7349"/>
                    </a:cubicBezTo>
                    <a:lnTo>
                      <a:pt x="11908" y="7095"/>
                    </a:lnTo>
                    <a:close/>
                    <a:moveTo>
                      <a:pt x="17193" y="7172"/>
                    </a:moveTo>
                    <a:lnTo>
                      <a:pt x="17173" y="7426"/>
                    </a:lnTo>
                    <a:cubicBezTo>
                      <a:pt x="17424" y="7446"/>
                      <a:pt x="17674" y="7469"/>
                      <a:pt x="17921" y="7492"/>
                    </a:cubicBezTo>
                    <a:lnTo>
                      <a:pt x="17948" y="7241"/>
                    </a:lnTo>
                    <a:cubicBezTo>
                      <a:pt x="17697" y="7215"/>
                      <a:pt x="17447" y="7195"/>
                      <a:pt x="17193" y="7172"/>
                    </a:cubicBezTo>
                    <a:close/>
                    <a:moveTo>
                      <a:pt x="10402" y="7235"/>
                    </a:moveTo>
                    <a:cubicBezTo>
                      <a:pt x="10152" y="7269"/>
                      <a:pt x="9904" y="7302"/>
                      <a:pt x="9654" y="7338"/>
                    </a:cubicBezTo>
                    <a:lnTo>
                      <a:pt x="9691" y="7589"/>
                    </a:lnTo>
                    <a:cubicBezTo>
                      <a:pt x="9938" y="7553"/>
                      <a:pt x="10185" y="7519"/>
                      <a:pt x="10436" y="7489"/>
                    </a:cubicBezTo>
                    <a:lnTo>
                      <a:pt x="10402" y="7235"/>
                    </a:lnTo>
                    <a:close/>
                    <a:moveTo>
                      <a:pt x="18696" y="7318"/>
                    </a:moveTo>
                    <a:lnTo>
                      <a:pt x="18670" y="7573"/>
                    </a:lnTo>
                    <a:cubicBezTo>
                      <a:pt x="18920" y="7599"/>
                      <a:pt x="19167" y="7629"/>
                      <a:pt x="19414" y="7659"/>
                    </a:cubicBezTo>
                    <a:lnTo>
                      <a:pt x="19448" y="7409"/>
                    </a:lnTo>
                    <a:cubicBezTo>
                      <a:pt x="19197" y="7375"/>
                      <a:pt x="18947" y="7349"/>
                      <a:pt x="18696" y="7318"/>
                    </a:cubicBezTo>
                    <a:close/>
                    <a:moveTo>
                      <a:pt x="8906" y="7462"/>
                    </a:moveTo>
                    <a:cubicBezTo>
                      <a:pt x="8659" y="7509"/>
                      <a:pt x="8412" y="7556"/>
                      <a:pt x="8165" y="7609"/>
                    </a:cubicBezTo>
                    <a:lnTo>
                      <a:pt x="8215" y="7856"/>
                    </a:lnTo>
                    <a:cubicBezTo>
                      <a:pt x="8461" y="7807"/>
                      <a:pt x="8706" y="7756"/>
                      <a:pt x="8953" y="7713"/>
                    </a:cubicBezTo>
                    <a:lnTo>
                      <a:pt x="8906" y="7462"/>
                    </a:lnTo>
                    <a:close/>
                    <a:moveTo>
                      <a:pt x="20196" y="7506"/>
                    </a:moveTo>
                    <a:lnTo>
                      <a:pt x="20162" y="7756"/>
                    </a:lnTo>
                    <a:cubicBezTo>
                      <a:pt x="20410" y="7790"/>
                      <a:pt x="20657" y="7823"/>
                      <a:pt x="20907" y="7860"/>
                    </a:cubicBezTo>
                    <a:lnTo>
                      <a:pt x="20941" y="7609"/>
                    </a:lnTo>
                    <a:cubicBezTo>
                      <a:pt x="20694" y="7573"/>
                      <a:pt x="20443" y="7539"/>
                      <a:pt x="20196" y="7506"/>
                    </a:cubicBezTo>
                    <a:close/>
                    <a:moveTo>
                      <a:pt x="47478" y="7309"/>
                    </a:moveTo>
                    <a:cubicBezTo>
                      <a:pt x="47268" y="7422"/>
                      <a:pt x="47045" y="7536"/>
                      <a:pt x="46814" y="7646"/>
                    </a:cubicBezTo>
                    <a:lnTo>
                      <a:pt x="46920" y="7873"/>
                    </a:lnTo>
                    <a:cubicBezTo>
                      <a:pt x="47154" y="7763"/>
                      <a:pt x="47385" y="7646"/>
                      <a:pt x="47599" y="7529"/>
                    </a:cubicBezTo>
                    <a:lnTo>
                      <a:pt x="47478" y="7309"/>
                    </a:lnTo>
                    <a:close/>
                    <a:moveTo>
                      <a:pt x="21689" y="7719"/>
                    </a:moveTo>
                    <a:lnTo>
                      <a:pt x="21648" y="7970"/>
                    </a:lnTo>
                    <a:cubicBezTo>
                      <a:pt x="21899" y="8007"/>
                      <a:pt x="22146" y="8047"/>
                      <a:pt x="22394" y="8083"/>
                    </a:cubicBezTo>
                    <a:lnTo>
                      <a:pt x="22434" y="7836"/>
                    </a:lnTo>
                    <a:cubicBezTo>
                      <a:pt x="22186" y="7796"/>
                      <a:pt x="21936" y="7756"/>
                      <a:pt x="21689" y="7719"/>
                    </a:cubicBezTo>
                    <a:close/>
                    <a:moveTo>
                      <a:pt x="7426" y="7779"/>
                    </a:moveTo>
                    <a:cubicBezTo>
                      <a:pt x="7179" y="7840"/>
                      <a:pt x="6935" y="7907"/>
                      <a:pt x="6695" y="7973"/>
                    </a:cubicBezTo>
                    <a:lnTo>
                      <a:pt x="6762" y="8217"/>
                    </a:lnTo>
                    <a:cubicBezTo>
                      <a:pt x="7002" y="8151"/>
                      <a:pt x="7243" y="8087"/>
                      <a:pt x="7487" y="8027"/>
                    </a:cubicBezTo>
                    <a:lnTo>
                      <a:pt x="7426" y="7779"/>
                    </a:lnTo>
                    <a:close/>
                    <a:moveTo>
                      <a:pt x="23179" y="7957"/>
                    </a:moveTo>
                    <a:lnTo>
                      <a:pt x="23139" y="8203"/>
                    </a:lnTo>
                    <a:lnTo>
                      <a:pt x="23880" y="8328"/>
                    </a:lnTo>
                    <a:lnTo>
                      <a:pt x="23920" y="8077"/>
                    </a:lnTo>
                    <a:lnTo>
                      <a:pt x="23179" y="7957"/>
                    </a:lnTo>
                    <a:close/>
                    <a:moveTo>
                      <a:pt x="46129" y="7947"/>
                    </a:moveTo>
                    <a:lnTo>
                      <a:pt x="46006" y="7997"/>
                    </a:lnTo>
                    <a:cubicBezTo>
                      <a:pt x="45815" y="8077"/>
                      <a:pt x="45625" y="8151"/>
                      <a:pt x="45434" y="8220"/>
                    </a:cubicBezTo>
                    <a:lnTo>
                      <a:pt x="45521" y="8458"/>
                    </a:lnTo>
                    <a:cubicBezTo>
                      <a:pt x="45715" y="8388"/>
                      <a:pt x="45909" y="8311"/>
                      <a:pt x="46103" y="8234"/>
                    </a:cubicBezTo>
                    <a:lnTo>
                      <a:pt x="46226" y="8180"/>
                    </a:lnTo>
                    <a:lnTo>
                      <a:pt x="46129" y="7947"/>
                    </a:lnTo>
                    <a:close/>
                    <a:moveTo>
                      <a:pt x="24665" y="8203"/>
                    </a:moveTo>
                    <a:lnTo>
                      <a:pt x="24622" y="8454"/>
                    </a:lnTo>
                    <a:lnTo>
                      <a:pt x="25363" y="8578"/>
                    </a:lnTo>
                    <a:lnTo>
                      <a:pt x="25407" y="8328"/>
                    </a:lnTo>
                    <a:lnTo>
                      <a:pt x="24665" y="8203"/>
                    </a:lnTo>
                    <a:close/>
                    <a:moveTo>
                      <a:pt x="5967" y="8194"/>
                    </a:moveTo>
                    <a:cubicBezTo>
                      <a:pt x="5726" y="8271"/>
                      <a:pt x="5489" y="8354"/>
                      <a:pt x="5252" y="8438"/>
                    </a:cubicBezTo>
                    <a:lnTo>
                      <a:pt x="5335" y="8675"/>
                    </a:lnTo>
                    <a:cubicBezTo>
                      <a:pt x="5572" y="8591"/>
                      <a:pt x="5806" y="8511"/>
                      <a:pt x="6047" y="8434"/>
                    </a:cubicBezTo>
                    <a:lnTo>
                      <a:pt x="5967" y="8194"/>
                    </a:lnTo>
                    <a:close/>
                    <a:moveTo>
                      <a:pt x="26148" y="8454"/>
                    </a:moveTo>
                    <a:lnTo>
                      <a:pt x="26108" y="8704"/>
                    </a:lnTo>
                    <a:lnTo>
                      <a:pt x="26850" y="8829"/>
                    </a:lnTo>
                    <a:lnTo>
                      <a:pt x="26893" y="8578"/>
                    </a:lnTo>
                    <a:lnTo>
                      <a:pt x="26148" y="8454"/>
                    </a:lnTo>
                    <a:close/>
                    <a:moveTo>
                      <a:pt x="44726" y="8468"/>
                    </a:moveTo>
                    <a:cubicBezTo>
                      <a:pt x="44489" y="8544"/>
                      <a:pt x="44252" y="8618"/>
                      <a:pt x="44011" y="8684"/>
                    </a:cubicBezTo>
                    <a:lnTo>
                      <a:pt x="44082" y="8929"/>
                    </a:lnTo>
                    <a:cubicBezTo>
                      <a:pt x="44325" y="8858"/>
                      <a:pt x="44566" y="8785"/>
                      <a:pt x="44806" y="8708"/>
                    </a:cubicBezTo>
                    <a:lnTo>
                      <a:pt x="44726" y="8468"/>
                    </a:lnTo>
                    <a:close/>
                    <a:moveTo>
                      <a:pt x="27634" y="8701"/>
                    </a:moveTo>
                    <a:lnTo>
                      <a:pt x="27594" y="8952"/>
                    </a:lnTo>
                    <a:cubicBezTo>
                      <a:pt x="27841" y="8992"/>
                      <a:pt x="28089" y="9032"/>
                      <a:pt x="28339" y="9072"/>
                    </a:cubicBezTo>
                    <a:lnTo>
                      <a:pt x="28379" y="8822"/>
                    </a:lnTo>
                    <a:cubicBezTo>
                      <a:pt x="28129" y="8781"/>
                      <a:pt x="27881" y="8741"/>
                      <a:pt x="27634" y="8701"/>
                    </a:cubicBezTo>
                    <a:close/>
                    <a:moveTo>
                      <a:pt x="4544" y="8712"/>
                    </a:moveTo>
                    <a:cubicBezTo>
                      <a:pt x="4310" y="8805"/>
                      <a:pt x="4076" y="8905"/>
                      <a:pt x="3846" y="9009"/>
                    </a:cubicBezTo>
                    <a:lnTo>
                      <a:pt x="3952" y="9239"/>
                    </a:lnTo>
                    <a:cubicBezTo>
                      <a:pt x="4180" y="9139"/>
                      <a:pt x="4407" y="9039"/>
                      <a:pt x="4638" y="8945"/>
                    </a:cubicBezTo>
                    <a:lnTo>
                      <a:pt x="4544" y="8712"/>
                    </a:lnTo>
                    <a:close/>
                    <a:moveTo>
                      <a:pt x="29121" y="8935"/>
                    </a:moveTo>
                    <a:lnTo>
                      <a:pt x="29084" y="9185"/>
                    </a:lnTo>
                    <a:cubicBezTo>
                      <a:pt x="29331" y="9222"/>
                      <a:pt x="29582" y="9259"/>
                      <a:pt x="29829" y="9296"/>
                    </a:cubicBezTo>
                    <a:lnTo>
                      <a:pt x="29865" y="9045"/>
                    </a:lnTo>
                    <a:cubicBezTo>
                      <a:pt x="29618" y="9009"/>
                      <a:pt x="29368" y="8975"/>
                      <a:pt x="29121" y="8935"/>
                    </a:cubicBezTo>
                    <a:close/>
                    <a:moveTo>
                      <a:pt x="43287" y="8878"/>
                    </a:moveTo>
                    <a:cubicBezTo>
                      <a:pt x="43046" y="8939"/>
                      <a:pt x="42802" y="8995"/>
                      <a:pt x="42559" y="9045"/>
                    </a:cubicBezTo>
                    <a:lnTo>
                      <a:pt x="42612" y="9296"/>
                    </a:lnTo>
                    <a:cubicBezTo>
                      <a:pt x="42859" y="9242"/>
                      <a:pt x="43103" y="9185"/>
                      <a:pt x="43350" y="9125"/>
                    </a:cubicBezTo>
                    <a:lnTo>
                      <a:pt x="43287" y="8878"/>
                    </a:lnTo>
                    <a:close/>
                    <a:moveTo>
                      <a:pt x="30611" y="9149"/>
                    </a:moveTo>
                    <a:lnTo>
                      <a:pt x="30577" y="9400"/>
                    </a:lnTo>
                    <a:cubicBezTo>
                      <a:pt x="30824" y="9433"/>
                      <a:pt x="31075" y="9463"/>
                      <a:pt x="31325" y="9493"/>
                    </a:cubicBezTo>
                    <a:lnTo>
                      <a:pt x="31356" y="9242"/>
                    </a:lnTo>
                    <a:cubicBezTo>
                      <a:pt x="31108" y="9213"/>
                      <a:pt x="30858" y="9182"/>
                      <a:pt x="30611" y="9149"/>
                    </a:cubicBezTo>
                    <a:close/>
                    <a:moveTo>
                      <a:pt x="41824" y="9193"/>
                    </a:moveTo>
                    <a:cubicBezTo>
                      <a:pt x="41577" y="9236"/>
                      <a:pt x="41333" y="9276"/>
                      <a:pt x="41082" y="9313"/>
                    </a:cubicBezTo>
                    <a:lnTo>
                      <a:pt x="41122" y="9563"/>
                    </a:lnTo>
                    <a:cubicBezTo>
                      <a:pt x="41369" y="9526"/>
                      <a:pt x="41620" y="9483"/>
                      <a:pt x="41867" y="9440"/>
                    </a:cubicBezTo>
                    <a:lnTo>
                      <a:pt x="41824" y="9193"/>
                    </a:lnTo>
                    <a:close/>
                    <a:moveTo>
                      <a:pt x="32104" y="9330"/>
                    </a:moveTo>
                    <a:lnTo>
                      <a:pt x="32074" y="9580"/>
                    </a:lnTo>
                    <a:cubicBezTo>
                      <a:pt x="32324" y="9606"/>
                      <a:pt x="32575" y="9634"/>
                      <a:pt x="32825" y="9657"/>
                    </a:cubicBezTo>
                    <a:lnTo>
                      <a:pt x="32848" y="9406"/>
                    </a:lnTo>
                    <a:cubicBezTo>
                      <a:pt x="32601" y="9383"/>
                      <a:pt x="32350" y="9356"/>
                      <a:pt x="32104" y="9330"/>
                    </a:cubicBezTo>
                    <a:close/>
                    <a:moveTo>
                      <a:pt x="40340" y="9410"/>
                    </a:moveTo>
                    <a:cubicBezTo>
                      <a:pt x="40094" y="9440"/>
                      <a:pt x="39846" y="9463"/>
                      <a:pt x="39596" y="9486"/>
                    </a:cubicBezTo>
                    <a:lnTo>
                      <a:pt x="39619" y="9737"/>
                    </a:lnTo>
                    <a:cubicBezTo>
                      <a:pt x="39870" y="9717"/>
                      <a:pt x="40120" y="9691"/>
                      <a:pt x="40371" y="9660"/>
                    </a:cubicBezTo>
                    <a:lnTo>
                      <a:pt x="40340" y="9410"/>
                    </a:lnTo>
                    <a:close/>
                    <a:moveTo>
                      <a:pt x="33600" y="9470"/>
                    </a:moveTo>
                    <a:lnTo>
                      <a:pt x="33580" y="9723"/>
                    </a:lnTo>
                    <a:cubicBezTo>
                      <a:pt x="33830" y="9743"/>
                      <a:pt x="34081" y="9760"/>
                      <a:pt x="34331" y="9777"/>
                    </a:cubicBezTo>
                    <a:lnTo>
                      <a:pt x="34348" y="9523"/>
                    </a:lnTo>
                    <a:cubicBezTo>
                      <a:pt x="34098" y="9510"/>
                      <a:pt x="33847" y="9490"/>
                      <a:pt x="33600" y="9470"/>
                    </a:cubicBezTo>
                    <a:close/>
                    <a:moveTo>
                      <a:pt x="38848" y="9543"/>
                    </a:moveTo>
                    <a:cubicBezTo>
                      <a:pt x="38597" y="9560"/>
                      <a:pt x="38350" y="9573"/>
                      <a:pt x="38099" y="9580"/>
                    </a:cubicBezTo>
                    <a:lnTo>
                      <a:pt x="38109" y="9834"/>
                    </a:lnTo>
                    <a:cubicBezTo>
                      <a:pt x="38360" y="9824"/>
                      <a:pt x="38614" y="9811"/>
                      <a:pt x="38864" y="9797"/>
                    </a:cubicBezTo>
                    <a:lnTo>
                      <a:pt x="38848" y="9543"/>
                    </a:lnTo>
                    <a:close/>
                    <a:moveTo>
                      <a:pt x="35096" y="9566"/>
                    </a:moveTo>
                    <a:lnTo>
                      <a:pt x="35086" y="9817"/>
                    </a:lnTo>
                    <a:cubicBezTo>
                      <a:pt x="35337" y="9831"/>
                      <a:pt x="35591" y="9837"/>
                      <a:pt x="35842" y="9844"/>
                    </a:cubicBezTo>
                    <a:lnTo>
                      <a:pt x="35848" y="9594"/>
                    </a:lnTo>
                    <a:cubicBezTo>
                      <a:pt x="35597" y="9586"/>
                      <a:pt x="35347" y="9577"/>
                      <a:pt x="35096" y="9566"/>
                    </a:cubicBezTo>
                    <a:close/>
                    <a:moveTo>
                      <a:pt x="37348" y="9600"/>
                    </a:moveTo>
                    <a:cubicBezTo>
                      <a:pt x="37174" y="9603"/>
                      <a:pt x="37000" y="9606"/>
                      <a:pt x="36824" y="9606"/>
                    </a:cubicBezTo>
                    <a:lnTo>
                      <a:pt x="36599" y="9603"/>
                    </a:lnTo>
                    <a:lnTo>
                      <a:pt x="36596" y="9857"/>
                    </a:lnTo>
                    <a:lnTo>
                      <a:pt x="36824" y="9857"/>
                    </a:lnTo>
                    <a:cubicBezTo>
                      <a:pt x="37000" y="9857"/>
                      <a:pt x="37177" y="9857"/>
                      <a:pt x="37351" y="9854"/>
                    </a:cubicBezTo>
                    <a:lnTo>
                      <a:pt x="37348" y="9600"/>
                    </a:lnTo>
                    <a:close/>
                    <a:moveTo>
                      <a:pt x="3161" y="9339"/>
                    </a:moveTo>
                    <a:cubicBezTo>
                      <a:pt x="2937" y="9453"/>
                      <a:pt x="2714" y="9570"/>
                      <a:pt x="2493" y="9697"/>
                    </a:cubicBezTo>
                    <a:lnTo>
                      <a:pt x="2617" y="9917"/>
                    </a:lnTo>
                    <a:cubicBezTo>
                      <a:pt x="2834" y="9794"/>
                      <a:pt x="3054" y="9677"/>
                      <a:pt x="3278" y="9563"/>
                    </a:cubicBezTo>
                    <a:lnTo>
                      <a:pt x="3161" y="9339"/>
                    </a:lnTo>
                    <a:close/>
                    <a:moveTo>
                      <a:pt x="1841" y="10084"/>
                    </a:moveTo>
                    <a:cubicBezTo>
                      <a:pt x="1627" y="10215"/>
                      <a:pt x="1414" y="10355"/>
                      <a:pt x="1207" y="10499"/>
                    </a:cubicBezTo>
                    <a:lnTo>
                      <a:pt x="1351" y="10709"/>
                    </a:lnTo>
                    <a:cubicBezTo>
                      <a:pt x="1554" y="10565"/>
                      <a:pt x="1764" y="10428"/>
                      <a:pt x="1975" y="10298"/>
                    </a:cubicBezTo>
                    <a:lnTo>
                      <a:pt x="1841" y="10084"/>
                    </a:lnTo>
                    <a:close/>
                    <a:moveTo>
                      <a:pt x="592" y="10946"/>
                    </a:moveTo>
                    <a:cubicBezTo>
                      <a:pt x="392" y="11100"/>
                      <a:pt x="192" y="11260"/>
                      <a:pt x="1" y="11424"/>
                    </a:cubicBezTo>
                    <a:lnTo>
                      <a:pt x="164" y="11614"/>
                    </a:lnTo>
                    <a:cubicBezTo>
                      <a:pt x="352" y="11457"/>
                      <a:pt x="549" y="11297"/>
                      <a:pt x="746" y="11146"/>
                    </a:cubicBezTo>
                    <a:lnTo>
                      <a:pt x="592" y="10946"/>
                    </a:lnTo>
                    <a:close/>
                  </a:path>
                </a:pathLst>
              </a:custGeom>
              <a:solidFill>
                <a:srgbClr val="353B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26"/>
              <p:cNvSpPr/>
              <p:nvPr/>
            </p:nvSpPr>
            <p:spPr>
              <a:xfrm rot="724461">
                <a:off x="4661765" y="2197509"/>
                <a:ext cx="729412" cy="990771"/>
              </a:xfrm>
              <a:custGeom>
                <a:avLst/>
                <a:gdLst/>
                <a:ahLst/>
                <a:cxnLst/>
                <a:rect l="l" t="t" r="r" b="b"/>
                <a:pathLst>
                  <a:path w="6952" h="9443" extrusionOk="0">
                    <a:moveTo>
                      <a:pt x="6952" y="0"/>
                    </a:moveTo>
                    <a:lnTo>
                      <a:pt x="1" y="9443"/>
                    </a:lnTo>
                    <a:lnTo>
                      <a:pt x="6952" y="4543"/>
                    </a:lnTo>
                    <a:lnTo>
                      <a:pt x="6952"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Google Shape;382;p26"/>
              <p:cNvSpPr/>
              <p:nvPr/>
            </p:nvSpPr>
            <p:spPr>
              <a:xfrm rot="724461">
                <a:off x="4602634" y="2756601"/>
                <a:ext cx="899384" cy="443397"/>
              </a:xfrm>
              <a:custGeom>
                <a:avLst/>
                <a:gdLst/>
                <a:ahLst/>
                <a:cxnLst/>
                <a:rect l="l" t="t" r="r" b="b"/>
                <a:pathLst>
                  <a:path w="8572" h="4226" extrusionOk="0">
                    <a:moveTo>
                      <a:pt x="8301" y="0"/>
                    </a:moveTo>
                    <a:lnTo>
                      <a:pt x="1" y="4226"/>
                    </a:lnTo>
                    <a:lnTo>
                      <a:pt x="8572" y="2971"/>
                    </a:lnTo>
                    <a:lnTo>
                      <a:pt x="8301" y="0"/>
                    </a:lnTo>
                    <a:close/>
                  </a:path>
                </a:pathLst>
              </a:custGeom>
              <a:solidFill>
                <a:srgbClr val="CCCCC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Google Shape;383;p26"/>
              <p:cNvSpPr/>
              <p:nvPr/>
            </p:nvSpPr>
            <p:spPr>
              <a:xfrm rot="724461">
                <a:off x="4607723" y="2708483"/>
                <a:ext cx="1107968" cy="514114"/>
              </a:xfrm>
              <a:custGeom>
                <a:avLst/>
                <a:gdLst/>
                <a:ahLst/>
                <a:cxnLst/>
                <a:rect l="l" t="t" r="r" b="b"/>
                <a:pathLst>
                  <a:path w="10560" h="4900" extrusionOk="0">
                    <a:moveTo>
                      <a:pt x="6952" y="0"/>
                    </a:moveTo>
                    <a:lnTo>
                      <a:pt x="1" y="4900"/>
                    </a:lnTo>
                    <a:lnTo>
                      <a:pt x="10559" y="1046"/>
                    </a:lnTo>
                    <a:lnTo>
                      <a:pt x="6952"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384;p26"/>
              <p:cNvSpPr/>
              <p:nvPr/>
            </p:nvSpPr>
            <p:spPr>
              <a:xfrm rot="724461">
                <a:off x="4617060" y="2620208"/>
                <a:ext cx="791735" cy="569932"/>
              </a:xfrm>
              <a:custGeom>
                <a:avLst/>
                <a:gdLst/>
                <a:ahLst/>
                <a:cxnLst/>
                <a:rect l="l" t="t" r="r" b="b"/>
                <a:pathLst>
                  <a:path w="7546" h="5432" extrusionOk="0">
                    <a:moveTo>
                      <a:pt x="6952" y="1"/>
                    </a:moveTo>
                    <a:lnTo>
                      <a:pt x="1" y="5432"/>
                    </a:lnTo>
                    <a:lnTo>
                      <a:pt x="7546" y="709"/>
                    </a:lnTo>
                    <a:lnTo>
                      <a:pt x="6952"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85" name="Google Shape;385;p26"/>
            <p:cNvGrpSpPr/>
            <p:nvPr/>
          </p:nvGrpSpPr>
          <p:grpSpPr>
            <a:xfrm>
              <a:off x="224320" y="616971"/>
              <a:ext cx="9065204" cy="2520953"/>
              <a:chOff x="224320" y="616971"/>
              <a:chExt cx="9065204" cy="2520953"/>
            </a:xfrm>
          </p:grpSpPr>
          <p:sp>
            <p:nvSpPr>
              <p:cNvPr id="386" name="Google Shape;386;p26"/>
              <p:cNvSpPr/>
              <p:nvPr/>
            </p:nvSpPr>
            <p:spPr>
              <a:xfrm>
                <a:off x="8888281" y="2721332"/>
                <a:ext cx="401242" cy="416592"/>
              </a:xfrm>
              <a:custGeom>
                <a:avLst/>
                <a:gdLst/>
                <a:ahLst/>
                <a:cxnLst/>
                <a:rect l="l" t="t" r="r" b="b"/>
                <a:pathLst>
                  <a:path w="5960" h="6188" extrusionOk="0">
                    <a:moveTo>
                      <a:pt x="2372" y="1"/>
                    </a:moveTo>
                    <a:lnTo>
                      <a:pt x="1974" y="2125"/>
                    </a:lnTo>
                    <a:lnTo>
                      <a:pt x="0" y="3004"/>
                    </a:lnTo>
                    <a:lnTo>
                      <a:pt x="1898" y="4036"/>
                    </a:lnTo>
                    <a:lnTo>
                      <a:pt x="2121" y="6187"/>
                    </a:lnTo>
                    <a:lnTo>
                      <a:pt x="3692" y="4701"/>
                    </a:lnTo>
                    <a:lnTo>
                      <a:pt x="5802" y="5155"/>
                    </a:lnTo>
                    <a:lnTo>
                      <a:pt x="4877" y="3201"/>
                    </a:lnTo>
                    <a:lnTo>
                      <a:pt x="5959" y="1331"/>
                    </a:lnTo>
                    <a:lnTo>
                      <a:pt x="3815" y="1611"/>
                    </a:lnTo>
                    <a:lnTo>
                      <a:pt x="2372"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26"/>
              <p:cNvSpPr/>
              <p:nvPr/>
            </p:nvSpPr>
            <p:spPr>
              <a:xfrm>
                <a:off x="8659387" y="1871658"/>
                <a:ext cx="173221" cy="177529"/>
              </a:xfrm>
              <a:custGeom>
                <a:avLst/>
                <a:gdLst/>
                <a:ahLst/>
                <a:cxnLst/>
                <a:rect l="l" t="t" r="r" b="b"/>
                <a:pathLst>
                  <a:path w="2573" h="2637" extrusionOk="0">
                    <a:moveTo>
                      <a:pt x="849" y="1"/>
                    </a:moveTo>
                    <a:lnTo>
                      <a:pt x="792" y="922"/>
                    </a:lnTo>
                    <a:lnTo>
                      <a:pt x="0" y="1397"/>
                    </a:lnTo>
                    <a:lnTo>
                      <a:pt x="859" y="1738"/>
                    </a:lnTo>
                    <a:lnTo>
                      <a:pt x="1065" y="2636"/>
                    </a:lnTo>
                    <a:lnTo>
                      <a:pt x="1654" y="1924"/>
                    </a:lnTo>
                    <a:lnTo>
                      <a:pt x="2573" y="2005"/>
                    </a:lnTo>
                    <a:lnTo>
                      <a:pt x="2573" y="2005"/>
                    </a:lnTo>
                    <a:lnTo>
                      <a:pt x="2078" y="1227"/>
                    </a:lnTo>
                    <a:lnTo>
                      <a:pt x="2439" y="378"/>
                    </a:lnTo>
                    <a:lnTo>
                      <a:pt x="1546" y="609"/>
                    </a:lnTo>
                    <a:lnTo>
                      <a:pt x="849" y="1"/>
                    </a:lnTo>
                    <a:close/>
                  </a:path>
                </a:pathLst>
              </a:custGeom>
              <a:solidFill>
                <a:srgbClr val="E590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88" name="Google Shape;388;p26"/>
              <p:cNvGrpSpPr/>
              <p:nvPr/>
            </p:nvGrpSpPr>
            <p:grpSpPr>
              <a:xfrm>
                <a:off x="224320" y="616971"/>
                <a:ext cx="897921" cy="713486"/>
                <a:chOff x="5185525" y="3461850"/>
                <a:chExt cx="508018" cy="403669"/>
              </a:xfrm>
            </p:grpSpPr>
            <p:sp>
              <p:nvSpPr>
                <p:cNvPr id="389" name="Google Shape;389;p26"/>
                <p:cNvSpPr/>
                <p:nvPr/>
              </p:nvSpPr>
              <p:spPr>
                <a:xfrm>
                  <a:off x="5228748" y="3461850"/>
                  <a:ext cx="403985" cy="403669"/>
                </a:xfrm>
                <a:custGeom>
                  <a:avLst/>
                  <a:gdLst/>
                  <a:ahLst/>
                  <a:cxnLst/>
                  <a:rect l="l" t="t" r="r" b="b"/>
                  <a:pathLst>
                    <a:path w="5122" h="5118" extrusionOk="0">
                      <a:moveTo>
                        <a:pt x="2559" y="1"/>
                      </a:moveTo>
                      <a:cubicBezTo>
                        <a:pt x="1146" y="1"/>
                        <a:pt x="0" y="1146"/>
                        <a:pt x="0" y="2559"/>
                      </a:cubicBezTo>
                      <a:cubicBezTo>
                        <a:pt x="0" y="2716"/>
                        <a:pt x="17" y="2873"/>
                        <a:pt x="44" y="3023"/>
                      </a:cubicBezTo>
                      <a:cubicBezTo>
                        <a:pt x="64" y="3137"/>
                        <a:pt x="94" y="3251"/>
                        <a:pt x="131" y="3357"/>
                      </a:cubicBezTo>
                      <a:cubicBezTo>
                        <a:pt x="191" y="3541"/>
                        <a:pt x="271" y="3715"/>
                        <a:pt x="368" y="3879"/>
                      </a:cubicBezTo>
                      <a:cubicBezTo>
                        <a:pt x="428" y="3976"/>
                        <a:pt x="492" y="4073"/>
                        <a:pt x="565" y="4159"/>
                      </a:cubicBezTo>
                      <a:cubicBezTo>
                        <a:pt x="1033" y="4743"/>
                        <a:pt x="1754" y="5118"/>
                        <a:pt x="2559" y="5118"/>
                      </a:cubicBezTo>
                      <a:cubicBezTo>
                        <a:pt x="3975" y="5118"/>
                        <a:pt x="5121" y="3972"/>
                        <a:pt x="5121" y="2559"/>
                      </a:cubicBezTo>
                      <a:cubicBezTo>
                        <a:pt x="5121" y="2399"/>
                        <a:pt x="5104" y="2242"/>
                        <a:pt x="5077" y="2092"/>
                      </a:cubicBezTo>
                      <a:cubicBezTo>
                        <a:pt x="5054" y="1975"/>
                        <a:pt x="5027" y="1861"/>
                        <a:pt x="4987" y="1748"/>
                      </a:cubicBezTo>
                      <a:cubicBezTo>
                        <a:pt x="4910" y="1517"/>
                        <a:pt x="4801" y="1300"/>
                        <a:pt x="4664" y="1099"/>
                      </a:cubicBezTo>
                      <a:cubicBezTo>
                        <a:pt x="4600" y="1009"/>
                        <a:pt x="4533" y="923"/>
                        <a:pt x="4460" y="843"/>
                      </a:cubicBezTo>
                      <a:cubicBezTo>
                        <a:pt x="3992" y="325"/>
                        <a:pt x="3314" y="1"/>
                        <a:pt x="255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390;p26"/>
                <p:cNvSpPr/>
                <p:nvPr/>
              </p:nvSpPr>
              <p:spPr>
                <a:xfrm>
                  <a:off x="5185525" y="3515878"/>
                  <a:ext cx="508018" cy="281180"/>
                </a:xfrm>
                <a:custGeom>
                  <a:avLst/>
                  <a:gdLst/>
                  <a:ahLst/>
                  <a:cxnLst/>
                  <a:rect l="l" t="t" r="r" b="b"/>
                  <a:pathLst>
                    <a:path w="6441" h="3565" extrusionOk="0">
                      <a:moveTo>
                        <a:pt x="5870" y="1"/>
                      </a:moveTo>
                      <a:cubicBezTo>
                        <a:pt x="5602" y="7"/>
                        <a:pt x="5281" y="50"/>
                        <a:pt x="5008" y="158"/>
                      </a:cubicBezTo>
                      <a:cubicBezTo>
                        <a:pt x="5081" y="238"/>
                        <a:pt x="5148" y="324"/>
                        <a:pt x="5212" y="414"/>
                      </a:cubicBezTo>
                      <a:cubicBezTo>
                        <a:pt x="5425" y="354"/>
                        <a:pt x="5642" y="324"/>
                        <a:pt x="5862" y="324"/>
                      </a:cubicBezTo>
                      <a:cubicBezTo>
                        <a:pt x="5933" y="324"/>
                        <a:pt x="6023" y="324"/>
                        <a:pt x="6060" y="364"/>
                      </a:cubicBezTo>
                      <a:cubicBezTo>
                        <a:pt x="6086" y="394"/>
                        <a:pt x="6093" y="454"/>
                        <a:pt x="6070" y="511"/>
                      </a:cubicBezTo>
                      <a:cubicBezTo>
                        <a:pt x="6040" y="588"/>
                        <a:pt x="5973" y="659"/>
                        <a:pt x="5903" y="728"/>
                      </a:cubicBezTo>
                      <a:cubicBezTo>
                        <a:pt x="5786" y="842"/>
                        <a:pt x="5662" y="955"/>
                        <a:pt x="5535" y="1063"/>
                      </a:cubicBezTo>
                      <a:cubicBezTo>
                        <a:pt x="4447" y="1988"/>
                        <a:pt x="2977" y="2666"/>
                        <a:pt x="966" y="3180"/>
                      </a:cubicBezTo>
                      <a:cubicBezTo>
                        <a:pt x="949" y="3184"/>
                        <a:pt x="932" y="3187"/>
                        <a:pt x="916" y="3194"/>
                      </a:cubicBezTo>
                      <a:cubicBezTo>
                        <a:pt x="801" y="3222"/>
                        <a:pt x="690" y="3245"/>
                        <a:pt x="588" y="3245"/>
                      </a:cubicBezTo>
                      <a:cubicBezTo>
                        <a:pt x="523" y="3245"/>
                        <a:pt x="462" y="3236"/>
                        <a:pt x="405" y="3214"/>
                      </a:cubicBezTo>
                      <a:cubicBezTo>
                        <a:pt x="351" y="3190"/>
                        <a:pt x="328" y="3133"/>
                        <a:pt x="351" y="3090"/>
                      </a:cubicBezTo>
                      <a:cubicBezTo>
                        <a:pt x="428" y="2930"/>
                        <a:pt x="542" y="2786"/>
                        <a:pt x="679" y="2672"/>
                      </a:cubicBezTo>
                      <a:cubicBezTo>
                        <a:pt x="642" y="2566"/>
                        <a:pt x="612" y="2452"/>
                        <a:pt x="592" y="2338"/>
                      </a:cubicBezTo>
                      <a:cubicBezTo>
                        <a:pt x="365" y="2489"/>
                        <a:pt x="181" y="2703"/>
                        <a:pt x="61" y="2950"/>
                      </a:cubicBezTo>
                      <a:cubicBezTo>
                        <a:pt x="30" y="3010"/>
                        <a:pt x="1" y="3087"/>
                        <a:pt x="7" y="3173"/>
                      </a:cubicBezTo>
                      <a:cubicBezTo>
                        <a:pt x="18" y="3317"/>
                        <a:pt x="121" y="3444"/>
                        <a:pt x="285" y="3511"/>
                      </a:cubicBezTo>
                      <a:cubicBezTo>
                        <a:pt x="385" y="3551"/>
                        <a:pt x="485" y="3565"/>
                        <a:pt x="588" y="3565"/>
                      </a:cubicBezTo>
                      <a:cubicBezTo>
                        <a:pt x="742" y="3565"/>
                        <a:pt x="895" y="3531"/>
                        <a:pt x="1046" y="3491"/>
                      </a:cubicBezTo>
                      <a:cubicBezTo>
                        <a:pt x="1066" y="3485"/>
                        <a:pt x="1089" y="3480"/>
                        <a:pt x="1113" y="3474"/>
                      </a:cubicBezTo>
                      <a:cubicBezTo>
                        <a:pt x="3070" y="2967"/>
                        <a:pt x="4523" y="2302"/>
                        <a:pt x="5625" y="1407"/>
                      </a:cubicBezTo>
                      <a:cubicBezTo>
                        <a:pt x="5802" y="1263"/>
                        <a:pt x="5970" y="1112"/>
                        <a:pt x="6126" y="959"/>
                      </a:cubicBezTo>
                      <a:cubicBezTo>
                        <a:pt x="6220" y="866"/>
                        <a:pt x="6317" y="765"/>
                        <a:pt x="6371" y="631"/>
                      </a:cubicBezTo>
                      <a:cubicBezTo>
                        <a:pt x="6440" y="451"/>
                        <a:pt x="6411" y="261"/>
                        <a:pt x="6291" y="141"/>
                      </a:cubicBezTo>
                      <a:cubicBezTo>
                        <a:pt x="6170" y="17"/>
                        <a:pt x="6003" y="1"/>
                        <a:pt x="58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129" name="TextBox 128">
            <a:extLst>
              <a:ext uri="{FF2B5EF4-FFF2-40B4-BE49-F238E27FC236}">
                <a16:creationId xmlns:a16="http://schemas.microsoft.com/office/drawing/2014/main" id="{C1C9E359-99B9-4980-96FC-F0D34B22F2BF}"/>
              </a:ext>
            </a:extLst>
          </p:cNvPr>
          <p:cNvSpPr txBox="1"/>
          <p:nvPr/>
        </p:nvSpPr>
        <p:spPr>
          <a:xfrm>
            <a:off x="3589820" y="1091039"/>
            <a:ext cx="12869428" cy="110799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6600" b="0" i="0" u="none" strike="noStrike" kern="0" cap="none" spc="0" normalizeH="0" baseline="0" noProof="0">
                <a:ln>
                  <a:noFill/>
                </a:ln>
                <a:solidFill>
                  <a:srgbClr val="E05050"/>
                </a:solidFill>
                <a:effectLst>
                  <a:outerShdw dist="50800" dir="9000000" algn="l" rotWithShape="0">
                    <a:prstClr val="black"/>
                  </a:outerShdw>
                </a:effectLst>
                <a:uLnTx/>
                <a:uFillTx/>
                <a:latin typeface="iCiel Crocante" panose="02000000000000000000" pitchFamily="2" charset="0"/>
                <a:cs typeface="Arial"/>
                <a:sym typeface="Arial"/>
              </a:rPr>
              <a:t>Siêu</a:t>
            </a:r>
            <a:r>
              <a:rPr kumimoji="0" lang="en-US" sz="6600" b="0" i="0" u="none" strike="noStrike" kern="0" cap="none" spc="0" normalizeH="0" noProof="0">
                <a:ln>
                  <a:noFill/>
                </a:ln>
                <a:solidFill>
                  <a:srgbClr val="E05050"/>
                </a:solidFill>
                <a:effectLst>
                  <a:outerShdw dist="50800" dir="9000000" algn="l" rotWithShape="0">
                    <a:prstClr val="black"/>
                  </a:outerShdw>
                </a:effectLst>
                <a:uLnTx/>
                <a:uFillTx/>
                <a:latin typeface="iCiel Crocante" panose="02000000000000000000" pitchFamily="2" charset="0"/>
                <a:cs typeface="Arial"/>
                <a:sym typeface="Arial"/>
              </a:rPr>
              <a:t> </a:t>
            </a:r>
            <a:r>
              <a:rPr kumimoji="0" lang="en-US" sz="6600" b="0" i="0" u="none" strike="noStrike" kern="0" cap="none" spc="0" normalizeH="0" baseline="0" noProof="0">
                <a:ln>
                  <a:noFill/>
                </a:ln>
                <a:solidFill>
                  <a:srgbClr val="4AC8CF"/>
                </a:solidFill>
                <a:effectLst>
                  <a:outerShdw dist="50800" dir="9000000" algn="l" rotWithShape="0">
                    <a:prstClr val="black"/>
                  </a:outerShdw>
                </a:effectLst>
                <a:uLnTx/>
                <a:uFillTx/>
                <a:latin typeface="iCiel Crocante" panose="02000000000000000000" pitchFamily="2" charset="0"/>
                <a:cs typeface="Arial"/>
                <a:sym typeface="Arial"/>
              </a:rPr>
              <a:t>sao </a:t>
            </a:r>
            <a:r>
              <a:rPr lang="en-US" sz="6600" kern="0">
                <a:solidFill>
                  <a:srgbClr val="4FAE38"/>
                </a:solidFill>
                <a:effectLst>
                  <a:outerShdw dist="50800" dir="9000000" algn="l" rotWithShape="0">
                    <a:prstClr val="black"/>
                  </a:outerShdw>
                </a:effectLst>
                <a:latin typeface="iCiel Crocante" panose="02000000000000000000" pitchFamily="2" charset="0"/>
                <a:cs typeface="Arial"/>
                <a:sym typeface="Arial"/>
              </a:rPr>
              <a:t>đọc</a:t>
            </a:r>
            <a:r>
              <a:rPr kumimoji="0" lang="en-US" sz="6600" b="0" i="0" u="none" strike="noStrike" kern="0" cap="none" spc="0" normalizeH="0" baseline="0" noProof="0">
                <a:ln>
                  <a:noFill/>
                </a:ln>
                <a:solidFill>
                  <a:srgbClr val="4FAE38"/>
                </a:solidFill>
                <a:effectLst>
                  <a:outerShdw dist="50800" dir="9000000" algn="l" rotWithShape="0">
                    <a:prstClr val="black"/>
                  </a:outerShdw>
                </a:effectLst>
                <a:uLnTx/>
                <a:uFillTx/>
                <a:latin typeface="iCiel Crocante" panose="02000000000000000000" pitchFamily="2" charset="0"/>
                <a:cs typeface="Arial"/>
                <a:sym typeface="Arial"/>
              </a:rPr>
              <a:t> </a:t>
            </a:r>
            <a:r>
              <a:rPr kumimoji="0" lang="en-US" sz="6600" b="0" i="0" u="none" strike="noStrike" kern="0" cap="none" spc="0" normalizeH="0" baseline="0" noProof="0">
                <a:ln>
                  <a:noFill/>
                </a:ln>
                <a:solidFill>
                  <a:srgbClr val="FFFF00"/>
                </a:solidFill>
                <a:effectLst>
                  <a:outerShdw dist="50800" dir="9000000" algn="l" rotWithShape="0">
                    <a:prstClr val="black"/>
                  </a:outerShdw>
                </a:effectLst>
                <a:uLnTx/>
                <a:uFillTx/>
                <a:latin typeface="iCiel Crocante" panose="02000000000000000000" pitchFamily="2" charset="0"/>
                <a:cs typeface="Arial"/>
                <a:sym typeface="Arial"/>
              </a:rPr>
              <a:t>tiếng</a:t>
            </a:r>
            <a:endParaRPr kumimoji="0" lang="en-VN" sz="6600" b="0" i="0" u="none" strike="noStrike" kern="0" cap="none" spc="0" normalizeH="0" baseline="0" noProof="0" dirty="0">
              <a:ln>
                <a:noFill/>
              </a:ln>
              <a:solidFill>
                <a:srgbClr val="00B0F0"/>
              </a:solidFill>
              <a:effectLst>
                <a:outerShdw dist="50800" dir="9000000" algn="l" rotWithShape="0">
                  <a:prstClr val="black"/>
                </a:outerShdw>
              </a:effectLst>
              <a:uLnTx/>
              <a:uFillTx/>
              <a:latin typeface="iCiel Crocante" panose="02000000000000000000" pitchFamily="2" charset="0"/>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4"/>
                                        </p:tgtEl>
                                        <p:attrNameLst>
                                          <p:attrName>style.visibility</p:attrName>
                                        </p:attrNameLst>
                                      </p:cBhvr>
                                      <p:to>
                                        <p:strVal val="visible"/>
                                      </p:to>
                                    </p:set>
                                    <p:animEffect transition="in" filter="barn(inVertical)">
                                      <p:cBhvr>
                                        <p:cTn id="7" dur="500"/>
                                        <p:tgtEl>
                                          <p:spTgt spid="26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wheel(1)">
                                      <p:cBhvr>
                                        <p:cTn id="12" dur="20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0"/>
      <p:bldP spid="1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d background">
            <a:extLst>
              <a:ext uri="{FF2B5EF4-FFF2-40B4-BE49-F238E27FC236}">
                <a16:creationId xmlns:a16="http://schemas.microsoft.com/office/drawing/2014/main" id="{730386DC-A936-4C84-A902-229ABB460C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0849F992-A617-4A83-8ED4-0FFC4584CDE9}"/>
              </a:ext>
            </a:extLst>
          </p:cNvPr>
          <p:cNvSpPr/>
          <p:nvPr/>
        </p:nvSpPr>
        <p:spPr>
          <a:xfrm>
            <a:off x="400639" y="345256"/>
            <a:ext cx="11390722" cy="6167487"/>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6" name="Hand">
            <a:extLst>
              <a:ext uri="{FF2B5EF4-FFF2-40B4-BE49-F238E27FC236}">
                <a16:creationId xmlns:a16="http://schemas.microsoft.com/office/drawing/2014/main" id="{0E2B808A-3036-40E9-978B-CD9830E3D18F}"/>
              </a:ext>
            </a:extLst>
          </p:cNvPr>
          <p:cNvGrpSpPr/>
          <p:nvPr/>
        </p:nvGrpSpPr>
        <p:grpSpPr>
          <a:xfrm>
            <a:off x="0" y="1709606"/>
            <a:ext cx="6540831" cy="1552575"/>
            <a:chOff x="-1558003" y="767887"/>
            <a:chExt cx="6540831" cy="1552575"/>
          </a:xfrm>
        </p:grpSpPr>
        <p:sp>
          <p:nvSpPr>
            <p:cNvPr id="87" name="Rectangle 24">
              <a:extLst>
                <a:ext uri="{FF2B5EF4-FFF2-40B4-BE49-F238E27FC236}">
                  <a16:creationId xmlns:a16="http://schemas.microsoft.com/office/drawing/2014/main" id="{A3D9074E-DF1C-40D7-9283-91A217561523}"/>
                </a:ext>
              </a:extLst>
            </p:cNvPr>
            <p:cNvSpPr/>
            <p:nvPr/>
          </p:nvSpPr>
          <p:spPr>
            <a:xfrm>
              <a:off x="-1558003" y="1078591"/>
              <a:ext cx="3601514" cy="1030394"/>
            </a:xfrm>
            <a:prstGeom prst="rect">
              <a:avLst/>
            </a:prstGeom>
            <a:solidFill>
              <a:srgbClr val="FFC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25">
              <a:extLst>
                <a:ext uri="{FF2B5EF4-FFF2-40B4-BE49-F238E27FC236}">
                  <a16:creationId xmlns:a16="http://schemas.microsoft.com/office/drawing/2014/main" id="{03250517-F4D1-4D87-B4A2-C971720387F9}"/>
                </a:ext>
              </a:extLst>
            </p:cNvPr>
            <p:cNvSpPr/>
            <p:nvPr/>
          </p:nvSpPr>
          <p:spPr>
            <a:xfrm>
              <a:off x="-1358776" y="1977864"/>
              <a:ext cx="3295983" cy="131121"/>
            </a:xfrm>
            <a:prstGeom prst="rect">
              <a:avLst/>
            </a:prstGeom>
            <a:solidFill>
              <a:srgbClr val="FFB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6" name="Graphic 50">
              <a:extLst>
                <a:ext uri="{FF2B5EF4-FFF2-40B4-BE49-F238E27FC236}">
                  <a16:creationId xmlns:a16="http://schemas.microsoft.com/office/drawing/2014/main" id="{8C319BFA-A836-4DBF-A0C3-00ED9BDD28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34828" y="767887"/>
              <a:ext cx="3048000" cy="1552575"/>
            </a:xfrm>
            <a:custGeom>
              <a:avLst/>
              <a:gdLst>
                <a:gd name="connsiteX0" fmla="*/ 0 w 3048000"/>
                <a:gd name="connsiteY0" fmla="*/ 0 h 1552575"/>
                <a:gd name="connsiteX1" fmla="*/ 1665050 w 3048000"/>
                <a:gd name="connsiteY1" fmla="*/ 0 h 1552575"/>
                <a:gd name="connsiteX2" fmla="*/ 1665050 w 3048000"/>
                <a:gd name="connsiteY2" fmla="*/ 309466 h 1552575"/>
                <a:gd name="connsiteX3" fmla="*/ 3048000 w 3048000"/>
                <a:gd name="connsiteY3" fmla="*/ 309466 h 1552575"/>
                <a:gd name="connsiteX4" fmla="*/ 3048000 w 3048000"/>
                <a:gd name="connsiteY4" fmla="*/ 1552575 h 1552575"/>
                <a:gd name="connsiteX5" fmla="*/ 0 w 3048000"/>
                <a:gd name="connsiteY5" fmla="*/ 1552575 h 1552575"/>
                <a:gd name="connsiteX6" fmla="*/ 0 w 3048000"/>
                <a:gd name="connsiteY6" fmla="*/ 0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0" h="1552575">
                  <a:moveTo>
                    <a:pt x="0" y="0"/>
                  </a:moveTo>
                  <a:lnTo>
                    <a:pt x="1665050" y="0"/>
                  </a:lnTo>
                  <a:lnTo>
                    <a:pt x="1665050" y="309466"/>
                  </a:lnTo>
                  <a:lnTo>
                    <a:pt x="3048000" y="309466"/>
                  </a:lnTo>
                  <a:lnTo>
                    <a:pt x="3048000" y="1552575"/>
                  </a:lnTo>
                  <a:lnTo>
                    <a:pt x="0" y="1552575"/>
                  </a:lnTo>
                  <a:lnTo>
                    <a:pt x="0" y="0"/>
                  </a:lnTo>
                  <a:close/>
                </a:path>
              </a:pathLst>
            </a:custGeom>
          </p:spPr>
        </p:pic>
      </p:grpSp>
      <p:grpSp>
        <p:nvGrpSpPr>
          <p:cNvPr id="97" name="Medal">
            <a:extLst>
              <a:ext uri="{FF2B5EF4-FFF2-40B4-BE49-F238E27FC236}">
                <a16:creationId xmlns:a16="http://schemas.microsoft.com/office/drawing/2014/main" id="{789B802C-A127-4F34-8792-CBE22F668A82}"/>
              </a:ext>
            </a:extLst>
          </p:cNvPr>
          <p:cNvGrpSpPr/>
          <p:nvPr/>
        </p:nvGrpSpPr>
        <p:grpSpPr>
          <a:xfrm>
            <a:off x="5021765" y="838200"/>
            <a:ext cx="2546923" cy="3276473"/>
            <a:chOff x="4959798" y="207638"/>
            <a:chExt cx="3714750" cy="4876800"/>
          </a:xfrm>
        </p:grpSpPr>
        <p:grpSp>
          <p:nvGrpSpPr>
            <p:cNvPr id="98" name="Graphic 20">
              <a:extLst>
                <a:ext uri="{FF2B5EF4-FFF2-40B4-BE49-F238E27FC236}">
                  <a16:creationId xmlns:a16="http://schemas.microsoft.com/office/drawing/2014/main" id="{20201AB5-D52F-4B2D-9125-2BC6369FA09C}"/>
                </a:ext>
              </a:extLst>
            </p:cNvPr>
            <p:cNvGrpSpPr/>
            <p:nvPr/>
          </p:nvGrpSpPr>
          <p:grpSpPr>
            <a:xfrm>
              <a:off x="4959798" y="207638"/>
              <a:ext cx="3714750" cy="4876800"/>
              <a:chOff x="4959798" y="207638"/>
              <a:chExt cx="3714750" cy="4876800"/>
            </a:xfrm>
          </p:grpSpPr>
          <p:grpSp>
            <p:nvGrpSpPr>
              <p:cNvPr id="100" name="Graphic 20">
                <a:extLst>
                  <a:ext uri="{FF2B5EF4-FFF2-40B4-BE49-F238E27FC236}">
                    <a16:creationId xmlns:a16="http://schemas.microsoft.com/office/drawing/2014/main" id="{5DFB85C5-7717-432C-8229-B0EF46E21EC4}"/>
                  </a:ext>
                </a:extLst>
              </p:cNvPr>
              <p:cNvGrpSpPr/>
              <p:nvPr/>
            </p:nvGrpSpPr>
            <p:grpSpPr>
              <a:xfrm>
                <a:off x="5431426" y="3361174"/>
                <a:ext cx="2771498" cy="1723264"/>
                <a:chOff x="5431426" y="3361174"/>
                <a:chExt cx="2771498" cy="1723264"/>
              </a:xfrm>
            </p:grpSpPr>
            <p:sp>
              <p:nvSpPr>
                <p:cNvPr id="108" name="Freeform: Shape 64">
                  <a:extLst>
                    <a:ext uri="{FF2B5EF4-FFF2-40B4-BE49-F238E27FC236}">
                      <a16:creationId xmlns:a16="http://schemas.microsoft.com/office/drawing/2014/main" id="{2E0BB6A9-4775-46FE-8202-E6D32516C763}"/>
                    </a:ext>
                  </a:extLst>
                </p:cNvPr>
                <p:cNvSpPr/>
                <p:nvPr/>
              </p:nvSpPr>
              <p:spPr>
                <a:xfrm>
                  <a:off x="6850217" y="3361174"/>
                  <a:ext cx="1352707" cy="1723264"/>
                </a:xfrm>
                <a:custGeom>
                  <a:avLst/>
                  <a:gdLst>
                    <a:gd name="connsiteX0" fmla="*/ 473838 w 1352707"/>
                    <a:gd name="connsiteY0" fmla="*/ 1723264 h 1723264"/>
                    <a:gd name="connsiteX1" fmla="*/ 455149 w 1352707"/>
                    <a:gd name="connsiteY1" fmla="*/ 1722045 h 1723264"/>
                    <a:gd name="connsiteX2" fmla="*/ 335792 w 1352707"/>
                    <a:gd name="connsiteY2" fmla="*/ 1617365 h 1723264"/>
                    <a:gd name="connsiteX3" fmla="*/ 4903 w 1352707"/>
                    <a:gd name="connsiteY3" fmla="*/ 382468 h 1723264"/>
                    <a:gd name="connsiteX4" fmla="*/ 104915 w 1352707"/>
                    <a:gd name="connsiteY4" fmla="*/ 207761 h 1723264"/>
                    <a:gd name="connsiteX5" fmla="*/ 839502 w 1352707"/>
                    <a:gd name="connsiteY5" fmla="*/ 5145 h 1723264"/>
                    <a:gd name="connsiteX6" fmla="*/ 948468 w 1352707"/>
                    <a:gd name="connsiteY6" fmla="*/ 18880 h 1723264"/>
                    <a:gd name="connsiteX7" fmla="*/ 1015496 w 1352707"/>
                    <a:gd name="connsiteY7" fmla="*/ 105900 h 1723264"/>
                    <a:gd name="connsiteX8" fmla="*/ 1347832 w 1352707"/>
                    <a:gd name="connsiteY8" fmla="*/ 1346189 h 1723264"/>
                    <a:gd name="connsiteX9" fmla="*/ 1296807 w 1352707"/>
                    <a:gd name="connsiteY9" fmla="*/ 1496522 h 1723264"/>
                    <a:gd name="connsiteX10" fmla="*/ 1138397 w 1352707"/>
                    <a:gd name="connsiteY10" fmla="*/ 1506904 h 1723264"/>
                    <a:gd name="connsiteX11" fmla="*/ 795497 w 1352707"/>
                    <a:gd name="connsiteY11" fmla="*/ 1308927 h 1723264"/>
                    <a:gd name="connsiteX12" fmla="*/ 597529 w 1352707"/>
                    <a:gd name="connsiteY12" fmla="*/ 1651827 h 1723264"/>
                    <a:gd name="connsiteX13" fmla="*/ 473838 w 1352707"/>
                    <a:gd name="connsiteY13" fmla="*/ 1723264 h 172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2707" h="1723264">
                      <a:moveTo>
                        <a:pt x="473838" y="1723264"/>
                      </a:moveTo>
                      <a:cubicBezTo>
                        <a:pt x="467646" y="1723274"/>
                        <a:pt x="461407" y="1722864"/>
                        <a:pt x="455149" y="1722045"/>
                      </a:cubicBezTo>
                      <a:cubicBezTo>
                        <a:pt x="397857" y="1714501"/>
                        <a:pt x="350755" y="1673182"/>
                        <a:pt x="335792" y="1617365"/>
                      </a:cubicBezTo>
                      <a:lnTo>
                        <a:pt x="4903" y="382468"/>
                      </a:lnTo>
                      <a:cubicBezTo>
                        <a:pt x="-15414" y="306649"/>
                        <a:pt x="29249" y="228640"/>
                        <a:pt x="104915" y="207761"/>
                      </a:cubicBezTo>
                      <a:lnTo>
                        <a:pt x="839502" y="5145"/>
                      </a:lnTo>
                      <a:cubicBezTo>
                        <a:pt x="876202" y="-4980"/>
                        <a:pt x="915426" y="-37"/>
                        <a:pt x="948468" y="18880"/>
                      </a:cubicBezTo>
                      <a:cubicBezTo>
                        <a:pt x="981511" y="37787"/>
                        <a:pt x="1005637" y="69115"/>
                        <a:pt x="1015496" y="105900"/>
                      </a:cubicBezTo>
                      <a:lnTo>
                        <a:pt x="1347832" y="1346189"/>
                      </a:lnTo>
                      <a:cubicBezTo>
                        <a:pt x="1362787" y="1402005"/>
                        <a:pt x="1342651" y="1461346"/>
                        <a:pt x="1296807" y="1496522"/>
                      </a:cubicBezTo>
                      <a:cubicBezTo>
                        <a:pt x="1250954" y="1531688"/>
                        <a:pt x="1188432" y="1535793"/>
                        <a:pt x="1138397" y="1506904"/>
                      </a:cubicBezTo>
                      <a:lnTo>
                        <a:pt x="795497" y="1308927"/>
                      </a:lnTo>
                      <a:lnTo>
                        <a:pt x="597529" y="1651827"/>
                      </a:lnTo>
                      <a:cubicBezTo>
                        <a:pt x="571793" y="1696413"/>
                        <a:pt x="524387" y="1723264"/>
                        <a:pt x="473838" y="1723264"/>
                      </a:cubicBezTo>
                      <a:close/>
                    </a:path>
                  </a:pathLst>
                </a:custGeom>
                <a:solidFill>
                  <a:schemeClr val="accent2">
                    <a:lumMod val="60000"/>
                    <a:lumOff val="40000"/>
                  </a:schemeClr>
                </a:solidFill>
                <a:ln w="9525"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65">
                  <a:extLst>
                    <a:ext uri="{FF2B5EF4-FFF2-40B4-BE49-F238E27FC236}">
                      <a16:creationId xmlns:a16="http://schemas.microsoft.com/office/drawing/2014/main" id="{842EADA8-9807-4A5E-AF34-55DB8E037CB8}"/>
                    </a:ext>
                  </a:extLst>
                </p:cNvPr>
                <p:cNvSpPr/>
                <p:nvPr/>
              </p:nvSpPr>
              <p:spPr>
                <a:xfrm>
                  <a:off x="5431426" y="3361189"/>
                  <a:ext cx="1352710" cy="1723249"/>
                </a:xfrm>
                <a:custGeom>
                  <a:avLst/>
                  <a:gdLst>
                    <a:gd name="connsiteX0" fmla="*/ 878864 w 1352710"/>
                    <a:gd name="connsiteY0" fmla="*/ 1723250 h 1723249"/>
                    <a:gd name="connsiteX1" fmla="*/ 755172 w 1352710"/>
                    <a:gd name="connsiteY1" fmla="*/ 1651812 h 1723249"/>
                    <a:gd name="connsiteX2" fmla="*/ 557205 w 1352710"/>
                    <a:gd name="connsiteY2" fmla="*/ 1308912 h 1723249"/>
                    <a:gd name="connsiteX3" fmla="*/ 214314 w 1352710"/>
                    <a:gd name="connsiteY3" fmla="*/ 1506889 h 1723249"/>
                    <a:gd name="connsiteX4" fmla="*/ 55904 w 1352710"/>
                    <a:gd name="connsiteY4" fmla="*/ 1496507 h 1723249"/>
                    <a:gd name="connsiteX5" fmla="*/ 4878 w 1352710"/>
                    <a:gd name="connsiteY5" fmla="*/ 1346183 h 1723249"/>
                    <a:gd name="connsiteX6" fmla="*/ 337206 w 1352710"/>
                    <a:gd name="connsiteY6" fmla="*/ 105905 h 1723249"/>
                    <a:gd name="connsiteX7" fmla="*/ 404224 w 1352710"/>
                    <a:gd name="connsiteY7" fmla="*/ 18884 h 1723249"/>
                    <a:gd name="connsiteX8" fmla="*/ 513190 w 1352710"/>
                    <a:gd name="connsiteY8" fmla="*/ 5149 h 1723249"/>
                    <a:gd name="connsiteX9" fmla="*/ 1247786 w 1352710"/>
                    <a:gd name="connsiteY9" fmla="*/ 207746 h 1723249"/>
                    <a:gd name="connsiteX10" fmla="*/ 1347808 w 1352710"/>
                    <a:gd name="connsiteY10" fmla="*/ 382453 h 1723249"/>
                    <a:gd name="connsiteX11" fmla="*/ 1016919 w 1352710"/>
                    <a:gd name="connsiteY11" fmla="*/ 1617350 h 1723249"/>
                    <a:gd name="connsiteX12" fmla="*/ 897561 w 1352710"/>
                    <a:gd name="connsiteY12" fmla="*/ 1722030 h 1723249"/>
                    <a:gd name="connsiteX13" fmla="*/ 878864 w 1352710"/>
                    <a:gd name="connsiteY13" fmla="*/ 1723250 h 172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2710" h="1723249">
                      <a:moveTo>
                        <a:pt x="878864" y="1723250"/>
                      </a:moveTo>
                      <a:cubicBezTo>
                        <a:pt x="828315" y="1723259"/>
                        <a:pt x="780909" y="1696399"/>
                        <a:pt x="755172" y="1651812"/>
                      </a:cubicBezTo>
                      <a:lnTo>
                        <a:pt x="557205" y="1308912"/>
                      </a:lnTo>
                      <a:lnTo>
                        <a:pt x="214314" y="1506889"/>
                      </a:lnTo>
                      <a:cubicBezTo>
                        <a:pt x="164270" y="1535788"/>
                        <a:pt x="101738" y="1531683"/>
                        <a:pt x="55904" y="1496507"/>
                      </a:cubicBezTo>
                      <a:cubicBezTo>
                        <a:pt x="10060" y="1461331"/>
                        <a:pt x="-10085" y="1401990"/>
                        <a:pt x="4878" y="1346183"/>
                      </a:cubicBezTo>
                      <a:lnTo>
                        <a:pt x="337206" y="105905"/>
                      </a:lnTo>
                      <a:cubicBezTo>
                        <a:pt x="347064" y="69128"/>
                        <a:pt x="371181" y="37810"/>
                        <a:pt x="404224" y="18884"/>
                      </a:cubicBezTo>
                      <a:cubicBezTo>
                        <a:pt x="437256" y="-33"/>
                        <a:pt x="476490" y="-4985"/>
                        <a:pt x="513190" y="5149"/>
                      </a:cubicBezTo>
                      <a:lnTo>
                        <a:pt x="1247786" y="207746"/>
                      </a:lnTo>
                      <a:cubicBezTo>
                        <a:pt x="1323462" y="228606"/>
                        <a:pt x="1368125" y="306634"/>
                        <a:pt x="1347808" y="382453"/>
                      </a:cubicBezTo>
                      <a:lnTo>
                        <a:pt x="1016919" y="1617350"/>
                      </a:lnTo>
                      <a:cubicBezTo>
                        <a:pt x="1001965" y="1673167"/>
                        <a:pt x="954854" y="1714486"/>
                        <a:pt x="897561" y="1722030"/>
                      </a:cubicBezTo>
                      <a:cubicBezTo>
                        <a:pt x="891294" y="1722850"/>
                        <a:pt x="885055" y="1723250"/>
                        <a:pt x="878864" y="1723250"/>
                      </a:cubicBezTo>
                      <a:close/>
                    </a:path>
                  </a:pathLst>
                </a:custGeom>
                <a:solidFill>
                  <a:schemeClr val="accent2">
                    <a:lumMod val="60000"/>
                    <a:lumOff val="40000"/>
                  </a:schemeClr>
                </a:solidFill>
                <a:ln w="9525"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1" name="Freeform: Shape 57">
                <a:extLst>
                  <a:ext uri="{FF2B5EF4-FFF2-40B4-BE49-F238E27FC236}">
                    <a16:creationId xmlns:a16="http://schemas.microsoft.com/office/drawing/2014/main" id="{DC50CF8D-0463-44F4-A59C-1EA41CFE8010}"/>
                  </a:ext>
                </a:extLst>
              </p:cNvPr>
              <p:cNvSpPr/>
              <p:nvPr/>
            </p:nvSpPr>
            <p:spPr>
              <a:xfrm>
                <a:off x="4959798" y="207639"/>
                <a:ext cx="3714750" cy="3714749"/>
              </a:xfrm>
              <a:custGeom>
                <a:avLst/>
                <a:gdLst>
                  <a:gd name="connsiteX0" fmla="*/ 1857375 w 3714750"/>
                  <a:gd name="connsiteY0" fmla="*/ 3714750 h 3714749"/>
                  <a:gd name="connsiteX1" fmla="*/ 1540526 w 3714750"/>
                  <a:gd name="connsiteY1" fmla="*/ 3571923 h 3714749"/>
                  <a:gd name="connsiteX2" fmla="*/ 1418796 w 3714750"/>
                  <a:gd name="connsiteY2" fmla="*/ 3494132 h 3714749"/>
                  <a:gd name="connsiteX3" fmla="*/ 1266739 w 3714750"/>
                  <a:gd name="connsiteY3" fmla="*/ 3499990 h 3714749"/>
                  <a:gd name="connsiteX4" fmla="*/ 928354 w 3714750"/>
                  <a:gd name="connsiteY4" fmla="*/ 3466033 h 3714749"/>
                  <a:gd name="connsiteX5" fmla="*/ 728367 w 3714750"/>
                  <a:gd name="connsiteY5" fmla="*/ 3187237 h 3714749"/>
                  <a:gd name="connsiteX6" fmla="*/ 659444 w 3714750"/>
                  <a:gd name="connsiteY6" fmla="*/ 3055258 h 3714749"/>
                  <a:gd name="connsiteX7" fmla="*/ 527466 w 3714750"/>
                  <a:gd name="connsiteY7" fmla="*/ 2986335 h 3714749"/>
                  <a:gd name="connsiteX8" fmla="*/ 248688 w 3714750"/>
                  <a:gd name="connsiteY8" fmla="*/ 2786368 h 3714749"/>
                  <a:gd name="connsiteX9" fmla="*/ 214751 w 3714750"/>
                  <a:gd name="connsiteY9" fmla="*/ 2447982 h 3714749"/>
                  <a:gd name="connsiteX10" fmla="*/ 220618 w 3714750"/>
                  <a:gd name="connsiteY10" fmla="*/ 2295944 h 3714749"/>
                  <a:gd name="connsiteX11" fmla="*/ 142837 w 3714750"/>
                  <a:gd name="connsiteY11" fmla="*/ 2174224 h 3714749"/>
                  <a:gd name="connsiteX12" fmla="*/ 0 w 3714750"/>
                  <a:gd name="connsiteY12" fmla="*/ 1857375 h 3714749"/>
                  <a:gd name="connsiteX13" fmla="*/ 142827 w 3714750"/>
                  <a:gd name="connsiteY13" fmla="*/ 1540526 h 3714749"/>
                  <a:gd name="connsiteX14" fmla="*/ 220618 w 3714750"/>
                  <a:gd name="connsiteY14" fmla="*/ 1418796 h 3714749"/>
                  <a:gd name="connsiteX15" fmla="*/ 214760 w 3714750"/>
                  <a:gd name="connsiteY15" fmla="*/ 1266758 h 3714749"/>
                  <a:gd name="connsiteX16" fmla="*/ 248717 w 3714750"/>
                  <a:gd name="connsiteY16" fmla="*/ 928354 h 3714749"/>
                  <a:gd name="connsiteX17" fmla="*/ 527514 w 3714750"/>
                  <a:gd name="connsiteY17" fmla="*/ 728377 h 3714749"/>
                  <a:gd name="connsiteX18" fmla="*/ 659492 w 3714750"/>
                  <a:gd name="connsiteY18" fmla="*/ 659454 h 3714749"/>
                  <a:gd name="connsiteX19" fmla="*/ 728415 w 3714750"/>
                  <a:gd name="connsiteY19" fmla="*/ 527485 h 3714749"/>
                  <a:gd name="connsiteX20" fmla="*/ 928402 w 3714750"/>
                  <a:gd name="connsiteY20" fmla="*/ 248707 h 3714749"/>
                  <a:gd name="connsiteX21" fmla="*/ 1266787 w 3714750"/>
                  <a:gd name="connsiteY21" fmla="*/ 214770 h 3714749"/>
                  <a:gd name="connsiteX22" fmla="*/ 1418825 w 3714750"/>
                  <a:gd name="connsiteY22" fmla="*/ 220637 h 3714749"/>
                  <a:gd name="connsiteX23" fmla="*/ 1540535 w 3714750"/>
                  <a:gd name="connsiteY23" fmla="*/ 142846 h 3714749"/>
                  <a:gd name="connsiteX24" fmla="*/ 1857375 w 3714750"/>
                  <a:gd name="connsiteY24" fmla="*/ 0 h 3714749"/>
                  <a:gd name="connsiteX25" fmla="*/ 2174224 w 3714750"/>
                  <a:gd name="connsiteY25" fmla="*/ 142827 h 3714749"/>
                  <a:gd name="connsiteX26" fmla="*/ 2295954 w 3714750"/>
                  <a:gd name="connsiteY26" fmla="*/ 220618 h 3714749"/>
                  <a:gd name="connsiteX27" fmla="*/ 2448001 w 3714750"/>
                  <a:gd name="connsiteY27" fmla="*/ 214760 h 3714749"/>
                  <a:gd name="connsiteX28" fmla="*/ 2786396 w 3714750"/>
                  <a:gd name="connsiteY28" fmla="*/ 248717 h 3714749"/>
                  <a:gd name="connsiteX29" fmla="*/ 2986383 w 3714750"/>
                  <a:gd name="connsiteY29" fmla="*/ 527514 h 3714749"/>
                  <a:gd name="connsiteX30" fmla="*/ 3055306 w 3714750"/>
                  <a:gd name="connsiteY30" fmla="*/ 659492 h 3714749"/>
                  <a:gd name="connsiteX31" fmla="*/ 3187284 w 3714750"/>
                  <a:gd name="connsiteY31" fmla="*/ 728415 h 3714749"/>
                  <a:gd name="connsiteX32" fmla="*/ 3466062 w 3714750"/>
                  <a:gd name="connsiteY32" fmla="*/ 928383 h 3714749"/>
                  <a:gd name="connsiteX33" fmla="*/ 3500009 w 3714750"/>
                  <a:gd name="connsiteY33" fmla="*/ 1266768 h 3714749"/>
                  <a:gd name="connsiteX34" fmla="*/ 3494141 w 3714750"/>
                  <a:gd name="connsiteY34" fmla="*/ 1418806 h 3714749"/>
                  <a:gd name="connsiteX35" fmla="*/ 3571932 w 3714750"/>
                  <a:gd name="connsiteY35" fmla="*/ 1540526 h 3714749"/>
                  <a:gd name="connsiteX36" fmla="*/ 3714750 w 3714750"/>
                  <a:gd name="connsiteY36" fmla="*/ 1857375 h 3714749"/>
                  <a:gd name="connsiteX37" fmla="*/ 3571923 w 3714750"/>
                  <a:gd name="connsiteY37" fmla="*/ 2174224 h 3714749"/>
                  <a:gd name="connsiteX38" fmla="*/ 3494123 w 3714750"/>
                  <a:gd name="connsiteY38" fmla="*/ 2295954 h 3714749"/>
                  <a:gd name="connsiteX39" fmla="*/ 3499980 w 3714750"/>
                  <a:gd name="connsiteY39" fmla="*/ 2447992 h 3714749"/>
                  <a:gd name="connsiteX40" fmla="*/ 3466024 w 3714750"/>
                  <a:gd name="connsiteY40" fmla="*/ 2786396 h 3714749"/>
                  <a:gd name="connsiteX41" fmla="*/ 3187227 w 3714750"/>
                  <a:gd name="connsiteY41" fmla="*/ 2986373 h 3714749"/>
                  <a:gd name="connsiteX42" fmla="*/ 3055239 w 3714750"/>
                  <a:gd name="connsiteY42" fmla="*/ 3055296 h 3714749"/>
                  <a:gd name="connsiteX43" fmla="*/ 2986316 w 3714750"/>
                  <a:gd name="connsiteY43" fmla="*/ 3187265 h 3714749"/>
                  <a:gd name="connsiteX44" fmla="*/ 2786329 w 3714750"/>
                  <a:gd name="connsiteY44" fmla="*/ 3466043 h 3714749"/>
                  <a:gd name="connsiteX45" fmla="*/ 2447944 w 3714750"/>
                  <a:gd name="connsiteY45" fmla="*/ 3499990 h 3714749"/>
                  <a:gd name="connsiteX46" fmla="*/ 2295906 w 3714750"/>
                  <a:gd name="connsiteY46" fmla="*/ 3494123 h 3714749"/>
                  <a:gd name="connsiteX47" fmla="*/ 2174196 w 3714750"/>
                  <a:gd name="connsiteY47" fmla="*/ 3571913 h 3714749"/>
                  <a:gd name="connsiteX48" fmla="*/ 1857375 w 3714750"/>
                  <a:gd name="connsiteY48" fmla="*/ 3714750 h 371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714750" h="3714749">
                    <a:moveTo>
                      <a:pt x="1857375" y="3714750"/>
                    </a:moveTo>
                    <a:cubicBezTo>
                      <a:pt x="1726492" y="3714750"/>
                      <a:pt x="1623384" y="3635550"/>
                      <a:pt x="1540526" y="3571923"/>
                    </a:cubicBezTo>
                    <a:cubicBezTo>
                      <a:pt x="1496092" y="3537804"/>
                      <a:pt x="1450153" y="3502514"/>
                      <a:pt x="1418796" y="3494132"/>
                    </a:cubicBezTo>
                    <a:cubicBezTo>
                      <a:pt x="1384021" y="3484826"/>
                      <a:pt x="1324394" y="3492532"/>
                      <a:pt x="1266739" y="3499990"/>
                    </a:cubicBezTo>
                    <a:cubicBezTo>
                      <a:pt x="1159564" y="3513830"/>
                      <a:pt x="1038092" y="3529536"/>
                      <a:pt x="928354" y="3466033"/>
                    </a:cubicBezTo>
                    <a:cubicBezTo>
                      <a:pt x="817255" y="3401749"/>
                      <a:pt x="767972" y="3282811"/>
                      <a:pt x="728367" y="3187237"/>
                    </a:cubicBezTo>
                    <a:cubicBezTo>
                      <a:pt x="706431" y="3134297"/>
                      <a:pt x="683752" y="3079556"/>
                      <a:pt x="659444" y="3055258"/>
                    </a:cubicBezTo>
                    <a:cubicBezTo>
                      <a:pt x="635137" y="3030941"/>
                      <a:pt x="580396" y="3008262"/>
                      <a:pt x="527466" y="2986335"/>
                    </a:cubicBezTo>
                    <a:cubicBezTo>
                      <a:pt x="431902" y="2946740"/>
                      <a:pt x="312963" y="2897448"/>
                      <a:pt x="248688" y="2786368"/>
                    </a:cubicBezTo>
                    <a:cubicBezTo>
                      <a:pt x="185204" y="2676630"/>
                      <a:pt x="200892" y="2555158"/>
                      <a:pt x="214751" y="2447982"/>
                    </a:cubicBezTo>
                    <a:cubicBezTo>
                      <a:pt x="222199" y="2390318"/>
                      <a:pt x="229905" y="2330691"/>
                      <a:pt x="220618" y="2295944"/>
                    </a:cubicBezTo>
                    <a:cubicBezTo>
                      <a:pt x="212236" y="2264588"/>
                      <a:pt x="176955" y="2218649"/>
                      <a:pt x="142837" y="2174224"/>
                    </a:cubicBezTo>
                    <a:cubicBezTo>
                      <a:pt x="79200" y="2091357"/>
                      <a:pt x="0" y="1988258"/>
                      <a:pt x="0" y="1857375"/>
                    </a:cubicBezTo>
                    <a:cubicBezTo>
                      <a:pt x="0" y="1726492"/>
                      <a:pt x="79191" y="1623384"/>
                      <a:pt x="142827" y="1540526"/>
                    </a:cubicBezTo>
                    <a:cubicBezTo>
                      <a:pt x="176955" y="1496101"/>
                      <a:pt x="212236" y="1450153"/>
                      <a:pt x="220618" y="1418796"/>
                    </a:cubicBezTo>
                    <a:cubicBezTo>
                      <a:pt x="229914" y="1384040"/>
                      <a:pt x="222209" y="1324413"/>
                      <a:pt x="214760" y="1266758"/>
                    </a:cubicBezTo>
                    <a:cubicBezTo>
                      <a:pt x="200911" y="1159574"/>
                      <a:pt x="185214" y="1038101"/>
                      <a:pt x="248717" y="928354"/>
                    </a:cubicBezTo>
                    <a:cubicBezTo>
                      <a:pt x="312992" y="817264"/>
                      <a:pt x="431940" y="767972"/>
                      <a:pt x="527514" y="728377"/>
                    </a:cubicBezTo>
                    <a:cubicBezTo>
                      <a:pt x="580444" y="706441"/>
                      <a:pt x="635184" y="683752"/>
                      <a:pt x="659492" y="659454"/>
                    </a:cubicBezTo>
                    <a:cubicBezTo>
                      <a:pt x="683800" y="635146"/>
                      <a:pt x="706479" y="580406"/>
                      <a:pt x="728415" y="527485"/>
                    </a:cubicBezTo>
                    <a:cubicBezTo>
                      <a:pt x="768020" y="431921"/>
                      <a:pt x="817302" y="312972"/>
                      <a:pt x="928402" y="248707"/>
                    </a:cubicBezTo>
                    <a:cubicBezTo>
                      <a:pt x="1038149" y="185204"/>
                      <a:pt x="1159621" y="200901"/>
                      <a:pt x="1266787" y="214770"/>
                    </a:cubicBezTo>
                    <a:cubicBezTo>
                      <a:pt x="1324451" y="222209"/>
                      <a:pt x="1384068" y="229914"/>
                      <a:pt x="1418825" y="220637"/>
                    </a:cubicBezTo>
                    <a:cubicBezTo>
                      <a:pt x="1450172" y="212255"/>
                      <a:pt x="1496111" y="176975"/>
                      <a:pt x="1540535" y="142846"/>
                    </a:cubicBezTo>
                    <a:cubicBezTo>
                      <a:pt x="1623384" y="79191"/>
                      <a:pt x="1726492" y="0"/>
                      <a:pt x="1857375" y="0"/>
                    </a:cubicBezTo>
                    <a:cubicBezTo>
                      <a:pt x="1988258" y="0"/>
                      <a:pt x="2091366" y="79191"/>
                      <a:pt x="2174224" y="142827"/>
                    </a:cubicBezTo>
                    <a:cubicBezTo>
                      <a:pt x="2218658" y="176946"/>
                      <a:pt x="2264597" y="212236"/>
                      <a:pt x="2295954" y="220618"/>
                    </a:cubicBezTo>
                    <a:cubicBezTo>
                      <a:pt x="2330701" y="229924"/>
                      <a:pt x="2390327" y="222199"/>
                      <a:pt x="2448001" y="214760"/>
                    </a:cubicBezTo>
                    <a:cubicBezTo>
                      <a:pt x="2555177" y="200930"/>
                      <a:pt x="2676659" y="185223"/>
                      <a:pt x="2786396" y="248717"/>
                    </a:cubicBezTo>
                    <a:cubicBezTo>
                      <a:pt x="2897496" y="313001"/>
                      <a:pt x="2946778" y="431940"/>
                      <a:pt x="2986383" y="527514"/>
                    </a:cubicBezTo>
                    <a:cubicBezTo>
                      <a:pt x="3008319" y="580454"/>
                      <a:pt x="3030998" y="635194"/>
                      <a:pt x="3055306" y="659492"/>
                    </a:cubicBezTo>
                    <a:cubicBezTo>
                      <a:pt x="3079614" y="683809"/>
                      <a:pt x="3134354" y="706488"/>
                      <a:pt x="3187284" y="728415"/>
                    </a:cubicBezTo>
                    <a:cubicBezTo>
                      <a:pt x="3282849" y="768010"/>
                      <a:pt x="3401787" y="817302"/>
                      <a:pt x="3466062" y="928383"/>
                    </a:cubicBezTo>
                    <a:cubicBezTo>
                      <a:pt x="3529556" y="1038120"/>
                      <a:pt x="3513858" y="1159593"/>
                      <a:pt x="3500009" y="1266768"/>
                    </a:cubicBezTo>
                    <a:cubicBezTo>
                      <a:pt x="3492560" y="1324432"/>
                      <a:pt x="3484855" y="1384049"/>
                      <a:pt x="3494141" y="1418806"/>
                    </a:cubicBezTo>
                    <a:cubicBezTo>
                      <a:pt x="3502524" y="1450162"/>
                      <a:pt x="3537804" y="1496101"/>
                      <a:pt x="3571932" y="1540526"/>
                    </a:cubicBezTo>
                    <a:cubicBezTo>
                      <a:pt x="3635559" y="1623393"/>
                      <a:pt x="3714750" y="1726492"/>
                      <a:pt x="3714750" y="1857375"/>
                    </a:cubicBezTo>
                    <a:cubicBezTo>
                      <a:pt x="3714750" y="1988258"/>
                      <a:pt x="3635559" y="2091366"/>
                      <a:pt x="3571923" y="2174224"/>
                    </a:cubicBezTo>
                    <a:cubicBezTo>
                      <a:pt x="3537795" y="2218649"/>
                      <a:pt x="3502514" y="2264598"/>
                      <a:pt x="3494123" y="2295954"/>
                    </a:cubicBezTo>
                    <a:cubicBezTo>
                      <a:pt x="3484826" y="2330710"/>
                      <a:pt x="3492532" y="2390337"/>
                      <a:pt x="3499980" y="2447992"/>
                    </a:cubicBezTo>
                    <a:cubicBezTo>
                      <a:pt x="3513830" y="2555177"/>
                      <a:pt x="3529527" y="2676649"/>
                      <a:pt x="3466024" y="2786396"/>
                    </a:cubicBezTo>
                    <a:cubicBezTo>
                      <a:pt x="3401749" y="2897486"/>
                      <a:pt x="3282801" y="2946778"/>
                      <a:pt x="3187227" y="2986373"/>
                    </a:cubicBezTo>
                    <a:cubicBezTo>
                      <a:pt x="3134297" y="3008310"/>
                      <a:pt x="3079556" y="3030998"/>
                      <a:pt x="3055239" y="3055296"/>
                    </a:cubicBezTo>
                    <a:cubicBezTo>
                      <a:pt x="3030931" y="3079604"/>
                      <a:pt x="3008252" y="3134344"/>
                      <a:pt x="2986316" y="3187265"/>
                    </a:cubicBezTo>
                    <a:cubicBezTo>
                      <a:pt x="2946711" y="3282829"/>
                      <a:pt x="2897429" y="3401778"/>
                      <a:pt x="2786329" y="3466043"/>
                    </a:cubicBezTo>
                    <a:cubicBezTo>
                      <a:pt x="2676592" y="3529536"/>
                      <a:pt x="2555110" y="3513849"/>
                      <a:pt x="2447944" y="3499990"/>
                    </a:cubicBezTo>
                    <a:cubicBezTo>
                      <a:pt x="2390280" y="3492551"/>
                      <a:pt x="2330663" y="3484845"/>
                      <a:pt x="2295906" y="3494123"/>
                    </a:cubicBezTo>
                    <a:cubicBezTo>
                      <a:pt x="2264559" y="3502505"/>
                      <a:pt x="2218620" y="3537785"/>
                      <a:pt x="2174196" y="3571913"/>
                    </a:cubicBezTo>
                    <a:cubicBezTo>
                      <a:pt x="2091366" y="3635550"/>
                      <a:pt x="1988258" y="3714750"/>
                      <a:pt x="1857375" y="3714750"/>
                    </a:cubicBezTo>
                    <a:close/>
                  </a:path>
                </a:pathLst>
              </a:custGeom>
              <a:solidFill>
                <a:schemeClr val="accent2">
                  <a:lumMod val="75000"/>
                </a:schemeClr>
              </a:solidFill>
              <a:ln w="9525"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58">
                <a:extLst>
                  <a:ext uri="{FF2B5EF4-FFF2-40B4-BE49-F238E27FC236}">
                    <a16:creationId xmlns:a16="http://schemas.microsoft.com/office/drawing/2014/main" id="{94BF1D0A-3EF5-49FD-915F-1A2D7B64A085}"/>
                  </a:ext>
                </a:extLst>
              </p:cNvPr>
              <p:cNvSpPr/>
              <p:nvPr/>
            </p:nvSpPr>
            <p:spPr>
              <a:xfrm>
                <a:off x="6817173" y="207638"/>
                <a:ext cx="1857375" cy="3714750"/>
              </a:xfrm>
              <a:custGeom>
                <a:avLst/>
                <a:gdLst>
                  <a:gd name="connsiteX0" fmla="*/ 316840 w 1857375"/>
                  <a:gd name="connsiteY0" fmla="*/ 3571923 h 3714750"/>
                  <a:gd name="connsiteX1" fmla="*/ 438550 w 1857375"/>
                  <a:gd name="connsiteY1" fmla="*/ 3494132 h 3714750"/>
                  <a:gd name="connsiteX2" fmla="*/ 590588 w 1857375"/>
                  <a:gd name="connsiteY2" fmla="*/ 3500000 h 3714750"/>
                  <a:gd name="connsiteX3" fmla="*/ 928973 w 1857375"/>
                  <a:gd name="connsiteY3" fmla="*/ 3466053 h 3714750"/>
                  <a:gd name="connsiteX4" fmla="*/ 1128960 w 1857375"/>
                  <a:gd name="connsiteY4" fmla="*/ 3187275 h 3714750"/>
                  <a:gd name="connsiteX5" fmla="*/ 1197883 w 1857375"/>
                  <a:gd name="connsiteY5" fmla="*/ 3055306 h 3714750"/>
                  <a:gd name="connsiteX6" fmla="*/ 1329871 w 1857375"/>
                  <a:gd name="connsiteY6" fmla="*/ 2986383 h 3714750"/>
                  <a:gd name="connsiteX7" fmla="*/ 1608668 w 1857375"/>
                  <a:gd name="connsiteY7" fmla="*/ 2786406 h 3714750"/>
                  <a:gd name="connsiteX8" fmla="*/ 1642625 w 1857375"/>
                  <a:gd name="connsiteY8" fmla="*/ 2448001 h 3714750"/>
                  <a:gd name="connsiteX9" fmla="*/ 1636766 w 1857375"/>
                  <a:gd name="connsiteY9" fmla="*/ 2295963 h 3714750"/>
                  <a:gd name="connsiteX10" fmla="*/ 1714567 w 1857375"/>
                  <a:gd name="connsiteY10" fmla="*/ 2174234 h 3714750"/>
                  <a:gd name="connsiteX11" fmla="*/ 1857375 w 1857375"/>
                  <a:gd name="connsiteY11" fmla="*/ 1857375 h 3714750"/>
                  <a:gd name="connsiteX12" fmla="*/ 1714548 w 1857375"/>
                  <a:gd name="connsiteY12" fmla="*/ 1540535 h 3714750"/>
                  <a:gd name="connsiteX13" fmla="*/ 1636757 w 1857375"/>
                  <a:gd name="connsiteY13" fmla="*/ 1418815 h 3714750"/>
                  <a:gd name="connsiteX14" fmla="*/ 1642625 w 1857375"/>
                  <a:gd name="connsiteY14" fmla="*/ 1266777 h 3714750"/>
                  <a:gd name="connsiteX15" fmla="*/ 1608677 w 1857375"/>
                  <a:gd name="connsiteY15" fmla="*/ 928392 h 3714750"/>
                  <a:gd name="connsiteX16" fmla="*/ 1329900 w 1857375"/>
                  <a:gd name="connsiteY16" fmla="*/ 728424 h 3714750"/>
                  <a:gd name="connsiteX17" fmla="*/ 1197921 w 1857375"/>
                  <a:gd name="connsiteY17" fmla="*/ 659501 h 3714750"/>
                  <a:gd name="connsiteX18" fmla="*/ 1128998 w 1857375"/>
                  <a:gd name="connsiteY18" fmla="*/ 527523 h 3714750"/>
                  <a:gd name="connsiteX19" fmla="*/ 929011 w 1857375"/>
                  <a:gd name="connsiteY19" fmla="*/ 248726 h 3714750"/>
                  <a:gd name="connsiteX20" fmla="*/ 590617 w 1857375"/>
                  <a:gd name="connsiteY20" fmla="*/ 214770 h 3714750"/>
                  <a:gd name="connsiteX21" fmla="*/ 438569 w 1857375"/>
                  <a:gd name="connsiteY21" fmla="*/ 220628 h 3714750"/>
                  <a:gd name="connsiteX22" fmla="*/ 316840 w 1857375"/>
                  <a:gd name="connsiteY22" fmla="*/ 142837 h 3714750"/>
                  <a:gd name="connsiteX23" fmla="*/ 0 w 1857375"/>
                  <a:gd name="connsiteY23" fmla="*/ 0 h 3714750"/>
                  <a:gd name="connsiteX24" fmla="*/ 0 w 1857375"/>
                  <a:gd name="connsiteY24" fmla="*/ 3714750 h 3714750"/>
                  <a:gd name="connsiteX25" fmla="*/ 316840 w 1857375"/>
                  <a:gd name="connsiteY25" fmla="*/ 3571923 h 371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57375" h="3714750">
                    <a:moveTo>
                      <a:pt x="316840" y="3571923"/>
                    </a:moveTo>
                    <a:cubicBezTo>
                      <a:pt x="361264" y="3537795"/>
                      <a:pt x="407203" y="3502514"/>
                      <a:pt x="438550" y="3494132"/>
                    </a:cubicBezTo>
                    <a:cubicBezTo>
                      <a:pt x="473307" y="3484855"/>
                      <a:pt x="532933" y="3492560"/>
                      <a:pt x="590588" y="3500000"/>
                    </a:cubicBezTo>
                    <a:cubicBezTo>
                      <a:pt x="697744" y="3513858"/>
                      <a:pt x="819226" y="3529556"/>
                      <a:pt x="928973" y="3466053"/>
                    </a:cubicBezTo>
                    <a:cubicBezTo>
                      <a:pt x="1040073" y="3401778"/>
                      <a:pt x="1089355" y="3282839"/>
                      <a:pt x="1128960" y="3187275"/>
                    </a:cubicBezTo>
                    <a:cubicBezTo>
                      <a:pt x="1150896" y="3134344"/>
                      <a:pt x="1173575" y="3079604"/>
                      <a:pt x="1197883" y="3055306"/>
                    </a:cubicBezTo>
                    <a:cubicBezTo>
                      <a:pt x="1222191" y="3030998"/>
                      <a:pt x="1276931" y="3008310"/>
                      <a:pt x="1329871" y="2986383"/>
                    </a:cubicBezTo>
                    <a:cubicBezTo>
                      <a:pt x="1425445" y="2946787"/>
                      <a:pt x="1544393" y="2897496"/>
                      <a:pt x="1608668" y="2786406"/>
                    </a:cubicBezTo>
                    <a:cubicBezTo>
                      <a:pt x="1672171" y="2676659"/>
                      <a:pt x="1656474" y="2555186"/>
                      <a:pt x="1642625" y="2448001"/>
                    </a:cubicBezTo>
                    <a:cubicBezTo>
                      <a:pt x="1635176" y="2390347"/>
                      <a:pt x="1627470" y="2330730"/>
                      <a:pt x="1636766" y="2295963"/>
                    </a:cubicBezTo>
                    <a:cubicBezTo>
                      <a:pt x="1645148" y="2264607"/>
                      <a:pt x="1680439" y="2218658"/>
                      <a:pt x="1714567" y="2174234"/>
                    </a:cubicBezTo>
                    <a:cubicBezTo>
                      <a:pt x="1778184" y="2091366"/>
                      <a:pt x="1857375" y="1988258"/>
                      <a:pt x="1857375" y="1857375"/>
                    </a:cubicBezTo>
                    <a:cubicBezTo>
                      <a:pt x="1857375" y="1726492"/>
                      <a:pt x="1778184" y="1623393"/>
                      <a:pt x="1714548" y="1540535"/>
                    </a:cubicBezTo>
                    <a:cubicBezTo>
                      <a:pt x="1680420" y="1496111"/>
                      <a:pt x="1645139" y="1450172"/>
                      <a:pt x="1636757" y="1418815"/>
                    </a:cubicBezTo>
                    <a:cubicBezTo>
                      <a:pt x="1627461" y="1384068"/>
                      <a:pt x="1635166" y="1324442"/>
                      <a:pt x="1642625" y="1266777"/>
                    </a:cubicBezTo>
                    <a:cubicBezTo>
                      <a:pt x="1656474" y="1159602"/>
                      <a:pt x="1672171" y="1038130"/>
                      <a:pt x="1608677" y="928392"/>
                    </a:cubicBezTo>
                    <a:cubicBezTo>
                      <a:pt x="1544403" y="817312"/>
                      <a:pt x="1425464" y="768020"/>
                      <a:pt x="1329900" y="728424"/>
                    </a:cubicBezTo>
                    <a:cubicBezTo>
                      <a:pt x="1276969" y="706488"/>
                      <a:pt x="1222229" y="683809"/>
                      <a:pt x="1197921" y="659501"/>
                    </a:cubicBezTo>
                    <a:cubicBezTo>
                      <a:pt x="1173613" y="635194"/>
                      <a:pt x="1150925" y="580454"/>
                      <a:pt x="1128998" y="527523"/>
                    </a:cubicBezTo>
                    <a:cubicBezTo>
                      <a:pt x="1089403" y="431959"/>
                      <a:pt x="1040111" y="313011"/>
                      <a:pt x="929011" y="248726"/>
                    </a:cubicBezTo>
                    <a:cubicBezTo>
                      <a:pt x="819274" y="185233"/>
                      <a:pt x="697802" y="200930"/>
                      <a:pt x="590617" y="214770"/>
                    </a:cubicBezTo>
                    <a:cubicBezTo>
                      <a:pt x="532943" y="222209"/>
                      <a:pt x="473316" y="229934"/>
                      <a:pt x="438569" y="220628"/>
                    </a:cubicBezTo>
                    <a:cubicBezTo>
                      <a:pt x="407203" y="212246"/>
                      <a:pt x="361264" y="176955"/>
                      <a:pt x="316840" y="142837"/>
                    </a:cubicBezTo>
                    <a:cubicBezTo>
                      <a:pt x="233991" y="79191"/>
                      <a:pt x="130883" y="0"/>
                      <a:pt x="0" y="0"/>
                    </a:cubicBezTo>
                    <a:lnTo>
                      <a:pt x="0" y="3714750"/>
                    </a:lnTo>
                    <a:cubicBezTo>
                      <a:pt x="130883" y="3714750"/>
                      <a:pt x="233991" y="3635550"/>
                      <a:pt x="316840" y="3571923"/>
                    </a:cubicBezTo>
                    <a:close/>
                  </a:path>
                </a:pathLst>
              </a:custGeom>
              <a:solidFill>
                <a:schemeClr val="accent2">
                  <a:lumMod val="75000"/>
                </a:schemeClr>
              </a:solidFill>
              <a:ln w="9525"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59">
                <a:extLst>
                  <a:ext uri="{FF2B5EF4-FFF2-40B4-BE49-F238E27FC236}">
                    <a16:creationId xmlns:a16="http://schemas.microsoft.com/office/drawing/2014/main" id="{F2B612DE-9C4F-4E4B-A401-EFD5DEB537F1}"/>
                  </a:ext>
                </a:extLst>
              </p:cNvPr>
              <p:cNvSpPr/>
              <p:nvPr/>
            </p:nvSpPr>
            <p:spPr>
              <a:xfrm>
                <a:off x="5674173" y="922014"/>
                <a:ext cx="2286000" cy="2286000"/>
              </a:xfrm>
              <a:custGeom>
                <a:avLst/>
                <a:gdLst>
                  <a:gd name="connsiteX0" fmla="*/ 2286000 w 2286000"/>
                  <a:gd name="connsiteY0" fmla="*/ 1143000 h 2286000"/>
                  <a:gd name="connsiteX1" fmla="*/ 1143000 w 2286000"/>
                  <a:gd name="connsiteY1" fmla="*/ 2286000 h 2286000"/>
                  <a:gd name="connsiteX2" fmla="*/ 0 w 2286000"/>
                  <a:gd name="connsiteY2" fmla="*/ 1143000 h 2286000"/>
                  <a:gd name="connsiteX3" fmla="*/ 1143000 w 2286000"/>
                  <a:gd name="connsiteY3" fmla="*/ 0 h 2286000"/>
                  <a:gd name="connsiteX4" fmla="*/ 2286000 w 2286000"/>
                  <a:gd name="connsiteY4" fmla="*/ 114300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2286000" y="1143000"/>
                    </a:moveTo>
                    <a:cubicBezTo>
                      <a:pt x="2286000" y="1774262"/>
                      <a:pt x="1774262" y="2286000"/>
                      <a:pt x="1143000" y="2286000"/>
                    </a:cubicBezTo>
                    <a:cubicBezTo>
                      <a:pt x="511739" y="2286000"/>
                      <a:pt x="0" y="1774262"/>
                      <a:pt x="0" y="1143000"/>
                    </a:cubicBezTo>
                    <a:cubicBezTo>
                      <a:pt x="0" y="511739"/>
                      <a:pt x="511739" y="0"/>
                      <a:pt x="1143000" y="0"/>
                    </a:cubicBezTo>
                    <a:cubicBezTo>
                      <a:pt x="1774262" y="0"/>
                      <a:pt x="2286000" y="511739"/>
                      <a:pt x="2286000" y="1143000"/>
                    </a:cubicBezTo>
                    <a:close/>
                  </a:path>
                </a:pathLst>
              </a:custGeom>
              <a:solidFill>
                <a:srgbClr val="FFB454"/>
              </a:solidFill>
              <a:ln w="9525"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60">
                <a:extLst>
                  <a:ext uri="{FF2B5EF4-FFF2-40B4-BE49-F238E27FC236}">
                    <a16:creationId xmlns:a16="http://schemas.microsoft.com/office/drawing/2014/main" id="{72F0F600-7979-4400-A0D3-A6708C37E984}"/>
                  </a:ext>
                </a:extLst>
              </p:cNvPr>
              <p:cNvSpPr/>
              <p:nvPr/>
            </p:nvSpPr>
            <p:spPr>
              <a:xfrm>
                <a:off x="6817173" y="922014"/>
                <a:ext cx="1143000" cy="2286000"/>
              </a:xfrm>
              <a:custGeom>
                <a:avLst/>
                <a:gdLst>
                  <a:gd name="connsiteX0" fmla="*/ 1143000 w 1143000"/>
                  <a:gd name="connsiteY0" fmla="*/ 1143000 h 2286000"/>
                  <a:gd name="connsiteX1" fmla="*/ 0 w 1143000"/>
                  <a:gd name="connsiteY1" fmla="*/ 0 h 2286000"/>
                  <a:gd name="connsiteX2" fmla="*/ 0 w 1143000"/>
                  <a:gd name="connsiteY2" fmla="*/ 2286000 h 2286000"/>
                  <a:gd name="connsiteX3" fmla="*/ 1143000 w 1143000"/>
                  <a:gd name="connsiteY3" fmla="*/ 1143000 h 2286000"/>
                </a:gdLst>
                <a:ahLst/>
                <a:cxnLst>
                  <a:cxn ang="0">
                    <a:pos x="connsiteX0" y="connsiteY0"/>
                  </a:cxn>
                  <a:cxn ang="0">
                    <a:pos x="connsiteX1" y="connsiteY1"/>
                  </a:cxn>
                  <a:cxn ang="0">
                    <a:pos x="connsiteX2" y="connsiteY2"/>
                  </a:cxn>
                  <a:cxn ang="0">
                    <a:pos x="connsiteX3" y="connsiteY3"/>
                  </a:cxn>
                </a:cxnLst>
                <a:rect l="l" t="t" r="r" b="b"/>
                <a:pathLst>
                  <a:path w="1143000" h="2286000">
                    <a:moveTo>
                      <a:pt x="1143000" y="1143000"/>
                    </a:moveTo>
                    <a:cubicBezTo>
                      <a:pt x="1143000" y="511740"/>
                      <a:pt x="631260" y="0"/>
                      <a:pt x="0" y="0"/>
                    </a:cubicBezTo>
                    <a:lnTo>
                      <a:pt x="0" y="2286000"/>
                    </a:lnTo>
                    <a:cubicBezTo>
                      <a:pt x="631260" y="2286000"/>
                      <a:pt x="1143000" y="1774260"/>
                      <a:pt x="1143000" y="1143000"/>
                    </a:cubicBezTo>
                    <a:close/>
                  </a:path>
                </a:pathLst>
              </a:custGeom>
              <a:solidFill>
                <a:srgbClr val="FFB454"/>
              </a:solidFill>
              <a:ln w="9525"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61">
                <a:extLst>
                  <a:ext uri="{FF2B5EF4-FFF2-40B4-BE49-F238E27FC236}">
                    <a16:creationId xmlns:a16="http://schemas.microsoft.com/office/drawing/2014/main" id="{E6A2A9CB-9789-4469-8080-368993E3E6A3}"/>
                  </a:ext>
                </a:extLst>
              </p:cNvPr>
              <p:cNvSpPr/>
              <p:nvPr/>
            </p:nvSpPr>
            <p:spPr>
              <a:xfrm>
                <a:off x="5531298" y="779139"/>
                <a:ext cx="2571750" cy="2571750"/>
              </a:xfrm>
              <a:custGeom>
                <a:avLst/>
                <a:gdLst>
                  <a:gd name="connsiteX0" fmla="*/ 1285875 w 2571750"/>
                  <a:gd name="connsiteY0" fmla="*/ 2571750 h 2571750"/>
                  <a:gd name="connsiteX1" fmla="*/ 0 w 2571750"/>
                  <a:gd name="connsiteY1" fmla="*/ 1285875 h 2571750"/>
                  <a:gd name="connsiteX2" fmla="*/ 1285875 w 2571750"/>
                  <a:gd name="connsiteY2" fmla="*/ 0 h 2571750"/>
                  <a:gd name="connsiteX3" fmla="*/ 2571750 w 2571750"/>
                  <a:gd name="connsiteY3" fmla="*/ 1285875 h 2571750"/>
                  <a:gd name="connsiteX4" fmla="*/ 1285875 w 2571750"/>
                  <a:gd name="connsiteY4" fmla="*/ 2571750 h 2571750"/>
                  <a:gd name="connsiteX5" fmla="*/ 1285875 w 2571750"/>
                  <a:gd name="connsiteY5" fmla="*/ 285750 h 2571750"/>
                  <a:gd name="connsiteX6" fmla="*/ 285750 w 2571750"/>
                  <a:gd name="connsiteY6" fmla="*/ 1285875 h 2571750"/>
                  <a:gd name="connsiteX7" fmla="*/ 1285875 w 2571750"/>
                  <a:gd name="connsiteY7" fmla="*/ 2286000 h 2571750"/>
                  <a:gd name="connsiteX8" fmla="*/ 2286000 w 2571750"/>
                  <a:gd name="connsiteY8" fmla="*/ 1285875 h 2571750"/>
                  <a:gd name="connsiteX9" fmla="*/ 1285875 w 2571750"/>
                  <a:gd name="connsiteY9" fmla="*/ 285750 h 25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0" h="2571750">
                    <a:moveTo>
                      <a:pt x="1285875" y="2571750"/>
                    </a:moveTo>
                    <a:cubicBezTo>
                      <a:pt x="576844" y="2571750"/>
                      <a:pt x="0" y="1994906"/>
                      <a:pt x="0" y="1285875"/>
                    </a:cubicBezTo>
                    <a:cubicBezTo>
                      <a:pt x="0" y="576844"/>
                      <a:pt x="576844" y="0"/>
                      <a:pt x="1285875" y="0"/>
                    </a:cubicBezTo>
                    <a:cubicBezTo>
                      <a:pt x="1994906" y="0"/>
                      <a:pt x="2571750" y="576844"/>
                      <a:pt x="2571750" y="1285875"/>
                    </a:cubicBezTo>
                    <a:cubicBezTo>
                      <a:pt x="2571750" y="1994906"/>
                      <a:pt x="1994906" y="2571750"/>
                      <a:pt x="1285875" y="2571750"/>
                    </a:cubicBezTo>
                    <a:close/>
                    <a:moveTo>
                      <a:pt x="1285875" y="285750"/>
                    </a:moveTo>
                    <a:cubicBezTo>
                      <a:pt x="734406" y="285750"/>
                      <a:pt x="285750" y="734397"/>
                      <a:pt x="285750" y="1285875"/>
                    </a:cubicBezTo>
                    <a:cubicBezTo>
                      <a:pt x="285750" y="1837353"/>
                      <a:pt x="734406" y="2286000"/>
                      <a:pt x="1285875" y="2286000"/>
                    </a:cubicBezTo>
                    <a:cubicBezTo>
                      <a:pt x="1837344" y="2286000"/>
                      <a:pt x="2286000" y="1837353"/>
                      <a:pt x="2286000" y="1285875"/>
                    </a:cubicBezTo>
                    <a:cubicBezTo>
                      <a:pt x="2286000" y="734397"/>
                      <a:pt x="1837344" y="285750"/>
                      <a:pt x="1285875" y="285750"/>
                    </a:cubicBezTo>
                    <a:close/>
                  </a:path>
                </a:pathLst>
              </a:custGeom>
              <a:solidFill>
                <a:srgbClr val="FFE196"/>
              </a:solidFill>
              <a:ln w="9525"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62">
                <a:extLst>
                  <a:ext uri="{FF2B5EF4-FFF2-40B4-BE49-F238E27FC236}">
                    <a16:creationId xmlns:a16="http://schemas.microsoft.com/office/drawing/2014/main" id="{0AE1F4B2-B362-4E8C-A4F3-F05191772FA4}"/>
                  </a:ext>
                </a:extLst>
              </p:cNvPr>
              <p:cNvSpPr/>
              <p:nvPr/>
            </p:nvSpPr>
            <p:spPr>
              <a:xfrm>
                <a:off x="6817173" y="779139"/>
                <a:ext cx="1285875" cy="2571750"/>
              </a:xfrm>
              <a:custGeom>
                <a:avLst/>
                <a:gdLst>
                  <a:gd name="connsiteX0" fmla="*/ 1000125 w 1285875"/>
                  <a:gd name="connsiteY0" fmla="*/ 1285875 h 2571750"/>
                  <a:gd name="connsiteX1" fmla="*/ 0 w 1285875"/>
                  <a:gd name="connsiteY1" fmla="*/ 2286000 h 2571750"/>
                  <a:gd name="connsiteX2" fmla="*/ 0 w 1285875"/>
                  <a:gd name="connsiteY2" fmla="*/ 2571750 h 2571750"/>
                  <a:gd name="connsiteX3" fmla="*/ 1285875 w 1285875"/>
                  <a:gd name="connsiteY3" fmla="*/ 1285875 h 2571750"/>
                  <a:gd name="connsiteX4" fmla="*/ 0 w 1285875"/>
                  <a:gd name="connsiteY4" fmla="*/ 0 h 2571750"/>
                  <a:gd name="connsiteX5" fmla="*/ 0 w 1285875"/>
                  <a:gd name="connsiteY5" fmla="*/ 285750 h 2571750"/>
                  <a:gd name="connsiteX6" fmla="*/ 1000125 w 1285875"/>
                  <a:gd name="connsiteY6" fmla="*/ 1285875 h 25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875" h="2571750">
                    <a:moveTo>
                      <a:pt x="1000125" y="1285875"/>
                    </a:moveTo>
                    <a:cubicBezTo>
                      <a:pt x="1000125" y="1837353"/>
                      <a:pt x="551469" y="2286000"/>
                      <a:pt x="0" y="2286000"/>
                    </a:cubicBezTo>
                    <a:lnTo>
                      <a:pt x="0" y="2571750"/>
                    </a:lnTo>
                    <a:cubicBezTo>
                      <a:pt x="709031" y="2571750"/>
                      <a:pt x="1285875" y="1994906"/>
                      <a:pt x="1285875" y="1285875"/>
                    </a:cubicBezTo>
                    <a:cubicBezTo>
                      <a:pt x="1285875" y="576844"/>
                      <a:pt x="709031" y="0"/>
                      <a:pt x="0" y="0"/>
                    </a:cubicBezTo>
                    <a:lnTo>
                      <a:pt x="0" y="285750"/>
                    </a:lnTo>
                    <a:cubicBezTo>
                      <a:pt x="551469" y="285750"/>
                      <a:pt x="1000125" y="734397"/>
                      <a:pt x="1000125" y="1285875"/>
                    </a:cubicBezTo>
                    <a:close/>
                  </a:path>
                </a:pathLst>
              </a:custGeom>
              <a:solidFill>
                <a:srgbClr val="FFE196"/>
              </a:solidFill>
              <a:ln w="9525"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63">
                <a:extLst>
                  <a:ext uri="{FF2B5EF4-FFF2-40B4-BE49-F238E27FC236}">
                    <a16:creationId xmlns:a16="http://schemas.microsoft.com/office/drawing/2014/main" id="{3276CB1F-B5F7-4E87-B2DE-E24C16100DB1}"/>
                  </a:ext>
                </a:extLst>
              </p:cNvPr>
              <p:cNvSpPr/>
              <p:nvPr/>
            </p:nvSpPr>
            <p:spPr>
              <a:xfrm>
                <a:off x="6073385" y="1255379"/>
                <a:ext cx="1487574" cy="1428759"/>
              </a:xfrm>
              <a:custGeom>
                <a:avLst/>
                <a:gdLst>
                  <a:gd name="connsiteX0" fmla="*/ 1115158 w 1487574"/>
                  <a:gd name="connsiteY0" fmla="*/ 1428760 h 1428759"/>
                  <a:gd name="connsiteX1" fmla="*/ 1048692 w 1487574"/>
                  <a:gd name="connsiteY1" fmla="*/ 1412348 h 1428759"/>
                  <a:gd name="connsiteX2" fmla="*/ 743787 w 1487574"/>
                  <a:gd name="connsiteY2" fmla="*/ 1252052 h 1428759"/>
                  <a:gd name="connsiteX3" fmla="*/ 438892 w 1487574"/>
                  <a:gd name="connsiteY3" fmla="*/ 1412348 h 1428759"/>
                  <a:gd name="connsiteX4" fmla="*/ 288425 w 1487574"/>
                  <a:gd name="connsiteY4" fmla="*/ 1401471 h 1428759"/>
                  <a:gd name="connsiteX5" fmla="*/ 231590 w 1487574"/>
                  <a:gd name="connsiteY5" fmla="*/ 1261729 h 1428759"/>
                  <a:gd name="connsiteX6" fmla="*/ 289816 w 1487574"/>
                  <a:gd name="connsiteY6" fmla="*/ 922211 h 1428759"/>
                  <a:gd name="connsiteX7" fmla="*/ 43147 w 1487574"/>
                  <a:gd name="connsiteY7" fmla="*/ 681771 h 1428759"/>
                  <a:gd name="connsiteX8" fmla="*/ 7000 w 1487574"/>
                  <a:gd name="connsiteY8" fmla="*/ 535305 h 1428759"/>
                  <a:gd name="connsiteX9" fmla="*/ 122338 w 1487574"/>
                  <a:gd name="connsiteY9" fmla="*/ 438074 h 1428759"/>
                  <a:gd name="connsiteX10" fmla="*/ 463219 w 1487574"/>
                  <a:gd name="connsiteY10" fmla="*/ 388544 h 1428759"/>
                  <a:gd name="connsiteX11" fmla="*/ 615666 w 1487574"/>
                  <a:gd name="connsiteY11" fmla="*/ 79639 h 1428759"/>
                  <a:gd name="connsiteX12" fmla="*/ 743787 w 1487574"/>
                  <a:gd name="connsiteY12" fmla="*/ 0 h 1428759"/>
                  <a:gd name="connsiteX13" fmla="*/ 871908 w 1487574"/>
                  <a:gd name="connsiteY13" fmla="*/ 79639 h 1428759"/>
                  <a:gd name="connsiteX14" fmla="*/ 1024355 w 1487574"/>
                  <a:gd name="connsiteY14" fmla="*/ 388544 h 1428759"/>
                  <a:gd name="connsiteX15" fmla="*/ 1365236 w 1487574"/>
                  <a:gd name="connsiteY15" fmla="*/ 438074 h 1428759"/>
                  <a:gd name="connsiteX16" fmla="*/ 1480574 w 1487574"/>
                  <a:gd name="connsiteY16" fmla="*/ 535305 h 1428759"/>
                  <a:gd name="connsiteX17" fmla="*/ 1444427 w 1487574"/>
                  <a:gd name="connsiteY17" fmla="*/ 681771 h 1428759"/>
                  <a:gd name="connsiteX18" fmla="*/ 1197758 w 1487574"/>
                  <a:gd name="connsiteY18" fmla="*/ 922211 h 1428759"/>
                  <a:gd name="connsiteX19" fmla="*/ 1255984 w 1487574"/>
                  <a:gd name="connsiteY19" fmla="*/ 1261729 h 1428759"/>
                  <a:gd name="connsiteX20" fmla="*/ 1199149 w 1487574"/>
                  <a:gd name="connsiteY20" fmla="*/ 1401471 h 1428759"/>
                  <a:gd name="connsiteX21" fmla="*/ 1115158 w 1487574"/>
                  <a:gd name="connsiteY21" fmla="*/ 1428760 h 142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87574" h="1428759">
                    <a:moveTo>
                      <a:pt x="1115158" y="1428760"/>
                    </a:moveTo>
                    <a:cubicBezTo>
                      <a:pt x="1092412" y="1428760"/>
                      <a:pt x="1069590" y="1423340"/>
                      <a:pt x="1048692" y="1412348"/>
                    </a:cubicBezTo>
                    <a:lnTo>
                      <a:pt x="743787" y="1252052"/>
                    </a:lnTo>
                    <a:lnTo>
                      <a:pt x="438892" y="1412348"/>
                    </a:lnTo>
                    <a:cubicBezTo>
                      <a:pt x="390753" y="1437637"/>
                      <a:pt x="332431" y="1433436"/>
                      <a:pt x="288425" y="1401471"/>
                    </a:cubicBezTo>
                    <a:cubicBezTo>
                      <a:pt x="244430" y="1369505"/>
                      <a:pt x="222389" y="1315326"/>
                      <a:pt x="231590" y="1261729"/>
                    </a:cubicBezTo>
                    <a:lnTo>
                      <a:pt x="289816" y="922211"/>
                    </a:lnTo>
                    <a:lnTo>
                      <a:pt x="43147" y="681771"/>
                    </a:lnTo>
                    <a:cubicBezTo>
                      <a:pt x="4209" y="643814"/>
                      <a:pt x="-9812" y="587035"/>
                      <a:pt x="7000" y="535305"/>
                    </a:cubicBezTo>
                    <a:cubicBezTo>
                      <a:pt x="23802" y="483584"/>
                      <a:pt x="68522" y="445884"/>
                      <a:pt x="122338" y="438074"/>
                    </a:cubicBezTo>
                    <a:lnTo>
                      <a:pt x="463219" y="388544"/>
                    </a:lnTo>
                    <a:lnTo>
                      <a:pt x="615666" y="79639"/>
                    </a:lnTo>
                    <a:cubicBezTo>
                      <a:pt x="639736" y="30871"/>
                      <a:pt x="689409" y="0"/>
                      <a:pt x="743787" y="0"/>
                    </a:cubicBezTo>
                    <a:cubicBezTo>
                      <a:pt x="798175" y="0"/>
                      <a:pt x="847838" y="30871"/>
                      <a:pt x="871908" y="79639"/>
                    </a:cubicBezTo>
                    <a:lnTo>
                      <a:pt x="1024355" y="388544"/>
                    </a:lnTo>
                    <a:lnTo>
                      <a:pt x="1365236" y="438074"/>
                    </a:lnTo>
                    <a:cubicBezTo>
                      <a:pt x="1419053" y="445884"/>
                      <a:pt x="1463772" y="483584"/>
                      <a:pt x="1480574" y="535305"/>
                    </a:cubicBezTo>
                    <a:cubicBezTo>
                      <a:pt x="1497386" y="587035"/>
                      <a:pt x="1483365" y="643814"/>
                      <a:pt x="1444427" y="681771"/>
                    </a:cubicBezTo>
                    <a:lnTo>
                      <a:pt x="1197758" y="922211"/>
                    </a:lnTo>
                    <a:lnTo>
                      <a:pt x="1255984" y="1261729"/>
                    </a:lnTo>
                    <a:cubicBezTo>
                      <a:pt x="1265176" y="1315326"/>
                      <a:pt x="1243145" y="1369495"/>
                      <a:pt x="1199149" y="1401471"/>
                    </a:cubicBezTo>
                    <a:cubicBezTo>
                      <a:pt x="1174260" y="1419558"/>
                      <a:pt x="1144780" y="1428760"/>
                      <a:pt x="1115158" y="1428760"/>
                    </a:cubicBezTo>
                    <a:close/>
                  </a:path>
                </a:pathLst>
              </a:custGeom>
              <a:solidFill>
                <a:srgbClr val="FFE196"/>
              </a:solidFill>
              <a:ln w="9525"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9" name="Freeform: Shape 55">
              <a:extLst>
                <a:ext uri="{FF2B5EF4-FFF2-40B4-BE49-F238E27FC236}">
                  <a16:creationId xmlns:a16="http://schemas.microsoft.com/office/drawing/2014/main" id="{B86F9C4B-9F4C-4250-BF66-AB74ABD9C236}"/>
                </a:ext>
              </a:extLst>
            </p:cNvPr>
            <p:cNvSpPr/>
            <p:nvPr/>
          </p:nvSpPr>
          <p:spPr>
            <a:xfrm>
              <a:off x="6817173" y="1255389"/>
              <a:ext cx="743777" cy="1428750"/>
            </a:xfrm>
            <a:custGeom>
              <a:avLst/>
              <a:gdLst>
                <a:gd name="connsiteX0" fmla="*/ 304895 w 743777"/>
                <a:gd name="connsiteY0" fmla="*/ 1412339 h 1428750"/>
                <a:gd name="connsiteX1" fmla="*/ 371361 w 743777"/>
                <a:gd name="connsiteY1" fmla="*/ 1428750 h 1428750"/>
                <a:gd name="connsiteX2" fmla="*/ 455352 w 743777"/>
                <a:gd name="connsiteY2" fmla="*/ 1401470 h 1428750"/>
                <a:gd name="connsiteX3" fmla="*/ 512188 w 743777"/>
                <a:gd name="connsiteY3" fmla="*/ 1261729 h 1428750"/>
                <a:gd name="connsiteX4" fmla="*/ 453962 w 743777"/>
                <a:gd name="connsiteY4" fmla="*/ 922211 h 1428750"/>
                <a:gd name="connsiteX5" fmla="*/ 700631 w 743777"/>
                <a:gd name="connsiteY5" fmla="*/ 681771 h 1428750"/>
                <a:gd name="connsiteX6" fmla="*/ 736778 w 743777"/>
                <a:gd name="connsiteY6" fmla="*/ 535305 h 1428750"/>
                <a:gd name="connsiteX7" fmla="*/ 621440 w 743777"/>
                <a:gd name="connsiteY7" fmla="*/ 438074 h 1428750"/>
                <a:gd name="connsiteX8" fmla="*/ 280559 w 743777"/>
                <a:gd name="connsiteY8" fmla="*/ 388544 h 1428750"/>
                <a:gd name="connsiteX9" fmla="*/ 128111 w 743777"/>
                <a:gd name="connsiteY9" fmla="*/ 79639 h 1428750"/>
                <a:gd name="connsiteX10" fmla="*/ 0 w 743777"/>
                <a:gd name="connsiteY10" fmla="*/ 0 h 1428750"/>
                <a:gd name="connsiteX11" fmla="*/ 0 w 743777"/>
                <a:gd name="connsiteY11" fmla="*/ 1252042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3777" h="1428750">
                  <a:moveTo>
                    <a:pt x="304895" y="1412339"/>
                  </a:moveTo>
                  <a:cubicBezTo>
                    <a:pt x="325803" y="1423321"/>
                    <a:pt x="348625" y="1428750"/>
                    <a:pt x="371361" y="1428750"/>
                  </a:cubicBezTo>
                  <a:cubicBezTo>
                    <a:pt x="400983" y="1428750"/>
                    <a:pt x="430463" y="1419549"/>
                    <a:pt x="455352" y="1401470"/>
                  </a:cubicBezTo>
                  <a:cubicBezTo>
                    <a:pt x="499348" y="1369505"/>
                    <a:pt x="521389" y="1315326"/>
                    <a:pt x="512188" y="1261729"/>
                  </a:cubicBezTo>
                  <a:lnTo>
                    <a:pt x="453962" y="922211"/>
                  </a:lnTo>
                  <a:lnTo>
                    <a:pt x="700631" y="681771"/>
                  </a:lnTo>
                  <a:cubicBezTo>
                    <a:pt x="739569" y="643814"/>
                    <a:pt x="753589" y="587035"/>
                    <a:pt x="736778" y="535305"/>
                  </a:cubicBezTo>
                  <a:cubicBezTo>
                    <a:pt x="719976" y="483584"/>
                    <a:pt x="675265" y="445884"/>
                    <a:pt x="621440" y="438074"/>
                  </a:cubicBezTo>
                  <a:lnTo>
                    <a:pt x="280559" y="388544"/>
                  </a:lnTo>
                  <a:lnTo>
                    <a:pt x="128111" y="79639"/>
                  </a:lnTo>
                  <a:cubicBezTo>
                    <a:pt x="104051" y="30871"/>
                    <a:pt x="54388" y="0"/>
                    <a:pt x="0" y="0"/>
                  </a:cubicBezTo>
                  <a:lnTo>
                    <a:pt x="0" y="1252042"/>
                  </a:lnTo>
                  <a:close/>
                </a:path>
              </a:pathLst>
            </a:custGeom>
            <a:solidFill>
              <a:srgbClr val="FFE196"/>
            </a:solidFill>
            <a:ln w="9525" cap="flat">
              <a:noFill/>
              <a:prstDash val="solid"/>
              <a:miter/>
            </a:ln>
          </p:spPr>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10" name="Thumb">
            <a:extLst>
              <a:ext uri="{FF2B5EF4-FFF2-40B4-BE49-F238E27FC236}">
                <a16:creationId xmlns:a16="http://schemas.microsoft.com/office/drawing/2014/main" id="{6090C004-2B09-4E1D-B8B4-1D5D95988D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4628" b="80068"/>
          <a:stretch>
            <a:fillRect/>
          </a:stretch>
        </p:blipFill>
        <p:spPr>
          <a:xfrm>
            <a:off x="5038135" y="1708387"/>
            <a:ext cx="1382950" cy="309466"/>
          </a:xfrm>
          <a:custGeom>
            <a:avLst/>
            <a:gdLst>
              <a:gd name="connsiteX0" fmla="*/ 0 w 1382950"/>
              <a:gd name="connsiteY0" fmla="*/ 0 h 309466"/>
              <a:gd name="connsiteX1" fmla="*/ 1382950 w 1382950"/>
              <a:gd name="connsiteY1" fmla="*/ 0 h 309466"/>
              <a:gd name="connsiteX2" fmla="*/ 1382950 w 1382950"/>
              <a:gd name="connsiteY2" fmla="*/ 309466 h 309466"/>
              <a:gd name="connsiteX3" fmla="*/ 0 w 1382950"/>
              <a:gd name="connsiteY3" fmla="*/ 309466 h 309466"/>
              <a:gd name="connsiteX4" fmla="*/ 0 w 1382950"/>
              <a:gd name="connsiteY4" fmla="*/ 0 h 309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50" h="309466">
                <a:moveTo>
                  <a:pt x="0" y="0"/>
                </a:moveTo>
                <a:lnTo>
                  <a:pt x="1382950" y="0"/>
                </a:lnTo>
                <a:lnTo>
                  <a:pt x="1382950" y="309466"/>
                </a:lnTo>
                <a:lnTo>
                  <a:pt x="0" y="309466"/>
                </a:lnTo>
                <a:lnTo>
                  <a:pt x="0" y="0"/>
                </a:lnTo>
                <a:close/>
              </a:path>
            </a:pathLst>
          </a:custGeom>
        </p:spPr>
      </p:pic>
      <p:pic>
        <p:nvPicPr>
          <p:cNvPr id="7" name="Hình ảnh 6">
            <a:extLst>
              <a:ext uri="{FF2B5EF4-FFF2-40B4-BE49-F238E27FC236}">
                <a16:creationId xmlns:a16="http://schemas.microsoft.com/office/drawing/2014/main" id="{5A7A41BA-A319-43D0-8546-9A2D27FB25A7}"/>
              </a:ext>
            </a:extLst>
          </p:cNvPr>
          <p:cNvPicPr>
            <a:picLocks noChangeAspect="1"/>
          </p:cNvPicPr>
          <p:nvPr/>
        </p:nvPicPr>
        <p:blipFill rotWithShape="1">
          <a:blip r:embed="rId8"/>
          <a:srcRect r="96714"/>
          <a:stretch/>
        </p:blipFill>
        <p:spPr>
          <a:xfrm>
            <a:off x="0" y="0"/>
            <a:ext cx="400633" cy="6858000"/>
          </a:xfrm>
          <a:prstGeom prst="rect">
            <a:avLst/>
          </a:prstGeom>
        </p:spPr>
      </p:pic>
      <p:sp>
        <p:nvSpPr>
          <p:cNvPr id="27" name="TextBox 8">
            <a:extLst>
              <a:ext uri="{FF2B5EF4-FFF2-40B4-BE49-F238E27FC236}">
                <a16:creationId xmlns:a16="http://schemas.microsoft.com/office/drawing/2014/main" id="{6873EC11-5F32-439C-B4AA-C0EAFDC35FD8}"/>
              </a:ext>
            </a:extLst>
          </p:cNvPr>
          <p:cNvSpPr txBox="1">
            <a:spLocks noChangeArrowheads="1"/>
          </p:cNvSpPr>
          <p:nvPr/>
        </p:nvSpPr>
        <p:spPr bwMode="auto">
          <a:xfrm>
            <a:off x="1786243" y="4380999"/>
            <a:ext cx="972457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NI-Cooper" pitchFamily="2" charset="0"/>
              </a:defRPr>
            </a:lvl1pPr>
            <a:lvl2pPr marL="742950" indent="-285750">
              <a:defRPr sz="2400">
                <a:solidFill>
                  <a:schemeClr val="tx1"/>
                </a:solidFill>
                <a:latin typeface="VNI-Cooper" pitchFamily="2" charset="0"/>
              </a:defRPr>
            </a:lvl2pPr>
            <a:lvl3pPr marL="1143000" indent="-228600">
              <a:defRPr sz="2400">
                <a:solidFill>
                  <a:schemeClr val="tx1"/>
                </a:solidFill>
                <a:latin typeface="VNI-Cooper" pitchFamily="2" charset="0"/>
              </a:defRPr>
            </a:lvl3pPr>
            <a:lvl4pPr marL="1600200" indent="-228600">
              <a:defRPr sz="2400">
                <a:solidFill>
                  <a:schemeClr val="tx1"/>
                </a:solidFill>
                <a:latin typeface="VNI-Cooper" pitchFamily="2" charset="0"/>
              </a:defRPr>
            </a:lvl4pPr>
            <a:lvl5pPr marL="2057400" indent="-228600">
              <a:defRPr sz="2400">
                <a:solidFill>
                  <a:schemeClr val="tx1"/>
                </a:solidFill>
                <a:latin typeface="VNI-Cooper" pitchFamily="2" charset="0"/>
              </a:defRPr>
            </a:lvl5pPr>
            <a:lvl6pPr marL="2514600" indent="-228600" eaLnBrk="0" fontAlgn="base" hangingPunct="0">
              <a:spcBef>
                <a:spcPct val="0"/>
              </a:spcBef>
              <a:spcAft>
                <a:spcPct val="0"/>
              </a:spcAft>
              <a:defRPr sz="2400">
                <a:solidFill>
                  <a:schemeClr val="tx1"/>
                </a:solidFill>
                <a:latin typeface="VNI-Cooper" pitchFamily="2" charset="0"/>
              </a:defRPr>
            </a:lvl6pPr>
            <a:lvl7pPr marL="2971800" indent="-228600" eaLnBrk="0" fontAlgn="base" hangingPunct="0">
              <a:spcBef>
                <a:spcPct val="0"/>
              </a:spcBef>
              <a:spcAft>
                <a:spcPct val="0"/>
              </a:spcAft>
              <a:defRPr sz="2400">
                <a:solidFill>
                  <a:schemeClr val="tx1"/>
                </a:solidFill>
                <a:latin typeface="VNI-Cooper" pitchFamily="2" charset="0"/>
              </a:defRPr>
            </a:lvl7pPr>
            <a:lvl8pPr marL="3429000" indent="-228600" eaLnBrk="0" fontAlgn="base" hangingPunct="0">
              <a:spcBef>
                <a:spcPct val="0"/>
              </a:spcBef>
              <a:spcAft>
                <a:spcPct val="0"/>
              </a:spcAft>
              <a:defRPr sz="2400">
                <a:solidFill>
                  <a:schemeClr val="tx1"/>
                </a:solidFill>
                <a:latin typeface="VNI-Cooper" pitchFamily="2" charset="0"/>
              </a:defRPr>
            </a:lvl8pPr>
            <a:lvl9pPr marL="3886200" indent="-228600" eaLnBrk="0" fontAlgn="base" hangingPunct="0">
              <a:spcBef>
                <a:spcPct val="0"/>
              </a:spcBef>
              <a:spcAft>
                <a:spcPct val="0"/>
              </a:spcAft>
              <a:defRPr sz="2400">
                <a:solidFill>
                  <a:schemeClr val="tx1"/>
                </a:solidFill>
                <a:latin typeface="VNI-Cooper" pitchFamily="2" charset="0"/>
              </a:defRPr>
            </a:lvl9pPr>
          </a:lstStyle>
          <a:p>
            <a:pPr algn="ctr"/>
            <a:r>
              <a:rPr lang="en-US" altLang="en-US" sz="4800">
                <a:solidFill>
                  <a:srgbClr val="FF0000"/>
                </a:solidFill>
                <a:latin typeface="#9Slide03 AmpleSoft Bold" panose="02000000000000000000" pitchFamily="2" charset="0"/>
              </a:rPr>
              <a:t>Chúc mừng nhóm đã trở thành siêu sao đọc tiếng ngày hôm nay!</a:t>
            </a:r>
          </a:p>
        </p:txBody>
      </p:sp>
      <p:pic>
        <p:nvPicPr>
          <p:cNvPr id="28" name="Tieng-yeah-tre-con-www_nhacchuongvui_com">
            <a:hlinkClick r:id="" action="ppaction://media"/>
            <a:extLst>
              <a:ext uri="{FF2B5EF4-FFF2-40B4-BE49-F238E27FC236}">
                <a16:creationId xmlns:a16="http://schemas.microsoft.com/office/drawing/2014/main" id="{E018B04C-EC3B-4EC7-8647-D09B9A62EEF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676979" y="-837271"/>
            <a:ext cx="487363" cy="487363"/>
          </a:xfrm>
          <a:prstGeom prst="rect">
            <a:avLst/>
          </a:prstGeom>
        </p:spPr>
      </p:pic>
    </p:spTree>
    <p:extLst>
      <p:ext uri="{BB962C8B-B14F-4D97-AF65-F5344CB8AC3E}">
        <p14:creationId xmlns:p14="http://schemas.microsoft.com/office/powerpoint/2010/main" val="348197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1000" fill="hold"/>
                                        <p:tgtEl>
                                          <p:spTgt spid="97"/>
                                        </p:tgtEl>
                                        <p:attrNameLst>
                                          <p:attrName>ppt_x</p:attrName>
                                        </p:attrNameLst>
                                      </p:cBhvr>
                                      <p:tavLst>
                                        <p:tav tm="0">
                                          <p:val>
                                            <p:strVal val="0-#ppt_w/2"/>
                                          </p:val>
                                        </p:tav>
                                        <p:tav tm="100000">
                                          <p:val>
                                            <p:strVal val="#ppt_x"/>
                                          </p:val>
                                        </p:tav>
                                      </p:tavLst>
                                    </p:anim>
                                    <p:anim calcmode="lin" valueType="num">
                                      <p:cBhvr additive="base">
                                        <p:cTn id="8" dur="1000" fill="hold"/>
                                        <p:tgtEl>
                                          <p:spTgt spid="97"/>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1000" fill="hold"/>
                                        <p:tgtEl>
                                          <p:spTgt spid="86"/>
                                        </p:tgtEl>
                                        <p:attrNameLst>
                                          <p:attrName>ppt_x</p:attrName>
                                        </p:attrNameLst>
                                      </p:cBhvr>
                                      <p:tavLst>
                                        <p:tav tm="0">
                                          <p:val>
                                            <p:strVal val="0-#ppt_w/2"/>
                                          </p:val>
                                        </p:tav>
                                        <p:tav tm="100000">
                                          <p:val>
                                            <p:strVal val="#ppt_x"/>
                                          </p:val>
                                        </p:tav>
                                      </p:tavLst>
                                    </p:anim>
                                    <p:anim calcmode="lin" valueType="num">
                                      <p:cBhvr additive="base">
                                        <p:cTn id="12" dur="1000" fill="hold"/>
                                        <p:tgtEl>
                                          <p:spTgt spid="86"/>
                                        </p:tgtEl>
                                        <p:attrNameLst>
                                          <p:attrName>ppt_y</p:attrName>
                                        </p:attrNameLst>
                                      </p:cBhvr>
                                      <p:tavLst>
                                        <p:tav tm="0">
                                          <p:val>
                                            <p:strVal val="#ppt_y"/>
                                          </p:val>
                                        </p:tav>
                                        <p:tav tm="100000">
                                          <p:val>
                                            <p:strVal val="#ppt_y"/>
                                          </p:val>
                                        </p:tav>
                                      </p:tavLst>
                                    </p:anim>
                                  </p:childTnLst>
                                </p:cTn>
                              </p:par>
                              <p:par>
                                <p:cTn id="13" presetID="2" presetClass="entr" presetSubtype="8" accel="50000" decel="50000" fill="hold" nodeType="withEffect">
                                  <p:stCondLst>
                                    <p:cond delay="0"/>
                                  </p:stCondLst>
                                  <p:childTnLst>
                                    <p:set>
                                      <p:cBhvr>
                                        <p:cTn id="14" dur="1" fill="hold">
                                          <p:stCondLst>
                                            <p:cond delay="0"/>
                                          </p:stCondLst>
                                        </p:cTn>
                                        <p:tgtEl>
                                          <p:spTgt spid="110"/>
                                        </p:tgtEl>
                                        <p:attrNameLst>
                                          <p:attrName>style.visibility</p:attrName>
                                        </p:attrNameLst>
                                      </p:cBhvr>
                                      <p:to>
                                        <p:strVal val="visible"/>
                                      </p:to>
                                    </p:set>
                                    <p:anim calcmode="lin" valueType="num">
                                      <p:cBhvr additive="base">
                                        <p:cTn id="15" dur="1000" fill="hold"/>
                                        <p:tgtEl>
                                          <p:spTgt spid="110"/>
                                        </p:tgtEl>
                                        <p:attrNameLst>
                                          <p:attrName>ppt_x</p:attrName>
                                        </p:attrNameLst>
                                      </p:cBhvr>
                                      <p:tavLst>
                                        <p:tav tm="0">
                                          <p:val>
                                            <p:strVal val="0-#ppt_w/2"/>
                                          </p:val>
                                        </p:tav>
                                        <p:tav tm="100000">
                                          <p:val>
                                            <p:strVal val="#ppt_x"/>
                                          </p:val>
                                        </p:tav>
                                      </p:tavLst>
                                    </p:anim>
                                    <p:anim calcmode="lin" valueType="num">
                                      <p:cBhvr additive="base">
                                        <p:cTn id="16" dur="1000" fill="hold"/>
                                        <p:tgtEl>
                                          <p:spTgt spid="110"/>
                                        </p:tgtEl>
                                        <p:attrNameLst>
                                          <p:attrName>ppt_y</p:attrName>
                                        </p:attrNameLst>
                                      </p:cBhvr>
                                      <p:tavLst>
                                        <p:tav tm="0">
                                          <p:val>
                                            <p:strVal val="#ppt_y"/>
                                          </p:val>
                                        </p:tav>
                                        <p:tav tm="100000">
                                          <p:val>
                                            <p:strVal val="#ppt_y"/>
                                          </p:val>
                                        </p:tav>
                                      </p:tavLst>
                                    </p:anim>
                                  </p:childTnLst>
                                </p:cTn>
                              </p:par>
                              <p:par>
                                <p:cTn id="17" presetID="2" presetClass="exit" presetSubtype="8" accel="50000" decel="50000" fill="hold" nodeType="withEffect">
                                  <p:stCondLst>
                                    <p:cond delay="1000"/>
                                  </p:stCondLst>
                                  <p:childTnLst>
                                    <p:anim calcmode="lin" valueType="num">
                                      <p:cBhvr additive="base">
                                        <p:cTn id="18" dur="1000"/>
                                        <p:tgtEl>
                                          <p:spTgt spid="86"/>
                                        </p:tgtEl>
                                        <p:attrNameLst>
                                          <p:attrName>ppt_x</p:attrName>
                                        </p:attrNameLst>
                                      </p:cBhvr>
                                      <p:tavLst>
                                        <p:tav tm="0">
                                          <p:val>
                                            <p:strVal val="ppt_x"/>
                                          </p:val>
                                        </p:tav>
                                        <p:tav tm="100000">
                                          <p:val>
                                            <p:strVal val="0-ppt_w/2"/>
                                          </p:val>
                                        </p:tav>
                                      </p:tavLst>
                                    </p:anim>
                                    <p:anim calcmode="lin" valueType="num">
                                      <p:cBhvr additive="base">
                                        <p:cTn id="19" dur="1000"/>
                                        <p:tgtEl>
                                          <p:spTgt spid="86"/>
                                        </p:tgtEl>
                                        <p:attrNameLst>
                                          <p:attrName>ppt_y</p:attrName>
                                        </p:attrNameLst>
                                      </p:cBhvr>
                                      <p:tavLst>
                                        <p:tav tm="0">
                                          <p:val>
                                            <p:strVal val="ppt_y"/>
                                          </p:val>
                                        </p:tav>
                                        <p:tav tm="100000">
                                          <p:val>
                                            <p:strVal val="ppt_y"/>
                                          </p:val>
                                        </p:tav>
                                      </p:tavLst>
                                    </p:anim>
                                    <p:set>
                                      <p:cBhvr>
                                        <p:cTn id="20" dur="1" fill="hold">
                                          <p:stCondLst>
                                            <p:cond delay="999"/>
                                          </p:stCondLst>
                                        </p:cTn>
                                        <p:tgtEl>
                                          <p:spTgt spid="86"/>
                                        </p:tgtEl>
                                        <p:attrNameLst>
                                          <p:attrName>style.visibility</p:attrName>
                                        </p:attrNameLst>
                                      </p:cBhvr>
                                      <p:to>
                                        <p:strVal val="hidden"/>
                                      </p:to>
                                    </p:set>
                                  </p:childTnLst>
                                </p:cTn>
                              </p:par>
                              <p:par>
                                <p:cTn id="21" presetID="2" presetClass="exit" presetSubtype="8" accel="50000" decel="50000" fill="hold" nodeType="withEffect">
                                  <p:stCondLst>
                                    <p:cond delay="1000"/>
                                  </p:stCondLst>
                                  <p:childTnLst>
                                    <p:anim calcmode="lin" valueType="num">
                                      <p:cBhvr additive="base">
                                        <p:cTn id="22" dur="1000"/>
                                        <p:tgtEl>
                                          <p:spTgt spid="110"/>
                                        </p:tgtEl>
                                        <p:attrNameLst>
                                          <p:attrName>ppt_x</p:attrName>
                                        </p:attrNameLst>
                                      </p:cBhvr>
                                      <p:tavLst>
                                        <p:tav tm="0">
                                          <p:val>
                                            <p:strVal val="ppt_x"/>
                                          </p:val>
                                        </p:tav>
                                        <p:tav tm="100000">
                                          <p:val>
                                            <p:strVal val="0-ppt_w/2"/>
                                          </p:val>
                                        </p:tav>
                                      </p:tavLst>
                                    </p:anim>
                                    <p:anim calcmode="lin" valueType="num">
                                      <p:cBhvr additive="base">
                                        <p:cTn id="23" dur="1000"/>
                                        <p:tgtEl>
                                          <p:spTgt spid="110"/>
                                        </p:tgtEl>
                                        <p:attrNameLst>
                                          <p:attrName>ppt_y</p:attrName>
                                        </p:attrNameLst>
                                      </p:cBhvr>
                                      <p:tavLst>
                                        <p:tav tm="0">
                                          <p:val>
                                            <p:strVal val="ppt_y"/>
                                          </p:val>
                                        </p:tav>
                                        <p:tav tm="100000">
                                          <p:val>
                                            <p:strVal val="ppt_y"/>
                                          </p:val>
                                        </p:tav>
                                      </p:tavLst>
                                    </p:anim>
                                    <p:set>
                                      <p:cBhvr>
                                        <p:cTn id="24" dur="1" fill="hold">
                                          <p:stCondLst>
                                            <p:cond delay="999"/>
                                          </p:stCondLst>
                                        </p:cTn>
                                        <p:tgtEl>
                                          <p:spTgt spid="110"/>
                                        </p:tgtEl>
                                        <p:attrNameLst>
                                          <p:attrName>style.visibility</p:attrName>
                                        </p:attrNameLst>
                                      </p:cBhvr>
                                      <p:to>
                                        <p:strVal val="hidden"/>
                                      </p:to>
                                    </p:set>
                                  </p:childTnLst>
                                </p:cTn>
                              </p:par>
                              <p:par>
                                <p:cTn id="25" presetID="1" presetClass="mediacall" presetSubtype="0" fill="hold" nodeType="withEffect">
                                  <p:stCondLst>
                                    <p:cond delay="0"/>
                                  </p:stCondLst>
                                  <p:childTnLst>
                                    <p:cmd type="call" cmd="playFrom(0.0)">
                                      <p:cBhvr>
                                        <p:cTn id="26" dur="4414"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CA45"/>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A4751B3-3B83-4E17-B7E9-A0A20907EF80}"/>
              </a:ext>
            </a:extLst>
          </p:cNvPr>
          <p:cNvSpPr/>
          <p:nvPr/>
        </p:nvSpPr>
        <p:spPr>
          <a:xfrm>
            <a:off x="963827" y="222422"/>
            <a:ext cx="11009870" cy="6413156"/>
          </a:xfrm>
          <a:prstGeom prst="roundRect">
            <a:avLst>
              <a:gd name="adj" fmla="val 4706"/>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Title Background">
            <a:extLst>
              <a:ext uri="{FF2B5EF4-FFF2-40B4-BE49-F238E27FC236}">
                <a16:creationId xmlns:a16="http://schemas.microsoft.com/office/drawing/2014/main" id="{15B327DB-9455-4B2B-ACFF-05E815CB33C8}"/>
              </a:ext>
            </a:extLst>
          </p:cNvPr>
          <p:cNvGrpSpPr/>
          <p:nvPr/>
        </p:nvGrpSpPr>
        <p:grpSpPr>
          <a:xfrm>
            <a:off x="1363840" y="1598158"/>
            <a:ext cx="8201811" cy="1830842"/>
            <a:chOff x="1217765" y="1106159"/>
            <a:chExt cx="5874253" cy="1231193"/>
          </a:xfrm>
        </p:grpSpPr>
        <p:sp>
          <p:nvSpPr>
            <p:cNvPr id="6" name="Freeform: Shape 5">
              <a:extLst>
                <a:ext uri="{FF2B5EF4-FFF2-40B4-BE49-F238E27FC236}">
                  <a16:creationId xmlns:a16="http://schemas.microsoft.com/office/drawing/2014/main" id="{6C1AF9D9-528C-41CC-92A9-03E6338CE5C1}"/>
                </a:ext>
              </a:extLst>
            </p:cNvPr>
            <p:cNvSpPr/>
            <p:nvPr/>
          </p:nvSpPr>
          <p:spPr>
            <a:xfrm>
              <a:off x="1217765" y="1107550"/>
              <a:ext cx="1475562" cy="1013697"/>
            </a:xfrm>
            <a:custGeom>
              <a:avLst/>
              <a:gdLst>
                <a:gd name="connsiteX0" fmla="*/ 117313 w 1531604"/>
                <a:gd name="connsiteY0" fmla="*/ 0 h 1058591"/>
                <a:gd name="connsiteX1" fmla="*/ 1531604 w 1531604"/>
                <a:gd name="connsiteY1" fmla="*/ 0 h 1058591"/>
                <a:gd name="connsiteX2" fmla="*/ 1495746 w 1531604"/>
                <a:gd name="connsiteY2" fmla="*/ 38161 h 1058591"/>
                <a:gd name="connsiteX3" fmla="*/ 779614 w 1531604"/>
                <a:gd name="connsiteY3" fmla="*/ 301082 h 1058591"/>
                <a:gd name="connsiteX4" fmla="*/ 69676 w 1531604"/>
                <a:gd name="connsiteY4" fmla="*/ 1054277 h 1058591"/>
                <a:gd name="connsiteX5" fmla="*/ 0 w 1531604"/>
                <a:gd name="connsiteY5" fmla="*/ 1033893 h 1058591"/>
                <a:gd name="connsiteX6" fmla="*/ 0 w 1531604"/>
                <a:gd name="connsiteY6" fmla="*/ 117313 h 1058591"/>
                <a:gd name="connsiteX7" fmla="*/ 117313 w 1531604"/>
                <a:gd name="connsiteY7" fmla="*/ 0 h 1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604" h="1058591">
                  <a:moveTo>
                    <a:pt x="117313" y="0"/>
                  </a:moveTo>
                  <a:lnTo>
                    <a:pt x="1531604" y="0"/>
                  </a:lnTo>
                  <a:lnTo>
                    <a:pt x="1495746" y="38161"/>
                  </a:lnTo>
                  <a:cubicBezTo>
                    <a:pt x="1320711" y="193456"/>
                    <a:pt x="1039677" y="107926"/>
                    <a:pt x="779614" y="301082"/>
                  </a:cubicBezTo>
                  <a:cubicBezTo>
                    <a:pt x="524993" y="497159"/>
                    <a:pt x="433284" y="1116057"/>
                    <a:pt x="69676" y="1054277"/>
                  </a:cubicBezTo>
                  <a:lnTo>
                    <a:pt x="0" y="1033893"/>
                  </a:lnTo>
                  <a:lnTo>
                    <a:pt x="0" y="117313"/>
                  </a:lnTo>
                  <a:cubicBezTo>
                    <a:pt x="0" y="52523"/>
                    <a:pt x="52523" y="0"/>
                    <a:pt x="117313"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7" name="Freeform: Shape 6">
              <a:extLst>
                <a:ext uri="{FF2B5EF4-FFF2-40B4-BE49-F238E27FC236}">
                  <a16:creationId xmlns:a16="http://schemas.microsoft.com/office/drawing/2014/main" id="{649DDFC2-1B14-48CC-848B-DE5E26125C5C}"/>
                </a:ext>
              </a:extLst>
            </p:cNvPr>
            <p:cNvSpPr/>
            <p:nvPr/>
          </p:nvSpPr>
          <p:spPr>
            <a:xfrm>
              <a:off x="5623078" y="1611077"/>
              <a:ext cx="1468940" cy="726275"/>
            </a:xfrm>
            <a:custGeom>
              <a:avLst/>
              <a:gdLst>
                <a:gd name="connsiteX0" fmla="*/ 1520419 w 1520419"/>
                <a:gd name="connsiteY0" fmla="*/ 0 h 752129"/>
                <a:gd name="connsiteX1" fmla="*/ 1520419 w 1520419"/>
                <a:gd name="connsiteY1" fmla="*/ 634816 h 752129"/>
                <a:gd name="connsiteX2" fmla="*/ 1403106 w 1520419"/>
                <a:gd name="connsiteY2" fmla="*/ 752129 h 752129"/>
                <a:gd name="connsiteX3" fmla="*/ 0 w 1520419"/>
                <a:gd name="connsiteY3" fmla="*/ 752129 h 752129"/>
                <a:gd name="connsiteX4" fmla="*/ 12151 w 1520419"/>
                <a:gd name="connsiteY4" fmla="*/ 736383 h 752129"/>
                <a:gd name="connsiteX5" fmla="*/ 869000 w 1520419"/>
                <a:gd name="connsiteY5" fmla="*/ 567837 h 752129"/>
                <a:gd name="connsiteX6" fmla="*/ 1465845 w 1520419"/>
                <a:gd name="connsiteY6" fmla="*/ 26519 h 752129"/>
                <a:gd name="connsiteX7" fmla="*/ 1520419 w 1520419"/>
                <a:gd name="connsiteY7" fmla="*/ 0 h 7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419" h="752129">
                  <a:moveTo>
                    <a:pt x="1520419" y="0"/>
                  </a:moveTo>
                  <a:lnTo>
                    <a:pt x="1520419" y="634816"/>
                  </a:lnTo>
                  <a:cubicBezTo>
                    <a:pt x="1520419" y="699606"/>
                    <a:pt x="1467896" y="752129"/>
                    <a:pt x="1403106" y="752129"/>
                  </a:cubicBezTo>
                  <a:lnTo>
                    <a:pt x="0" y="752129"/>
                  </a:lnTo>
                  <a:lnTo>
                    <a:pt x="12151" y="736383"/>
                  </a:lnTo>
                  <a:cubicBezTo>
                    <a:pt x="234449" y="489619"/>
                    <a:pt x="521533" y="716514"/>
                    <a:pt x="869000" y="567837"/>
                  </a:cubicBezTo>
                  <a:cubicBezTo>
                    <a:pt x="1078439" y="473878"/>
                    <a:pt x="1257163" y="150784"/>
                    <a:pt x="1465845" y="26519"/>
                  </a:cubicBezTo>
                  <a:lnTo>
                    <a:pt x="1520419"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r>
                <a:rPr lang="en-PH" sz="2400">
                  <a:solidFill>
                    <a:prstClr val="white"/>
                  </a:solidFill>
                  <a:latin typeface="Calibri" panose="020F0502020204030204"/>
                </a:rPr>
                <a:t> </a:t>
              </a:r>
            </a:p>
          </p:txBody>
        </p:sp>
        <p:sp>
          <p:nvSpPr>
            <p:cNvPr id="8" name="Freeform: Shape 7">
              <a:extLst>
                <a:ext uri="{FF2B5EF4-FFF2-40B4-BE49-F238E27FC236}">
                  <a16:creationId xmlns:a16="http://schemas.microsoft.com/office/drawing/2014/main" id="{B05ABC54-EF7F-4F5D-AB2E-965C6F3814CB}"/>
                </a:ext>
              </a:extLst>
            </p:cNvPr>
            <p:cNvSpPr/>
            <p:nvPr/>
          </p:nvSpPr>
          <p:spPr>
            <a:xfrm>
              <a:off x="5260756" y="1106159"/>
              <a:ext cx="943685" cy="314025"/>
            </a:xfrm>
            <a:custGeom>
              <a:avLst/>
              <a:gdLst>
                <a:gd name="connsiteX0" fmla="*/ 0 w 992401"/>
                <a:gd name="connsiteY0" fmla="*/ 0 h 330236"/>
                <a:gd name="connsiteX1" fmla="*/ 992401 w 992401"/>
                <a:gd name="connsiteY1" fmla="*/ 0 h 330236"/>
                <a:gd name="connsiteX2" fmla="*/ 991880 w 992401"/>
                <a:gd name="connsiteY2" fmla="*/ 1677 h 330236"/>
                <a:gd name="connsiteX3" fmla="*/ 496200 w 992401"/>
                <a:gd name="connsiteY3" fmla="*/ 330236 h 330236"/>
                <a:gd name="connsiteX4" fmla="*/ 520 w 992401"/>
                <a:gd name="connsiteY4" fmla="*/ 1677 h 330236"/>
                <a:gd name="connsiteX5" fmla="*/ 0 w 992401"/>
                <a:gd name="connsiteY5" fmla="*/ 0 h 3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401" h="330236">
                  <a:moveTo>
                    <a:pt x="0" y="0"/>
                  </a:moveTo>
                  <a:lnTo>
                    <a:pt x="992401" y="0"/>
                  </a:lnTo>
                  <a:lnTo>
                    <a:pt x="991880" y="1677"/>
                  </a:lnTo>
                  <a:cubicBezTo>
                    <a:pt x="910214" y="194757"/>
                    <a:pt x="719028" y="330236"/>
                    <a:pt x="496200" y="330236"/>
                  </a:cubicBezTo>
                  <a:cubicBezTo>
                    <a:pt x="273372" y="330236"/>
                    <a:pt x="82187" y="194757"/>
                    <a:pt x="520" y="1677"/>
                  </a:cubicBezTo>
                  <a:lnTo>
                    <a:pt x="0"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9" name="Freeform: Shape 8">
              <a:extLst>
                <a:ext uri="{FF2B5EF4-FFF2-40B4-BE49-F238E27FC236}">
                  <a16:creationId xmlns:a16="http://schemas.microsoft.com/office/drawing/2014/main" id="{758E176B-3044-45D5-B739-F85A1DD6D4B6}"/>
                </a:ext>
              </a:extLst>
            </p:cNvPr>
            <p:cNvSpPr/>
            <p:nvPr/>
          </p:nvSpPr>
          <p:spPr>
            <a:xfrm>
              <a:off x="2125522" y="1839401"/>
              <a:ext cx="1709491" cy="497434"/>
            </a:xfrm>
            <a:custGeom>
              <a:avLst/>
              <a:gdLst>
                <a:gd name="connsiteX0" fmla="*/ 898870 w 1797740"/>
                <a:gd name="connsiteY0" fmla="*/ 0 h 523113"/>
                <a:gd name="connsiteX1" fmla="*/ 1757190 w 1797740"/>
                <a:gd name="connsiteY1" fmla="*/ 456365 h 523113"/>
                <a:gd name="connsiteX2" fmla="*/ 1797740 w 1797740"/>
                <a:gd name="connsiteY2" fmla="*/ 523113 h 523113"/>
                <a:gd name="connsiteX3" fmla="*/ 0 w 1797740"/>
                <a:gd name="connsiteY3" fmla="*/ 523113 h 523113"/>
                <a:gd name="connsiteX4" fmla="*/ 40550 w 1797740"/>
                <a:gd name="connsiteY4" fmla="*/ 456365 h 523113"/>
                <a:gd name="connsiteX5" fmla="*/ 898870 w 1797740"/>
                <a:gd name="connsiteY5" fmla="*/ 0 h 52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7740" h="523113">
                  <a:moveTo>
                    <a:pt x="898870" y="0"/>
                  </a:moveTo>
                  <a:cubicBezTo>
                    <a:pt x="1256163" y="0"/>
                    <a:pt x="1571175" y="181027"/>
                    <a:pt x="1757190" y="456365"/>
                  </a:cubicBezTo>
                  <a:lnTo>
                    <a:pt x="1797740" y="523113"/>
                  </a:lnTo>
                  <a:lnTo>
                    <a:pt x="0" y="523113"/>
                  </a:lnTo>
                  <a:lnTo>
                    <a:pt x="40550" y="456365"/>
                  </a:lnTo>
                  <a:cubicBezTo>
                    <a:pt x="226565" y="181027"/>
                    <a:pt x="541577" y="0"/>
                    <a:pt x="898870"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10" name="Freeform: Shape 9">
              <a:extLst>
                <a:ext uri="{FF2B5EF4-FFF2-40B4-BE49-F238E27FC236}">
                  <a16:creationId xmlns:a16="http://schemas.microsoft.com/office/drawing/2014/main" id="{BD5C8CB3-7DB3-4D01-91BC-B9FE737BF0DE}"/>
                </a:ext>
              </a:extLst>
            </p:cNvPr>
            <p:cNvSpPr/>
            <p:nvPr/>
          </p:nvSpPr>
          <p:spPr>
            <a:xfrm>
              <a:off x="1222883" y="1111103"/>
              <a:ext cx="5862990" cy="1219439"/>
            </a:xfrm>
            <a:custGeom>
              <a:avLst/>
              <a:gdLst>
                <a:gd name="connsiteX0" fmla="*/ 1531604 w 6165654"/>
                <a:gd name="connsiteY0" fmla="*/ 0 h 1282390"/>
                <a:gd name="connsiteX1" fmla="*/ 4246318 w 6165654"/>
                <a:gd name="connsiteY1" fmla="*/ 0 h 1282390"/>
                <a:gd name="connsiteX2" fmla="*/ 4246838 w 6165654"/>
                <a:gd name="connsiteY2" fmla="*/ 1677 h 1282390"/>
                <a:gd name="connsiteX3" fmla="*/ 4742518 w 6165654"/>
                <a:gd name="connsiteY3" fmla="*/ 330236 h 1282390"/>
                <a:gd name="connsiteX4" fmla="*/ 5238198 w 6165654"/>
                <a:gd name="connsiteY4" fmla="*/ 1677 h 1282390"/>
                <a:gd name="connsiteX5" fmla="*/ 5238719 w 6165654"/>
                <a:gd name="connsiteY5" fmla="*/ 0 h 1282390"/>
                <a:gd name="connsiteX6" fmla="*/ 6048341 w 6165654"/>
                <a:gd name="connsiteY6" fmla="*/ 0 h 1282390"/>
                <a:gd name="connsiteX7" fmla="*/ 6165654 w 6165654"/>
                <a:gd name="connsiteY7" fmla="*/ 117313 h 1282390"/>
                <a:gd name="connsiteX8" fmla="*/ 6165654 w 6165654"/>
                <a:gd name="connsiteY8" fmla="*/ 530261 h 1282390"/>
                <a:gd name="connsiteX9" fmla="*/ 6111080 w 6165654"/>
                <a:gd name="connsiteY9" fmla="*/ 556780 h 1282390"/>
                <a:gd name="connsiteX10" fmla="*/ 5514235 w 6165654"/>
                <a:gd name="connsiteY10" fmla="*/ 1098098 h 1282390"/>
                <a:gd name="connsiteX11" fmla="*/ 4657386 w 6165654"/>
                <a:gd name="connsiteY11" fmla="*/ 1266644 h 1282390"/>
                <a:gd name="connsiteX12" fmla="*/ 4645235 w 6165654"/>
                <a:gd name="connsiteY12" fmla="*/ 1282390 h 1282390"/>
                <a:gd name="connsiteX13" fmla="*/ 2746976 w 6165654"/>
                <a:gd name="connsiteY13" fmla="*/ 1282390 h 1282390"/>
                <a:gd name="connsiteX14" fmla="*/ 2706426 w 6165654"/>
                <a:gd name="connsiteY14" fmla="*/ 1215642 h 1282390"/>
                <a:gd name="connsiteX15" fmla="*/ 1848106 w 6165654"/>
                <a:gd name="connsiteY15" fmla="*/ 759277 h 1282390"/>
                <a:gd name="connsiteX16" fmla="*/ 989786 w 6165654"/>
                <a:gd name="connsiteY16" fmla="*/ 1215642 h 1282390"/>
                <a:gd name="connsiteX17" fmla="*/ 949236 w 6165654"/>
                <a:gd name="connsiteY17" fmla="*/ 1282390 h 1282390"/>
                <a:gd name="connsiteX18" fmla="*/ 117313 w 6165654"/>
                <a:gd name="connsiteY18" fmla="*/ 1282390 h 1282390"/>
                <a:gd name="connsiteX19" fmla="*/ 0 w 6165654"/>
                <a:gd name="connsiteY19" fmla="*/ 1165077 h 1282390"/>
                <a:gd name="connsiteX20" fmla="*/ 0 w 6165654"/>
                <a:gd name="connsiteY20" fmla="*/ 1033893 h 1282390"/>
                <a:gd name="connsiteX21" fmla="*/ 69676 w 6165654"/>
                <a:gd name="connsiteY21" fmla="*/ 1054277 h 1282390"/>
                <a:gd name="connsiteX22" fmla="*/ 779614 w 6165654"/>
                <a:gd name="connsiteY22" fmla="*/ 301082 h 1282390"/>
                <a:gd name="connsiteX23" fmla="*/ 1495746 w 6165654"/>
                <a:gd name="connsiteY23" fmla="*/ 38161 h 1282390"/>
                <a:gd name="connsiteX24" fmla="*/ 1531604 w 6165654"/>
                <a:gd name="connsiteY24" fmla="*/ 0 h 12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5654" h="1282390">
                  <a:moveTo>
                    <a:pt x="1531604" y="0"/>
                  </a:moveTo>
                  <a:lnTo>
                    <a:pt x="4246318" y="0"/>
                  </a:lnTo>
                  <a:lnTo>
                    <a:pt x="4246838" y="1677"/>
                  </a:lnTo>
                  <a:cubicBezTo>
                    <a:pt x="4328505" y="194757"/>
                    <a:pt x="4519690" y="330236"/>
                    <a:pt x="4742518" y="330236"/>
                  </a:cubicBezTo>
                  <a:cubicBezTo>
                    <a:pt x="4965346" y="330236"/>
                    <a:pt x="5156532" y="194757"/>
                    <a:pt x="5238198" y="1677"/>
                  </a:cubicBezTo>
                  <a:lnTo>
                    <a:pt x="5238719" y="0"/>
                  </a:lnTo>
                  <a:lnTo>
                    <a:pt x="6048341" y="0"/>
                  </a:lnTo>
                  <a:cubicBezTo>
                    <a:pt x="6113131" y="0"/>
                    <a:pt x="6165654" y="52523"/>
                    <a:pt x="6165654" y="117313"/>
                  </a:cubicBezTo>
                  <a:lnTo>
                    <a:pt x="6165654" y="530261"/>
                  </a:lnTo>
                  <a:lnTo>
                    <a:pt x="6111080" y="556780"/>
                  </a:lnTo>
                  <a:cubicBezTo>
                    <a:pt x="5902398" y="681045"/>
                    <a:pt x="5723674" y="1004139"/>
                    <a:pt x="5514235" y="1098098"/>
                  </a:cubicBezTo>
                  <a:cubicBezTo>
                    <a:pt x="5166768" y="1246775"/>
                    <a:pt x="4879684" y="1019880"/>
                    <a:pt x="4657386" y="1266644"/>
                  </a:cubicBezTo>
                  <a:lnTo>
                    <a:pt x="4645235" y="1282390"/>
                  </a:lnTo>
                  <a:lnTo>
                    <a:pt x="2746976" y="1282390"/>
                  </a:lnTo>
                  <a:lnTo>
                    <a:pt x="2706426" y="1215642"/>
                  </a:lnTo>
                  <a:cubicBezTo>
                    <a:pt x="2520411" y="940304"/>
                    <a:pt x="2205399" y="759277"/>
                    <a:pt x="1848106" y="759277"/>
                  </a:cubicBezTo>
                  <a:cubicBezTo>
                    <a:pt x="1490813" y="759277"/>
                    <a:pt x="1175801" y="940304"/>
                    <a:pt x="989786" y="1215642"/>
                  </a:cubicBezTo>
                  <a:lnTo>
                    <a:pt x="949236" y="1282390"/>
                  </a:lnTo>
                  <a:lnTo>
                    <a:pt x="117313" y="1282390"/>
                  </a:lnTo>
                  <a:cubicBezTo>
                    <a:pt x="52523" y="1282390"/>
                    <a:pt x="0" y="1229867"/>
                    <a:pt x="0" y="1165077"/>
                  </a:cubicBezTo>
                  <a:lnTo>
                    <a:pt x="0" y="1033893"/>
                  </a:lnTo>
                  <a:lnTo>
                    <a:pt x="69676" y="1054277"/>
                  </a:lnTo>
                  <a:cubicBezTo>
                    <a:pt x="433284" y="1116057"/>
                    <a:pt x="524993" y="497159"/>
                    <a:pt x="779614" y="301082"/>
                  </a:cubicBezTo>
                  <a:cubicBezTo>
                    <a:pt x="1039677" y="107926"/>
                    <a:pt x="1320711" y="193456"/>
                    <a:pt x="1495746" y="38161"/>
                  </a:cubicBezTo>
                  <a:lnTo>
                    <a:pt x="1531604" y="0"/>
                  </a:lnTo>
                  <a:close/>
                </a:path>
              </a:pathLst>
            </a:custGeom>
            <a:solidFill>
              <a:srgbClr val="F9CA45"/>
            </a:solidFill>
            <a:ln>
              <a:solidFill>
                <a:srgbClr val="F9CB4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11" name="Freeform: Shape 10">
              <a:extLst>
                <a:ext uri="{FF2B5EF4-FFF2-40B4-BE49-F238E27FC236}">
                  <a16:creationId xmlns:a16="http://schemas.microsoft.com/office/drawing/2014/main" id="{F76FED6F-3B67-43D1-B550-32FE38E9F611}"/>
                </a:ext>
              </a:extLst>
            </p:cNvPr>
            <p:cNvSpPr/>
            <p:nvPr/>
          </p:nvSpPr>
          <p:spPr>
            <a:xfrm>
              <a:off x="6700879" y="1207107"/>
              <a:ext cx="157625" cy="157625"/>
            </a:xfrm>
            <a:custGeom>
              <a:avLst/>
              <a:gdLst>
                <a:gd name="connsiteX0" fmla="*/ 571500 w 1428750"/>
                <a:gd name="connsiteY0" fmla="*/ 1285875 h 1428750"/>
                <a:gd name="connsiteX1" fmla="*/ 714375 w 1428750"/>
                <a:gd name="connsiteY1" fmla="*/ 1428750 h 1428750"/>
                <a:gd name="connsiteX2" fmla="*/ 857250 w 1428750"/>
                <a:gd name="connsiteY2" fmla="*/ 1285875 h 1428750"/>
                <a:gd name="connsiteX3" fmla="*/ 1285875 w 1428750"/>
                <a:gd name="connsiteY3" fmla="*/ 857250 h 1428750"/>
                <a:gd name="connsiteX4" fmla="*/ 1428750 w 1428750"/>
                <a:gd name="connsiteY4" fmla="*/ 714375 h 1428750"/>
                <a:gd name="connsiteX5" fmla="*/ 1285875 w 1428750"/>
                <a:gd name="connsiteY5" fmla="*/ 571500 h 1428750"/>
                <a:gd name="connsiteX6" fmla="*/ 857250 w 1428750"/>
                <a:gd name="connsiteY6" fmla="*/ 142875 h 1428750"/>
                <a:gd name="connsiteX7" fmla="*/ 714375 w 1428750"/>
                <a:gd name="connsiteY7" fmla="*/ 0 h 1428750"/>
                <a:gd name="connsiteX8" fmla="*/ 571500 w 1428750"/>
                <a:gd name="connsiteY8" fmla="*/ 142875 h 1428750"/>
                <a:gd name="connsiteX9" fmla="*/ 142875 w 1428750"/>
                <a:gd name="connsiteY9" fmla="*/ 571500 h 1428750"/>
                <a:gd name="connsiteX10" fmla="*/ 0 w 1428750"/>
                <a:gd name="connsiteY10" fmla="*/ 714375 h 1428750"/>
                <a:gd name="connsiteX11" fmla="*/ 142875 w 1428750"/>
                <a:gd name="connsiteY11" fmla="*/ 857250 h 1428750"/>
                <a:gd name="connsiteX12" fmla="*/ 571500 w 1428750"/>
                <a:gd name="connsiteY12" fmla="*/ 1285875 h 142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8750" h="1428750">
                  <a:moveTo>
                    <a:pt x="571500" y="1285875"/>
                  </a:moveTo>
                  <a:cubicBezTo>
                    <a:pt x="571500" y="1364847"/>
                    <a:pt x="635403" y="1428750"/>
                    <a:pt x="714375" y="1428750"/>
                  </a:cubicBezTo>
                  <a:cubicBezTo>
                    <a:pt x="793347" y="1428750"/>
                    <a:pt x="857250" y="1364847"/>
                    <a:pt x="857250" y="1285875"/>
                  </a:cubicBezTo>
                  <a:cubicBezTo>
                    <a:pt x="857250" y="1049522"/>
                    <a:pt x="1049522" y="857250"/>
                    <a:pt x="1285875" y="857250"/>
                  </a:cubicBezTo>
                  <a:cubicBezTo>
                    <a:pt x="1364847" y="857250"/>
                    <a:pt x="1428750" y="793347"/>
                    <a:pt x="1428750" y="714375"/>
                  </a:cubicBezTo>
                  <a:cubicBezTo>
                    <a:pt x="1428750" y="635403"/>
                    <a:pt x="1364847" y="571500"/>
                    <a:pt x="1285875" y="571500"/>
                  </a:cubicBezTo>
                  <a:cubicBezTo>
                    <a:pt x="1049522" y="571500"/>
                    <a:pt x="857250" y="379228"/>
                    <a:pt x="857250" y="142875"/>
                  </a:cubicBezTo>
                  <a:cubicBezTo>
                    <a:pt x="857250" y="63903"/>
                    <a:pt x="793347" y="0"/>
                    <a:pt x="714375" y="0"/>
                  </a:cubicBezTo>
                  <a:cubicBezTo>
                    <a:pt x="635403" y="0"/>
                    <a:pt x="571500" y="63903"/>
                    <a:pt x="571500" y="142875"/>
                  </a:cubicBezTo>
                  <a:cubicBezTo>
                    <a:pt x="571500" y="379228"/>
                    <a:pt x="379228" y="571500"/>
                    <a:pt x="142875" y="571500"/>
                  </a:cubicBezTo>
                  <a:cubicBezTo>
                    <a:pt x="63903" y="571500"/>
                    <a:pt x="0" y="635403"/>
                    <a:pt x="0" y="714375"/>
                  </a:cubicBezTo>
                  <a:cubicBezTo>
                    <a:pt x="0" y="793347"/>
                    <a:pt x="63903" y="857250"/>
                    <a:pt x="142875" y="857250"/>
                  </a:cubicBezTo>
                  <a:cubicBezTo>
                    <a:pt x="379228" y="857250"/>
                    <a:pt x="571500" y="1049522"/>
                    <a:pt x="571500" y="1285875"/>
                  </a:cubicBezTo>
                  <a:close/>
                </a:path>
              </a:pathLst>
            </a:custGeom>
            <a:solidFill>
              <a:srgbClr val="FBDA7D"/>
            </a:solidFill>
            <a:ln w="9525" cap="flat">
              <a:noFill/>
              <a:prstDash val="solid"/>
              <a:miter/>
            </a:ln>
          </p:spPr>
          <p:txBody>
            <a:bodyPr rtlCol="0" anchor="ctr"/>
            <a:lstStyle/>
            <a:p>
              <a:pPr defTabSz="609570"/>
              <a:endParaRPr lang="en-PH" sz="2400">
                <a:solidFill>
                  <a:prstClr val="black"/>
                </a:solidFill>
                <a:latin typeface="Calibri" panose="020F0502020204030204"/>
              </a:endParaRPr>
            </a:p>
          </p:txBody>
        </p:sp>
        <p:sp>
          <p:nvSpPr>
            <p:cNvPr id="12" name="Freeform: Shape 11">
              <a:extLst>
                <a:ext uri="{FF2B5EF4-FFF2-40B4-BE49-F238E27FC236}">
                  <a16:creationId xmlns:a16="http://schemas.microsoft.com/office/drawing/2014/main" id="{DE3E61D7-53A3-442D-9EEE-83F777CE7511}"/>
                </a:ext>
              </a:extLst>
            </p:cNvPr>
            <p:cNvSpPr/>
            <p:nvPr/>
          </p:nvSpPr>
          <p:spPr>
            <a:xfrm>
              <a:off x="2747791" y="1284572"/>
              <a:ext cx="239837" cy="239837"/>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609570"/>
              <a:endParaRPr lang="en-PH" sz="2400">
                <a:solidFill>
                  <a:prstClr val="black"/>
                </a:solidFill>
                <a:latin typeface="Calibri" panose="020F0502020204030204"/>
              </a:endParaRPr>
            </a:p>
          </p:txBody>
        </p:sp>
        <p:sp>
          <p:nvSpPr>
            <p:cNvPr id="13" name="Freeform: Shape 12">
              <a:extLst>
                <a:ext uri="{FF2B5EF4-FFF2-40B4-BE49-F238E27FC236}">
                  <a16:creationId xmlns:a16="http://schemas.microsoft.com/office/drawing/2014/main" id="{62DB7258-A433-4CC6-992E-507875ECDDD5}"/>
                </a:ext>
              </a:extLst>
            </p:cNvPr>
            <p:cNvSpPr/>
            <p:nvPr/>
          </p:nvSpPr>
          <p:spPr>
            <a:xfrm>
              <a:off x="6155672" y="1529441"/>
              <a:ext cx="426260" cy="426260"/>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609570"/>
              <a:endParaRPr lang="en-PH" sz="2400">
                <a:solidFill>
                  <a:prstClr val="black"/>
                </a:solidFill>
                <a:latin typeface="Calibri" panose="020F0502020204030204"/>
              </a:endParaRPr>
            </a:p>
          </p:txBody>
        </p:sp>
        <p:sp>
          <p:nvSpPr>
            <p:cNvPr id="14" name="Freeform: Shape 13">
              <a:extLst>
                <a:ext uri="{FF2B5EF4-FFF2-40B4-BE49-F238E27FC236}">
                  <a16:creationId xmlns:a16="http://schemas.microsoft.com/office/drawing/2014/main" id="{F4436864-AB27-445B-AB51-65A498F43C05}"/>
                </a:ext>
              </a:extLst>
            </p:cNvPr>
            <p:cNvSpPr/>
            <p:nvPr/>
          </p:nvSpPr>
          <p:spPr>
            <a:xfrm>
              <a:off x="3892215" y="2067814"/>
              <a:ext cx="221697" cy="221697"/>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609570"/>
              <a:endParaRPr lang="en-PH" sz="2400">
                <a:solidFill>
                  <a:prstClr val="black"/>
                </a:solidFill>
                <a:latin typeface="Calibri" panose="020F0502020204030204"/>
              </a:endParaRPr>
            </a:p>
          </p:txBody>
        </p:sp>
        <p:sp>
          <p:nvSpPr>
            <p:cNvPr id="15" name="Freeform: Shape 14">
              <a:extLst>
                <a:ext uri="{FF2B5EF4-FFF2-40B4-BE49-F238E27FC236}">
                  <a16:creationId xmlns:a16="http://schemas.microsoft.com/office/drawing/2014/main" id="{5A71011D-A430-4836-8C30-563365310420}"/>
                </a:ext>
              </a:extLst>
            </p:cNvPr>
            <p:cNvSpPr/>
            <p:nvPr/>
          </p:nvSpPr>
          <p:spPr>
            <a:xfrm>
              <a:off x="5473469" y="2174433"/>
              <a:ext cx="110849" cy="110849"/>
            </a:xfrm>
            <a:custGeom>
              <a:avLst/>
              <a:gdLst>
                <a:gd name="connsiteX0" fmla="*/ 0 w 2581275"/>
                <a:gd name="connsiteY0" fmla="*/ 1285875 h 2581275"/>
                <a:gd name="connsiteX1" fmla="*/ 142875 w 2581275"/>
                <a:gd name="connsiteY1" fmla="*/ 1428750 h 2581275"/>
                <a:gd name="connsiteX2" fmla="*/ 1152525 w 2581275"/>
                <a:gd name="connsiteY2" fmla="*/ 2438400 h 2581275"/>
                <a:gd name="connsiteX3" fmla="*/ 1295400 w 2581275"/>
                <a:gd name="connsiteY3" fmla="*/ 2581275 h 2581275"/>
                <a:gd name="connsiteX4" fmla="*/ 1438275 w 2581275"/>
                <a:gd name="connsiteY4" fmla="*/ 2438400 h 2581275"/>
                <a:gd name="connsiteX5" fmla="*/ 2438400 w 2581275"/>
                <a:gd name="connsiteY5" fmla="*/ 1428750 h 2581275"/>
                <a:gd name="connsiteX6" fmla="*/ 2581275 w 2581275"/>
                <a:gd name="connsiteY6" fmla="*/ 1285875 h 2581275"/>
                <a:gd name="connsiteX7" fmla="*/ 2438400 w 2581275"/>
                <a:gd name="connsiteY7" fmla="*/ 1143000 h 2581275"/>
                <a:gd name="connsiteX8" fmla="*/ 1438275 w 2581275"/>
                <a:gd name="connsiteY8" fmla="*/ 142875 h 2581275"/>
                <a:gd name="connsiteX9" fmla="*/ 1295400 w 2581275"/>
                <a:gd name="connsiteY9" fmla="*/ 0 h 2581275"/>
                <a:gd name="connsiteX10" fmla="*/ 1152525 w 2581275"/>
                <a:gd name="connsiteY10" fmla="*/ 142875 h 2581275"/>
                <a:gd name="connsiteX11" fmla="*/ 142875 w 2581275"/>
                <a:gd name="connsiteY11" fmla="*/ 1143000 h 2581275"/>
                <a:gd name="connsiteX12" fmla="*/ 0 w 2581275"/>
                <a:gd name="connsiteY12" fmla="*/ 1285875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w="9525" cap="flat">
              <a:noFill/>
              <a:prstDash val="solid"/>
              <a:miter/>
            </a:ln>
          </p:spPr>
          <p:txBody>
            <a:bodyPr rtlCol="0" anchor="ctr"/>
            <a:lstStyle/>
            <a:p>
              <a:pPr defTabSz="609570"/>
              <a:endParaRPr lang="en-PH" sz="2400">
                <a:solidFill>
                  <a:prstClr val="black"/>
                </a:solidFill>
                <a:latin typeface="Calibri" panose="020F0502020204030204"/>
              </a:endParaRPr>
            </a:p>
          </p:txBody>
        </p:sp>
      </p:grpSp>
      <p:sp>
        <p:nvSpPr>
          <p:cNvPr id="16" name="TextBox 15">
            <a:extLst>
              <a:ext uri="{FF2B5EF4-FFF2-40B4-BE49-F238E27FC236}">
                <a16:creationId xmlns:a16="http://schemas.microsoft.com/office/drawing/2014/main" id="{D93EC67A-F91A-4CDE-86E5-3F11B45FF67A}"/>
              </a:ext>
            </a:extLst>
          </p:cNvPr>
          <p:cNvSpPr txBox="1"/>
          <p:nvPr/>
        </p:nvSpPr>
        <p:spPr>
          <a:xfrm>
            <a:off x="1562754" y="396171"/>
            <a:ext cx="4471240" cy="769441"/>
          </a:xfrm>
          <a:prstGeom prst="rect">
            <a:avLst/>
          </a:prstGeom>
          <a:noFill/>
        </p:spPr>
        <p:txBody>
          <a:bodyPr wrap="square" rtlCol="0">
            <a:spAutoFit/>
          </a:bodyPr>
          <a:lstStyle/>
          <a:p>
            <a:pPr algn="ctr"/>
            <a:r>
              <a:rPr lang="en-US" sz="4400" b="1">
                <a:solidFill>
                  <a:schemeClr val="accent4">
                    <a:lumMod val="50000"/>
                  </a:schemeClr>
                </a:solidFill>
                <a:latin typeface="#9Slide03 Arima Madurai Medium" panose="00000600000000000000" pitchFamily="2" charset="0"/>
                <a:cs typeface="#9Slide03 Arima Madurai Medium" panose="00000600000000000000" pitchFamily="2" charset="0"/>
              </a:rPr>
              <a:t>“Bàn tay cô giáo”</a:t>
            </a:r>
          </a:p>
        </p:txBody>
      </p:sp>
      <p:grpSp>
        <p:nvGrpSpPr>
          <p:cNvPr id="17" name="Teacher">
            <a:extLst>
              <a:ext uri="{FF2B5EF4-FFF2-40B4-BE49-F238E27FC236}">
                <a16:creationId xmlns:a16="http://schemas.microsoft.com/office/drawing/2014/main" id="{22DAD8AC-961A-4B7A-8283-694901ACA371}"/>
              </a:ext>
            </a:extLst>
          </p:cNvPr>
          <p:cNvGrpSpPr/>
          <p:nvPr/>
        </p:nvGrpSpPr>
        <p:grpSpPr>
          <a:xfrm>
            <a:off x="1577607" y="1179923"/>
            <a:ext cx="1461772" cy="2239781"/>
            <a:chOff x="1413828" y="823031"/>
            <a:chExt cx="1140659" cy="1747761"/>
          </a:xfrm>
        </p:grpSpPr>
        <p:sp>
          <p:nvSpPr>
            <p:cNvPr id="18" name="Rectangle 7">
              <a:extLst>
                <a:ext uri="{FF2B5EF4-FFF2-40B4-BE49-F238E27FC236}">
                  <a16:creationId xmlns:a16="http://schemas.microsoft.com/office/drawing/2014/main" id="{1C30E21B-98E0-4CB0-96EE-595AB6FB0FDF}"/>
                </a:ext>
              </a:extLst>
            </p:cNvPr>
            <p:cNvSpPr/>
            <p:nvPr/>
          </p:nvSpPr>
          <p:spPr>
            <a:xfrm>
              <a:off x="1678087" y="1107273"/>
              <a:ext cx="400659" cy="473510"/>
            </a:xfrm>
            <a:custGeom>
              <a:avLst/>
              <a:gdLst>
                <a:gd name="connsiteX0" fmla="*/ 0 w 912122"/>
                <a:gd name="connsiteY0" fmla="*/ 0 h 992909"/>
                <a:gd name="connsiteX1" fmla="*/ 912122 w 912122"/>
                <a:gd name="connsiteY1" fmla="*/ 0 h 992909"/>
                <a:gd name="connsiteX2" fmla="*/ 912122 w 912122"/>
                <a:gd name="connsiteY2" fmla="*/ 992909 h 992909"/>
                <a:gd name="connsiteX3" fmla="*/ 0 w 912122"/>
                <a:gd name="connsiteY3" fmla="*/ 992909 h 992909"/>
                <a:gd name="connsiteX4" fmla="*/ 0 w 912122"/>
                <a:gd name="connsiteY4" fmla="*/ 0 h 992909"/>
                <a:gd name="connsiteX0" fmla="*/ 96982 w 1009104"/>
                <a:gd name="connsiteY0" fmla="*/ 0 h 992909"/>
                <a:gd name="connsiteX1" fmla="*/ 1009104 w 1009104"/>
                <a:gd name="connsiteY1" fmla="*/ 0 h 992909"/>
                <a:gd name="connsiteX2" fmla="*/ 1009104 w 1009104"/>
                <a:gd name="connsiteY2" fmla="*/ 992909 h 992909"/>
                <a:gd name="connsiteX3" fmla="*/ 0 w 1009104"/>
                <a:gd name="connsiteY3" fmla="*/ 914400 h 992909"/>
                <a:gd name="connsiteX4" fmla="*/ 96982 w 1009104"/>
                <a:gd name="connsiteY4" fmla="*/ 0 h 992909"/>
                <a:gd name="connsiteX0" fmla="*/ 96982 w 1009104"/>
                <a:gd name="connsiteY0" fmla="*/ 0 h 1173074"/>
                <a:gd name="connsiteX1" fmla="*/ 1009104 w 1009104"/>
                <a:gd name="connsiteY1" fmla="*/ 0 h 1173074"/>
                <a:gd name="connsiteX2" fmla="*/ 1009104 w 1009104"/>
                <a:gd name="connsiteY2" fmla="*/ 992909 h 1173074"/>
                <a:gd name="connsiteX3" fmla="*/ 0 w 1009104"/>
                <a:gd name="connsiteY3" fmla="*/ 914400 h 1173074"/>
                <a:gd name="connsiteX4" fmla="*/ 96982 w 1009104"/>
                <a:gd name="connsiteY4" fmla="*/ 0 h 1173074"/>
                <a:gd name="connsiteX0" fmla="*/ 96982 w 1009104"/>
                <a:gd name="connsiteY0" fmla="*/ 0 h 1198989"/>
                <a:gd name="connsiteX1" fmla="*/ 1009104 w 1009104"/>
                <a:gd name="connsiteY1" fmla="*/ 0 h 1198989"/>
                <a:gd name="connsiteX2" fmla="*/ 1009104 w 1009104"/>
                <a:gd name="connsiteY2" fmla="*/ 992909 h 1198989"/>
                <a:gd name="connsiteX3" fmla="*/ 0 w 1009104"/>
                <a:gd name="connsiteY3" fmla="*/ 914400 h 1198989"/>
                <a:gd name="connsiteX4" fmla="*/ 96982 w 1009104"/>
                <a:gd name="connsiteY4" fmla="*/ 0 h 1198989"/>
                <a:gd name="connsiteX0" fmla="*/ 122020 w 1034142"/>
                <a:gd name="connsiteY0" fmla="*/ 0 h 1198989"/>
                <a:gd name="connsiteX1" fmla="*/ 1034142 w 1034142"/>
                <a:gd name="connsiteY1" fmla="*/ 0 h 1198989"/>
                <a:gd name="connsiteX2" fmla="*/ 1034142 w 1034142"/>
                <a:gd name="connsiteY2" fmla="*/ 992909 h 1198989"/>
                <a:gd name="connsiteX3" fmla="*/ 25038 w 1034142"/>
                <a:gd name="connsiteY3" fmla="*/ 914400 h 1198989"/>
                <a:gd name="connsiteX4" fmla="*/ 122020 w 1034142"/>
                <a:gd name="connsiteY4" fmla="*/ 0 h 1198989"/>
                <a:gd name="connsiteX0" fmla="*/ 116740 w 1028862"/>
                <a:gd name="connsiteY0" fmla="*/ 0 h 1198989"/>
                <a:gd name="connsiteX1" fmla="*/ 1028862 w 1028862"/>
                <a:gd name="connsiteY1" fmla="*/ 0 h 1198989"/>
                <a:gd name="connsiteX2" fmla="*/ 1028862 w 1028862"/>
                <a:gd name="connsiteY2" fmla="*/ 992909 h 1198989"/>
                <a:gd name="connsiteX3" fmla="*/ 19758 w 1028862"/>
                <a:gd name="connsiteY3" fmla="*/ 914400 h 1198989"/>
                <a:gd name="connsiteX4" fmla="*/ 116740 w 1028862"/>
                <a:gd name="connsiteY4" fmla="*/ 0 h 1198989"/>
                <a:gd name="connsiteX0" fmla="*/ 62618 w 974740"/>
                <a:gd name="connsiteY0" fmla="*/ 0 h 1212690"/>
                <a:gd name="connsiteX1" fmla="*/ 974740 w 974740"/>
                <a:gd name="connsiteY1" fmla="*/ 0 h 1212690"/>
                <a:gd name="connsiteX2" fmla="*/ 974740 w 974740"/>
                <a:gd name="connsiteY2" fmla="*/ 992909 h 1212690"/>
                <a:gd name="connsiteX3" fmla="*/ 25672 w 974740"/>
                <a:gd name="connsiteY3" fmla="*/ 960582 h 1212690"/>
                <a:gd name="connsiteX4" fmla="*/ 62618 w 974740"/>
                <a:gd name="connsiteY4" fmla="*/ 0 h 1212690"/>
                <a:gd name="connsiteX0" fmla="*/ 119707 w 1031829"/>
                <a:gd name="connsiteY0" fmla="*/ 0 h 1212690"/>
                <a:gd name="connsiteX1" fmla="*/ 1031829 w 1031829"/>
                <a:gd name="connsiteY1" fmla="*/ 0 h 1212690"/>
                <a:gd name="connsiteX2" fmla="*/ 1031829 w 1031829"/>
                <a:gd name="connsiteY2" fmla="*/ 992909 h 1212690"/>
                <a:gd name="connsiteX3" fmla="*/ 82761 w 1031829"/>
                <a:gd name="connsiteY3" fmla="*/ 960582 h 1212690"/>
                <a:gd name="connsiteX4" fmla="*/ 119707 w 1031829"/>
                <a:gd name="connsiteY4" fmla="*/ 0 h 1212690"/>
                <a:gd name="connsiteX0" fmla="*/ 119707 w 1031829"/>
                <a:gd name="connsiteY0" fmla="*/ 0 h 1190144"/>
                <a:gd name="connsiteX1" fmla="*/ 1031829 w 1031829"/>
                <a:gd name="connsiteY1" fmla="*/ 0 h 1190144"/>
                <a:gd name="connsiteX2" fmla="*/ 1031829 w 1031829"/>
                <a:gd name="connsiteY2" fmla="*/ 992909 h 1190144"/>
                <a:gd name="connsiteX3" fmla="*/ 82761 w 1031829"/>
                <a:gd name="connsiteY3" fmla="*/ 960582 h 1190144"/>
                <a:gd name="connsiteX4" fmla="*/ 119707 w 1031829"/>
                <a:gd name="connsiteY4" fmla="*/ 0 h 1190144"/>
                <a:gd name="connsiteX0" fmla="*/ 119707 w 1031829"/>
                <a:gd name="connsiteY0" fmla="*/ 0 h 1155255"/>
                <a:gd name="connsiteX1" fmla="*/ 1031829 w 1031829"/>
                <a:gd name="connsiteY1" fmla="*/ 0 h 1155255"/>
                <a:gd name="connsiteX2" fmla="*/ 1031829 w 1031829"/>
                <a:gd name="connsiteY2" fmla="*/ 992909 h 1155255"/>
                <a:gd name="connsiteX3" fmla="*/ 82761 w 1031829"/>
                <a:gd name="connsiteY3" fmla="*/ 960582 h 1155255"/>
                <a:gd name="connsiteX4" fmla="*/ 119707 w 1031829"/>
                <a:gd name="connsiteY4" fmla="*/ 0 h 1155255"/>
                <a:gd name="connsiteX0" fmla="*/ 119707 w 1031829"/>
                <a:gd name="connsiteY0" fmla="*/ 0 h 1160623"/>
                <a:gd name="connsiteX1" fmla="*/ 1031829 w 1031829"/>
                <a:gd name="connsiteY1" fmla="*/ 0 h 1160623"/>
                <a:gd name="connsiteX2" fmla="*/ 1031829 w 1031829"/>
                <a:gd name="connsiteY2" fmla="*/ 992909 h 1160623"/>
                <a:gd name="connsiteX3" fmla="*/ 82761 w 1031829"/>
                <a:gd name="connsiteY3" fmla="*/ 960582 h 1160623"/>
                <a:gd name="connsiteX4" fmla="*/ 119707 w 1031829"/>
                <a:gd name="connsiteY4" fmla="*/ 0 h 1160623"/>
                <a:gd name="connsiteX0" fmla="*/ 119707 w 1031829"/>
                <a:gd name="connsiteY0" fmla="*/ 0 h 1219446"/>
                <a:gd name="connsiteX1" fmla="*/ 1031829 w 1031829"/>
                <a:gd name="connsiteY1" fmla="*/ 0 h 1219446"/>
                <a:gd name="connsiteX2" fmla="*/ 1025298 w 1031829"/>
                <a:gd name="connsiteY2" fmla="*/ 1071286 h 1219446"/>
                <a:gd name="connsiteX3" fmla="*/ 82761 w 1031829"/>
                <a:gd name="connsiteY3" fmla="*/ 960582 h 1219446"/>
                <a:gd name="connsiteX4" fmla="*/ 119707 w 1031829"/>
                <a:gd name="connsiteY4" fmla="*/ 0 h 1219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29" h="1219446">
                  <a:moveTo>
                    <a:pt x="119707" y="0"/>
                  </a:moveTo>
                  <a:lnTo>
                    <a:pt x="1031829" y="0"/>
                  </a:lnTo>
                  <a:lnTo>
                    <a:pt x="1025298" y="1071286"/>
                  </a:lnTo>
                  <a:cubicBezTo>
                    <a:pt x="513439" y="1428425"/>
                    <a:pt x="142038" y="1037552"/>
                    <a:pt x="82761" y="960582"/>
                  </a:cubicBezTo>
                  <a:cubicBezTo>
                    <a:pt x="-134294" y="762000"/>
                    <a:pt x="147416" y="327891"/>
                    <a:pt x="119707" y="0"/>
                  </a:cubicBezTo>
                  <a:close/>
                </a:path>
              </a:pathLst>
            </a:cu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19" name="Oval 18">
              <a:extLst>
                <a:ext uri="{FF2B5EF4-FFF2-40B4-BE49-F238E27FC236}">
                  <a16:creationId xmlns:a16="http://schemas.microsoft.com/office/drawing/2014/main" id="{8BF943AC-B9B1-4A36-B2EB-80F4DB6C68C3}"/>
                </a:ext>
              </a:extLst>
            </p:cNvPr>
            <p:cNvSpPr/>
            <p:nvPr/>
          </p:nvSpPr>
          <p:spPr>
            <a:xfrm rot="826891">
              <a:off x="2010418" y="901139"/>
              <a:ext cx="243538" cy="349055"/>
            </a:xfrm>
            <a:prstGeom prst="ellipse">
              <a:avLst/>
            </a:pr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20" name="Oval 19">
              <a:extLst>
                <a:ext uri="{FF2B5EF4-FFF2-40B4-BE49-F238E27FC236}">
                  <a16:creationId xmlns:a16="http://schemas.microsoft.com/office/drawing/2014/main" id="{4117D73B-D0F1-47F8-ACD3-7523ED0E4057}"/>
                </a:ext>
              </a:extLst>
            </p:cNvPr>
            <p:cNvSpPr/>
            <p:nvPr/>
          </p:nvSpPr>
          <p:spPr>
            <a:xfrm rot="7541460">
              <a:off x="1988926" y="1116083"/>
              <a:ext cx="243538" cy="349055"/>
            </a:xfrm>
            <a:prstGeom prst="ellipse">
              <a:avLst/>
            </a:prstGeom>
            <a:solidFill>
              <a:srgbClr val="413B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21" name="Oval 20">
              <a:extLst>
                <a:ext uri="{FF2B5EF4-FFF2-40B4-BE49-F238E27FC236}">
                  <a16:creationId xmlns:a16="http://schemas.microsoft.com/office/drawing/2014/main" id="{2145CFE6-B2ED-4EC5-A2E4-4489C22B76AF}"/>
                </a:ext>
              </a:extLst>
            </p:cNvPr>
            <p:cNvSpPr/>
            <p:nvPr/>
          </p:nvSpPr>
          <p:spPr>
            <a:xfrm>
              <a:off x="1714612" y="902434"/>
              <a:ext cx="455924" cy="405271"/>
            </a:xfrm>
            <a:prstGeom prst="ellipse">
              <a:avLst/>
            </a:pr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22" name="Rectangle 20">
              <a:extLst>
                <a:ext uri="{FF2B5EF4-FFF2-40B4-BE49-F238E27FC236}">
                  <a16:creationId xmlns:a16="http://schemas.microsoft.com/office/drawing/2014/main" id="{BB95330D-E32D-427A-95D2-27BD17494A2F}"/>
                </a:ext>
              </a:extLst>
            </p:cNvPr>
            <p:cNvSpPr/>
            <p:nvPr/>
          </p:nvSpPr>
          <p:spPr>
            <a:xfrm>
              <a:off x="1528249" y="1591380"/>
              <a:ext cx="193027" cy="436167"/>
            </a:xfrm>
            <a:custGeom>
              <a:avLst/>
              <a:gdLst>
                <a:gd name="connsiteX0" fmla="*/ 0 w 456454"/>
                <a:gd name="connsiteY0" fmla="*/ 0 h 1020471"/>
                <a:gd name="connsiteX1" fmla="*/ 456454 w 456454"/>
                <a:gd name="connsiteY1" fmla="*/ 0 h 1020471"/>
                <a:gd name="connsiteX2" fmla="*/ 456454 w 456454"/>
                <a:gd name="connsiteY2" fmla="*/ 1020471 h 1020471"/>
                <a:gd name="connsiteX3" fmla="*/ 0 w 456454"/>
                <a:gd name="connsiteY3" fmla="*/ 1020471 h 1020471"/>
                <a:gd name="connsiteX4" fmla="*/ 0 w 456454"/>
                <a:gd name="connsiteY4" fmla="*/ 0 h 1020471"/>
                <a:gd name="connsiteX0" fmla="*/ 0 w 456454"/>
                <a:gd name="connsiteY0" fmla="*/ 102803 h 1123274"/>
                <a:gd name="connsiteX1" fmla="*/ 418580 w 456454"/>
                <a:gd name="connsiteY1" fmla="*/ 0 h 1123274"/>
                <a:gd name="connsiteX2" fmla="*/ 456454 w 456454"/>
                <a:gd name="connsiteY2" fmla="*/ 1123274 h 1123274"/>
                <a:gd name="connsiteX3" fmla="*/ 0 w 456454"/>
                <a:gd name="connsiteY3" fmla="*/ 1123274 h 1123274"/>
                <a:gd name="connsiteX4" fmla="*/ 0 w 456454"/>
                <a:gd name="connsiteY4" fmla="*/ 102803 h 1123274"/>
                <a:gd name="connsiteX0" fmla="*/ 0 w 456454"/>
                <a:gd name="connsiteY0" fmla="*/ 102803 h 1123274"/>
                <a:gd name="connsiteX1" fmla="*/ 418580 w 456454"/>
                <a:gd name="connsiteY1" fmla="*/ 0 h 1123274"/>
                <a:gd name="connsiteX2" fmla="*/ 456454 w 456454"/>
                <a:gd name="connsiteY2" fmla="*/ 1123274 h 1123274"/>
                <a:gd name="connsiteX3" fmla="*/ 0 w 456454"/>
                <a:gd name="connsiteY3" fmla="*/ 1123274 h 1123274"/>
                <a:gd name="connsiteX4" fmla="*/ 0 w 456454"/>
                <a:gd name="connsiteY4" fmla="*/ 102803 h 1123274"/>
                <a:gd name="connsiteX0" fmla="*/ 0 w 496989"/>
                <a:gd name="connsiteY0" fmla="*/ 102803 h 1123274"/>
                <a:gd name="connsiteX1" fmla="*/ 418580 w 496989"/>
                <a:gd name="connsiteY1" fmla="*/ 0 h 1123274"/>
                <a:gd name="connsiteX2" fmla="*/ 456454 w 496989"/>
                <a:gd name="connsiteY2" fmla="*/ 1123274 h 1123274"/>
                <a:gd name="connsiteX3" fmla="*/ 0 w 496989"/>
                <a:gd name="connsiteY3" fmla="*/ 1123274 h 1123274"/>
                <a:gd name="connsiteX4" fmla="*/ 0 w 496989"/>
                <a:gd name="connsiteY4" fmla="*/ 102803 h 1123274"/>
                <a:gd name="connsiteX0" fmla="*/ 0 w 496989"/>
                <a:gd name="connsiteY0" fmla="*/ 1123274 h 1123274"/>
                <a:gd name="connsiteX1" fmla="*/ 418580 w 496989"/>
                <a:gd name="connsiteY1" fmla="*/ 0 h 1123274"/>
                <a:gd name="connsiteX2" fmla="*/ 456454 w 496989"/>
                <a:gd name="connsiteY2" fmla="*/ 1123274 h 1123274"/>
                <a:gd name="connsiteX3" fmla="*/ 0 w 496989"/>
                <a:gd name="connsiteY3" fmla="*/ 1123274 h 1123274"/>
                <a:gd name="connsiteX0" fmla="*/ 0 w 496989"/>
                <a:gd name="connsiteY0" fmla="*/ 1123274 h 1123274"/>
                <a:gd name="connsiteX1" fmla="*/ 418580 w 496989"/>
                <a:gd name="connsiteY1" fmla="*/ 0 h 1123274"/>
                <a:gd name="connsiteX2" fmla="*/ 456454 w 496989"/>
                <a:gd name="connsiteY2" fmla="*/ 1123274 h 1123274"/>
                <a:gd name="connsiteX3" fmla="*/ 0 w 496989"/>
                <a:gd name="connsiteY3" fmla="*/ 1123274 h 1123274"/>
                <a:gd name="connsiteX0" fmla="*/ 120 w 497109"/>
                <a:gd name="connsiteY0" fmla="*/ 1123274 h 1123274"/>
                <a:gd name="connsiteX1" fmla="*/ 418700 w 497109"/>
                <a:gd name="connsiteY1" fmla="*/ 0 h 1123274"/>
                <a:gd name="connsiteX2" fmla="*/ 456574 w 497109"/>
                <a:gd name="connsiteY2" fmla="*/ 1123274 h 1123274"/>
                <a:gd name="connsiteX3" fmla="*/ 120 w 497109"/>
                <a:gd name="connsiteY3" fmla="*/ 1123274 h 1123274"/>
                <a:gd name="connsiteX0" fmla="*/ 120 w 497109"/>
                <a:gd name="connsiteY0" fmla="*/ 1123274 h 1123274"/>
                <a:gd name="connsiteX1" fmla="*/ 418700 w 497109"/>
                <a:gd name="connsiteY1" fmla="*/ 0 h 1123274"/>
                <a:gd name="connsiteX2" fmla="*/ 456574 w 497109"/>
                <a:gd name="connsiteY2" fmla="*/ 1123274 h 1123274"/>
                <a:gd name="connsiteX3" fmla="*/ 120 w 497109"/>
                <a:gd name="connsiteY3" fmla="*/ 1123274 h 1123274"/>
              </a:gdLst>
              <a:ahLst/>
              <a:cxnLst>
                <a:cxn ang="0">
                  <a:pos x="connsiteX0" y="connsiteY0"/>
                </a:cxn>
                <a:cxn ang="0">
                  <a:pos x="connsiteX1" y="connsiteY1"/>
                </a:cxn>
                <a:cxn ang="0">
                  <a:pos x="connsiteX2" y="connsiteY2"/>
                </a:cxn>
                <a:cxn ang="0">
                  <a:pos x="connsiteX3" y="connsiteY3"/>
                </a:cxn>
              </a:cxnLst>
              <a:rect l="l" t="t" r="r" b="b"/>
              <a:pathLst>
                <a:path w="497109" h="1123274">
                  <a:moveTo>
                    <a:pt x="120" y="1123274"/>
                  </a:moveTo>
                  <a:cubicBezTo>
                    <a:pt x="-1030" y="808366"/>
                    <a:pt x="-2181" y="93071"/>
                    <a:pt x="418700" y="0"/>
                  </a:cubicBezTo>
                  <a:cubicBezTo>
                    <a:pt x="577412" y="98482"/>
                    <a:pt x="443949" y="748849"/>
                    <a:pt x="456574" y="1123274"/>
                  </a:cubicBezTo>
                  <a:lnTo>
                    <a:pt x="120" y="1123274"/>
                  </a:lnTo>
                  <a:close/>
                </a:path>
              </a:pathLst>
            </a:custGeom>
            <a:solidFill>
              <a:srgbClr val="019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23" name="Rectangle 21">
              <a:extLst>
                <a:ext uri="{FF2B5EF4-FFF2-40B4-BE49-F238E27FC236}">
                  <a16:creationId xmlns:a16="http://schemas.microsoft.com/office/drawing/2014/main" id="{51E6DC75-3400-4090-B20B-20161DADD4CD}"/>
                </a:ext>
              </a:extLst>
            </p:cNvPr>
            <p:cNvSpPr/>
            <p:nvPr/>
          </p:nvSpPr>
          <p:spPr>
            <a:xfrm>
              <a:off x="1657225" y="1551462"/>
              <a:ext cx="301765" cy="944597"/>
            </a:xfrm>
            <a:custGeom>
              <a:avLst/>
              <a:gdLst>
                <a:gd name="connsiteX0" fmla="*/ 0 w 593183"/>
                <a:gd name="connsiteY0" fmla="*/ 0 h 1480377"/>
                <a:gd name="connsiteX1" fmla="*/ 593183 w 593183"/>
                <a:gd name="connsiteY1" fmla="*/ 0 h 1480377"/>
                <a:gd name="connsiteX2" fmla="*/ 593183 w 593183"/>
                <a:gd name="connsiteY2" fmla="*/ 1480377 h 1480377"/>
                <a:gd name="connsiteX3" fmla="*/ 0 w 593183"/>
                <a:gd name="connsiteY3" fmla="*/ 1480377 h 1480377"/>
                <a:gd name="connsiteX4" fmla="*/ 0 w 593183"/>
                <a:gd name="connsiteY4" fmla="*/ 0 h 1480377"/>
                <a:gd name="connsiteX0" fmla="*/ 0 w 593183"/>
                <a:gd name="connsiteY0" fmla="*/ 205605 h 1685982"/>
                <a:gd name="connsiteX1" fmla="*/ 365936 w 593183"/>
                <a:gd name="connsiteY1" fmla="*/ 0 h 1685982"/>
                <a:gd name="connsiteX2" fmla="*/ 593183 w 593183"/>
                <a:gd name="connsiteY2" fmla="*/ 1685982 h 1685982"/>
                <a:gd name="connsiteX3" fmla="*/ 0 w 593183"/>
                <a:gd name="connsiteY3" fmla="*/ 1685982 h 1685982"/>
                <a:gd name="connsiteX4" fmla="*/ 0 w 593183"/>
                <a:gd name="connsiteY4" fmla="*/ 205605 h 1685982"/>
                <a:gd name="connsiteX0" fmla="*/ 21643 w 593183"/>
                <a:gd name="connsiteY0" fmla="*/ 97392 h 1685982"/>
                <a:gd name="connsiteX1" fmla="*/ 365936 w 593183"/>
                <a:gd name="connsiteY1" fmla="*/ 0 h 1685982"/>
                <a:gd name="connsiteX2" fmla="*/ 593183 w 593183"/>
                <a:gd name="connsiteY2" fmla="*/ 1685982 h 1685982"/>
                <a:gd name="connsiteX3" fmla="*/ 0 w 593183"/>
                <a:gd name="connsiteY3" fmla="*/ 1685982 h 1685982"/>
                <a:gd name="connsiteX4" fmla="*/ 21643 w 593183"/>
                <a:gd name="connsiteY4" fmla="*/ 97392 h 1685982"/>
                <a:gd name="connsiteX0" fmla="*/ 102803 w 674343"/>
                <a:gd name="connsiteY0" fmla="*/ 97392 h 2432652"/>
                <a:gd name="connsiteX1" fmla="*/ 447096 w 674343"/>
                <a:gd name="connsiteY1" fmla="*/ 0 h 2432652"/>
                <a:gd name="connsiteX2" fmla="*/ 674343 w 674343"/>
                <a:gd name="connsiteY2" fmla="*/ 1685982 h 2432652"/>
                <a:gd name="connsiteX3" fmla="*/ 0 w 674343"/>
                <a:gd name="connsiteY3" fmla="*/ 2432652 h 2432652"/>
                <a:gd name="connsiteX4" fmla="*/ 102803 w 674343"/>
                <a:gd name="connsiteY4" fmla="*/ 97392 h 2432652"/>
                <a:gd name="connsiteX0" fmla="*/ 102803 w 674343"/>
                <a:gd name="connsiteY0" fmla="*/ 97392 h 2432652"/>
                <a:gd name="connsiteX1" fmla="*/ 447096 w 674343"/>
                <a:gd name="connsiteY1" fmla="*/ 0 h 2432652"/>
                <a:gd name="connsiteX2" fmla="*/ 674343 w 674343"/>
                <a:gd name="connsiteY2" fmla="*/ 1685982 h 2432652"/>
                <a:gd name="connsiteX3" fmla="*/ 0 w 674343"/>
                <a:gd name="connsiteY3" fmla="*/ 2432652 h 2432652"/>
                <a:gd name="connsiteX4" fmla="*/ 102803 w 674343"/>
                <a:gd name="connsiteY4" fmla="*/ 97392 h 2432652"/>
                <a:gd name="connsiteX0" fmla="*/ 102803 w 674343"/>
                <a:gd name="connsiteY0" fmla="*/ 97392 h 2432652"/>
                <a:gd name="connsiteX1" fmla="*/ 447096 w 674343"/>
                <a:gd name="connsiteY1" fmla="*/ 0 h 2432652"/>
                <a:gd name="connsiteX2" fmla="*/ 674343 w 674343"/>
                <a:gd name="connsiteY2" fmla="*/ 1685982 h 2432652"/>
                <a:gd name="connsiteX3" fmla="*/ 0 w 674343"/>
                <a:gd name="connsiteY3" fmla="*/ 2432652 h 2432652"/>
                <a:gd name="connsiteX4" fmla="*/ 102803 w 674343"/>
                <a:gd name="connsiteY4" fmla="*/ 97392 h 2432652"/>
                <a:gd name="connsiteX0" fmla="*/ 102803 w 777145"/>
                <a:gd name="connsiteY0" fmla="*/ 97392 h 2432652"/>
                <a:gd name="connsiteX1" fmla="*/ 447096 w 777145"/>
                <a:gd name="connsiteY1" fmla="*/ 0 h 2432652"/>
                <a:gd name="connsiteX2" fmla="*/ 777145 w 777145"/>
                <a:gd name="connsiteY2" fmla="*/ 2367724 h 2432652"/>
                <a:gd name="connsiteX3" fmla="*/ 0 w 777145"/>
                <a:gd name="connsiteY3" fmla="*/ 2432652 h 2432652"/>
                <a:gd name="connsiteX4" fmla="*/ 102803 w 777145"/>
                <a:gd name="connsiteY4" fmla="*/ 97392 h 2432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5" h="2432652">
                  <a:moveTo>
                    <a:pt x="102803" y="97392"/>
                  </a:moveTo>
                  <a:lnTo>
                    <a:pt x="447096" y="0"/>
                  </a:lnTo>
                  <a:lnTo>
                    <a:pt x="777145" y="2367724"/>
                  </a:lnTo>
                  <a:lnTo>
                    <a:pt x="0" y="2432652"/>
                  </a:lnTo>
                  <a:cubicBezTo>
                    <a:pt x="223640" y="2119548"/>
                    <a:pt x="-39678" y="1113881"/>
                    <a:pt x="102803" y="97392"/>
                  </a:cubicBezTo>
                  <a:close/>
                </a:path>
              </a:pathLst>
            </a:custGeom>
            <a:solidFill>
              <a:srgbClr val="CBD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24" name="Rectangle 22">
              <a:extLst>
                <a:ext uri="{FF2B5EF4-FFF2-40B4-BE49-F238E27FC236}">
                  <a16:creationId xmlns:a16="http://schemas.microsoft.com/office/drawing/2014/main" id="{FF118110-EBBF-4279-BDB7-82BBD786B403}"/>
                </a:ext>
              </a:extLst>
            </p:cNvPr>
            <p:cNvSpPr/>
            <p:nvPr/>
          </p:nvSpPr>
          <p:spPr>
            <a:xfrm>
              <a:off x="2163979" y="1548784"/>
              <a:ext cx="228086" cy="951732"/>
            </a:xfrm>
            <a:custGeom>
              <a:avLst/>
              <a:gdLst>
                <a:gd name="connsiteX0" fmla="*/ 0 w 82835"/>
                <a:gd name="connsiteY0" fmla="*/ 0 h 2045226"/>
                <a:gd name="connsiteX1" fmla="*/ 82835 w 82835"/>
                <a:gd name="connsiteY1" fmla="*/ 0 h 2045226"/>
                <a:gd name="connsiteX2" fmla="*/ 82835 w 82835"/>
                <a:gd name="connsiteY2" fmla="*/ 2045226 h 2045226"/>
                <a:gd name="connsiteX3" fmla="*/ 0 w 82835"/>
                <a:gd name="connsiteY3" fmla="*/ 2045226 h 2045226"/>
                <a:gd name="connsiteX4" fmla="*/ 0 w 82835"/>
                <a:gd name="connsiteY4" fmla="*/ 0 h 2045226"/>
                <a:gd name="connsiteX0" fmla="*/ 0 w 380421"/>
                <a:gd name="connsiteY0" fmla="*/ 70339 h 2115565"/>
                <a:gd name="connsiteX1" fmla="*/ 380421 w 380421"/>
                <a:gd name="connsiteY1" fmla="*/ 0 h 2115565"/>
                <a:gd name="connsiteX2" fmla="*/ 82835 w 380421"/>
                <a:gd name="connsiteY2" fmla="*/ 2115565 h 2115565"/>
                <a:gd name="connsiteX3" fmla="*/ 0 w 380421"/>
                <a:gd name="connsiteY3" fmla="*/ 2115565 h 2115565"/>
                <a:gd name="connsiteX4" fmla="*/ 0 w 380421"/>
                <a:gd name="connsiteY4" fmla="*/ 70339 h 2115565"/>
                <a:gd name="connsiteX0" fmla="*/ 0 w 391243"/>
                <a:gd name="connsiteY0" fmla="*/ 0 h 2223777"/>
                <a:gd name="connsiteX1" fmla="*/ 391243 w 391243"/>
                <a:gd name="connsiteY1" fmla="*/ 108212 h 2223777"/>
                <a:gd name="connsiteX2" fmla="*/ 93657 w 391243"/>
                <a:gd name="connsiteY2" fmla="*/ 2223777 h 2223777"/>
                <a:gd name="connsiteX3" fmla="*/ 10822 w 391243"/>
                <a:gd name="connsiteY3" fmla="*/ 2223777 h 2223777"/>
                <a:gd name="connsiteX4" fmla="*/ 0 w 391243"/>
                <a:gd name="connsiteY4" fmla="*/ 0 h 2223777"/>
                <a:gd name="connsiteX0" fmla="*/ 0 w 450760"/>
                <a:gd name="connsiteY0" fmla="*/ 0 h 2391507"/>
                <a:gd name="connsiteX1" fmla="*/ 391243 w 450760"/>
                <a:gd name="connsiteY1" fmla="*/ 108212 h 2391507"/>
                <a:gd name="connsiteX2" fmla="*/ 450760 w 450760"/>
                <a:gd name="connsiteY2" fmla="*/ 2391507 h 2391507"/>
                <a:gd name="connsiteX3" fmla="*/ 10822 w 450760"/>
                <a:gd name="connsiteY3" fmla="*/ 2223777 h 2391507"/>
                <a:gd name="connsiteX4" fmla="*/ 0 w 450760"/>
                <a:gd name="connsiteY4" fmla="*/ 0 h 2391507"/>
                <a:gd name="connsiteX0" fmla="*/ 6065 w 456825"/>
                <a:gd name="connsiteY0" fmla="*/ 0 h 2451025"/>
                <a:gd name="connsiteX1" fmla="*/ 397308 w 456825"/>
                <a:gd name="connsiteY1" fmla="*/ 108212 h 2451025"/>
                <a:gd name="connsiteX2" fmla="*/ 456825 w 456825"/>
                <a:gd name="connsiteY2" fmla="*/ 2391507 h 2451025"/>
                <a:gd name="connsiteX3" fmla="*/ 655 w 456825"/>
                <a:gd name="connsiteY3" fmla="*/ 2451025 h 2451025"/>
                <a:gd name="connsiteX4" fmla="*/ 6065 w 456825"/>
                <a:gd name="connsiteY4" fmla="*/ 0 h 2451025"/>
                <a:gd name="connsiteX0" fmla="*/ 6065 w 456825"/>
                <a:gd name="connsiteY0" fmla="*/ 0 h 2451025"/>
                <a:gd name="connsiteX1" fmla="*/ 397308 w 456825"/>
                <a:gd name="connsiteY1" fmla="*/ 108212 h 2451025"/>
                <a:gd name="connsiteX2" fmla="*/ 456825 w 456825"/>
                <a:gd name="connsiteY2" fmla="*/ 2391507 h 2451025"/>
                <a:gd name="connsiteX3" fmla="*/ 655 w 456825"/>
                <a:gd name="connsiteY3" fmla="*/ 2451025 h 2451025"/>
                <a:gd name="connsiteX4" fmla="*/ 6065 w 456825"/>
                <a:gd name="connsiteY4" fmla="*/ 0 h 2451025"/>
                <a:gd name="connsiteX0" fmla="*/ 6065 w 505521"/>
                <a:gd name="connsiteY0" fmla="*/ 0 h 2451025"/>
                <a:gd name="connsiteX1" fmla="*/ 397308 w 505521"/>
                <a:gd name="connsiteY1" fmla="*/ 108212 h 2451025"/>
                <a:gd name="connsiteX2" fmla="*/ 505521 w 505521"/>
                <a:gd name="connsiteY2" fmla="*/ 2407739 h 2451025"/>
                <a:gd name="connsiteX3" fmla="*/ 655 w 505521"/>
                <a:gd name="connsiteY3" fmla="*/ 2451025 h 2451025"/>
                <a:gd name="connsiteX4" fmla="*/ 6065 w 505521"/>
                <a:gd name="connsiteY4" fmla="*/ 0 h 2451025"/>
                <a:gd name="connsiteX0" fmla="*/ 6065 w 505521"/>
                <a:gd name="connsiteY0" fmla="*/ 0 h 2451025"/>
                <a:gd name="connsiteX1" fmla="*/ 397308 w 505521"/>
                <a:gd name="connsiteY1" fmla="*/ 108212 h 2451025"/>
                <a:gd name="connsiteX2" fmla="*/ 505521 w 505521"/>
                <a:gd name="connsiteY2" fmla="*/ 2407739 h 2451025"/>
                <a:gd name="connsiteX3" fmla="*/ 655 w 505521"/>
                <a:gd name="connsiteY3" fmla="*/ 2451025 h 2451025"/>
                <a:gd name="connsiteX4" fmla="*/ 6065 w 505521"/>
                <a:gd name="connsiteY4" fmla="*/ 0 h 24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521" h="2451025">
                  <a:moveTo>
                    <a:pt x="6065" y="0"/>
                  </a:moveTo>
                  <a:lnTo>
                    <a:pt x="397308" y="108212"/>
                  </a:lnTo>
                  <a:cubicBezTo>
                    <a:pt x="249417" y="301192"/>
                    <a:pt x="312541" y="1960459"/>
                    <a:pt x="505521" y="2407739"/>
                  </a:cubicBezTo>
                  <a:lnTo>
                    <a:pt x="655" y="2451025"/>
                  </a:lnTo>
                  <a:cubicBezTo>
                    <a:pt x="-2952" y="1709766"/>
                    <a:pt x="9672" y="741259"/>
                    <a:pt x="6065" y="0"/>
                  </a:cubicBezTo>
                  <a:close/>
                </a:path>
              </a:pathLst>
            </a:custGeom>
            <a:solidFill>
              <a:srgbClr val="CBD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25" name="Rectangle 23">
              <a:extLst>
                <a:ext uri="{FF2B5EF4-FFF2-40B4-BE49-F238E27FC236}">
                  <a16:creationId xmlns:a16="http://schemas.microsoft.com/office/drawing/2014/main" id="{0BE37659-FC5F-448F-9FCD-5B72FEF89E06}"/>
                </a:ext>
              </a:extLst>
            </p:cNvPr>
            <p:cNvSpPr/>
            <p:nvPr/>
          </p:nvSpPr>
          <p:spPr>
            <a:xfrm>
              <a:off x="2288596" y="1579259"/>
              <a:ext cx="186655" cy="437784"/>
            </a:xfrm>
            <a:custGeom>
              <a:avLst/>
              <a:gdLst>
                <a:gd name="connsiteX0" fmla="*/ 0 w 334358"/>
                <a:gd name="connsiteY0" fmla="*/ 0 h 559320"/>
                <a:gd name="connsiteX1" fmla="*/ 334358 w 334358"/>
                <a:gd name="connsiteY1" fmla="*/ 0 h 559320"/>
                <a:gd name="connsiteX2" fmla="*/ 334358 w 334358"/>
                <a:gd name="connsiteY2" fmla="*/ 559320 h 559320"/>
                <a:gd name="connsiteX3" fmla="*/ 0 w 334358"/>
                <a:gd name="connsiteY3" fmla="*/ 559320 h 559320"/>
                <a:gd name="connsiteX4" fmla="*/ 0 w 334358"/>
                <a:gd name="connsiteY4" fmla="*/ 0 h 559320"/>
                <a:gd name="connsiteX0" fmla="*/ 0 w 361411"/>
                <a:gd name="connsiteY0" fmla="*/ 0 h 862316"/>
                <a:gd name="connsiteX1" fmla="*/ 361411 w 361411"/>
                <a:gd name="connsiteY1" fmla="*/ 302996 h 862316"/>
                <a:gd name="connsiteX2" fmla="*/ 361411 w 361411"/>
                <a:gd name="connsiteY2" fmla="*/ 862316 h 862316"/>
                <a:gd name="connsiteX3" fmla="*/ 27053 w 361411"/>
                <a:gd name="connsiteY3" fmla="*/ 862316 h 862316"/>
                <a:gd name="connsiteX4" fmla="*/ 0 w 361411"/>
                <a:gd name="connsiteY4" fmla="*/ 0 h 862316"/>
                <a:gd name="connsiteX0" fmla="*/ 0 w 393875"/>
                <a:gd name="connsiteY0" fmla="*/ 0 h 862316"/>
                <a:gd name="connsiteX1" fmla="*/ 393875 w 393875"/>
                <a:gd name="connsiteY1" fmla="*/ 351691 h 862316"/>
                <a:gd name="connsiteX2" fmla="*/ 361411 w 393875"/>
                <a:gd name="connsiteY2" fmla="*/ 862316 h 862316"/>
                <a:gd name="connsiteX3" fmla="*/ 27053 w 393875"/>
                <a:gd name="connsiteY3" fmla="*/ 862316 h 862316"/>
                <a:gd name="connsiteX4" fmla="*/ 0 w 393875"/>
                <a:gd name="connsiteY4" fmla="*/ 0 h 862316"/>
                <a:gd name="connsiteX0" fmla="*/ 59517 w 453392"/>
                <a:gd name="connsiteY0" fmla="*/ 0 h 970529"/>
                <a:gd name="connsiteX1" fmla="*/ 453392 w 453392"/>
                <a:gd name="connsiteY1" fmla="*/ 351691 h 970529"/>
                <a:gd name="connsiteX2" fmla="*/ 420928 w 453392"/>
                <a:gd name="connsiteY2" fmla="*/ 862316 h 970529"/>
                <a:gd name="connsiteX3" fmla="*/ 0 w 453392"/>
                <a:gd name="connsiteY3" fmla="*/ 970529 h 970529"/>
                <a:gd name="connsiteX4" fmla="*/ 59517 w 453392"/>
                <a:gd name="connsiteY4" fmla="*/ 0 h 970529"/>
                <a:gd name="connsiteX0" fmla="*/ 59517 w 453392"/>
                <a:gd name="connsiteY0" fmla="*/ 0 h 1127438"/>
                <a:gd name="connsiteX1" fmla="*/ 453392 w 453392"/>
                <a:gd name="connsiteY1" fmla="*/ 351691 h 1127438"/>
                <a:gd name="connsiteX2" fmla="*/ 447981 w 453392"/>
                <a:gd name="connsiteY2" fmla="*/ 1127438 h 1127438"/>
                <a:gd name="connsiteX3" fmla="*/ 0 w 453392"/>
                <a:gd name="connsiteY3" fmla="*/ 970529 h 1127438"/>
                <a:gd name="connsiteX4" fmla="*/ 59517 w 453392"/>
                <a:gd name="connsiteY4" fmla="*/ 0 h 1127438"/>
                <a:gd name="connsiteX0" fmla="*/ 59517 w 471478"/>
                <a:gd name="connsiteY0" fmla="*/ 0 h 1127438"/>
                <a:gd name="connsiteX1" fmla="*/ 453392 w 471478"/>
                <a:gd name="connsiteY1" fmla="*/ 351691 h 1127438"/>
                <a:gd name="connsiteX2" fmla="*/ 447981 w 471478"/>
                <a:gd name="connsiteY2" fmla="*/ 1127438 h 1127438"/>
                <a:gd name="connsiteX3" fmla="*/ 0 w 471478"/>
                <a:gd name="connsiteY3" fmla="*/ 970529 h 1127438"/>
                <a:gd name="connsiteX4" fmla="*/ 59517 w 471478"/>
                <a:gd name="connsiteY4" fmla="*/ 0 h 1127438"/>
                <a:gd name="connsiteX0" fmla="*/ 59517 w 471478"/>
                <a:gd name="connsiteY0" fmla="*/ 0 h 1127438"/>
                <a:gd name="connsiteX1" fmla="*/ 453392 w 471478"/>
                <a:gd name="connsiteY1" fmla="*/ 351691 h 1127438"/>
                <a:gd name="connsiteX2" fmla="*/ 447981 w 471478"/>
                <a:gd name="connsiteY2" fmla="*/ 1127438 h 1127438"/>
                <a:gd name="connsiteX3" fmla="*/ 0 w 471478"/>
                <a:gd name="connsiteY3" fmla="*/ 970529 h 1127438"/>
                <a:gd name="connsiteX4" fmla="*/ 59517 w 471478"/>
                <a:gd name="connsiteY4" fmla="*/ 0 h 1127438"/>
                <a:gd name="connsiteX0" fmla="*/ 59517 w 471478"/>
                <a:gd name="connsiteY0" fmla="*/ 0 h 1127438"/>
                <a:gd name="connsiteX1" fmla="*/ 453392 w 471478"/>
                <a:gd name="connsiteY1" fmla="*/ 351691 h 1127438"/>
                <a:gd name="connsiteX2" fmla="*/ 447981 w 471478"/>
                <a:gd name="connsiteY2" fmla="*/ 1127438 h 1127438"/>
                <a:gd name="connsiteX3" fmla="*/ 0 w 471478"/>
                <a:gd name="connsiteY3" fmla="*/ 970529 h 1127438"/>
                <a:gd name="connsiteX4" fmla="*/ 59517 w 471478"/>
                <a:gd name="connsiteY4" fmla="*/ 0 h 1127438"/>
                <a:gd name="connsiteX0" fmla="*/ 59517 w 471478"/>
                <a:gd name="connsiteY0" fmla="*/ 0 h 1127438"/>
                <a:gd name="connsiteX1" fmla="*/ 453392 w 471478"/>
                <a:gd name="connsiteY1" fmla="*/ 351691 h 1127438"/>
                <a:gd name="connsiteX2" fmla="*/ 447981 w 471478"/>
                <a:gd name="connsiteY2" fmla="*/ 1127438 h 1127438"/>
                <a:gd name="connsiteX3" fmla="*/ 0 w 471478"/>
                <a:gd name="connsiteY3" fmla="*/ 970529 h 1127438"/>
                <a:gd name="connsiteX4" fmla="*/ 59517 w 471478"/>
                <a:gd name="connsiteY4" fmla="*/ 0 h 1127438"/>
                <a:gd name="connsiteX0" fmla="*/ 59517 w 448204"/>
                <a:gd name="connsiteY0" fmla="*/ 0 h 1127438"/>
                <a:gd name="connsiteX1" fmla="*/ 447981 w 448204"/>
                <a:gd name="connsiteY1" fmla="*/ 1127438 h 1127438"/>
                <a:gd name="connsiteX2" fmla="*/ 0 w 448204"/>
                <a:gd name="connsiteY2" fmla="*/ 970529 h 1127438"/>
                <a:gd name="connsiteX3" fmla="*/ 59517 w 448204"/>
                <a:gd name="connsiteY3" fmla="*/ 0 h 1127438"/>
                <a:gd name="connsiteX0" fmla="*/ 59517 w 457503"/>
                <a:gd name="connsiteY0" fmla="*/ 0 h 1127438"/>
                <a:gd name="connsiteX1" fmla="*/ 447981 w 457503"/>
                <a:gd name="connsiteY1" fmla="*/ 1127438 h 1127438"/>
                <a:gd name="connsiteX2" fmla="*/ 0 w 457503"/>
                <a:gd name="connsiteY2" fmla="*/ 970529 h 1127438"/>
                <a:gd name="connsiteX3" fmla="*/ 59517 w 457503"/>
                <a:gd name="connsiteY3" fmla="*/ 0 h 1127438"/>
                <a:gd name="connsiteX0" fmla="*/ 59517 w 468149"/>
                <a:gd name="connsiteY0" fmla="*/ 0 h 1127438"/>
                <a:gd name="connsiteX1" fmla="*/ 447981 w 468149"/>
                <a:gd name="connsiteY1" fmla="*/ 1127438 h 1127438"/>
                <a:gd name="connsiteX2" fmla="*/ 0 w 468149"/>
                <a:gd name="connsiteY2" fmla="*/ 970529 h 1127438"/>
                <a:gd name="connsiteX3" fmla="*/ 59517 w 468149"/>
                <a:gd name="connsiteY3" fmla="*/ 0 h 1127438"/>
                <a:gd name="connsiteX0" fmla="*/ 72068 w 480700"/>
                <a:gd name="connsiteY0" fmla="*/ 0 h 1127438"/>
                <a:gd name="connsiteX1" fmla="*/ 460532 w 480700"/>
                <a:gd name="connsiteY1" fmla="*/ 1127438 h 1127438"/>
                <a:gd name="connsiteX2" fmla="*/ 12551 w 480700"/>
                <a:gd name="connsiteY2" fmla="*/ 970529 h 1127438"/>
                <a:gd name="connsiteX3" fmla="*/ 72068 w 480700"/>
                <a:gd name="connsiteY3" fmla="*/ 0 h 1127438"/>
              </a:gdLst>
              <a:ahLst/>
              <a:cxnLst>
                <a:cxn ang="0">
                  <a:pos x="connsiteX0" y="connsiteY0"/>
                </a:cxn>
                <a:cxn ang="0">
                  <a:pos x="connsiteX1" y="connsiteY1"/>
                </a:cxn>
                <a:cxn ang="0">
                  <a:pos x="connsiteX2" y="connsiteY2"/>
                </a:cxn>
                <a:cxn ang="0">
                  <a:pos x="connsiteX3" y="connsiteY3"/>
                </a:cxn>
              </a:cxnLst>
              <a:rect l="l" t="t" r="r" b="b"/>
              <a:pathLst>
                <a:path w="480700" h="1127438">
                  <a:moveTo>
                    <a:pt x="72068" y="0"/>
                  </a:moveTo>
                  <a:cubicBezTo>
                    <a:pt x="401031" y="101900"/>
                    <a:pt x="535379" y="181139"/>
                    <a:pt x="460532" y="1127438"/>
                  </a:cubicBezTo>
                  <a:lnTo>
                    <a:pt x="12551" y="970529"/>
                  </a:lnTo>
                  <a:cubicBezTo>
                    <a:pt x="32390" y="647019"/>
                    <a:pt x="-58608" y="434346"/>
                    <a:pt x="72068" y="0"/>
                  </a:cubicBezTo>
                  <a:close/>
                </a:path>
              </a:pathLst>
            </a:custGeom>
            <a:solidFill>
              <a:srgbClr val="019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26" name="Rectangle 13">
              <a:extLst>
                <a:ext uri="{FF2B5EF4-FFF2-40B4-BE49-F238E27FC236}">
                  <a16:creationId xmlns:a16="http://schemas.microsoft.com/office/drawing/2014/main" id="{0704BEF6-92BE-4B47-838A-C2F5DDA8F2D3}"/>
                </a:ext>
              </a:extLst>
            </p:cNvPr>
            <p:cNvSpPr/>
            <p:nvPr/>
          </p:nvSpPr>
          <p:spPr>
            <a:xfrm>
              <a:off x="1797531" y="1452436"/>
              <a:ext cx="368553" cy="244476"/>
            </a:xfrm>
            <a:custGeom>
              <a:avLst/>
              <a:gdLst>
                <a:gd name="connsiteX0" fmla="*/ 0 w 551749"/>
                <a:gd name="connsiteY0" fmla="*/ 0 h 579449"/>
                <a:gd name="connsiteX1" fmla="*/ 551749 w 551749"/>
                <a:gd name="connsiteY1" fmla="*/ 0 h 579449"/>
                <a:gd name="connsiteX2" fmla="*/ 551749 w 551749"/>
                <a:gd name="connsiteY2" fmla="*/ 579449 h 579449"/>
                <a:gd name="connsiteX3" fmla="*/ 0 w 551749"/>
                <a:gd name="connsiteY3" fmla="*/ 579449 h 579449"/>
                <a:gd name="connsiteX4" fmla="*/ 0 w 551749"/>
                <a:gd name="connsiteY4" fmla="*/ 0 h 579449"/>
                <a:gd name="connsiteX0" fmla="*/ 258501 w 810250"/>
                <a:gd name="connsiteY0" fmla="*/ 0 h 579449"/>
                <a:gd name="connsiteX1" fmla="*/ 810250 w 810250"/>
                <a:gd name="connsiteY1" fmla="*/ 0 h 579449"/>
                <a:gd name="connsiteX2" fmla="*/ 810250 w 810250"/>
                <a:gd name="connsiteY2" fmla="*/ 579449 h 579449"/>
                <a:gd name="connsiteX3" fmla="*/ 0 w 810250"/>
                <a:gd name="connsiteY3" fmla="*/ 351814 h 579449"/>
                <a:gd name="connsiteX4" fmla="*/ 258501 w 810250"/>
                <a:gd name="connsiteY4" fmla="*/ 0 h 579449"/>
                <a:gd name="connsiteX0" fmla="*/ 258501 w 810250"/>
                <a:gd name="connsiteY0" fmla="*/ 0 h 579449"/>
                <a:gd name="connsiteX1" fmla="*/ 810250 w 810250"/>
                <a:gd name="connsiteY1" fmla="*/ 0 h 579449"/>
                <a:gd name="connsiteX2" fmla="*/ 810250 w 810250"/>
                <a:gd name="connsiteY2" fmla="*/ 579449 h 579449"/>
                <a:gd name="connsiteX3" fmla="*/ 0 w 810250"/>
                <a:gd name="connsiteY3" fmla="*/ 351814 h 579449"/>
                <a:gd name="connsiteX4" fmla="*/ 258501 w 810250"/>
                <a:gd name="connsiteY4" fmla="*/ 0 h 579449"/>
                <a:gd name="connsiteX0" fmla="*/ 258501 w 810250"/>
                <a:gd name="connsiteY0" fmla="*/ 0 h 579449"/>
                <a:gd name="connsiteX1" fmla="*/ 810250 w 810250"/>
                <a:gd name="connsiteY1" fmla="*/ 0 h 579449"/>
                <a:gd name="connsiteX2" fmla="*/ 810250 w 810250"/>
                <a:gd name="connsiteY2" fmla="*/ 579449 h 579449"/>
                <a:gd name="connsiteX3" fmla="*/ 0 w 810250"/>
                <a:gd name="connsiteY3" fmla="*/ 351814 h 579449"/>
                <a:gd name="connsiteX4" fmla="*/ 258501 w 810250"/>
                <a:gd name="connsiteY4" fmla="*/ 0 h 579449"/>
                <a:gd name="connsiteX0" fmla="*/ 258501 w 949146"/>
                <a:gd name="connsiteY0" fmla="*/ 0 h 629606"/>
                <a:gd name="connsiteX1" fmla="*/ 810250 w 949146"/>
                <a:gd name="connsiteY1" fmla="*/ 0 h 629606"/>
                <a:gd name="connsiteX2" fmla="*/ 949146 w 949146"/>
                <a:gd name="connsiteY2" fmla="*/ 629606 h 629606"/>
                <a:gd name="connsiteX3" fmla="*/ 0 w 949146"/>
                <a:gd name="connsiteY3" fmla="*/ 351814 h 629606"/>
                <a:gd name="connsiteX4" fmla="*/ 258501 w 949146"/>
                <a:gd name="connsiteY4" fmla="*/ 0 h 629606"/>
                <a:gd name="connsiteX0" fmla="*/ 258501 w 949146"/>
                <a:gd name="connsiteY0" fmla="*/ 0 h 629606"/>
                <a:gd name="connsiteX1" fmla="*/ 810250 w 949146"/>
                <a:gd name="connsiteY1" fmla="*/ 0 h 629606"/>
                <a:gd name="connsiteX2" fmla="*/ 949146 w 949146"/>
                <a:gd name="connsiteY2" fmla="*/ 629606 h 629606"/>
                <a:gd name="connsiteX3" fmla="*/ 0 w 949146"/>
                <a:gd name="connsiteY3" fmla="*/ 351814 h 629606"/>
                <a:gd name="connsiteX4" fmla="*/ 258501 w 949146"/>
                <a:gd name="connsiteY4" fmla="*/ 0 h 629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146" h="629606">
                  <a:moveTo>
                    <a:pt x="258501" y="0"/>
                  </a:moveTo>
                  <a:lnTo>
                    <a:pt x="810250" y="0"/>
                  </a:lnTo>
                  <a:lnTo>
                    <a:pt x="949146" y="629606"/>
                  </a:lnTo>
                  <a:cubicBezTo>
                    <a:pt x="574891" y="625748"/>
                    <a:pt x="316382" y="444411"/>
                    <a:pt x="0" y="351814"/>
                  </a:cubicBezTo>
                  <a:cubicBezTo>
                    <a:pt x="425691" y="99505"/>
                    <a:pt x="218632" y="47823"/>
                    <a:pt x="258501" y="0"/>
                  </a:cubicBezTo>
                  <a:close/>
                </a:path>
              </a:pathLst>
            </a:custGeom>
            <a:solidFill>
              <a:srgbClr val="E48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27" name="Rectangle: Rounded Corners 26">
              <a:extLst>
                <a:ext uri="{FF2B5EF4-FFF2-40B4-BE49-F238E27FC236}">
                  <a16:creationId xmlns:a16="http://schemas.microsoft.com/office/drawing/2014/main" id="{355720D1-1C1C-43C6-A2BC-9E2852B0F202}"/>
                </a:ext>
              </a:extLst>
            </p:cNvPr>
            <p:cNvSpPr/>
            <p:nvPr/>
          </p:nvSpPr>
          <p:spPr>
            <a:xfrm>
              <a:off x="1799572" y="992464"/>
              <a:ext cx="416286" cy="527728"/>
            </a:xfrm>
            <a:prstGeom prst="roundRect">
              <a:avLst>
                <a:gd name="adj" fmla="val 50000"/>
              </a:avLst>
            </a:prstGeom>
            <a:solidFill>
              <a:srgbClr val="F4B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28" name="Rectangle 19">
              <a:extLst>
                <a:ext uri="{FF2B5EF4-FFF2-40B4-BE49-F238E27FC236}">
                  <a16:creationId xmlns:a16="http://schemas.microsoft.com/office/drawing/2014/main" id="{3D716481-80B4-4472-AF0D-55C8EAAE65C0}"/>
                </a:ext>
              </a:extLst>
            </p:cNvPr>
            <p:cNvSpPr/>
            <p:nvPr/>
          </p:nvSpPr>
          <p:spPr>
            <a:xfrm>
              <a:off x="1818227" y="1550307"/>
              <a:ext cx="412837" cy="899168"/>
            </a:xfrm>
            <a:custGeom>
              <a:avLst/>
              <a:gdLst>
                <a:gd name="connsiteX0" fmla="*/ 0 w 1063193"/>
                <a:gd name="connsiteY0" fmla="*/ 0 h 2283191"/>
                <a:gd name="connsiteX1" fmla="*/ 1063193 w 1063193"/>
                <a:gd name="connsiteY1" fmla="*/ 0 h 2283191"/>
                <a:gd name="connsiteX2" fmla="*/ 1063193 w 1063193"/>
                <a:gd name="connsiteY2" fmla="*/ 2283191 h 2283191"/>
                <a:gd name="connsiteX3" fmla="*/ 0 w 1063193"/>
                <a:gd name="connsiteY3" fmla="*/ 2283191 h 2283191"/>
                <a:gd name="connsiteX4" fmla="*/ 0 w 1063193"/>
                <a:gd name="connsiteY4" fmla="*/ 0 h 2283191"/>
                <a:gd name="connsiteX0" fmla="*/ 21643 w 1063193"/>
                <a:gd name="connsiteY0" fmla="*/ 0 h 2315655"/>
                <a:gd name="connsiteX1" fmla="*/ 1063193 w 1063193"/>
                <a:gd name="connsiteY1" fmla="*/ 32464 h 2315655"/>
                <a:gd name="connsiteX2" fmla="*/ 1063193 w 1063193"/>
                <a:gd name="connsiteY2" fmla="*/ 2315655 h 2315655"/>
                <a:gd name="connsiteX3" fmla="*/ 0 w 1063193"/>
                <a:gd name="connsiteY3" fmla="*/ 2315655 h 2315655"/>
                <a:gd name="connsiteX4" fmla="*/ 21643 w 1063193"/>
                <a:gd name="connsiteY4" fmla="*/ 0 h 2315655"/>
                <a:gd name="connsiteX0" fmla="*/ 21643 w 1063193"/>
                <a:gd name="connsiteY0" fmla="*/ 0 h 2315655"/>
                <a:gd name="connsiteX1" fmla="*/ 1063193 w 1063193"/>
                <a:gd name="connsiteY1" fmla="*/ 32464 h 2315655"/>
                <a:gd name="connsiteX2" fmla="*/ 1063193 w 1063193"/>
                <a:gd name="connsiteY2" fmla="*/ 2315655 h 2315655"/>
                <a:gd name="connsiteX3" fmla="*/ 0 w 1063193"/>
                <a:gd name="connsiteY3" fmla="*/ 2315655 h 2315655"/>
                <a:gd name="connsiteX4" fmla="*/ 21643 w 1063193"/>
                <a:gd name="connsiteY4" fmla="*/ 0 h 2315655"/>
                <a:gd name="connsiteX0" fmla="*/ 21643 w 1063193"/>
                <a:gd name="connsiteY0" fmla="*/ 0 h 2315655"/>
                <a:gd name="connsiteX1" fmla="*/ 1063193 w 1063193"/>
                <a:gd name="connsiteY1" fmla="*/ 32464 h 2315655"/>
                <a:gd name="connsiteX2" fmla="*/ 1063193 w 1063193"/>
                <a:gd name="connsiteY2" fmla="*/ 2315655 h 2315655"/>
                <a:gd name="connsiteX3" fmla="*/ 0 w 1063193"/>
                <a:gd name="connsiteY3" fmla="*/ 2315655 h 2315655"/>
                <a:gd name="connsiteX4" fmla="*/ 21643 w 1063193"/>
                <a:gd name="connsiteY4" fmla="*/ 0 h 2315655"/>
                <a:gd name="connsiteX0" fmla="*/ 21643 w 1063193"/>
                <a:gd name="connsiteY0" fmla="*/ 0 h 2315655"/>
                <a:gd name="connsiteX1" fmla="*/ 1036140 w 1063193"/>
                <a:gd name="connsiteY1" fmla="*/ 5411 h 2315655"/>
                <a:gd name="connsiteX2" fmla="*/ 1063193 w 1063193"/>
                <a:gd name="connsiteY2" fmla="*/ 2315655 h 2315655"/>
                <a:gd name="connsiteX3" fmla="*/ 0 w 1063193"/>
                <a:gd name="connsiteY3" fmla="*/ 2315655 h 2315655"/>
                <a:gd name="connsiteX4" fmla="*/ 21643 w 1063193"/>
                <a:gd name="connsiteY4" fmla="*/ 0 h 231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193" h="2315655">
                  <a:moveTo>
                    <a:pt x="21643" y="0"/>
                  </a:moveTo>
                  <a:cubicBezTo>
                    <a:pt x="287666" y="297585"/>
                    <a:pt x="764707" y="205606"/>
                    <a:pt x="1036140" y="5411"/>
                  </a:cubicBezTo>
                  <a:lnTo>
                    <a:pt x="1063193" y="2315655"/>
                  </a:lnTo>
                  <a:lnTo>
                    <a:pt x="0" y="2315655"/>
                  </a:lnTo>
                  <a:lnTo>
                    <a:pt x="21643" y="0"/>
                  </a:lnTo>
                  <a:close/>
                </a:path>
              </a:pathLst>
            </a:custGeom>
            <a:solidFill>
              <a:srgbClr val="CBD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29" name="Oval 28">
              <a:extLst>
                <a:ext uri="{FF2B5EF4-FFF2-40B4-BE49-F238E27FC236}">
                  <a16:creationId xmlns:a16="http://schemas.microsoft.com/office/drawing/2014/main" id="{F85523F4-92A9-438F-9069-40BF6BE22414}"/>
                </a:ext>
              </a:extLst>
            </p:cNvPr>
            <p:cNvSpPr/>
            <p:nvPr/>
          </p:nvSpPr>
          <p:spPr>
            <a:xfrm rot="4801032">
              <a:off x="1742466" y="1271351"/>
              <a:ext cx="126341" cy="83010"/>
            </a:xfrm>
            <a:prstGeom prst="ellipse">
              <a:avLst/>
            </a:prstGeom>
            <a:solidFill>
              <a:srgbClr val="F1B6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30" name="Oval 29">
              <a:extLst>
                <a:ext uri="{FF2B5EF4-FFF2-40B4-BE49-F238E27FC236}">
                  <a16:creationId xmlns:a16="http://schemas.microsoft.com/office/drawing/2014/main" id="{298B69F4-D8FF-4B78-870E-65CF2BFBAA89}"/>
                </a:ext>
              </a:extLst>
            </p:cNvPr>
            <p:cNvSpPr/>
            <p:nvPr/>
          </p:nvSpPr>
          <p:spPr>
            <a:xfrm rot="6270557">
              <a:off x="2156130" y="1249315"/>
              <a:ext cx="126341" cy="83010"/>
            </a:xfrm>
            <a:prstGeom prst="ellipse">
              <a:avLst/>
            </a:prstGeom>
            <a:solidFill>
              <a:srgbClr val="F1B6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31" name="Freeform: Shape 30">
              <a:extLst>
                <a:ext uri="{FF2B5EF4-FFF2-40B4-BE49-F238E27FC236}">
                  <a16:creationId xmlns:a16="http://schemas.microsoft.com/office/drawing/2014/main" id="{86D2C3D0-6017-47FC-8130-4C27217624DC}"/>
                </a:ext>
              </a:extLst>
            </p:cNvPr>
            <p:cNvSpPr/>
            <p:nvPr/>
          </p:nvSpPr>
          <p:spPr>
            <a:xfrm>
              <a:off x="1774393" y="980205"/>
              <a:ext cx="470585" cy="286899"/>
            </a:xfrm>
            <a:custGeom>
              <a:avLst/>
              <a:gdLst>
                <a:gd name="connsiteX0" fmla="*/ 3856 w 1255713"/>
                <a:gd name="connsiteY0" fmla="*/ 851497 h 893008"/>
                <a:gd name="connsiteX1" fmla="*/ 149711 w 1255713"/>
                <a:gd name="connsiteY1" fmla="*/ 801008 h 893008"/>
                <a:gd name="connsiteX2" fmla="*/ 250687 w 1255713"/>
                <a:gd name="connsiteY2" fmla="*/ 683202 h 893008"/>
                <a:gd name="connsiteX3" fmla="*/ 261907 w 1255713"/>
                <a:gd name="connsiteY3" fmla="*/ 537347 h 893008"/>
                <a:gd name="connsiteX4" fmla="*/ 447031 w 1255713"/>
                <a:gd name="connsiteY4" fmla="*/ 441980 h 893008"/>
                <a:gd name="connsiteX5" fmla="*/ 570447 w 1255713"/>
                <a:gd name="connsiteY5" fmla="*/ 256856 h 893008"/>
                <a:gd name="connsiteX6" fmla="*/ 536788 w 1255713"/>
                <a:gd name="connsiteY6" fmla="*/ 436370 h 893008"/>
                <a:gd name="connsiteX7" fmla="*/ 559227 w 1255713"/>
                <a:gd name="connsiteY7" fmla="*/ 559786 h 893008"/>
                <a:gd name="connsiteX8" fmla="*/ 800449 w 1255713"/>
                <a:gd name="connsiteY8" fmla="*/ 571006 h 893008"/>
                <a:gd name="connsiteX9" fmla="*/ 1036062 w 1255713"/>
                <a:gd name="connsiteY9" fmla="*/ 481249 h 893008"/>
                <a:gd name="connsiteX10" fmla="*/ 1080940 w 1255713"/>
                <a:gd name="connsiteY10" fmla="*/ 599055 h 893008"/>
                <a:gd name="connsiteX11" fmla="*/ 1159478 w 1255713"/>
                <a:gd name="connsiteY11" fmla="*/ 728081 h 893008"/>
                <a:gd name="connsiteX12" fmla="*/ 1193137 w 1255713"/>
                <a:gd name="connsiteY12" fmla="*/ 801008 h 893008"/>
                <a:gd name="connsiteX13" fmla="*/ 1254845 w 1255713"/>
                <a:gd name="connsiteY13" fmla="*/ 475639 h 893008"/>
                <a:gd name="connsiteX14" fmla="*/ 1215576 w 1255713"/>
                <a:gd name="connsiteY14" fmla="*/ 200758 h 893008"/>
                <a:gd name="connsiteX15" fmla="*/ 1041672 w 1255713"/>
                <a:gd name="connsiteY15" fmla="*/ 4415 h 893008"/>
                <a:gd name="connsiteX16" fmla="*/ 895816 w 1255713"/>
                <a:gd name="connsiteY16" fmla="*/ 71732 h 893008"/>
                <a:gd name="connsiteX17" fmla="*/ 318005 w 1255713"/>
                <a:gd name="connsiteY17" fmla="*/ 161489 h 893008"/>
                <a:gd name="connsiteX18" fmla="*/ 3856 w 1255713"/>
                <a:gd name="connsiteY18" fmla="*/ 851497 h 893008"/>
                <a:gd name="connsiteX0" fmla="*/ 825 w 1252682"/>
                <a:gd name="connsiteY0" fmla="*/ 861582 h 912360"/>
                <a:gd name="connsiteX1" fmla="*/ 146680 w 1252682"/>
                <a:gd name="connsiteY1" fmla="*/ 811093 h 912360"/>
                <a:gd name="connsiteX2" fmla="*/ 247656 w 1252682"/>
                <a:gd name="connsiteY2" fmla="*/ 693287 h 912360"/>
                <a:gd name="connsiteX3" fmla="*/ 258876 w 1252682"/>
                <a:gd name="connsiteY3" fmla="*/ 547432 h 912360"/>
                <a:gd name="connsiteX4" fmla="*/ 444000 w 1252682"/>
                <a:gd name="connsiteY4" fmla="*/ 452065 h 912360"/>
                <a:gd name="connsiteX5" fmla="*/ 567416 w 1252682"/>
                <a:gd name="connsiteY5" fmla="*/ 266941 h 912360"/>
                <a:gd name="connsiteX6" fmla="*/ 533757 w 1252682"/>
                <a:gd name="connsiteY6" fmla="*/ 446455 h 912360"/>
                <a:gd name="connsiteX7" fmla="*/ 556196 w 1252682"/>
                <a:gd name="connsiteY7" fmla="*/ 569871 h 912360"/>
                <a:gd name="connsiteX8" fmla="*/ 797418 w 1252682"/>
                <a:gd name="connsiteY8" fmla="*/ 581091 h 912360"/>
                <a:gd name="connsiteX9" fmla="*/ 1033031 w 1252682"/>
                <a:gd name="connsiteY9" fmla="*/ 491334 h 912360"/>
                <a:gd name="connsiteX10" fmla="*/ 1077909 w 1252682"/>
                <a:gd name="connsiteY10" fmla="*/ 609140 h 912360"/>
                <a:gd name="connsiteX11" fmla="*/ 1156447 w 1252682"/>
                <a:gd name="connsiteY11" fmla="*/ 738166 h 912360"/>
                <a:gd name="connsiteX12" fmla="*/ 1190106 w 1252682"/>
                <a:gd name="connsiteY12" fmla="*/ 811093 h 912360"/>
                <a:gd name="connsiteX13" fmla="*/ 1251814 w 1252682"/>
                <a:gd name="connsiteY13" fmla="*/ 485724 h 912360"/>
                <a:gd name="connsiteX14" fmla="*/ 1212545 w 1252682"/>
                <a:gd name="connsiteY14" fmla="*/ 210843 h 912360"/>
                <a:gd name="connsiteX15" fmla="*/ 1038641 w 1252682"/>
                <a:gd name="connsiteY15" fmla="*/ 14500 h 912360"/>
                <a:gd name="connsiteX16" fmla="*/ 892785 w 1252682"/>
                <a:gd name="connsiteY16" fmla="*/ 81817 h 912360"/>
                <a:gd name="connsiteX17" fmla="*/ 217002 w 1252682"/>
                <a:gd name="connsiteY17" fmla="*/ 44548 h 912360"/>
                <a:gd name="connsiteX18" fmla="*/ 825 w 1252682"/>
                <a:gd name="connsiteY18" fmla="*/ 861582 h 912360"/>
                <a:gd name="connsiteX0" fmla="*/ 825 w 1252682"/>
                <a:gd name="connsiteY0" fmla="*/ 907194 h 957973"/>
                <a:gd name="connsiteX1" fmla="*/ 146680 w 1252682"/>
                <a:gd name="connsiteY1" fmla="*/ 856705 h 957973"/>
                <a:gd name="connsiteX2" fmla="*/ 247656 w 1252682"/>
                <a:gd name="connsiteY2" fmla="*/ 738899 h 957973"/>
                <a:gd name="connsiteX3" fmla="*/ 258876 w 1252682"/>
                <a:gd name="connsiteY3" fmla="*/ 593044 h 957973"/>
                <a:gd name="connsiteX4" fmla="*/ 444000 w 1252682"/>
                <a:gd name="connsiteY4" fmla="*/ 497677 h 957973"/>
                <a:gd name="connsiteX5" fmla="*/ 567416 w 1252682"/>
                <a:gd name="connsiteY5" fmla="*/ 312553 h 957973"/>
                <a:gd name="connsiteX6" fmla="*/ 533757 w 1252682"/>
                <a:gd name="connsiteY6" fmla="*/ 492067 h 957973"/>
                <a:gd name="connsiteX7" fmla="*/ 556196 w 1252682"/>
                <a:gd name="connsiteY7" fmla="*/ 615483 h 957973"/>
                <a:gd name="connsiteX8" fmla="*/ 797418 w 1252682"/>
                <a:gd name="connsiteY8" fmla="*/ 626703 h 957973"/>
                <a:gd name="connsiteX9" fmla="*/ 1033031 w 1252682"/>
                <a:gd name="connsiteY9" fmla="*/ 536946 h 957973"/>
                <a:gd name="connsiteX10" fmla="*/ 1077909 w 1252682"/>
                <a:gd name="connsiteY10" fmla="*/ 654752 h 957973"/>
                <a:gd name="connsiteX11" fmla="*/ 1156447 w 1252682"/>
                <a:gd name="connsiteY11" fmla="*/ 783778 h 957973"/>
                <a:gd name="connsiteX12" fmla="*/ 1190106 w 1252682"/>
                <a:gd name="connsiteY12" fmla="*/ 856705 h 957973"/>
                <a:gd name="connsiteX13" fmla="*/ 1251814 w 1252682"/>
                <a:gd name="connsiteY13" fmla="*/ 531336 h 957973"/>
                <a:gd name="connsiteX14" fmla="*/ 1212545 w 1252682"/>
                <a:gd name="connsiteY14" fmla="*/ 256455 h 957973"/>
                <a:gd name="connsiteX15" fmla="*/ 1038641 w 1252682"/>
                <a:gd name="connsiteY15" fmla="*/ 60112 h 957973"/>
                <a:gd name="connsiteX16" fmla="*/ 840534 w 1252682"/>
                <a:gd name="connsiteY16" fmla="*/ 8871 h 957973"/>
                <a:gd name="connsiteX17" fmla="*/ 217002 w 1252682"/>
                <a:gd name="connsiteY17" fmla="*/ 90160 h 957973"/>
                <a:gd name="connsiteX18" fmla="*/ 825 w 1252682"/>
                <a:gd name="connsiteY18" fmla="*/ 907194 h 95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2682" h="957973">
                  <a:moveTo>
                    <a:pt x="825" y="907194"/>
                  </a:moveTo>
                  <a:cubicBezTo>
                    <a:pt x="-10895" y="1034951"/>
                    <a:pt x="105542" y="884754"/>
                    <a:pt x="146680" y="856705"/>
                  </a:cubicBezTo>
                  <a:cubicBezTo>
                    <a:pt x="187818" y="828656"/>
                    <a:pt x="228957" y="782842"/>
                    <a:pt x="247656" y="738899"/>
                  </a:cubicBezTo>
                  <a:cubicBezTo>
                    <a:pt x="266355" y="694956"/>
                    <a:pt x="226152" y="633248"/>
                    <a:pt x="258876" y="593044"/>
                  </a:cubicBezTo>
                  <a:cubicBezTo>
                    <a:pt x="291600" y="552840"/>
                    <a:pt x="392577" y="544425"/>
                    <a:pt x="444000" y="497677"/>
                  </a:cubicBezTo>
                  <a:cubicBezTo>
                    <a:pt x="495423" y="450928"/>
                    <a:pt x="552457" y="313488"/>
                    <a:pt x="567416" y="312553"/>
                  </a:cubicBezTo>
                  <a:cubicBezTo>
                    <a:pt x="582375" y="311618"/>
                    <a:pt x="535627" y="441579"/>
                    <a:pt x="533757" y="492067"/>
                  </a:cubicBezTo>
                  <a:cubicBezTo>
                    <a:pt x="531887" y="542555"/>
                    <a:pt x="512253" y="593044"/>
                    <a:pt x="556196" y="615483"/>
                  </a:cubicBezTo>
                  <a:cubicBezTo>
                    <a:pt x="600139" y="637922"/>
                    <a:pt x="717946" y="639792"/>
                    <a:pt x="797418" y="626703"/>
                  </a:cubicBezTo>
                  <a:cubicBezTo>
                    <a:pt x="876891" y="613613"/>
                    <a:pt x="986283" y="532271"/>
                    <a:pt x="1033031" y="536946"/>
                  </a:cubicBezTo>
                  <a:cubicBezTo>
                    <a:pt x="1079779" y="541621"/>
                    <a:pt x="1057340" y="613613"/>
                    <a:pt x="1077909" y="654752"/>
                  </a:cubicBezTo>
                  <a:cubicBezTo>
                    <a:pt x="1098478" y="695891"/>
                    <a:pt x="1137748" y="750119"/>
                    <a:pt x="1156447" y="783778"/>
                  </a:cubicBezTo>
                  <a:cubicBezTo>
                    <a:pt x="1175146" y="817437"/>
                    <a:pt x="1174211" y="898779"/>
                    <a:pt x="1190106" y="856705"/>
                  </a:cubicBezTo>
                  <a:cubicBezTo>
                    <a:pt x="1206001" y="814631"/>
                    <a:pt x="1248074" y="631378"/>
                    <a:pt x="1251814" y="531336"/>
                  </a:cubicBezTo>
                  <a:cubicBezTo>
                    <a:pt x="1255554" y="431294"/>
                    <a:pt x="1248074" y="334992"/>
                    <a:pt x="1212545" y="256455"/>
                  </a:cubicBezTo>
                  <a:cubicBezTo>
                    <a:pt x="1177016" y="177918"/>
                    <a:pt x="1100643" y="101376"/>
                    <a:pt x="1038641" y="60112"/>
                  </a:cubicBezTo>
                  <a:cubicBezTo>
                    <a:pt x="976639" y="18848"/>
                    <a:pt x="961145" y="-17308"/>
                    <a:pt x="840534" y="8871"/>
                  </a:cubicBezTo>
                  <a:cubicBezTo>
                    <a:pt x="719923" y="35050"/>
                    <a:pt x="356953" y="-59560"/>
                    <a:pt x="217002" y="90160"/>
                  </a:cubicBezTo>
                  <a:cubicBezTo>
                    <a:pt x="77051" y="239880"/>
                    <a:pt x="12545" y="779437"/>
                    <a:pt x="825" y="907194"/>
                  </a:cubicBezTo>
                  <a:close/>
                </a:path>
              </a:pathLst>
            </a:cu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32" name="Freeform: Shape 31">
              <a:extLst>
                <a:ext uri="{FF2B5EF4-FFF2-40B4-BE49-F238E27FC236}">
                  <a16:creationId xmlns:a16="http://schemas.microsoft.com/office/drawing/2014/main" id="{B226D231-7EDD-45D5-8AE6-B3AF2A71E52F}"/>
                </a:ext>
              </a:extLst>
            </p:cNvPr>
            <p:cNvSpPr/>
            <p:nvPr/>
          </p:nvSpPr>
          <p:spPr>
            <a:xfrm>
              <a:off x="1413828" y="823031"/>
              <a:ext cx="1136009" cy="1371415"/>
            </a:xfrm>
            <a:custGeom>
              <a:avLst/>
              <a:gdLst>
                <a:gd name="connsiteX0" fmla="*/ 2071195 w 3841407"/>
                <a:gd name="connsiteY0" fmla="*/ 0 h 4637431"/>
                <a:gd name="connsiteX1" fmla="*/ 3515882 w 3841407"/>
                <a:gd name="connsiteY1" fmla="*/ 1444687 h 4637431"/>
                <a:gd name="connsiteX2" fmla="*/ 3515881 w 3841407"/>
                <a:gd name="connsiteY2" fmla="*/ 2094796 h 4637431"/>
                <a:gd name="connsiteX3" fmla="*/ 3508423 w 3841407"/>
                <a:gd name="connsiteY3" fmla="*/ 2242507 h 4637431"/>
                <a:gd name="connsiteX4" fmla="*/ 3494640 w 3841407"/>
                <a:gd name="connsiteY4" fmla="*/ 2332814 h 4637431"/>
                <a:gd name="connsiteX5" fmla="*/ 3596339 w 3841407"/>
                <a:gd name="connsiteY5" fmla="*/ 2416723 h 4637431"/>
                <a:gd name="connsiteX6" fmla="*/ 3841407 w 3841407"/>
                <a:gd name="connsiteY6" fmla="*/ 3008369 h 4637431"/>
                <a:gd name="connsiteX7" fmla="*/ 3698509 w 3841407"/>
                <a:gd name="connsiteY7" fmla="*/ 3476184 h 4637431"/>
                <a:gd name="connsiteX8" fmla="*/ 3657999 w 3841407"/>
                <a:gd name="connsiteY8" fmla="*/ 3525283 h 4637431"/>
                <a:gd name="connsiteX9" fmla="*/ 3667465 w 3841407"/>
                <a:gd name="connsiteY9" fmla="*/ 3562098 h 4637431"/>
                <a:gd name="connsiteX10" fmla="*/ 3684464 w 3841407"/>
                <a:gd name="connsiteY10" fmla="*/ 3730725 h 4637431"/>
                <a:gd name="connsiteX11" fmla="*/ 2847749 w 3841407"/>
                <a:gd name="connsiteY11" fmla="*/ 4567439 h 4637431"/>
                <a:gd name="connsiteX12" fmla="*/ 2011034 w 3841407"/>
                <a:gd name="connsiteY12" fmla="*/ 3730725 h 4637431"/>
                <a:gd name="connsiteX13" fmla="*/ 2028033 w 3841407"/>
                <a:gd name="connsiteY13" fmla="*/ 3562098 h 4637431"/>
                <a:gd name="connsiteX14" fmla="*/ 2034327 w 3841407"/>
                <a:gd name="connsiteY14" fmla="*/ 3537620 h 4637431"/>
                <a:gd name="connsiteX15" fmla="*/ 1929626 w 3841407"/>
                <a:gd name="connsiteY15" fmla="*/ 3532334 h 4637431"/>
                <a:gd name="connsiteX16" fmla="*/ 1936789 w 3841407"/>
                <a:gd name="connsiteY16" fmla="*/ 3551904 h 4637431"/>
                <a:gd name="connsiteX17" fmla="*/ 1974406 w 3841407"/>
                <a:gd name="connsiteY17" fmla="*/ 3800717 h 4637431"/>
                <a:gd name="connsiteX18" fmla="*/ 1137691 w 3841407"/>
                <a:gd name="connsiteY18" fmla="*/ 4637431 h 4637431"/>
                <a:gd name="connsiteX19" fmla="*/ 300976 w 3841407"/>
                <a:gd name="connsiteY19" fmla="*/ 3800717 h 4637431"/>
                <a:gd name="connsiteX20" fmla="*/ 338593 w 3841407"/>
                <a:gd name="connsiteY20" fmla="*/ 3551904 h 4637431"/>
                <a:gd name="connsiteX21" fmla="*/ 344083 w 3841407"/>
                <a:gd name="connsiteY21" fmla="*/ 3536906 h 4637431"/>
                <a:gd name="connsiteX22" fmla="*/ 245068 w 3841407"/>
                <a:gd name="connsiteY22" fmla="*/ 3455212 h 4637431"/>
                <a:gd name="connsiteX23" fmla="*/ 0 w 3841407"/>
                <a:gd name="connsiteY23" fmla="*/ 2863566 h 4637431"/>
                <a:gd name="connsiteX24" fmla="*/ 511028 w 3841407"/>
                <a:gd name="connsiteY24" fmla="*/ 2092605 h 4637431"/>
                <a:gd name="connsiteX25" fmla="*/ 626508 w 3841407"/>
                <a:gd name="connsiteY25" fmla="*/ 2056758 h 4637431"/>
                <a:gd name="connsiteX26" fmla="*/ 626508 w 3841407"/>
                <a:gd name="connsiteY26" fmla="*/ 1444687 h 4637431"/>
                <a:gd name="connsiteX27" fmla="*/ 2071195 w 3841407"/>
                <a:gd name="connsiteY27" fmla="*/ 0 h 463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41407" h="4637431">
                  <a:moveTo>
                    <a:pt x="2071195" y="0"/>
                  </a:moveTo>
                  <a:cubicBezTo>
                    <a:pt x="2869074" y="0"/>
                    <a:pt x="3515882" y="646808"/>
                    <a:pt x="3515882" y="1444687"/>
                  </a:cubicBezTo>
                  <a:cubicBezTo>
                    <a:pt x="3515882" y="1661390"/>
                    <a:pt x="3515881" y="1878093"/>
                    <a:pt x="3515881" y="2094796"/>
                  </a:cubicBezTo>
                  <a:cubicBezTo>
                    <a:pt x="3515881" y="2144664"/>
                    <a:pt x="3513355" y="2193941"/>
                    <a:pt x="3508423" y="2242507"/>
                  </a:cubicBezTo>
                  <a:lnTo>
                    <a:pt x="3494640" y="2332814"/>
                  </a:lnTo>
                  <a:lnTo>
                    <a:pt x="3596339" y="2416723"/>
                  </a:lnTo>
                  <a:cubicBezTo>
                    <a:pt x="3747755" y="2568139"/>
                    <a:pt x="3841407" y="2777317"/>
                    <a:pt x="3841407" y="3008369"/>
                  </a:cubicBezTo>
                  <a:cubicBezTo>
                    <a:pt x="3841407" y="3181658"/>
                    <a:pt x="3788728" y="3342643"/>
                    <a:pt x="3698509" y="3476184"/>
                  </a:cubicBezTo>
                  <a:lnTo>
                    <a:pt x="3657999" y="3525283"/>
                  </a:lnTo>
                  <a:lnTo>
                    <a:pt x="3667465" y="3562098"/>
                  </a:lnTo>
                  <a:cubicBezTo>
                    <a:pt x="3678611" y="3616566"/>
                    <a:pt x="3684464" y="3672962"/>
                    <a:pt x="3684464" y="3730725"/>
                  </a:cubicBezTo>
                  <a:cubicBezTo>
                    <a:pt x="3684464" y="4192829"/>
                    <a:pt x="3309854" y="4567439"/>
                    <a:pt x="2847749" y="4567439"/>
                  </a:cubicBezTo>
                  <a:cubicBezTo>
                    <a:pt x="2385644" y="4567439"/>
                    <a:pt x="2011034" y="4192829"/>
                    <a:pt x="2011034" y="3730725"/>
                  </a:cubicBezTo>
                  <a:cubicBezTo>
                    <a:pt x="2011034" y="3672962"/>
                    <a:pt x="2016888" y="3616566"/>
                    <a:pt x="2028033" y="3562098"/>
                  </a:cubicBezTo>
                  <a:lnTo>
                    <a:pt x="2034327" y="3537620"/>
                  </a:lnTo>
                  <a:lnTo>
                    <a:pt x="1929626" y="3532334"/>
                  </a:lnTo>
                  <a:lnTo>
                    <a:pt x="1936789" y="3551904"/>
                  </a:lnTo>
                  <a:cubicBezTo>
                    <a:pt x="1961236" y="3630504"/>
                    <a:pt x="1974406" y="3714073"/>
                    <a:pt x="1974406" y="3800717"/>
                  </a:cubicBezTo>
                  <a:cubicBezTo>
                    <a:pt x="1974406" y="4262821"/>
                    <a:pt x="1599796" y="4637431"/>
                    <a:pt x="1137691" y="4637431"/>
                  </a:cubicBezTo>
                  <a:cubicBezTo>
                    <a:pt x="675586" y="4637431"/>
                    <a:pt x="300976" y="4262821"/>
                    <a:pt x="300976" y="3800717"/>
                  </a:cubicBezTo>
                  <a:cubicBezTo>
                    <a:pt x="300976" y="3714073"/>
                    <a:pt x="314146" y="3630504"/>
                    <a:pt x="338593" y="3551904"/>
                  </a:cubicBezTo>
                  <a:lnTo>
                    <a:pt x="344083" y="3536906"/>
                  </a:lnTo>
                  <a:lnTo>
                    <a:pt x="245068" y="3455212"/>
                  </a:lnTo>
                  <a:cubicBezTo>
                    <a:pt x="93653" y="3303797"/>
                    <a:pt x="0" y="3094618"/>
                    <a:pt x="0" y="2863566"/>
                  </a:cubicBezTo>
                  <a:cubicBezTo>
                    <a:pt x="0" y="2516988"/>
                    <a:pt x="210718" y="2219626"/>
                    <a:pt x="511028" y="2092605"/>
                  </a:cubicBezTo>
                  <a:lnTo>
                    <a:pt x="626508" y="2056758"/>
                  </a:lnTo>
                  <a:lnTo>
                    <a:pt x="626508" y="1444687"/>
                  </a:lnTo>
                  <a:cubicBezTo>
                    <a:pt x="626508" y="646808"/>
                    <a:pt x="1273316" y="0"/>
                    <a:pt x="2071195" y="0"/>
                  </a:cubicBezTo>
                  <a:close/>
                </a:path>
              </a:pathLst>
            </a:cu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r>
                <a:rPr lang="en-PH" sz="1647">
                  <a:solidFill>
                    <a:prstClr val="white"/>
                  </a:solidFill>
                  <a:latin typeface="Calibri" panose="020F0502020204030204"/>
                </a:rPr>
                <a:t>a</a:t>
              </a:r>
            </a:p>
          </p:txBody>
        </p:sp>
        <p:sp>
          <p:nvSpPr>
            <p:cNvPr id="33" name="Freeform: Shape 32">
              <a:extLst>
                <a:ext uri="{FF2B5EF4-FFF2-40B4-BE49-F238E27FC236}">
                  <a16:creationId xmlns:a16="http://schemas.microsoft.com/office/drawing/2014/main" id="{06689D92-E8C5-40D9-B469-557178419086}"/>
                </a:ext>
              </a:extLst>
            </p:cNvPr>
            <p:cNvSpPr/>
            <p:nvPr/>
          </p:nvSpPr>
          <p:spPr>
            <a:xfrm>
              <a:off x="1462983" y="827709"/>
              <a:ext cx="1091504" cy="1366067"/>
            </a:xfrm>
            <a:custGeom>
              <a:avLst/>
              <a:gdLst>
                <a:gd name="connsiteX0" fmla="*/ 2071195 w 3690916"/>
                <a:gd name="connsiteY0" fmla="*/ 0 h 4619345"/>
                <a:gd name="connsiteX1" fmla="*/ 2171104 w 3690916"/>
                <a:gd name="connsiteY1" fmla="*/ 5045 h 4619345"/>
                <a:gd name="connsiteX2" fmla="*/ 2211859 w 3690916"/>
                <a:gd name="connsiteY2" fmla="*/ 11265 h 4619345"/>
                <a:gd name="connsiteX3" fmla="*/ 3365391 w 3690916"/>
                <a:gd name="connsiteY3" fmla="*/ 1426601 h 4619345"/>
                <a:gd name="connsiteX4" fmla="*/ 3365390 w 3690916"/>
                <a:gd name="connsiteY4" fmla="*/ 2076710 h 4619345"/>
                <a:gd name="connsiteX5" fmla="*/ 3357932 w 3690916"/>
                <a:gd name="connsiteY5" fmla="*/ 2224421 h 4619345"/>
                <a:gd name="connsiteX6" fmla="*/ 3344149 w 3690916"/>
                <a:gd name="connsiteY6" fmla="*/ 2314728 h 4619345"/>
                <a:gd name="connsiteX7" fmla="*/ 3445848 w 3690916"/>
                <a:gd name="connsiteY7" fmla="*/ 2398637 h 4619345"/>
                <a:gd name="connsiteX8" fmla="*/ 3690916 w 3690916"/>
                <a:gd name="connsiteY8" fmla="*/ 2990283 h 4619345"/>
                <a:gd name="connsiteX9" fmla="*/ 3548018 w 3690916"/>
                <a:gd name="connsiteY9" fmla="*/ 3458098 h 4619345"/>
                <a:gd name="connsiteX10" fmla="*/ 3507508 w 3690916"/>
                <a:gd name="connsiteY10" fmla="*/ 3507197 h 4619345"/>
                <a:gd name="connsiteX11" fmla="*/ 3516974 w 3690916"/>
                <a:gd name="connsiteY11" fmla="*/ 3544012 h 4619345"/>
                <a:gd name="connsiteX12" fmla="*/ 3533973 w 3690916"/>
                <a:gd name="connsiteY12" fmla="*/ 3712639 h 4619345"/>
                <a:gd name="connsiteX13" fmla="*/ 2697258 w 3690916"/>
                <a:gd name="connsiteY13" fmla="*/ 4549353 h 4619345"/>
                <a:gd name="connsiteX14" fmla="*/ 2671417 w 3690916"/>
                <a:gd name="connsiteY14" fmla="*/ 4548048 h 4619345"/>
                <a:gd name="connsiteX15" fmla="*/ 2522062 w 3690916"/>
                <a:gd name="connsiteY15" fmla="*/ 4501686 h 4619345"/>
                <a:gd name="connsiteX16" fmla="*/ 2011034 w 3690916"/>
                <a:gd name="connsiteY16" fmla="*/ 3730725 h 4619345"/>
                <a:gd name="connsiteX17" fmla="*/ 2028033 w 3690916"/>
                <a:gd name="connsiteY17" fmla="*/ 3562098 h 4619345"/>
                <a:gd name="connsiteX18" fmla="*/ 2034327 w 3690916"/>
                <a:gd name="connsiteY18" fmla="*/ 3537620 h 4619345"/>
                <a:gd name="connsiteX19" fmla="*/ 1929626 w 3690916"/>
                <a:gd name="connsiteY19" fmla="*/ 3532334 h 4619345"/>
                <a:gd name="connsiteX20" fmla="*/ 1936789 w 3690916"/>
                <a:gd name="connsiteY20" fmla="*/ 3551904 h 4619345"/>
                <a:gd name="connsiteX21" fmla="*/ 1974406 w 3690916"/>
                <a:gd name="connsiteY21" fmla="*/ 3800717 h 4619345"/>
                <a:gd name="connsiteX22" fmla="*/ 1936789 w 3690916"/>
                <a:gd name="connsiteY22" fmla="*/ 4049530 h 4619345"/>
                <a:gd name="connsiteX23" fmla="*/ 1935013 w 3690916"/>
                <a:gd name="connsiteY23" fmla="*/ 4054384 h 4619345"/>
                <a:gd name="connsiteX24" fmla="*/ 1926296 w 3690916"/>
                <a:gd name="connsiteY24" fmla="*/ 4038326 h 4619345"/>
                <a:gd name="connsiteX25" fmla="*/ 1860543 w 3690916"/>
                <a:gd name="connsiteY25" fmla="*/ 3712639 h 4619345"/>
                <a:gd name="connsiteX26" fmla="*/ 1877542 w 3690916"/>
                <a:gd name="connsiteY26" fmla="*/ 3544012 h 4619345"/>
                <a:gd name="connsiteX27" fmla="*/ 1883836 w 3690916"/>
                <a:gd name="connsiteY27" fmla="*/ 3519534 h 4619345"/>
                <a:gd name="connsiteX28" fmla="*/ 1779135 w 3690916"/>
                <a:gd name="connsiteY28" fmla="*/ 3514248 h 4619345"/>
                <a:gd name="connsiteX29" fmla="*/ 1786298 w 3690916"/>
                <a:gd name="connsiteY29" fmla="*/ 3533818 h 4619345"/>
                <a:gd name="connsiteX30" fmla="*/ 1823915 w 3690916"/>
                <a:gd name="connsiteY30" fmla="*/ 3782631 h 4619345"/>
                <a:gd name="connsiteX31" fmla="*/ 987200 w 3690916"/>
                <a:gd name="connsiteY31" fmla="*/ 4619345 h 4619345"/>
                <a:gd name="connsiteX32" fmla="*/ 961359 w 3690916"/>
                <a:gd name="connsiteY32" fmla="*/ 4618040 h 4619345"/>
                <a:gd name="connsiteX33" fmla="*/ 812004 w 3690916"/>
                <a:gd name="connsiteY33" fmla="*/ 4571678 h 4619345"/>
                <a:gd name="connsiteX34" fmla="*/ 300976 w 3690916"/>
                <a:gd name="connsiteY34" fmla="*/ 3800717 h 4619345"/>
                <a:gd name="connsiteX35" fmla="*/ 338593 w 3690916"/>
                <a:gd name="connsiteY35" fmla="*/ 3551904 h 4619345"/>
                <a:gd name="connsiteX36" fmla="*/ 344083 w 3690916"/>
                <a:gd name="connsiteY36" fmla="*/ 3536906 h 4619345"/>
                <a:gd name="connsiteX37" fmla="*/ 245068 w 3690916"/>
                <a:gd name="connsiteY37" fmla="*/ 3455212 h 4619345"/>
                <a:gd name="connsiteX38" fmla="*/ 0 w 3690916"/>
                <a:gd name="connsiteY38" fmla="*/ 2863566 h 4619345"/>
                <a:gd name="connsiteX39" fmla="*/ 511028 w 3690916"/>
                <a:gd name="connsiteY39" fmla="*/ 2092605 h 4619345"/>
                <a:gd name="connsiteX40" fmla="*/ 626508 w 3690916"/>
                <a:gd name="connsiteY40" fmla="*/ 2056758 h 4619345"/>
                <a:gd name="connsiteX41" fmla="*/ 626508 w 3690916"/>
                <a:gd name="connsiteY41" fmla="*/ 1444687 h 4619345"/>
                <a:gd name="connsiteX42" fmla="*/ 2071195 w 3690916"/>
                <a:gd name="connsiteY42" fmla="*/ 0 h 461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90916" h="4619345">
                  <a:moveTo>
                    <a:pt x="2071195" y="0"/>
                  </a:moveTo>
                  <a:lnTo>
                    <a:pt x="2171104" y="5045"/>
                  </a:lnTo>
                  <a:lnTo>
                    <a:pt x="2211859" y="11265"/>
                  </a:lnTo>
                  <a:cubicBezTo>
                    <a:pt x="2870179" y="145977"/>
                    <a:pt x="3365391" y="728457"/>
                    <a:pt x="3365391" y="1426601"/>
                  </a:cubicBezTo>
                  <a:cubicBezTo>
                    <a:pt x="3365391" y="1643304"/>
                    <a:pt x="3365390" y="1860007"/>
                    <a:pt x="3365390" y="2076710"/>
                  </a:cubicBezTo>
                  <a:cubicBezTo>
                    <a:pt x="3365390" y="2126578"/>
                    <a:pt x="3362864" y="2175855"/>
                    <a:pt x="3357932" y="2224421"/>
                  </a:cubicBezTo>
                  <a:lnTo>
                    <a:pt x="3344149" y="2314728"/>
                  </a:lnTo>
                  <a:lnTo>
                    <a:pt x="3445848" y="2398637"/>
                  </a:lnTo>
                  <a:cubicBezTo>
                    <a:pt x="3597264" y="2550053"/>
                    <a:pt x="3690916" y="2759231"/>
                    <a:pt x="3690916" y="2990283"/>
                  </a:cubicBezTo>
                  <a:cubicBezTo>
                    <a:pt x="3690916" y="3163572"/>
                    <a:pt x="3638237" y="3324557"/>
                    <a:pt x="3548018" y="3458098"/>
                  </a:cubicBezTo>
                  <a:lnTo>
                    <a:pt x="3507508" y="3507197"/>
                  </a:lnTo>
                  <a:lnTo>
                    <a:pt x="3516974" y="3544012"/>
                  </a:lnTo>
                  <a:cubicBezTo>
                    <a:pt x="3528120" y="3598480"/>
                    <a:pt x="3533973" y="3654876"/>
                    <a:pt x="3533973" y="3712639"/>
                  </a:cubicBezTo>
                  <a:cubicBezTo>
                    <a:pt x="3533973" y="4174743"/>
                    <a:pt x="3159363" y="4549353"/>
                    <a:pt x="2697258" y="4549353"/>
                  </a:cubicBezTo>
                  <a:lnTo>
                    <a:pt x="2671417" y="4548048"/>
                  </a:lnTo>
                  <a:lnTo>
                    <a:pt x="2522062" y="4501686"/>
                  </a:lnTo>
                  <a:cubicBezTo>
                    <a:pt x="2221752" y="4374666"/>
                    <a:pt x="2011034" y="4077303"/>
                    <a:pt x="2011034" y="3730725"/>
                  </a:cubicBezTo>
                  <a:cubicBezTo>
                    <a:pt x="2011034" y="3672962"/>
                    <a:pt x="2016888" y="3616566"/>
                    <a:pt x="2028033" y="3562098"/>
                  </a:cubicBezTo>
                  <a:lnTo>
                    <a:pt x="2034327" y="3537620"/>
                  </a:lnTo>
                  <a:lnTo>
                    <a:pt x="1929626" y="3532334"/>
                  </a:lnTo>
                  <a:lnTo>
                    <a:pt x="1936789" y="3551904"/>
                  </a:lnTo>
                  <a:cubicBezTo>
                    <a:pt x="1961236" y="3630504"/>
                    <a:pt x="1974406" y="3714073"/>
                    <a:pt x="1974406" y="3800717"/>
                  </a:cubicBezTo>
                  <a:cubicBezTo>
                    <a:pt x="1974406" y="3887362"/>
                    <a:pt x="1961236" y="3970930"/>
                    <a:pt x="1936789" y="4049530"/>
                  </a:cubicBezTo>
                  <a:lnTo>
                    <a:pt x="1935013" y="4054384"/>
                  </a:lnTo>
                  <a:lnTo>
                    <a:pt x="1926296" y="4038326"/>
                  </a:lnTo>
                  <a:cubicBezTo>
                    <a:pt x="1883956" y="3938223"/>
                    <a:pt x="1860543" y="3828165"/>
                    <a:pt x="1860543" y="3712639"/>
                  </a:cubicBezTo>
                  <a:cubicBezTo>
                    <a:pt x="1860543" y="3654876"/>
                    <a:pt x="1866397" y="3598480"/>
                    <a:pt x="1877542" y="3544012"/>
                  </a:cubicBezTo>
                  <a:lnTo>
                    <a:pt x="1883836" y="3519534"/>
                  </a:lnTo>
                  <a:lnTo>
                    <a:pt x="1779135" y="3514248"/>
                  </a:lnTo>
                  <a:lnTo>
                    <a:pt x="1786298" y="3533818"/>
                  </a:lnTo>
                  <a:cubicBezTo>
                    <a:pt x="1810745" y="3612418"/>
                    <a:pt x="1823915" y="3695987"/>
                    <a:pt x="1823915" y="3782631"/>
                  </a:cubicBezTo>
                  <a:cubicBezTo>
                    <a:pt x="1823915" y="4244735"/>
                    <a:pt x="1449305" y="4619345"/>
                    <a:pt x="987200" y="4619345"/>
                  </a:cubicBezTo>
                  <a:lnTo>
                    <a:pt x="961359" y="4618040"/>
                  </a:lnTo>
                  <a:lnTo>
                    <a:pt x="812004" y="4571678"/>
                  </a:lnTo>
                  <a:cubicBezTo>
                    <a:pt x="511694" y="4444658"/>
                    <a:pt x="300976" y="4147295"/>
                    <a:pt x="300976" y="3800717"/>
                  </a:cubicBezTo>
                  <a:cubicBezTo>
                    <a:pt x="300976" y="3714073"/>
                    <a:pt x="314146" y="3630504"/>
                    <a:pt x="338593" y="3551904"/>
                  </a:cubicBezTo>
                  <a:lnTo>
                    <a:pt x="344083" y="3536906"/>
                  </a:lnTo>
                  <a:lnTo>
                    <a:pt x="245068" y="3455212"/>
                  </a:lnTo>
                  <a:cubicBezTo>
                    <a:pt x="93653" y="3303797"/>
                    <a:pt x="0" y="3094618"/>
                    <a:pt x="0" y="2863566"/>
                  </a:cubicBezTo>
                  <a:cubicBezTo>
                    <a:pt x="0" y="2516988"/>
                    <a:pt x="210718" y="2219626"/>
                    <a:pt x="511028" y="2092605"/>
                  </a:cubicBezTo>
                  <a:lnTo>
                    <a:pt x="626508" y="2056758"/>
                  </a:lnTo>
                  <a:lnTo>
                    <a:pt x="626508" y="1444687"/>
                  </a:lnTo>
                  <a:cubicBezTo>
                    <a:pt x="626508" y="646808"/>
                    <a:pt x="1273316" y="0"/>
                    <a:pt x="2071195" y="0"/>
                  </a:cubicBezTo>
                  <a:close/>
                </a:path>
              </a:pathLst>
            </a:cu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1647">
                <a:solidFill>
                  <a:prstClr val="white"/>
                </a:solidFill>
                <a:latin typeface="Calibri" panose="020F0502020204030204"/>
              </a:endParaRPr>
            </a:p>
          </p:txBody>
        </p:sp>
        <p:sp>
          <p:nvSpPr>
            <p:cNvPr id="34" name="Rectangle: Rounded Corners 55">
              <a:extLst>
                <a:ext uri="{FF2B5EF4-FFF2-40B4-BE49-F238E27FC236}">
                  <a16:creationId xmlns:a16="http://schemas.microsoft.com/office/drawing/2014/main" id="{01BD4088-05AF-4256-BD7E-1A62705848CF}"/>
                </a:ext>
              </a:extLst>
            </p:cNvPr>
            <p:cNvSpPr/>
            <p:nvPr/>
          </p:nvSpPr>
          <p:spPr>
            <a:xfrm>
              <a:off x="1616072" y="1810677"/>
              <a:ext cx="818370" cy="760115"/>
            </a:xfrm>
            <a:custGeom>
              <a:avLst/>
              <a:gdLst>
                <a:gd name="connsiteX0" fmla="*/ 0 w 1822232"/>
                <a:gd name="connsiteY0" fmla="*/ 694690 h 1895373"/>
                <a:gd name="connsiteX1" fmla="*/ 694690 w 1822232"/>
                <a:gd name="connsiteY1" fmla="*/ 0 h 1895373"/>
                <a:gd name="connsiteX2" fmla="*/ 1127542 w 1822232"/>
                <a:gd name="connsiteY2" fmla="*/ 0 h 1895373"/>
                <a:gd name="connsiteX3" fmla="*/ 1822232 w 1822232"/>
                <a:gd name="connsiteY3" fmla="*/ 694690 h 1895373"/>
                <a:gd name="connsiteX4" fmla="*/ 1822232 w 1822232"/>
                <a:gd name="connsiteY4" fmla="*/ 1200683 h 1895373"/>
                <a:gd name="connsiteX5" fmla="*/ 1127542 w 1822232"/>
                <a:gd name="connsiteY5" fmla="*/ 1895373 h 1895373"/>
                <a:gd name="connsiteX6" fmla="*/ 694690 w 1822232"/>
                <a:gd name="connsiteY6" fmla="*/ 1895373 h 1895373"/>
                <a:gd name="connsiteX7" fmla="*/ 0 w 1822232"/>
                <a:gd name="connsiteY7" fmla="*/ 1200683 h 1895373"/>
                <a:gd name="connsiteX8" fmla="*/ 0 w 1822232"/>
                <a:gd name="connsiteY8" fmla="*/ 694690 h 1895373"/>
                <a:gd name="connsiteX0" fmla="*/ 103200 w 1925432"/>
                <a:gd name="connsiteY0" fmla="*/ 694690 h 1895373"/>
                <a:gd name="connsiteX1" fmla="*/ 797890 w 1925432"/>
                <a:gd name="connsiteY1" fmla="*/ 0 h 1895373"/>
                <a:gd name="connsiteX2" fmla="*/ 1230742 w 1925432"/>
                <a:gd name="connsiteY2" fmla="*/ 0 h 1895373"/>
                <a:gd name="connsiteX3" fmla="*/ 1925432 w 1925432"/>
                <a:gd name="connsiteY3" fmla="*/ 694690 h 1895373"/>
                <a:gd name="connsiteX4" fmla="*/ 1925432 w 1925432"/>
                <a:gd name="connsiteY4" fmla="*/ 1200683 h 1895373"/>
                <a:gd name="connsiteX5" fmla="*/ 1230742 w 1925432"/>
                <a:gd name="connsiteY5" fmla="*/ 1895373 h 1895373"/>
                <a:gd name="connsiteX6" fmla="*/ 797890 w 1925432"/>
                <a:gd name="connsiteY6" fmla="*/ 1895373 h 1895373"/>
                <a:gd name="connsiteX7" fmla="*/ 0 w 1925432"/>
                <a:gd name="connsiteY7" fmla="*/ 1390283 h 1895373"/>
                <a:gd name="connsiteX8" fmla="*/ 103200 w 1925432"/>
                <a:gd name="connsiteY8" fmla="*/ 694690 h 1895373"/>
                <a:gd name="connsiteX0" fmla="*/ 103200 w 2040632"/>
                <a:gd name="connsiteY0" fmla="*/ 694690 h 1895373"/>
                <a:gd name="connsiteX1" fmla="*/ 797890 w 2040632"/>
                <a:gd name="connsiteY1" fmla="*/ 0 h 1895373"/>
                <a:gd name="connsiteX2" fmla="*/ 1230742 w 2040632"/>
                <a:gd name="connsiteY2" fmla="*/ 0 h 1895373"/>
                <a:gd name="connsiteX3" fmla="*/ 1925432 w 2040632"/>
                <a:gd name="connsiteY3" fmla="*/ 694690 h 1895373"/>
                <a:gd name="connsiteX4" fmla="*/ 2040632 w 2040632"/>
                <a:gd name="connsiteY4" fmla="*/ 1407083 h 1895373"/>
                <a:gd name="connsiteX5" fmla="*/ 1230742 w 2040632"/>
                <a:gd name="connsiteY5" fmla="*/ 1895373 h 1895373"/>
                <a:gd name="connsiteX6" fmla="*/ 797890 w 2040632"/>
                <a:gd name="connsiteY6" fmla="*/ 1895373 h 1895373"/>
                <a:gd name="connsiteX7" fmla="*/ 0 w 2040632"/>
                <a:gd name="connsiteY7" fmla="*/ 1390283 h 1895373"/>
                <a:gd name="connsiteX8" fmla="*/ 103200 w 2040632"/>
                <a:gd name="connsiteY8" fmla="*/ 694690 h 189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0632" h="1895373">
                  <a:moveTo>
                    <a:pt x="103200" y="694690"/>
                  </a:moveTo>
                  <a:cubicBezTo>
                    <a:pt x="103200" y="311023"/>
                    <a:pt x="414223" y="0"/>
                    <a:pt x="797890" y="0"/>
                  </a:cubicBezTo>
                  <a:lnTo>
                    <a:pt x="1230742" y="0"/>
                  </a:lnTo>
                  <a:cubicBezTo>
                    <a:pt x="1614409" y="0"/>
                    <a:pt x="1925432" y="311023"/>
                    <a:pt x="1925432" y="694690"/>
                  </a:cubicBezTo>
                  <a:lnTo>
                    <a:pt x="2040632" y="1407083"/>
                  </a:lnTo>
                  <a:cubicBezTo>
                    <a:pt x="2040632" y="1790750"/>
                    <a:pt x="1614409" y="1895373"/>
                    <a:pt x="1230742" y="1895373"/>
                  </a:cubicBezTo>
                  <a:lnTo>
                    <a:pt x="797890" y="1895373"/>
                  </a:lnTo>
                  <a:cubicBezTo>
                    <a:pt x="414223" y="1895373"/>
                    <a:pt x="0" y="1773950"/>
                    <a:pt x="0" y="1390283"/>
                  </a:cubicBezTo>
                  <a:cubicBezTo>
                    <a:pt x="0" y="1221619"/>
                    <a:pt x="103200" y="863354"/>
                    <a:pt x="103200" y="694690"/>
                  </a:cubicBezTo>
                  <a:close/>
                </a:path>
              </a:pathLst>
            </a:custGeom>
            <a:solidFill>
              <a:srgbClr val="3AA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35" name="Rectangle: Rounded Corners 34">
              <a:extLst>
                <a:ext uri="{FF2B5EF4-FFF2-40B4-BE49-F238E27FC236}">
                  <a16:creationId xmlns:a16="http://schemas.microsoft.com/office/drawing/2014/main" id="{3CAE3CE0-3DDF-4B07-8EB6-C17CA7047753}"/>
                </a:ext>
              </a:extLst>
            </p:cNvPr>
            <p:cNvSpPr/>
            <p:nvPr/>
          </p:nvSpPr>
          <p:spPr>
            <a:xfrm>
              <a:off x="1950171" y="1667329"/>
              <a:ext cx="136177" cy="222882"/>
            </a:xfrm>
            <a:prstGeom prst="roundRect">
              <a:avLst/>
            </a:pr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36" name="Rectangle: Rounded Corners 35">
              <a:extLst>
                <a:ext uri="{FF2B5EF4-FFF2-40B4-BE49-F238E27FC236}">
                  <a16:creationId xmlns:a16="http://schemas.microsoft.com/office/drawing/2014/main" id="{37DB06CD-DB97-4B4D-AF19-77155E887C71}"/>
                </a:ext>
              </a:extLst>
            </p:cNvPr>
            <p:cNvSpPr/>
            <p:nvPr/>
          </p:nvSpPr>
          <p:spPr>
            <a:xfrm>
              <a:off x="1723475" y="963700"/>
              <a:ext cx="591006" cy="790381"/>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37" name="Oval 36">
              <a:extLst>
                <a:ext uri="{FF2B5EF4-FFF2-40B4-BE49-F238E27FC236}">
                  <a16:creationId xmlns:a16="http://schemas.microsoft.com/office/drawing/2014/main" id="{A3B3EA11-02D9-422A-9AC9-97B0D4E47C14}"/>
                </a:ext>
              </a:extLst>
            </p:cNvPr>
            <p:cNvSpPr/>
            <p:nvPr/>
          </p:nvSpPr>
          <p:spPr>
            <a:xfrm rot="19109762">
              <a:off x="1643759" y="886885"/>
              <a:ext cx="539126" cy="436125"/>
            </a:xfrm>
            <a:prstGeom prst="ellipse">
              <a:avLst/>
            </a:pr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38" name="Oval 37">
              <a:extLst>
                <a:ext uri="{FF2B5EF4-FFF2-40B4-BE49-F238E27FC236}">
                  <a16:creationId xmlns:a16="http://schemas.microsoft.com/office/drawing/2014/main" id="{4517F715-4BA4-4156-88AD-B7F6EE54DAA5}"/>
                </a:ext>
              </a:extLst>
            </p:cNvPr>
            <p:cNvSpPr/>
            <p:nvPr/>
          </p:nvSpPr>
          <p:spPr>
            <a:xfrm rot="19811341">
              <a:off x="2109286" y="974907"/>
              <a:ext cx="264236" cy="385330"/>
            </a:xfrm>
            <a:prstGeom prst="ellipse">
              <a:avLst/>
            </a:pr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39" name="Oval 227">
              <a:extLst>
                <a:ext uri="{FF2B5EF4-FFF2-40B4-BE49-F238E27FC236}">
                  <a16:creationId xmlns:a16="http://schemas.microsoft.com/office/drawing/2014/main" id="{38A145CA-FB91-42AA-8470-24C38491A9C8}"/>
                </a:ext>
              </a:extLst>
            </p:cNvPr>
            <p:cNvSpPr/>
            <p:nvPr/>
          </p:nvSpPr>
          <p:spPr>
            <a:xfrm rot="19109762">
              <a:off x="1620814" y="878186"/>
              <a:ext cx="591035" cy="415814"/>
            </a:xfrm>
            <a:custGeom>
              <a:avLst/>
              <a:gdLst>
                <a:gd name="connsiteX0" fmla="*/ 0 w 1998483"/>
                <a:gd name="connsiteY0" fmla="*/ 770500 h 1540999"/>
                <a:gd name="connsiteX1" fmla="*/ 999242 w 1998483"/>
                <a:gd name="connsiteY1" fmla="*/ 0 h 1540999"/>
                <a:gd name="connsiteX2" fmla="*/ 1998484 w 1998483"/>
                <a:gd name="connsiteY2" fmla="*/ 770500 h 1540999"/>
                <a:gd name="connsiteX3" fmla="*/ 999242 w 1998483"/>
                <a:gd name="connsiteY3" fmla="*/ 1541000 h 1540999"/>
                <a:gd name="connsiteX4" fmla="*/ 0 w 1998483"/>
                <a:gd name="connsiteY4" fmla="*/ 770500 h 1540999"/>
                <a:gd name="connsiteX0" fmla="*/ 63 w 1998547"/>
                <a:gd name="connsiteY0" fmla="*/ 490692 h 1261192"/>
                <a:gd name="connsiteX1" fmla="*/ 963518 w 1998547"/>
                <a:gd name="connsiteY1" fmla="*/ 0 h 1261192"/>
                <a:gd name="connsiteX2" fmla="*/ 1998547 w 1998547"/>
                <a:gd name="connsiteY2" fmla="*/ 490692 h 1261192"/>
                <a:gd name="connsiteX3" fmla="*/ 999305 w 1998547"/>
                <a:gd name="connsiteY3" fmla="*/ 1261192 h 1261192"/>
                <a:gd name="connsiteX4" fmla="*/ 63 w 1998547"/>
                <a:gd name="connsiteY4" fmla="*/ 490692 h 1261192"/>
                <a:gd name="connsiteX0" fmla="*/ 99 w 1998583"/>
                <a:gd name="connsiteY0" fmla="*/ 635572 h 1406072"/>
                <a:gd name="connsiteX1" fmla="*/ 954703 w 1998583"/>
                <a:gd name="connsiteY1" fmla="*/ 0 h 1406072"/>
                <a:gd name="connsiteX2" fmla="*/ 1998583 w 1998583"/>
                <a:gd name="connsiteY2" fmla="*/ 635572 h 1406072"/>
                <a:gd name="connsiteX3" fmla="*/ 999341 w 1998583"/>
                <a:gd name="connsiteY3" fmla="*/ 1406072 h 1406072"/>
                <a:gd name="connsiteX4" fmla="*/ 99 w 1998583"/>
                <a:gd name="connsiteY4" fmla="*/ 635572 h 1406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583" h="1406072">
                  <a:moveTo>
                    <a:pt x="99" y="635572"/>
                  </a:moveTo>
                  <a:cubicBezTo>
                    <a:pt x="-7341" y="401227"/>
                    <a:pt x="402837" y="0"/>
                    <a:pt x="954703" y="0"/>
                  </a:cubicBezTo>
                  <a:cubicBezTo>
                    <a:pt x="1506569" y="0"/>
                    <a:pt x="1998583" y="210037"/>
                    <a:pt x="1998583" y="635572"/>
                  </a:cubicBezTo>
                  <a:cubicBezTo>
                    <a:pt x="1998583" y="1061107"/>
                    <a:pt x="1551207" y="1406072"/>
                    <a:pt x="999341" y="1406072"/>
                  </a:cubicBezTo>
                  <a:cubicBezTo>
                    <a:pt x="447475" y="1406072"/>
                    <a:pt x="7539" y="869917"/>
                    <a:pt x="99" y="635572"/>
                  </a:cubicBezTo>
                  <a:close/>
                </a:path>
              </a:pathLst>
            </a:cu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40" name="Oval 39">
              <a:extLst>
                <a:ext uri="{FF2B5EF4-FFF2-40B4-BE49-F238E27FC236}">
                  <a16:creationId xmlns:a16="http://schemas.microsoft.com/office/drawing/2014/main" id="{386768F6-6396-4E5C-9B9B-AF8A0B9529A0}"/>
                </a:ext>
              </a:extLst>
            </p:cNvPr>
            <p:cNvSpPr/>
            <p:nvPr/>
          </p:nvSpPr>
          <p:spPr>
            <a:xfrm rot="19811341">
              <a:off x="2127566" y="963700"/>
              <a:ext cx="249220" cy="395191"/>
            </a:xfrm>
            <a:prstGeom prst="ellipse">
              <a:avLst/>
            </a:pr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41" name="Oval 40">
              <a:extLst>
                <a:ext uri="{FF2B5EF4-FFF2-40B4-BE49-F238E27FC236}">
                  <a16:creationId xmlns:a16="http://schemas.microsoft.com/office/drawing/2014/main" id="{4F9773F6-38CA-45D4-A2E2-F1759A66E6BF}"/>
                </a:ext>
              </a:extLst>
            </p:cNvPr>
            <p:cNvSpPr/>
            <p:nvPr/>
          </p:nvSpPr>
          <p:spPr>
            <a:xfrm>
              <a:off x="1773215" y="1489417"/>
              <a:ext cx="101586" cy="101586"/>
            </a:xfrm>
            <a:prstGeom prst="ellipse">
              <a:avLst/>
            </a:prstGeom>
            <a:solidFill>
              <a:srgbClr val="FF0000">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42" name="Oval 41">
              <a:extLst>
                <a:ext uri="{FF2B5EF4-FFF2-40B4-BE49-F238E27FC236}">
                  <a16:creationId xmlns:a16="http://schemas.microsoft.com/office/drawing/2014/main" id="{A70E5A6C-BAA4-4D0D-83B4-5A3E836CA1E0}"/>
                </a:ext>
              </a:extLst>
            </p:cNvPr>
            <p:cNvSpPr/>
            <p:nvPr/>
          </p:nvSpPr>
          <p:spPr>
            <a:xfrm>
              <a:off x="2159369" y="1490704"/>
              <a:ext cx="101586" cy="101586"/>
            </a:xfrm>
            <a:prstGeom prst="ellipse">
              <a:avLst/>
            </a:prstGeom>
            <a:solidFill>
              <a:srgbClr val="FF0000">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43" name="Rectangle: Rounded Corners 42">
              <a:extLst>
                <a:ext uri="{FF2B5EF4-FFF2-40B4-BE49-F238E27FC236}">
                  <a16:creationId xmlns:a16="http://schemas.microsoft.com/office/drawing/2014/main" id="{EDBF69D3-BEDA-4AD0-9DD2-4163E4A818CB}"/>
                </a:ext>
              </a:extLst>
            </p:cNvPr>
            <p:cNvSpPr/>
            <p:nvPr/>
          </p:nvSpPr>
          <p:spPr>
            <a:xfrm>
              <a:off x="1811518" y="1330755"/>
              <a:ext cx="85424" cy="36638"/>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44" name="Rectangle: Rounded Corners 43">
              <a:extLst>
                <a:ext uri="{FF2B5EF4-FFF2-40B4-BE49-F238E27FC236}">
                  <a16:creationId xmlns:a16="http://schemas.microsoft.com/office/drawing/2014/main" id="{BED152D4-1E48-490A-BD1C-138632BA623E}"/>
                </a:ext>
              </a:extLst>
            </p:cNvPr>
            <p:cNvSpPr/>
            <p:nvPr/>
          </p:nvSpPr>
          <p:spPr>
            <a:xfrm>
              <a:off x="2131724" y="1330755"/>
              <a:ext cx="85424" cy="36638"/>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grpSp>
          <p:nvGrpSpPr>
            <p:cNvPr id="45" name="Group 44">
              <a:extLst>
                <a:ext uri="{FF2B5EF4-FFF2-40B4-BE49-F238E27FC236}">
                  <a16:creationId xmlns:a16="http://schemas.microsoft.com/office/drawing/2014/main" id="{101086CB-FD91-42CF-94A9-8F401F93C891}"/>
                </a:ext>
              </a:extLst>
            </p:cNvPr>
            <p:cNvGrpSpPr/>
            <p:nvPr/>
          </p:nvGrpSpPr>
          <p:grpSpPr>
            <a:xfrm rot="388752">
              <a:off x="1795441" y="1387978"/>
              <a:ext cx="139217" cy="158920"/>
              <a:chOff x="4187699" y="2705837"/>
              <a:chExt cx="369137" cy="421380"/>
            </a:xfrm>
          </p:grpSpPr>
          <p:sp>
            <p:nvSpPr>
              <p:cNvPr id="72" name="Block Arc 71">
                <a:extLst>
                  <a:ext uri="{FF2B5EF4-FFF2-40B4-BE49-F238E27FC236}">
                    <a16:creationId xmlns:a16="http://schemas.microsoft.com/office/drawing/2014/main" id="{C535EE6C-F034-4DB8-B7A5-E6A72A98935D}"/>
                  </a:ext>
                </a:extLst>
              </p:cNvPr>
              <p:cNvSpPr/>
              <p:nvPr/>
            </p:nvSpPr>
            <p:spPr>
              <a:xfrm rot="227416">
                <a:off x="4187699" y="2705837"/>
                <a:ext cx="369137" cy="421380"/>
              </a:xfrm>
              <a:prstGeom prst="blockArc">
                <a:avLst>
                  <a:gd name="adj1" fmla="val 12396764"/>
                  <a:gd name="adj2" fmla="val 18993227"/>
                  <a:gd name="adj3" fmla="val 13913"/>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black"/>
                  </a:solidFill>
                  <a:latin typeface="Calibri" panose="020F0502020204030204"/>
                </a:endParaRPr>
              </a:p>
            </p:txBody>
          </p:sp>
          <p:sp>
            <p:nvSpPr>
              <p:cNvPr id="73" name="Oval 72">
                <a:extLst>
                  <a:ext uri="{FF2B5EF4-FFF2-40B4-BE49-F238E27FC236}">
                    <a16:creationId xmlns:a16="http://schemas.microsoft.com/office/drawing/2014/main" id="{C9436E13-1EED-4BFD-8520-86605934CEAF}"/>
                  </a:ext>
                </a:extLst>
              </p:cNvPr>
              <p:cNvSpPr/>
              <p:nvPr/>
            </p:nvSpPr>
            <p:spPr>
              <a:xfrm rot="227416">
                <a:off x="4203826" y="2809019"/>
                <a:ext cx="52600" cy="58102"/>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74" name="Oval 73">
                <a:extLst>
                  <a:ext uri="{FF2B5EF4-FFF2-40B4-BE49-F238E27FC236}">
                    <a16:creationId xmlns:a16="http://schemas.microsoft.com/office/drawing/2014/main" id="{B308D8F5-22E8-4E2B-9E46-C5D331473C2C}"/>
                  </a:ext>
                </a:extLst>
              </p:cNvPr>
              <p:cNvSpPr/>
              <p:nvPr/>
            </p:nvSpPr>
            <p:spPr>
              <a:xfrm rot="227416">
                <a:off x="4470116" y="2767742"/>
                <a:ext cx="52600" cy="58102"/>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grpSp>
        <p:sp>
          <p:nvSpPr>
            <p:cNvPr id="46" name="Rectangle: Rounded Corners 45">
              <a:extLst>
                <a:ext uri="{FF2B5EF4-FFF2-40B4-BE49-F238E27FC236}">
                  <a16:creationId xmlns:a16="http://schemas.microsoft.com/office/drawing/2014/main" id="{7C2AD004-4777-4588-86C4-194E9EEDF13F}"/>
                </a:ext>
              </a:extLst>
            </p:cNvPr>
            <p:cNvSpPr/>
            <p:nvPr/>
          </p:nvSpPr>
          <p:spPr>
            <a:xfrm rot="1906099">
              <a:off x="1803651" y="1392670"/>
              <a:ext cx="40715" cy="18335"/>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grpSp>
          <p:nvGrpSpPr>
            <p:cNvPr id="47" name="Group 46">
              <a:extLst>
                <a:ext uri="{FF2B5EF4-FFF2-40B4-BE49-F238E27FC236}">
                  <a16:creationId xmlns:a16="http://schemas.microsoft.com/office/drawing/2014/main" id="{8A1F3462-7881-485C-93E2-D3840990DDB0}"/>
                </a:ext>
              </a:extLst>
            </p:cNvPr>
            <p:cNvGrpSpPr/>
            <p:nvPr/>
          </p:nvGrpSpPr>
          <p:grpSpPr>
            <a:xfrm rot="21211248" flipH="1">
              <a:off x="2090899" y="1383359"/>
              <a:ext cx="139217" cy="158920"/>
              <a:chOff x="4187699" y="2705837"/>
              <a:chExt cx="369137" cy="421380"/>
            </a:xfrm>
          </p:grpSpPr>
          <p:sp>
            <p:nvSpPr>
              <p:cNvPr id="69" name="Block Arc 68">
                <a:extLst>
                  <a:ext uri="{FF2B5EF4-FFF2-40B4-BE49-F238E27FC236}">
                    <a16:creationId xmlns:a16="http://schemas.microsoft.com/office/drawing/2014/main" id="{2A966B4A-76AD-4922-9445-AFFDBC5ECDEC}"/>
                  </a:ext>
                </a:extLst>
              </p:cNvPr>
              <p:cNvSpPr/>
              <p:nvPr/>
            </p:nvSpPr>
            <p:spPr>
              <a:xfrm rot="227416">
                <a:off x="4187699" y="2705837"/>
                <a:ext cx="369137" cy="421380"/>
              </a:xfrm>
              <a:prstGeom prst="blockArc">
                <a:avLst>
                  <a:gd name="adj1" fmla="val 12396764"/>
                  <a:gd name="adj2" fmla="val 18993227"/>
                  <a:gd name="adj3" fmla="val 13913"/>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black"/>
                  </a:solidFill>
                  <a:latin typeface="Calibri" panose="020F0502020204030204"/>
                </a:endParaRPr>
              </a:p>
            </p:txBody>
          </p:sp>
          <p:sp>
            <p:nvSpPr>
              <p:cNvPr id="70" name="Oval 69">
                <a:extLst>
                  <a:ext uri="{FF2B5EF4-FFF2-40B4-BE49-F238E27FC236}">
                    <a16:creationId xmlns:a16="http://schemas.microsoft.com/office/drawing/2014/main" id="{1BB07752-DF13-4822-8FEA-AFED50E3332B}"/>
                  </a:ext>
                </a:extLst>
              </p:cNvPr>
              <p:cNvSpPr/>
              <p:nvPr/>
            </p:nvSpPr>
            <p:spPr>
              <a:xfrm rot="227416">
                <a:off x="4203826" y="2809019"/>
                <a:ext cx="52600" cy="58102"/>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71" name="Oval 70">
                <a:extLst>
                  <a:ext uri="{FF2B5EF4-FFF2-40B4-BE49-F238E27FC236}">
                    <a16:creationId xmlns:a16="http://schemas.microsoft.com/office/drawing/2014/main" id="{00A2CDD3-7BF1-4BAD-93DA-6EEC0558A893}"/>
                  </a:ext>
                </a:extLst>
              </p:cNvPr>
              <p:cNvSpPr/>
              <p:nvPr/>
            </p:nvSpPr>
            <p:spPr>
              <a:xfrm rot="227416">
                <a:off x="4470116" y="2767742"/>
                <a:ext cx="52600" cy="58102"/>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grpSp>
        <p:sp>
          <p:nvSpPr>
            <p:cNvPr id="48" name="Rectangle: Rounded Corners 47">
              <a:extLst>
                <a:ext uri="{FF2B5EF4-FFF2-40B4-BE49-F238E27FC236}">
                  <a16:creationId xmlns:a16="http://schemas.microsoft.com/office/drawing/2014/main" id="{DA2A8155-FC85-4CB9-A0F9-7CC9C1CFFE92}"/>
                </a:ext>
              </a:extLst>
            </p:cNvPr>
            <p:cNvSpPr/>
            <p:nvPr/>
          </p:nvSpPr>
          <p:spPr>
            <a:xfrm rot="19693901" flipV="1">
              <a:off x="2174072" y="1385803"/>
              <a:ext cx="40715" cy="18335"/>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49" name="Rectangle: Rounded Corners 48">
              <a:extLst>
                <a:ext uri="{FF2B5EF4-FFF2-40B4-BE49-F238E27FC236}">
                  <a16:creationId xmlns:a16="http://schemas.microsoft.com/office/drawing/2014/main" id="{98E93079-CE09-4979-8A05-E06F159DD0F4}"/>
                </a:ext>
              </a:extLst>
            </p:cNvPr>
            <p:cNvSpPr/>
            <p:nvPr/>
          </p:nvSpPr>
          <p:spPr>
            <a:xfrm>
              <a:off x="1979733" y="1503706"/>
              <a:ext cx="85424" cy="36638"/>
            </a:xfrm>
            <a:prstGeom prst="roundRect">
              <a:avLst>
                <a:gd name="adj" fmla="val 50000"/>
              </a:avLst>
            </a:prstGeom>
            <a:solidFill>
              <a:srgbClr val="F18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50" name="Freeform: Shape 49">
              <a:extLst>
                <a:ext uri="{FF2B5EF4-FFF2-40B4-BE49-F238E27FC236}">
                  <a16:creationId xmlns:a16="http://schemas.microsoft.com/office/drawing/2014/main" id="{DEC49E77-0F43-470D-A31A-04CEAB5D7B69}"/>
                </a:ext>
              </a:extLst>
            </p:cNvPr>
            <p:cNvSpPr/>
            <p:nvPr/>
          </p:nvSpPr>
          <p:spPr>
            <a:xfrm>
              <a:off x="1645726" y="1808491"/>
              <a:ext cx="787153" cy="758376"/>
            </a:xfrm>
            <a:custGeom>
              <a:avLst/>
              <a:gdLst>
                <a:gd name="connsiteX0" fmla="*/ 1082023 w 2661752"/>
                <a:gd name="connsiteY0" fmla="*/ 0 h 2564441"/>
                <a:gd name="connsiteX1" fmla="*/ 1666462 w 2661752"/>
                <a:gd name="connsiteY1" fmla="*/ 0 h 2564441"/>
                <a:gd name="connsiteX2" fmla="*/ 1753317 w 2661752"/>
                <a:gd name="connsiteY2" fmla="*/ 13256 h 2564441"/>
                <a:gd name="connsiteX3" fmla="*/ 2505529 w 2661752"/>
                <a:gd name="connsiteY3" fmla="*/ 936189 h 2564441"/>
                <a:gd name="connsiteX4" fmla="*/ 2661752 w 2661752"/>
                <a:gd name="connsiteY4" fmla="*/ 1902269 h 2564441"/>
                <a:gd name="connsiteX5" fmla="*/ 1563456 w 2661752"/>
                <a:gd name="connsiteY5" fmla="*/ 2564441 h 2564441"/>
                <a:gd name="connsiteX6" fmla="*/ 976463 w 2661752"/>
                <a:gd name="connsiteY6" fmla="*/ 2564441 h 2564441"/>
                <a:gd name="connsiteX7" fmla="*/ 869665 w 2661752"/>
                <a:gd name="connsiteY7" fmla="*/ 2560029 h 2564441"/>
                <a:gd name="connsiteX8" fmla="*/ 693459 w 2661752"/>
                <a:gd name="connsiteY8" fmla="*/ 2536467 h 2564441"/>
                <a:gd name="connsiteX9" fmla="*/ 0 w 2661752"/>
                <a:gd name="connsiteY9" fmla="*/ 1885370 h 2564441"/>
                <a:gd name="connsiteX10" fmla="*/ 139950 w 2661752"/>
                <a:gd name="connsiteY10" fmla="*/ 942073 h 2564441"/>
                <a:gd name="connsiteX11" fmla="*/ 1082023 w 2661752"/>
                <a:gd name="connsiteY11" fmla="*/ 0 h 256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1752" h="2564441">
                  <a:moveTo>
                    <a:pt x="1082023" y="0"/>
                  </a:moveTo>
                  <a:lnTo>
                    <a:pt x="1666462" y="0"/>
                  </a:lnTo>
                  <a:lnTo>
                    <a:pt x="1753317" y="13256"/>
                  </a:lnTo>
                  <a:cubicBezTo>
                    <a:pt x="2182604" y="101100"/>
                    <a:pt x="2505529" y="480933"/>
                    <a:pt x="2505529" y="936189"/>
                  </a:cubicBezTo>
                  <a:lnTo>
                    <a:pt x="2661752" y="1902269"/>
                  </a:lnTo>
                  <a:cubicBezTo>
                    <a:pt x="2661752" y="2422561"/>
                    <a:pt x="2083749" y="2564441"/>
                    <a:pt x="1563456" y="2564441"/>
                  </a:cubicBezTo>
                  <a:lnTo>
                    <a:pt x="976463" y="2564441"/>
                  </a:lnTo>
                  <a:lnTo>
                    <a:pt x="869665" y="2560029"/>
                  </a:lnTo>
                  <a:lnTo>
                    <a:pt x="693459" y="2536467"/>
                  </a:lnTo>
                  <a:cubicBezTo>
                    <a:pt x="315973" y="2465767"/>
                    <a:pt x="0" y="2275590"/>
                    <a:pt x="0" y="1885370"/>
                  </a:cubicBezTo>
                  <a:cubicBezTo>
                    <a:pt x="0" y="1656644"/>
                    <a:pt x="139950" y="1170799"/>
                    <a:pt x="139950" y="942073"/>
                  </a:cubicBezTo>
                  <a:cubicBezTo>
                    <a:pt x="139950" y="421780"/>
                    <a:pt x="561730" y="0"/>
                    <a:pt x="1082023" y="0"/>
                  </a:cubicBezTo>
                  <a:close/>
                </a:path>
              </a:pathLst>
            </a:custGeom>
            <a:solidFill>
              <a:srgbClr val="61B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1647">
                <a:solidFill>
                  <a:prstClr val="white"/>
                </a:solidFill>
                <a:latin typeface="Calibri" panose="020F0502020204030204"/>
              </a:endParaRPr>
            </a:p>
          </p:txBody>
        </p:sp>
        <p:sp>
          <p:nvSpPr>
            <p:cNvPr id="51" name="Freeform: Shape 50">
              <a:extLst>
                <a:ext uri="{FF2B5EF4-FFF2-40B4-BE49-F238E27FC236}">
                  <a16:creationId xmlns:a16="http://schemas.microsoft.com/office/drawing/2014/main" id="{C7447758-ABB9-48D7-B08D-2B8427A53531}"/>
                </a:ext>
              </a:extLst>
            </p:cNvPr>
            <p:cNvSpPr/>
            <p:nvPr/>
          </p:nvSpPr>
          <p:spPr>
            <a:xfrm>
              <a:off x="1949634" y="1808491"/>
              <a:ext cx="137990" cy="78258"/>
            </a:xfrm>
            <a:custGeom>
              <a:avLst/>
              <a:gdLst>
                <a:gd name="connsiteX0" fmla="*/ 0 w 1095824"/>
                <a:gd name="connsiteY0" fmla="*/ 0 h 525977"/>
                <a:gd name="connsiteX1" fmla="*/ 1095824 w 1095824"/>
                <a:gd name="connsiteY1" fmla="*/ 0 h 525977"/>
                <a:gd name="connsiteX2" fmla="*/ 1087102 w 1095824"/>
                <a:gd name="connsiteY2" fmla="*/ 86525 h 525977"/>
                <a:gd name="connsiteX3" fmla="*/ 547912 w 1095824"/>
                <a:gd name="connsiteY3" fmla="*/ 525977 h 525977"/>
                <a:gd name="connsiteX4" fmla="*/ 8723 w 1095824"/>
                <a:gd name="connsiteY4" fmla="*/ 86525 h 525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824" h="525977">
                  <a:moveTo>
                    <a:pt x="0" y="0"/>
                  </a:moveTo>
                  <a:lnTo>
                    <a:pt x="1095824" y="0"/>
                  </a:lnTo>
                  <a:lnTo>
                    <a:pt x="1087102" y="86525"/>
                  </a:lnTo>
                  <a:cubicBezTo>
                    <a:pt x="1035782" y="337320"/>
                    <a:pt x="813879" y="525977"/>
                    <a:pt x="547912" y="525977"/>
                  </a:cubicBezTo>
                  <a:cubicBezTo>
                    <a:pt x="281945" y="525977"/>
                    <a:pt x="60043" y="337320"/>
                    <a:pt x="8723" y="86525"/>
                  </a:cubicBezTo>
                  <a:close/>
                </a:path>
              </a:pathLst>
            </a:cu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1647">
                <a:solidFill>
                  <a:prstClr val="white"/>
                </a:solidFill>
                <a:latin typeface="Calibri" panose="020F0502020204030204"/>
              </a:endParaRPr>
            </a:p>
          </p:txBody>
        </p:sp>
        <p:sp>
          <p:nvSpPr>
            <p:cNvPr id="52" name="Rectangle: Rounded Corners 51">
              <a:extLst>
                <a:ext uri="{FF2B5EF4-FFF2-40B4-BE49-F238E27FC236}">
                  <a16:creationId xmlns:a16="http://schemas.microsoft.com/office/drawing/2014/main" id="{4896DAEE-A60B-4266-9643-3642018702D1}"/>
                </a:ext>
              </a:extLst>
            </p:cNvPr>
            <p:cNvSpPr/>
            <p:nvPr/>
          </p:nvSpPr>
          <p:spPr>
            <a:xfrm>
              <a:off x="1673621" y="1424133"/>
              <a:ext cx="92378" cy="116852"/>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53" name="Rectangle: Rounded Corners 52">
              <a:extLst>
                <a:ext uri="{FF2B5EF4-FFF2-40B4-BE49-F238E27FC236}">
                  <a16:creationId xmlns:a16="http://schemas.microsoft.com/office/drawing/2014/main" id="{1FD8059A-A405-40DF-B1BD-FC6CC50647D8}"/>
                </a:ext>
              </a:extLst>
            </p:cNvPr>
            <p:cNvSpPr/>
            <p:nvPr/>
          </p:nvSpPr>
          <p:spPr>
            <a:xfrm>
              <a:off x="2266643" y="1425873"/>
              <a:ext cx="92378" cy="116852"/>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54" name="Oval 53">
              <a:extLst>
                <a:ext uri="{FF2B5EF4-FFF2-40B4-BE49-F238E27FC236}">
                  <a16:creationId xmlns:a16="http://schemas.microsoft.com/office/drawing/2014/main" id="{A6B407A8-796F-44CD-9E3A-D648690E0006}"/>
                </a:ext>
              </a:extLst>
            </p:cNvPr>
            <p:cNvSpPr/>
            <p:nvPr/>
          </p:nvSpPr>
          <p:spPr>
            <a:xfrm>
              <a:off x="1699113" y="1524195"/>
              <a:ext cx="27044" cy="270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55" name="Oval 54">
              <a:extLst>
                <a:ext uri="{FF2B5EF4-FFF2-40B4-BE49-F238E27FC236}">
                  <a16:creationId xmlns:a16="http://schemas.microsoft.com/office/drawing/2014/main" id="{F079FFBA-62E4-4F87-8A1D-81D0E67EB80B}"/>
                </a:ext>
              </a:extLst>
            </p:cNvPr>
            <p:cNvSpPr/>
            <p:nvPr/>
          </p:nvSpPr>
          <p:spPr>
            <a:xfrm>
              <a:off x="2313787" y="1524195"/>
              <a:ext cx="27044" cy="270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56" name="Oval 55">
              <a:extLst>
                <a:ext uri="{FF2B5EF4-FFF2-40B4-BE49-F238E27FC236}">
                  <a16:creationId xmlns:a16="http://schemas.microsoft.com/office/drawing/2014/main" id="{7B26399C-1D1D-4D81-84BD-220B955C17E2}"/>
                </a:ext>
              </a:extLst>
            </p:cNvPr>
            <p:cNvSpPr/>
            <p:nvPr/>
          </p:nvSpPr>
          <p:spPr>
            <a:xfrm>
              <a:off x="1836267" y="1399131"/>
              <a:ext cx="58236" cy="58236"/>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57" name="Oval 56">
              <a:extLst>
                <a:ext uri="{FF2B5EF4-FFF2-40B4-BE49-F238E27FC236}">
                  <a16:creationId xmlns:a16="http://schemas.microsoft.com/office/drawing/2014/main" id="{668D98E9-CC4A-4921-9A1A-915266A2048F}"/>
                </a:ext>
              </a:extLst>
            </p:cNvPr>
            <p:cNvSpPr/>
            <p:nvPr/>
          </p:nvSpPr>
          <p:spPr>
            <a:xfrm flipH="1">
              <a:off x="2131724" y="1394511"/>
              <a:ext cx="58236" cy="58236"/>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58" name="Freeform: Shape 57">
              <a:extLst>
                <a:ext uri="{FF2B5EF4-FFF2-40B4-BE49-F238E27FC236}">
                  <a16:creationId xmlns:a16="http://schemas.microsoft.com/office/drawing/2014/main" id="{BF8086E7-24A8-4A83-B912-EDC711AECF0E}"/>
                </a:ext>
              </a:extLst>
            </p:cNvPr>
            <p:cNvSpPr/>
            <p:nvPr/>
          </p:nvSpPr>
          <p:spPr>
            <a:xfrm>
              <a:off x="1704553" y="1034090"/>
              <a:ext cx="188558" cy="211825"/>
            </a:xfrm>
            <a:custGeom>
              <a:avLst/>
              <a:gdLst>
                <a:gd name="connsiteX0" fmla="*/ 471209 w 638397"/>
                <a:gd name="connsiteY0" fmla="*/ 573 h 716305"/>
                <a:gd name="connsiteX1" fmla="*/ 282174 w 638397"/>
                <a:gd name="connsiteY1" fmla="*/ 167627 h 716305"/>
                <a:gd name="connsiteX2" fmla="*/ 189855 w 638397"/>
                <a:gd name="connsiteY2" fmla="*/ 391830 h 716305"/>
                <a:gd name="connsiteX3" fmla="*/ 820 w 638397"/>
                <a:gd name="connsiteY3" fmla="*/ 431396 h 716305"/>
                <a:gd name="connsiteX4" fmla="*/ 139299 w 638397"/>
                <a:gd name="connsiteY4" fmla="*/ 701759 h 716305"/>
                <a:gd name="connsiteX5" fmla="*/ 539349 w 638397"/>
                <a:gd name="connsiteY5" fmla="*/ 631421 h 716305"/>
                <a:gd name="connsiteX6" fmla="*/ 636065 w 638397"/>
                <a:gd name="connsiteY6" fmla="*/ 224777 h 716305"/>
                <a:gd name="connsiteX7" fmla="*/ 471209 w 638397"/>
                <a:gd name="connsiteY7" fmla="*/ 573 h 716305"/>
                <a:gd name="connsiteX0" fmla="*/ 470421 w 637609"/>
                <a:gd name="connsiteY0" fmla="*/ 552 h 716284"/>
                <a:gd name="connsiteX1" fmla="*/ 281386 w 637609"/>
                <a:gd name="connsiteY1" fmla="*/ 167606 h 716284"/>
                <a:gd name="connsiteX2" fmla="*/ 147303 w 637609"/>
                <a:gd name="connsiteY2" fmla="*/ 363234 h 716284"/>
                <a:gd name="connsiteX3" fmla="*/ 32 w 637609"/>
                <a:gd name="connsiteY3" fmla="*/ 431375 h 716284"/>
                <a:gd name="connsiteX4" fmla="*/ 138511 w 637609"/>
                <a:gd name="connsiteY4" fmla="*/ 701738 h 716284"/>
                <a:gd name="connsiteX5" fmla="*/ 538561 w 637609"/>
                <a:gd name="connsiteY5" fmla="*/ 631400 h 716284"/>
                <a:gd name="connsiteX6" fmla="*/ 635277 w 637609"/>
                <a:gd name="connsiteY6" fmla="*/ 224756 h 716284"/>
                <a:gd name="connsiteX7" fmla="*/ 470421 w 637609"/>
                <a:gd name="connsiteY7" fmla="*/ 552 h 71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609" h="716284">
                  <a:moveTo>
                    <a:pt x="470421" y="552"/>
                  </a:moveTo>
                  <a:cubicBezTo>
                    <a:pt x="411439" y="-8973"/>
                    <a:pt x="335239" y="107159"/>
                    <a:pt x="281386" y="167606"/>
                  </a:cubicBezTo>
                  <a:cubicBezTo>
                    <a:pt x="227533" y="228053"/>
                    <a:pt x="194195" y="319273"/>
                    <a:pt x="147303" y="363234"/>
                  </a:cubicBezTo>
                  <a:cubicBezTo>
                    <a:pt x="100411" y="407195"/>
                    <a:pt x="1497" y="374958"/>
                    <a:pt x="32" y="431375"/>
                  </a:cubicBezTo>
                  <a:cubicBezTo>
                    <a:pt x="-1433" y="487792"/>
                    <a:pt x="48756" y="668401"/>
                    <a:pt x="138511" y="701738"/>
                  </a:cubicBezTo>
                  <a:cubicBezTo>
                    <a:pt x="228266" y="735075"/>
                    <a:pt x="455767" y="710897"/>
                    <a:pt x="538561" y="631400"/>
                  </a:cubicBezTo>
                  <a:cubicBezTo>
                    <a:pt x="621355" y="551903"/>
                    <a:pt x="645901" y="329531"/>
                    <a:pt x="635277" y="224756"/>
                  </a:cubicBezTo>
                  <a:cubicBezTo>
                    <a:pt x="624653" y="119981"/>
                    <a:pt x="529403" y="10077"/>
                    <a:pt x="470421" y="552"/>
                  </a:cubicBezTo>
                  <a:close/>
                </a:path>
              </a:pathLst>
            </a:cu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59" name="Freeform: Shape 58">
              <a:extLst>
                <a:ext uri="{FF2B5EF4-FFF2-40B4-BE49-F238E27FC236}">
                  <a16:creationId xmlns:a16="http://schemas.microsoft.com/office/drawing/2014/main" id="{DFD0BF87-F897-419F-AA10-6C009CFEC133}"/>
                </a:ext>
              </a:extLst>
            </p:cNvPr>
            <p:cNvSpPr/>
            <p:nvPr/>
          </p:nvSpPr>
          <p:spPr>
            <a:xfrm flipH="1">
              <a:off x="2119280" y="1000383"/>
              <a:ext cx="188558" cy="211825"/>
            </a:xfrm>
            <a:custGeom>
              <a:avLst/>
              <a:gdLst>
                <a:gd name="connsiteX0" fmla="*/ 471209 w 638397"/>
                <a:gd name="connsiteY0" fmla="*/ 573 h 716305"/>
                <a:gd name="connsiteX1" fmla="*/ 282174 w 638397"/>
                <a:gd name="connsiteY1" fmla="*/ 167627 h 716305"/>
                <a:gd name="connsiteX2" fmla="*/ 189855 w 638397"/>
                <a:gd name="connsiteY2" fmla="*/ 391830 h 716305"/>
                <a:gd name="connsiteX3" fmla="*/ 820 w 638397"/>
                <a:gd name="connsiteY3" fmla="*/ 431396 h 716305"/>
                <a:gd name="connsiteX4" fmla="*/ 139299 w 638397"/>
                <a:gd name="connsiteY4" fmla="*/ 701759 h 716305"/>
                <a:gd name="connsiteX5" fmla="*/ 539349 w 638397"/>
                <a:gd name="connsiteY5" fmla="*/ 631421 h 716305"/>
                <a:gd name="connsiteX6" fmla="*/ 636065 w 638397"/>
                <a:gd name="connsiteY6" fmla="*/ 224777 h 716305"/>
                <a:gd name="connsiteX7" fmla="*/ 471209 w 638397"/>
                <a:gd name="connsiteY7" fmla="*/ 573 h 716305"/>
                <a:gd name="connsiteX0" fmla="*/ 470421 w 637609"/>
                <a:gd name="connsiteY0" fmla="*/ 552 h 716284"/>
                <a:gd name="connsiteX1" fmla="*/ 281386 w 637609"/>
                <a:gd name="connsiteY1" fmla="*/ 167606 h 716284"/>
                <a:gd name="connsiteX2" fmla="*/ 147303 w 637609"/>
                <a:gd name="connsiteY2" fmla="*/ 363234 h 716284"/>
                <a:gd name="connsiteX3" fmla="*/ 32 w 637609"/>
                <a:gd name="connsiteY3" fmla="*/ 431375 h 716284"/>
                <a:gd name="connsiteX4" fmla="*/ 138511 w 637609"/>
                <a:gd name="connsiteY4" fmla="*/ 701738 h 716284"/>
                <a:gd name="connsiteX5" fmla="*/ 538561 w 637609"/>
                <a:gd name="connsiteY5" fmla="*/ 631400 h 716284"/>
                <a:gd name="connsiteX6" fmla="*/ 635277 w 637609"/>
                <a:gd name="connsiteY6" fmla="*/ 224756 h 716284"/>
                <a:gd name="connsiteX7" fmla="*/ 470421 w 637609"/>
                <a:gd name="connsiteY7" fmla="*/ 552 h 71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609" h="716284">
                  <a:moveTo>
                    <a:pt x="470421" y="552"/>
                  </a:moveTo>
                  <a:cubicBezTo>
                    <a:pt x="411439" y="-8973"/>
                    <a:pt x="335239" y="107159"/>
                    <a:pt x="281386" y="167606"/>
                  </a:cubicBezTo>
                  <a:cubicBezTo>
                    <a:pt x="227533" y="228053"/>
                    <a:pt x="194195" y="319273"/>
                    <a:pt x="147303" y="363234"/>
                  </a:cubicBezTo>
                  <a:cubicBezTo>
                    <a:pt x="100411" y="407195"/>
                    <a:pt x="1497" y="374958"/>
                    <a:pt x="32" y="431375"/>
                  </a:cubicBezTo>
                  <a:cubicBezTo>
                    <a:pt x="-1433" y="487792"/>
                    <a:pt x="48756" y="668401"/>
                    <a:pt x="138511" y="701738"/>
                  </a:cubicBezTo>
                  <a:cubicBezTo>
                    <a:pt x="228266" y="735075"/>
                    <a:pt x="455767" y="710897"/>
                    <a:pt x="538561" y="631400"/>
                  </a:cubicBezTo>
                  <a:cubicBezTo>
                    <a:pt x="621355" y="551903"/>
                    <a:pt x="645901" y="329531"/>
                    <a:pt x="635277" y="224756"/>
                  </a:cubicBezTo>
                  <a:cubicBezTo>
                    <a:pt x="624653" y="119981"/>
                    <a:pt x="529403" y="10077"/>
                    <a:pt x="470421" y="552"/>
                  </a:cubicBezTo>
                  <a:close/>
                </a:path>
              </a:pathLst>
            </a:cu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cxnSp>
          <p:nvCxnSpPr>
            <p:cNvPr id="60" name="Straight Connector 59">
              <a:extLst>
                <a:ext uri="{FF2B5EF4-FFF2-40B4-BE49-F238E27FC236}">
                  <a16:creationId xmlns:a16="http://schemas.microsoft.com/office/drawing/2014/main" id="{A5581122-7ECB-4D86-95A5-E643DFB1249E}"/>
                </a:ext>
              </a:extLst>
            </p:cNvPr>
            <p:cNvCxnSpPr>
              <a:cxnSpLocks/>
            </p:cNvCxnSpPr>
            <p:nvPr/>
          </p:nvCxnSpPr>
          <p:spPr>
            <a:xfrm flipH="1">
              <a:off x="1782748" y="2149710"/>
              <a:ext cx="30316" cy="250447"/>
            </a:xfrm>
            <a:prstGeom prst="line">
              <a:avLst/>
            </a:prstGeom>
            <a:ln w="19050">
              <a:solidFill>
                <a:srgbClr val="3AAFFF"/>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4E16920-0879-4D44-B68E-09F29454CA0A}"/>
                </a:ext>
              </a:extLst>
            </p:cNvPr>
            <p:cNvCxnSpPr>
              <a:cxnSpLocks/>
            </p:cNvCxnSpPr>
            <p:nvPr/>
          </p:nvCxnSpPr>
          <p:spPr>
            <a:xfrm>
              <a:off x="2290157" y="2143079"/>
              <a:ext cx="20631" cy="170439"/>
            </a:xfrm>
            <a:prstGeom prst="line">
              <a:avLst/>
            </a:prstGeom>
            <a:ln w="19050">
              <a:solidFill>
                <a:srgbClr val="3AAFFF"/>
              </a:solidFill>
            </a:ln>
          </p:spPr>
          <p:style>
            <a:lnRef idx="1">
              <a:schemeClr val="accent1"/>
            </a:lnRef>
            <a:fillRef idx="0">
              <a:schemeClr val="accent1"/>
            </a:fillRef>
            <a:effectRef idx="0">
              <a:schemeClr val="accent1"/>
            </a:effectRef>
            <a:fontRef idx="minor">
              <a:schemeClr val="tx1"/>
            </a:fontRef>
          </p:style>
        </p:cxnSp>
        <p:sp>
          <p:nvSpPr>
            <p:cNvPr id="62" name="Freeform: Shape 61">
              <a:extLst>
                <a:ext uri="{FF2B5EF4-FFF2-40B4-BE49-F238E27FC236}">
                  <a16:creationId xmlns:a16="http://schemas.microsoft.com/office/drawing/2014/main" id="{B883BF06-4A57-4C2E-8AF5-DE6880BB498A}"/>
                </a:ext>
              </a:extLst>
            </p:cNvPr>
            <p:cNvSpPr/>
            <p:nvPr/>
          </p:nvSpPr>
          <p:spPr>
            <a:xfrm>
              <a:off x="1858876" y="1808705"/>
              <a:ext cx="164975" cy="326337"/>
            </a:xfrm>
            <a:custGeom>
              <a:avLst/>
              <a:gdLst>
                <a:gd name="connsiteX0" fmla="*/ 0 w 542611"/>
                <a:gd name="connsiteY0" fmla="*/ 0 h 1266092"/>
                <a:gd name="connsiteX1" fmla="*/ 542611 w 542611"/>
                <a:gd name="connsiteY1" fmla="*/ 1266092 h 1266092"/>
                <a:gd name="connsiteX0" fmla="*/ 14128 w 556739"/>
                <a:gd name="connsiteY0" fmla="*/ 0 h 1266092"/>
                <a:gd name="connsiteX1" fmla="*/ 556739 w 556739"/>
                <a:gd name="connsiteY1" fmla="*/ 1266092 h 1266092"/>
                <a:gd name="connsiteX0" fmla="*/ 13953 w 563388"/>
                <a:gd name="connsiteY0" fmla="*/ 0 h 1341154"/>
                <a:gd name="connsiteX1" fmla="*/ 563388 w 563388"/>
                <a:gd name="connsiteY1" fmla="*/ 1341154 h 1341154"/>
                <a:gd name="connsiteX0" fmla="*/ 14129 w 556740"/>
                <a:gd name="connsiteY0" fmla="*/ 0 h 1272915"/>
                <a:gd name="connsiteX1" fmla="*/ 556740 w 556740"/>
                <a:gd name="connsiteY1" fmla="*/ 1272915 h 1272915"/>
                <a:gd name="connsiteX0" fmla="*/ 29656 w 572267"/>
                <a:gd name="connsiteY0" fmla="*/ 0 h 1272915"/>
                <a:gd name="connsiteX1" fmla="*/ 25232 w 572267"/>
                <a:gd name="connsiteY1" fmla="*/ 650442 h 1272915"/>
                <a:gd name="connsiteX2" fmla="*/ 572267 w 572267"/>
                <a:gd name="connsiteY2" fmla="*/ 1272915 h 1272915"/>
                <a:gd name="connsiteX0" fmla="*/ 45638 w 588249"/>
                <a:gd name="connsiteY0" fmla="*/ 8851 h 1281766"/>
                <a:gd name="connsiteX1" fmla="*/ 41214 w 588249"/>
                <a:gd name="connsiteY1" fmla="*/ 659293 h 1281766"/>
                <a:gd name="connsiteX2" fmla="*/ 588249 w 588249"/>
                <a:gd name="connsiteY2" fmla="*/ 1281766 h 1281766"/>
                <a:gd name="connsiteX0" fmla="*/ 45638 w 588249"/>
                <a:gd name="connsiteY0" fmla="*/ 8851 h 1281766"/>
                <a:gd name="connsiteX1" fmla="*/ 41214 w 588249"/>
                <a:gd name="connsiteY1" fmla="*/ 659293 h 1281766"/>
                <a:gd name="connsiteX2" fmla="*/ 588249 w 588249"/>
                <a:gd name="connsiteY2" fmla="*/ 1281766 h 1281766"/>
                <a:gd name="connsiteX0" fmla="*/ 116785 w 659396"/>
                <a:gd name="connsiteY0" fmla="*/ 8769 h 1281684"/>
                <a:gd name="connsiteX1" fmla="*/ 112361 w 659396"/>
                <a:gd name="connsiteY1" fmla="*/ 659211 h 1281684"/>
                <a:gd name="connsiteX2" fmla="*/ 659396 w 659396"/>
                <a:gd name="connsiteY2" fmla="*/ 1281684 h 1281684"/>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136128 w 678739"/>
                <a:gd name="connsiteY0" fmla="*/ 10283 h 1283198"/>
                <a:gd name="connsiteX1" fmla="*/ 165824 w 678739"/>
                <a:gd name="connsiteY1" fmla="*/ 742612 h 1283198"/>
                <a:gd name="connsiteX2" fmla="*/ 678739 w 678739"/>
                <a:gd name="connsiteY2" fmla="*/ 1283198 h 1283198"/>
                <a:gd name="connsiteX0" fmla="*/ 191369 w 652094"/>
                <a:gd name="connsiteY0" fmla="*/ 10168 h 1289907"/>
                <a:gd name="connsiteX1" fmla="*/ 139179 w 652094"/>
                <a:gd name="connsiteY1" fmla="*/ 749321 h 1289907"/>
                <a:gd name="connsiteX2" fmla="*/ 652094 w 652094"/>
                <a:gd name="connsiteY2" fmla="*/ 1289907 h 1289907"/>
              </a:gdLst>
              <a:ahLst/>
              <a:cxnLst>
                <a:cxn ang="0">
                  <a:pos x="connsiteX0" y="connsiteY0"/>
                </a:cxn>
                <a:cxn ang="0">
                  <a:pos x="connsiteX1" y="connsiteY1"/>
                </a:cxn>
                <a:cxn ang="0">
                  <a:pos x="connsiteX2" y="connsiteY2"/>
                </a:cxn>
              </a:cxnLst>
              <a:rect l="l" t="t" r="r" b="b"/>
              <a:pathLst>
                <a:path w="652094" h="1289907">
                  <a:moveTo>
                    <a:pt x="191369" y="10168"/>
                  </a:moveTo>
                  <a:cubicBezTo>
                    <a:pt x="96235" y="-80455"/>
                    <a:pt x="-156454" y="456579"/>
                    <a:pt x="139179" y="749321"/>
                  </a:cubicBezTo>
                  <a:cubicBezTo>
                    <a:pt x="404784" y="986883"/>
                    <a:pt x="471224" y="867876"/>
                    <a:pt x="652094" y="1289907"/>
                  </a:cubicBezTo>
                </a:path>
              </a:pathLst>
            </a:custGeom>
            <a:noFill/>
            <a:ln w="19050">
              <a:solidFill>
                <a:srgbClr val="332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63" name="Freeform: Shape 62">
              <a:extLst>
                <a:ext uri="{FF2B5EF4-FFF2-40B4-BE49-F238E27FC236}">
                  <a16:creationId xmlns:a16="http://schemas.microsoft.com/office/drawing/2014/main" id="{1C72CACD-B5CA-40AD-9469-EB9638BE1007}"/>
                </a:ext>
              </a:extLst>
            </p:cNvPr>
            <p:cNvSpPr/>
            <p:nvPr/>
          </p:nvSpPr>
          <p:spPr>
            <a:xfrm flipH="1">
              <a:off x="2021449" y="1806698"/>
              <a:ext cx="164975" cy="326337"/>
            </a:xfrm>
            <a:custGeom>
              <a:avLst/>
              <a:gdLst>
                <a:gd name="connsiteX0" fmla="*/ 0 w 542611"/>
                <a:gd name="connsiteY0" fmla="*/ 0 h 1266092"/>
                <a:gd name="connsiteX1" fmla="*/ 542611 w 542611"/>
                <a:gd name="connsiteY1" fmla="*/ 1266092 h 1266092"/>
                <a:gd name="connsiteX0" fmla="*/ 14128 w 556739"/>
                <a:gd name="connsiteY0" fmla="*/ 0 h 1266092"/>
                <a:gd name="connsiteX1" fmla="*/ 556739 w 556739"/>
                <a:gd name="connsiteY1" fmla="*/ 1266092 h 1266092"/>
                <a:gd name="connsiteX0" fmla="*/ 13953 w 563388"/>
                <a:gd name="connsiteY0" fmla="*/ 0 h 1341154"/>
                <a:gd name="connsiteX1" fmla="*/ 563388 w 563388"/>
                <a:gd name="connsiteY1" fmla="*/ 1341154 h 1341154"/>
                <a:gd name="connsiteX0" fmla="*/ 14129 w 556740"/>
                <a:gd name="connsiteY0" fmla="*/ 0 h 1272915"/>
                <a:gd name="connsiteX1" fmla="*/ 556740 w 556740"/>
                <a:gd name="connsiteY1" fmla="*/ 1272915 h 1272915"/>
                <a:gd name="connsiteX0" fmla="*/ 29656 w 572267"/>
                <a:gd name="connsiteY0" fmla="*/ 0 h 1272915"/>
                <a:gd name="connsiteX1" fmla="*/ 25232 w 572267"/>
                <a:gd name="connsiteY1" fmla="*/ 650442 h 1272915"/>
                <a:gd name="connsiteX2" fmla="*/ 572267 w 572267"/>
                <a:gd name="connsiteY2" fmla="*/ 1272915 h 1272915"/>
                <a:gd name="connsiteX0" fmla="*/ 45638 w 588249"/>
                <a:gd name="connsiteY0" fmla="*/ 8851 h 1281766"/>
                <a:gd name="connsiteX1" fmla="*/ 41214 w 588249"/>
                <a:gd name="connsiteY1" fmla="*/ 659293 h 1281766"/>
                <a:gd name="connsiteX2" fmla="*/ 588249 w 588249"/>
                <a:gd name="connsiteY2" fmla="*/ 1281766 h 1281766"/>
                <a:gd name="connsiteX0" fmla="*/ 45638 w 588249"/>
                <a:gd name="connsiteY0" fmla="*/ 8851 h 1281766"/>
                <a:gd name="connsiteX1" fmla="*/ 41214 w 588249"/>
                <a:gd name="connsiteY1" fmla="*/ 659293 h 1281766"/>
                <a:gd name="connsiteX2" fmla="*/ 588249 w 588249"/>
                <a:gd name="connsiteY2" fmla="*/ 1281766 h 1281766"/>
                <a:gd name="connsiteX0" fmla="*/ 116785 w 659396"/>
                <a:gd name="connsiteY0" fmla="*/ 8769 h 1281684"/>
                <a:gd name="connsiteX1" fmla="*/ 112361 w 659396"/>
                <a:gd name="connsiteY1" fmla="*/ 659211 h 1281684"/>
                <a:gd name="connsiteX2" fmla="*/ 659396 w 659396"/>
                <a:gd name="connsiteY2" fmla="*/ 1281684 h 1281684"/>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136128 w 678739"/>
                <a:gd name="connsiteY0" fmla="*/ 10283 h 1283198"/>
                <a:gd name="connsiteX1" fmla="*/ 165824 w 678739"/>
                <a:gd name="connsiteY1" fmla="*/ 742612 h 1283198"/>
                <a:gd name="connsiteX2" fmla="*/ 678739 w 678739"/>
                <a:gd name="connsiteY2" fmla="*/ 1283198 h 1283198"/>
                <a:gd name="connsiteX0" fmla="*/ 191369 w 652094"/>
                <a:gd name="connsiteY0" fmla="*/ 10168 h 1289907"/>
                <a:gd name="connsiteX1" fmla="*/ 139179 w 652094"/>
                <a:gd name="connsiteY1" fmla="*/ 749321 h 1289907"/>
                <a:gd name="connsiteX2" fmla="*/ 652094 w 652094"/>
                <a:gd name="connsiteY2" fmla="*/ 1289907 h 1289907"/>
              </a:gdLst>
              <a:ahLst/>
              <a:cxnLst>
                <a:cxn ang="0">
                  <a:pos x="connsiteX0" y="connsiteY0"/>
                </a:cxn>
                <a:cxn ang="0">
                  <a:pos x="connsiteX1" y="connsiteY1"/>
                </a:cxn>
                <a:cxn ang="0">
                  <a:pos x="connsiteX2" y="connsiteY2"/>
                </a:cxn>
              </a:cxnLst>
              <a:rect l="l" t="t" r="r" b="b"/>
              <a:pathLst>
                <a:path w="652094" h="1289907">
                  <a:moveTo>
                    <a:pt x="191369" y="10168"/>
                  </a:moveTo>
                  <a:cubicBezTo>
                    <a:pt x="96235" y="-80455"/>
                    <a:pt x="-156454" y="456579"/>
                    <a:pt x="139179" y="749321"/>
                  </a:cubicBezTo>
                  <a:cubicBezTo>
                    <a:pt x="404784" y="986883"/>
                    <a:pt x="471224" y="867876"/>
                    <a:pt x="652094" y="1289907"/>
                  </a:cubicBezTo>
                </a:path>
              </a:pathLst>
            </a:custGeom>
            <a:noFill/>
            <a:ln w="19050">
              <a:solidFill>
                <a:srgbClr val="332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64" name="Rectangle: Rounded Corners 63">
              <a:extLst>
                <a:ext uri="{FF2B5EF4-FFF2-40B4-BE49-F238E27FC236}">
                  <a16:creationId xmlns:a16="http://schemas.microsoft.com/office/drawing/2014/main" id="{0657114B-5EB3-4CE5-8236-6C9080D9BD5E}"/>
                </a:ext>
              </a:extLst>
            </p:cNvPr>
            <p:cNvSpPr/>
            <p:nvPr/>
          </p:nvSpPr>
          <p:spPr>
            <a:xfrm>
              <a:off x="1965285" y="2134851"/>
              <a:ext cx="118317" cy="178666"/>
            </a:xfrm>
            <a:prstGeom prst="roundRect">
              <a:avLst/>
            </a:prstGeom>
            <a:solidFill>
              <a:schemeClr val="bg1"/>
            </a:solidFill>
            <a:ln w="19050">
              <a:solidFill>
                <a:srgbClr val="332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65" name="Oval 64">
              <a:extLst>
                <a:ext uri="{FF2B5EF4-FFF2-40B4-BE49-F238E27FC236}">
                  <a16:creationId xmlns:a16="http://schemas.microsoft.com/office/drawing/2014/main" id="{CE61F9BC-31B0-4D6F-B3B5-1F3965A69560}"/>
                </a:ext>
              </a:extLst>
            </p:cNvPr>
            <p:cNvSpPr/>
            <p:nvPr/>
          </p:nvSpPr>
          <p:spPr>
            <a:xfrm>
              <a:off x="1995459" y="2169695"/>
              <a:ext cx="54716" cy="5471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66" name="Rectangle: Rounded Corners 65">
              <a:extLst>
                <a:ext uri="{FF2B5EF4-FFF2-40B4-BE49-F238E27FC236}">
                  <a16:creationId xmlns:a16="http://schemas.microsoft.com/office/drawing/2014/main" id="{749F8A9A-4541-4BA7-B0B8-F6CE4C3AEABF}"/>
                </a:ext>
              </a:extLst>
            </p:cNvPr>
            <p:cNvSpPr/>
            <p:nvPr/>
          </p:nvSpPr>
          <p:spPr>
            <a:xfrm>
              <a:off x="2007045" y="2202881"/>
              <a:ext cx="34039" cy="32034"/>
            </a:xfrm>
            <a:prstGeom prst="roundRect">
              <a:avLst>
                <a:gd name="adj" fmla="val 43126"/>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67" name="Oval 66">
              <a:extLst>
                <a:ext uri="{FF2B5EF4-FFF2-40B4-BE49-F238E27FC236}">
                  <a16:creationId xmlns:a16="http://schemas.microsoft.com/office/drawing/2014/main" id="{CFEFB6C5-14E0-4D2A-BF20-B1F85A245DD8}"/>
                </a:ext>
              </a:extLst>
            </p:cNvPr>
            <p:cNvSpPr/>
            <p:nvPr/>
          </p:nvSpPr>
          <p:spPr>
            <a:xfrm>
              <a:off x="2014813" y="2184559"/>
              <a:ext cx="18924" cy="1892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720">
                <a:solidFill>
                  <a:prstClr val="white"/>
                </a:solidFill>
                <a:latin typeface="Calibri" panose="020F0502020204030204"/>
              </a:endParaRPr>
            </a:p>
          </p:txBody>
        </p:sp>
        <p:sp>
          <p:nvSpPr>
            <p:cNvPr id="68" name="Freeform: Shape 67">
              <a:extLst>
                <a:ext uri="{FF2B5EF4-FFF2-40B4-BE49-F238E27FC236}">
                  <a16:creationId xmlns:a16="http://schemas.microsoft.com/office/drawing/2014/main" id="{FE1E29DA-CF0D-4F24-9C1C-4A4C7E0E8EC7}"/>
                </a:ext>
              </a:extLst>
            </p:cNvPr>
            <p:cNvSpPr/>
            <p:nvPr/>
          </p:nvSpPr>
          <p:spPr>
            <a:xfrm>
              <a:off x="1997288" y="2212972"/>
              <a:ext cx="54717" cy="45812"/>
            </a:xfrm>
            <a:custGeom>
              <a:avLst/>
              <a:gdLst>
                <a:gd name="connsiteX0" fmla="*/ 186981 w 216278"/>
                <a:gd name="connsiteY0" fmla="*/ 0 h 181080"/>
                <a:gd name="connsiteX1" fmla="*/ 207780 w 216278"/>
                <a:gd name="connsiteY1" fmla="*/ 30848 h 181080"/>
                <a:gd name="connsiteX2" fmla="*/ 216278 w 216278"/>
                <a:gd name="connsiteY2" fmla="*/ 72941 h 181080"/>
                <a:gd name="connsiteX3" fmla="*/ 108139 w 216278"/>
                <a:gd name="connsiteY3" fmla="*/ 181080 h 181080"/>
                <a:gd name="connsiteX4" fmla="*/ 0 w 216278"/>
                <a:gd name="connsiteY4" fmla="*/ 72941 h 181080"/>
                <a:gd name="connsiteX5" fmla="*/ 8498 w 216278"/>
                <a:gd name="connsiteY5" fmla="*/ 30848 h 181080"/>
                <a:gd name="connsiteX6" fmla="*/ 23075 w 216278"/>
                <a:gd name="connsiteY6" fmla="*/ 9228 h 181080"/>
                <a:gd name="connsiteX7" fmla="*/ 25451 w 216278"/>
                <a:gd name="connsiteY7" fmla="*/ 12752 h 181080"/>
                <a:gd name="connsiteX8" fmla="*/ 101917 w 216278"/>
                <a:gd name="connsiteY8" fmla="*/ 44425 h 181080"/>
                <a:gd name="connsiteX9" fmla="*/ 178383 w 216278"/>
                <a:gd name="connsiteY9" fmla="*/ 12752 h 18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78" h="181080">
                  <a:moveTo>
                    <a:pt x="186981" y="0"/>
                  </a:moveTo>
                  <a:lnTo>
                    <a:pt x="207780" y="30848"/>
                  </a:lnTo>
                  <a:cubicBezTo>
                    <a:pt x="213252" y="43786"/>
                    <a:pt x="216278" y="58010"/>
                    <a:pt x="216278" y="72941"/>
                  </a:cubicBezTo>
                  <a:cubicBezTo>
                    <a:pt x="216278" y="132665"/>
                    <a:pt x="167863" y="181080"/>
                    <a:pt x="108139" y="181080"/>
                  </a:cubicBezTo>
                  <a:cubicBezTo>
                    <a:pt x="48415" y="181080"/>
                    <a:pt x="0" y="132665"/>
                    <a:pt x="0" y="72941"/>
                  </a:cubicBezTo>
                  <a:cubicBezTo>
                    <a:pt x="0" y="58010"/>
                    <a:pt x="3026" y="43786"/>
                    <a:pt x="8498" y="30848"/>
                  </a:cubicBezTo>
                  <a:lnTo>
                    <a:pt x="23075" y="9228"/>
                  </a:lnTo>
                  <a:lnTo>
                    <a:pt x="25451" y="12752"/>
                  </a:lnTo>
                  <a:cubicBezTo>
                    <a:pt x="45020" y="32322"/>
                    <a:pt x="72055" y="44425"/>
                    <a:pt x="101917" y="44425"/>
                  </a:cubicBezTo>
                  <a:cubicBezTo>
                    <a:pt x="131779" y="44425"/>
                    <a:pt x="158814" y="32322"/>
                    <a:pt x="178383" y="1275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720">
                <a:solidFill>
                  <a:prstClr val="white"/>
                </a:solidFill>
                <a:latin typeface="Calibri" panose="020F0502020204030204"/>
              </a:endParaRPr>
            </a:p>
          </p:txBody>
        </p:sp>
      </p:grpSp>
      <p:grpSp>
        <p:nvGrpSpPr>
          <p:cNvPr id="75" name="Arm">
            <a:extLst>
              <a:ext uri="{FF2B5EF4-FFF2-40B4-BE49-F238E27FC236}">
                <a16:creationId xmlns:a16="http://schemas.microsoft.com/office/drawing/2014/main" id="{7B8C52F9-FEFE-4406-9A87-8BEB252A69F7}"/>
              </a:ext>
            </a:extLst>
          </p:cNvPr>
          <p:cNvGrpSpPr/>
          <p:nvPr/>
        </p:nvGrpSpPr>
        <p:grpSpPr>
          <a:xfrm>
            <a:off x="2537648" y="2313527"/>
            <a:ext cx="605501" cy="1487240"/>
            <a:chOff x="2162973" y="1707612"/>
            <a:chExt cx="472489" cy="1160533"/>
          </a:xfrm>
        </p:grpSpPr>
        <p:grpSp>
          <p:nvGrpSpPr>
            <p:cNvPr id="76" name="Group 75">
              <a:extLst>
                <a:ext uri="{FF2B5EF4-FFF2-40B4-BE49-F238E27FC236}">
                  <a16:creationId xmlns:a16="http://schemas.microsoft.com/office/drawing/2014/main" id="{05052EB0-A3F0-4839-B6EE-AE72F046AFCB}"/>
                </a:ext>
              </a:extLst>
            </p:cNvPr>
            <p:cNvGrpSpPr/>
            <p:nvPr/>
          </p:nvGrpSpPr>
          <p:grpSpPr>
            <a:xfrm>
              <a:off x="2366888" y="1707612"/>
              <a:ext cx="268574" cy="687780"/>
              <a:chOff x="2366888" y="1707612"/>
              <a:chExt cx="268574" cy="687780"/>
            </a:xfrm>
          </p:grpSpPr>
          <p:sp>
            <p:nvSpPr>
              <p:cNvPr id="78" name="Oval 77">
                <a:extLst>
                  <a:ext uri="{FF2B5EF4-FFF2-40B4-BE49-F238E27FC236}">
                    <a16:creationId xmlns:a16="http://schemas.microsoft.com/office/drawing/2014/main" id="{CEF319B8-8C98-47C9-B95B-B5CF79F0DE0D}"/>
                  </a:ext>
                </a:extLst>
              </p:cNvPr>
              <p:cNvSpPr/>
              <p:nvPr/>
            </p:nvSpPr>
            <p:spPr>
              <a:xfrm>
                <a:off x="2404328" y="1707612"/>
                <a:ext cx="231134" cy="231134"/>
              </a:xfrm>
              <a:prstGeom prst="ellipse">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sp>
            <p:nvSpPr>
              <p:cNvPr id="79" name="Rectangle: Rounded Corners 78">
                <a:extLst>
                  <a:ext uri="{FF2B5EF4-FFF2-40B4-BE49-F238E27FC236}">
                    <a16:creationId xmlns:a16="http://schemas.microsoft.com/office/drawing/2014/main" id="{34228E95-0CCD-4466-8743-D1D9D1EB63C3}"/>
                  </a:ext>
                </a:extLst>
              </p:cNvPr>
              <p:cNvSpPr/>
              <p:nvPr/>
            </p:nvSpPr>
            <p:spPr>
              <a:xfrm rot="912596">
                <a:off x="2366888" y="1832884"/>
                <a:ext cx="135228" cy="562508"/>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1647">
                  <a:solidFill>
                    <a:prstClr val="white"/>
                  </a:solidFill>
                  <a:latin typeface="Calibri" panose="020F0502020204030204"/>
                </a:endParaRPr>
              </a:p>
            </p:txBody>
          </p:sp>
        </p:grpSp>
        <p:sp>
          <p:nvSpPr>
            <p:cNvPr id="77" name="Oval 76">
              <a:extLst>
                <a:ext uri="{FF2B5EF4-FFF2-40B4-BE49-F238E27FC236}">
                  <a16:creationId xmlns:a16="http://schemas.microsoft.com/office/drawing/2014/main" id="{06F3F76D-FB0B-44BC-990D-01B1DB19703A}"/>
                </a:ext>
              </a:extLst>
            </p:cNvPr>
            <p:cNvSpPr/>
            <p:nvPr/>
          </p:nvSpPr>
          <p:spPr>
            <a:xfrm>
              <a:off x="2162973" y="2742017"/>
              <a:ext cx="126128" cy="1261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endParaRPr lang="en-PH" sz="2400">
                <a:solidFill>
                  <a:prstClr val="white"/>
                </a:solidFill>
                <a:latin typeface="Calibri" panose="020F0502020204030204"/>
              </a:endParaRPr>
            </a:p>
          </p:txBody>
        </p:sp>
      </p:grpSp>
      <p:grpSp>
        <p:nvGrpSpPr>
          <p:cNvPr id="80" name="Mouth">
            <a:extLst>
              <a:ext uri="{FF2B5EF4-FFF2-40B4-BE49-F238E27FC236}">
                <a16:creationId xmlns:a16="http://schemas.microsoft.com/office/drawing/2014/main" id="{E18A47C7-A030-4B39-A558-23DFA7AE164A}"/>
              </a:ext>
            </a:extLst>
          </p:cNvPr>
          <p:cNvGrpSpPr/>
          <p:nvPr/>
        </p:nvGrpSpPr>
        <p:grpSpPr>
          <a:xfrm>
            <a:off x="2244143" y="2159143"/>
            <a:ext cx="232084" cy="111396"/>
            <a:chOff x="11738413" y="5361789"/>
            <a:chExt cx="471124" cy="226131"/>
          </a:xfrm>
        </p:grpSpPr>
        <p:sp>
          <p:nvSpPr>
            <p:cNvPr id="81" name="Freeform: Shape 80">
              <a:extLst>
                <a:ext uri="{FF2B5EF4-FFF2-40B4-BE49-F238E27FC236}">
                  <a16:creationId xmlns:a16="http://schemas.microsoft.com/office/drawing/2014/main" id="{5BF98ED4-4844-45E8-9B14-6D6E850BEB52}"/>
                </a:ext>
              </a:extLst>
            </p:cNvPr>
            <p:cNvSpPr/>
            <p:nvPr/>
          </p:nvSpPr>
          <p:spPr>
            <a:xfrm>
              <a:off x="11738413" y="5361789"/>
              <a:ext cx="471124" cy="226131"/>
            </a:xfrm>
            <a:custGeom>
              <a:avLst/>
              <a:gdLst>
                <a:gd name="connsiteX0" fmla="*/ 0 w 1095824"/>
                <a:gd name="connsiteY0" fmla="*/ 0 h 525977"/>
                <a:gd name="connsiteX1" fmla="*/ 1095824 w 1095824"/>
                <a:gd name="connsiteY1" fmla="*/ 0 h 525977"/>
                <a:gd name="connsiteX2" fmla="*/ 1087102 w 1095824"/>
                <a:gd name="connsiteY2" fmla="*/ 86525 h 525977"/>
                <a:gd name="connsiteX3" fmla="*/ 547912 w 1095824"/>
                <a:gd name="connsiteY3" fmla="*/ 525977 h 525977"/>
                <a:gd name="connsiteX4" fmla="*/ 8723 w 1095824"/>
                <a:gd name="connsiteY4" fmla="*/ 86525 h 525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824" h="525977">
                  <a:moveTo>
                    <a:pt x="0" y="0"/>
                  </a:moveTo>
                  <a:lnTo>
                    <a:pt x="1095824" y="0"/>
                  </a:lnTo>
                  <a:lnTo>
                    <a:pt x="1087102" y="86525"/>
                  </a:lnTo>
                  <a:cubicBezTo>
                    <a:pt x="1035782" y="337320"/>
                    <a:pt x="813879" y="525977"/>
                    <a:pt x="547912" y="525977"/>
                  </a:cubicBezTo>
                  <a:cubicBezTo>
                    <a:pt x="281945" y="525977"/>
                    <a:pt x="60043" y="337320"/>
                    <a:pt x="8723" y="86525"/>
                  </a:cubicBezTo>
                  <a:close/>
                </a:path>
              </a:pathLst>
            </a:cu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82" name="Freeform: Shape 81">
              <a:extLst>
                <a:ext uri="{FF2B5EF4-FFF2-40B4-BE49-F238E27FC236}">
                  <a16:creationId xmlns:a16="http://schemas.microsoft.com/office/drawing/2014/main" id="{5BB58D02-75A2-4B2A-B212-EC8C82A50AB0}"/>
                </a:ext>
              </a:extLst>
            </p:cNvPr>
            <p:cNvSpPr/>
            <p:nvPr/>
          </p:nvSpPr>
          <p:spPr>
            <a:xfrm>
              <a:off x="11763062" y="5361789"/>
              <a:ext cx="419314" cy="68127"/>
            </a:xfrm>
            <a:custGeom>
              <a:avLst/>
              <a:gdLst>
                <a:gd name="connsiteX0" fmla="*/ 0 w 419314"/>
                <a:gd name="connsiteY0" fmla="*/ 0 h 87994"/>
                <a:gd name="connsiteX1" fmla="*/ 419314 w 419314"/>
                <a:gd name="connsiteY1" fmla="*/ 0 h 87994"/>
                <a:gd name="connsiteX2" fmla="*/ 419314 w 419314"/>
                <a:gd name="connsiteY2" fmla="*/ 34867 h 87994"/>
                <a:gd name="connsiteX3" fmla="*/ 366187 w 419314"/>
                <a:gd name="connsiteY3" fmla="*/ 87994 h 87994"/>
                <a:gd name="connsiteX4" fmla="*/ 53127 w 419314"/>
                <a:gd name="connsiteY4" fmla="*/ 87994 h 87994"/>
                <a:gd name="connsiteX5" fmla="*/ 0 w 419314"/>
                <a:gd name="connsiteY5" fmla="*/ 34867 h 8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314" h="87994">
                  <a:moveTo>
                    <a:pt x="0" y="0"/>
                  </a:moveTo>
                  <a:lnTo>
                    <a:pt x="419314" y="0"/>
                  </a:lnTo>
                  <a:lnTo>
                    <a:pt x="419314" y="34867"/>
                  </a:lnTo>
                  <a:cubicBezTo>
                    <a:pt x="419314" y="64208"/>
                    <a:pt x="395528" y="87994"/>
                    <a:pt x="366187" y="87994"/>
                  </a:cubicBezTo>
                  <a:lnTo>
                    <a:pt x="53127" y="87994"/>
                  </a:lnTo>
                  <a:cubicBezTo>
                    <a:pt x="23786" y="87994"/>
                    <a:pt x="0" y="64208"/>
                    <a:pt x="0" y="348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sp>
          <p:nvSpPr>
            <p:cNvPr id="83" name="Freeform: Shape 82">
              <a:extLst>
                <a:ext uri="{FF2B5EF4-FFF2-40B4-BE49-F238E27FC236}">
                  <a16:creationId xmlns:a16="http://schemas.microsoft.com/office/drawing/2014/main" id="{35971BA3-01A8-4D59-B87A-0DDCF1E9151F}"/>
                </a:ext>
              </a:extLst>
            </p:cNvPr>
            <p:cNvSpPr/>
            <p:nvPr/>
          </p:nvSpPr>
          <p:spPr>
            <a:xfrm>
              <a:off x="11813548" y="5474843"/>
              <a:ext cx="320079" cy="113067"/>
            </a:xfrm>
            <a:custGeom>
              <a:avLst/>
              <a:gdLst>
                <a:gd name="connsiteX0" fmla="*/ 159171 w 320078"/>
                <a:gd name="connsiteY0" fmla="*/ 0 h 113066"/>
                <a:gd name="connsiteX1" fmla="*/ 250862 w 320078"/>
                <a:gd name="connsiteY1" fmla="*/ 13765 h 113066"/>
                <a:gd name="connsiteX2" fmla="*/ 320078 w 320078"/>
                <a:gd name="connsiteY2" fmla="*/ 48465 h 113066"/>
                <a:gd name="connsiteX3" fmla="*/ 310928 w 320078"/>
                <a:gd name="connsiteY3" fmla="*/ 59034 h 113066"/>
                <a:gd name="connsiteX4" fmla="*/ 160416 w 320078"/>
                <a:gd name="connsiteY4" fmla="*/ 113066 h 113066"/>
                <a:gd name="connsiteX5" fmla="*/ 9904 w 320078"/>
                <a:gd name="connsiteY5" fmla="*/ 59034 h 113066"/>
                <a:gd name="connsiteX6" fmla="*/ 0 w 320078"/>
                <a:gd name="connsiteY6" fmla="*/ 47595 h 113066"/>
                <a:gd name="connsiteX7" fmla="*/ 67480 w 320078"/>
                <a:gd name="connsiteY7" fmla="*/ 13765 h 113066"/>
                <a:gd name="connsiteX8" fmla="*/ 159171 w 320078"/>
                <a:gd name="connsiteY8" fmla="*/ 0 h 11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078" h="113066">
                  <a:moveTo>
                    <a:pt x="159171" y="0"/>
                  </a:moveTo>
                  <a:cubicBezTo>
                    <a:pt x="191695" y="0"/>
                    <a:pt x="222680" y="4902"/>
                    <a:pt x="250862" y="13765"/>
                  </a:cubicBezTo>
                  <a:lnTo>
                    <a:pt x="320078" y="48465"/>
                  </a:lnTo>
                  <a:lnTo>
                    <a:pt x="310928" y="59034"/>
                  </a:lnTo>
                  <a:cubicBezTo>
                    <a:pt x="270026" y="92789"/>
                    <a:pt x="217589" y="113066"/>
                    <a:pt x="160416" y="113066"/>
                  </a:cubicBezTo>
                  <a:cubicBezTo>
                    <a:pt x="103243" y="113066"/>
                    <a:pt x="50806" y="92789"/>
                    <a:pt x="9904" y="59034"/>
                  </a:cubicBezTo>
                  <a:lnTo>
                    <a:pt x="0" y="47595"/>
                  </a:lnTo>
                  <a:lnTo>
                    <a:pt x="67480" y="13765"/>
                  </a:lnTo>
                  <a:cubicBezTo>
                    <a:pt x="95662" y="4902"/>
                    <a:pt x="126647" y="0"/>
                    <a:pt x="159171" y="0"/>
                  </a:cubicBezTo>
                  <a:close/>
                </a:path>
              </a:pathLst>
            </a:custGeom>
            <a:solidFill>
              <a:srgbClr val="F28C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570"/>
              <a:endParaRPr lang="en-PH" sz="2400">
                <a:solidFill>
                  <a:prstClr val="white"/>
                </a:solidFill>
                <a:latin typeface="Calibri" panose="020F0502020204030204"/>
              </a:endParaRPr>
            </a:p>
          </p:txBody>
        </p:sp>
      </p:grpSp>
      <p:sp>
        <p:nvSpPr>
          <p:cNvPr id="84" name="Rectangle: Rounded Corners 83">
            <a:extLst>
              <a:ext uri="{FF2B5EF4-FFF2-40B4-BE49-F238E27FC236}">
                <a16:creationId xmlns:a16="http://schemas.microsoft.com/office/drawing/2014/main" id="{61C1A93E-CDDE-49AC-94FD-D352B15AE463}"/>
              </a:ext>
            </a:extLst>
          </p:cNvPr>
          <p:cNvSpPr/>
          <p:nvPr/>
        </p:nvSpPr>
        <p:spPr>
          <a:xfrm>
            <a:off x="1116227" y="3434643"/>
            <a:ext cx="10674434" cy="3100627"/>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a:extLst>
              <a:ext uri="{FF2B5EF4-FFF2-40B4-BE49-F238E27FC236}">
                <a16:creationId xmlns:a16="http://schemas.microsoft.com/office/drawing/2014/main" id="{FB5ECC9A-DF97-49FC-992D-658771DFAB5B}"/>
              </a:ext>
            </a:extLst>
          </p:cNvPr>
          <p:cNvGrpSpPr/>
          <p:nvPr/>
        </p:nvGrpSpPr>
        <p:grpSpPr>
          <a:xfrm>
            <a:off x="9656000" y="1562892"/>
            <a:ext cx="1995241" cy="1829635"/>
            <a:chOff x="9656000" y="1496330"/>
            <a:chExt cx="1995241" cy="1829635"/>
          </a:xfrm>
        </p:grpSpPr>
        <p:sp>
          <p:nvSpPr>
            <p:cNvPr id="91" name="Rectangle: Rounded Corners 90">
              <a:extLst>
                <a:ext uri="{FF2B5EF4-FFF2-40B4-BE49-F238E27FC236}">
                  <a16:creationId xmlns:a16="http://schemas.microsoft.com/office/drawing/2014/main" id="{77CCBA01-5668-41C2-9F30-458973F26425}"/>
                </a:ext>
              </a:extLst>
            </p:cNvPr>
            <p:cNvSpPr/>
            <p:nvPr/>
          </p:nvSpPr>
          <p:spPr>
            <a:xfrm>
              <a:off x="9656000" y="1496330"/>
              <a:ext cx="1995241" cy="1829635"/>
            </a:xfrm>
            <a:prstGeom prst="roundRect">
              <a:avLst>
                <a:gd name="adj" fmla="val 103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2577C3D-0AC2-45F6-9098-E3C52806B51E}"/>
                </a:ext>
              </a:extLst>
            </p:cNvPr>
            <p:cNvSpPr/>
            <p:nvPr/>
          </p:nvSpPr>
          <p:spPr>
            <a:xfrm>
              <a:off x="10067341" y="1666290"/>
              <a:ext cx="1190024" cy="118005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TextBox 98">
            <a:extLst>
              <a:ext uri="{FF2B5EF4-FFF2-40B4-BE49-F238E27FC236}">
                <a16:creationId xmlns:a16="http://schemas.microsoft.com/office/drawing/2014/main" id="{6C5D2FD5-DE8B-4BAC-B693-EB74F59C792D}"/>
              </a:ext>
            </a:extLst>
          </p:cNvPr>
          <p:cNvSpPr txBox="1"/>
          <p:nvPr/>
        </p:nvSpPr>
        <p:spPr>
          <a:xfrm>
            <a:off x="3481827" y="2106996"/>
            <a:ext cx="5768732" cy="769441"/>
          </a:xfrm>
          <a:prstGeom prst="rect">
            <a:avLst/>
          </a:prstGeom>
          <a:noFill/>
        </p:spPr>
        <p:txBody>
          <a:bodyPr wrap="square" rtlCol="0">
            <a:spAutoFit/>
          </a:bodyPr>
          <a:lstStyle/>
          <a:p>
            <a:r>
              <a:rPr lang="en-US" sz="4400" b="1">
                <a:ln w="6600">
                  <a:solidFill>
                    <a:schemeClr val="accent2"/>
                  </a:solidFill>
                  <a:prstDash val="solid"/>
                </a:ln>
                <a:solidFill>
                  <a:srgbClr val="FFFFFF"/>
                </a:solidFill>
                <a:effectLst>
                  <a:outerShdw dist="38100" dir="2700000" algn="tl" rotWithShape="0">
                    <a:schemeClr val="accent2"/>
                  </a:outerShdw>
                </a:effectLst>
                <a:latin typeface="#9Slide07 SVNHemi Head" panose="02040603050506020204" pitchFamily="18" charset="0"/>
                <a:cs typeface="Arial" panose="020B0604020202020204" pitchFamily="34" charset="0"/>
              </a:rPr>
              <a:t>Mốc cần chinh phục</a:t>
            </a:r>
          </a:p>
        </p:txBody>
      </p:sp>
      <p:sp>
        <p:nvSpPr>
          <p:cNvPr id="116" name="Rectangle: Rounded Corners 115">
            <a:extLst>
              <a:ext uri="{FF2B5EF4-FFF2-40B4-BE49-F238E27FC236}">
                <a16:creationId xmlns:a16="http://schemas.microsoft.com/office/drawing/2014/main" id="{A237D9D2-5600-40B2-BF9F-D61C45677B6B}"/>
              </a:ext>
            </a:extLst>
          </p:cNvPr>
          <p:cNvSpPr/>
          <p:nvPr/>
        </p:nvSpPr>
        <p:spPr>
          <a:xfrm>
            <a:off x="11616365" y="3719529"/>
            <a:ext cx="348798" cy="2708415"/>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Rounded Corners 116">
            <a:extLst>
              <a:ext uri="{FF2B5EF4-FFF2-40B4-BE49-F238E27FC236}">
                <a16:creationId xmlns:a16="http://schemas.microsoft.com/office/drawing/2014/main" id="{58CBC8AC-F8D7-47B8-8D14-10662ADE341F}"/>
              </a:ext>
            </a:extLst>
          </p:cNvPr>
          <p:cNvSpPr/>
          <p:nvPr/>
        </p:nvSpPr>
        <p:spPr>
          <a:xfrm>
            <a:off x="11973696" y="3707000"/>
            <a:ext cx="223063" cy="2708415"/>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Rounded Corners 92">
            <a:extLst>
              <a:ext uri="{FF2B5EF4-FFF2-40B4-BE49-F238E27FC236}">
                <a16:creationId xmlns:a16="http://schemas.microsoft.com/office/drawing/2014/main" id="{19D9236E-4EBD-4191-A231-0F31B6C1C21E}"/>
              </a:ext>
            </a:extLst>
          </p:cNvPr>
          <p:cNvSpPr/>
          <p:nvPr/>
        </p:nvSpPr>
        <p:spPr>
          <a:xfrm>
            <a:off x="9622677" y="219172"/>
            <a:ext cx="2072122" cy="1273781"/>
          </a:xfrm>
          <a:prstGeom prst="roundRect">
            <a:avLst>
              <a:gd name="adj" fmla="val 0"/>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Notification icon">
            <a:extLst>
              <a:ext uri="{FF2B5EF4-FFF2-40B4-BE49-F238E27FC236}">
                <a16:creationId xmlns:a16="http://schemas.microsoft.com/office/drawing/2014/main" id="{28D1270A-B6E4-419A-A33F-0705EC6BFC8F}"/>
              </a:ext>
            </a:extLst>
          </p:cNvPr>
          <p:cNvGrpSpPr/>
          <p:nvPr/>
        </p:nvGrpSpPr>
        <p:grpSpPr>
          <a:xfrm>
            <a:off x="11228173" y="391119"/>
            <a:ext cx="466625" cy="445875"/>
            <a:chOff x="1115510" y="119092"/>
            <a:chExt cx="230943" cy="230943"/>
          </a:xfrm>
        </p:grpSpPr>
        <p:sp>
          <p:nvSpPr>
            <p:cNvPr id="87" name="Rectangle: Rounded Corners 86">
              <a:extLst>
                <a:ext uri="{FF2B5EF4-FFF2-40B4-BE49-F238E27FC236}">
                  <a16:creationId xmlns:a16="http://schemas.microsoft.com/office/drawing/2014/main" id="{39F8CAE9-7A66-4736-9E69-F3A22C0E050E}"/>
                </a:ext>
              </a:extLst>
            </p:cNvPr>
            <p:cNvSpPr/>
            <p:nvPr/>
          </p:nvSpPr>
          <p:spPr>
            <a:xfrm>
              <a:off x="1115510" y="119092"/>
              <a:ext cx="230943" cy="230943"/>
            </a:xfrm>
            <a:prstGeom prst="roundRect">
              <a:avLst/>
            </a:prstGeom>
            <a:solidFill>
              <a:srgbClr val="F9C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800">
                <a:solidFill>
                  <a:prstClr val="white"/>
                </a:solidFill>
                <a:latin typeface="Calibri" panose="020F0502020204030204"/>
              </a:endParaRPr>
            </a:p>
          </p:txBody>
        </p:sp>
        <p:pic>
          <p:nvPicPr>
            <p:cNvPr id="88" name="Graphic 87">
              <a:extLst>
                <a:ext uri="{FF2B5EF4-FFF2-40B4-BE49-F238E27FC236}">
                  <a16:creationId xmlns:a16="http://schemas.microsoft.com/office/drawing/2014/main" id="{81B2C4B2-0BC1-4034-8AB8-8072A7865B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2092" y="153494"/>
              <a:ext cx="162137" cy="162137"/>
            </a:xfrm>
            <a:prstGeom prst="rect">
              <a:avLst/>
            </a:prstGeom>
          </p:spPr>
        </p:pic>
      </p:grpSp>
      <p:sp>
        <p:nvSpPr>
          <p:cNvPr id="94" name="Rectangle: Rounded Corners 93">
            <a:extLst>
              <a:ext uri="{FF2B5EF4-FFF2-40B4-BE49-F238E27FC236}">
                <a16:creationId xmlns:a16="http://schemas.microsoft.com/office/drawing/2014/main" id="{AA6C8773-23AB-4862-A031-D72091C745A9}"/>
              </a:ext>
            </a:extLst>
          </p:cNvPr>
          <p:cNvSpPr/>
          <p:nvPr/>
        </p:nvSpPr>
        <p:spPr>
          <a:xfrm>
            <a:off x="9534045" y="-3377"/>
            <a:ext cx="2256616" cy="222422"/>
          </a:xfrm>
          <a:prstGeom prst="roundRect">
            <a:avLst>
              <a:gd name="adj" fmla="val 0"/>
            </a:avLst>
          </a:prstGeom>
          <a:solidFill>
            <a:srgbClr val="F9C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09">
            <a:extLst>
              <a:ext uri="{FF2B5EF4-FFF2-40B4-BE49-F238E27FC236}">
                <a16:creationId xmlns:a16="http://schemas.microsoft.com/office/drawing/2014/main" id="{DD402726-0DE7-418B-9A35-037A44C56ABE}"/>
              </a:ext>
            </a:extLst>
          </p:cNvPr>
          <p:cNvGrpSpPr/>
          <p:nvPr/>
        </p:nvGrpSpPr>
        <p:grpSpPr>
          <a:xfrm>
            <a:off x="4359380" y="3660248"/>
            <a:ext cx="2516179" cy="2673304"/>
            <a:chOff x="1403481" y="3758408"/>
            <a:chExt cx="2516179" cy="2673304"/>
          </a:xfrm>
        </p:grpSpPr>
        <p:sp>
          <p:nvSpPr>
            <p:cNvPr id="112" name="Rectangle: Rounded Corners 111">
              <a:hlinkClick r:id="rId4" action="ppaction://hlinksldjump"/>
              <a:extLst>
                <a:ext uri="{FF2B5EF4-FFF2-40B4-BE49-F238E27FC236}">
                  <a16:creationId xmlns:a16="http://schemas.microsoft.com/office/drawing/2014/main" id="{8AD1C411-02A8-4262-B2D2-1EDD9506FB04}"/>
                </a:ext>
              </a:extLst>
            </p:cNvPr>
            <p:cNvSpPr/>
            <p:nvPr/>
          </p:nvSpPr>
          <p:spPr>
            <a:xfrm>
              <a:off x="1403481" y="3758408"/>
              <a:ext cx="2209295" cy="2673304"/>
            </a:xfrm>
            <a:prstGeom prst="roundRect">
              <a:avLst>
                <a:gd name="adj" fmla="val 859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 name="Graphic 112">
              <a:hlinkClick r:id="rId4" action="ppaction://hlinksldjump"/>
              <a:extLst>
                <a:ext uri="{FF2B5EF4-FFF2-40B4-BE49-F238E27FC236}">
                  <a16:creationId xmlns:a16="http://schemas.microsoft.com/office/drawing/2014/main" id="{8227CC02-E247-4B65-A0C1-296CC16A3F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09691" y="4005256"/>
              <a:ext cx="1421951" cy="1873962"/>
            </a:xfrm>
            <a:prstGeom prst="rect">
              <a:avLst/>
            </a:prstGeom>
          </p:spPr>
        </p:pic>
        <p:sp>
          <p:nvSpPr>
            <p:cNvPr id="114" name="TextBox 113">
              <a:hlinkClick r:id="rId4" action="ppaction://hlinksldjump"/>
              <a:extLst>
                <a:ext uri="{FF2B5EF4-FFF2-40B4-BE49-F238E27FC236}">
                  <a16:creationId xmlns:a16="http://schemas.microsoft.com/office/drawing/2014/main" id="{680EAE0C-F024-4577-B5AB-0BF1732F96D0}"/>
                </a:ext>
              </a:extLst>
            </p:cNvPr>
            <p:cNvSpPr txBox="1"/>
            <p:nvPr/>
          </p:nvSpPr>
          <p:spPr>
            <a:xfrm>
              <a:off x="1452273" y="5794850"/>
              <a:ext cx="2467387" cy="461665"/>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Tìm hiểu bài</a:t>
              </a:r>
            </a:p>
          </p:txBody>
        </p:sp>
      </p:grpSp>
      <p:grpSp>
        <p:nvGrpSpPr>
          <p:cNvPr id="130" name="Group 129">
            <a:extLst>
              <a:ext uri="{FF2B5EF4-FFF2-40B4-BE49-F238E27FC236}">
                <a16:creationId xmlns:a16="http://schemas.microsoft.com/office/drawing/2014/main" id="{7EFB6F12-8026-432E-AF80-0CC16387E951}"/>
              </a:ext>
            </a:extLst>
          </p:cNvPr>
          <p:cNvGrpSpPr/>
          <p:nvPr/>
        </p:nvGrpSpPr>
        <p:grpSpPr>
          <a:xfrm>
            <a:off x="1331285" y="3623408"/>
            <a:ext cx="2209295" cy="2673304"/>
            <a:chOff x="3824699" y="3739482"/>
            <a:chExt cx="2209295" cy="2673304"/>
          </a:xfrm>
        </p:grpSpPr>
        <p:sp>
          <p:nvSpPr>
            <p:cNvPr id="131" name="Rectangle: Rounded Corners 130">
              <a:hlinkClick r:id="rId7" action="ppaction://hlinksldjump"/>
              <a:extLst>
                <a:ext uri="{FF2B5EF4-FFF2-40B4-BE49-F238E27FC236}">
                  <a16:creationId xmlns:a16="http://schemas.microsoft.com/office/drawing/2014/main" id="{F28BFFB2-F849-47DA-93E6-85673D6227FE}"/>
                </a:ext>
              </a:extLst>
            </p:cNvPr>
            <p:cNvSpPr/>
            <p:nvPr/>
          </p:nvSpPr>
          <p:spPr>
            <a:xfrm>
              <a:off x="3824699" y="3739482"/>
              <a:ext cx="2209295" cy="2673304"/>
            </a:xfrm>
            <a:prstGeom prst="roundRect">
              <a:avLst>
                <a:gd name="adj" fmla="val 859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2" name="Notebook">
              <a:hlinkClick r:id="rId7" action="ppaction://hlinksldjump"/>
              <a:extLst>
                <a:ext uri="{FF2B5EF4-FFF2-40B4-BE49-F238E27FC236}">
                  <a16:creationId xmlns:a16="http://schemas.microsoft.com/office/drawing/2014/main" id="{7128FF6A-E030-425E-AA97-50445A376C9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667288">
              <a:off x="4524443" y="4069531"/>
              <a:ext cx="1210512" cy="1566048"/>
            </a:xfrm>
            <a:prstGeom prst="rect">
              <a:avLst/>
            </a:prstGeom>
          </p:spPr>
        </p:pic>
        <p:sp>
          <p:nvSpPr>
            <p:cNvPr id="133" name="TextBox 132">
              <a:hlinkClick r:id="rId7" action="ppaction://hlinksldjump"/>
              <a:extLst>
                <a:ext uri="{FF2B5EF4-FFF2-40B4-BE49-F238E27FC236}">
                  <a16:creationId xmlns:a16="http://schemas.microsoft.com/office/drawing/2014/main" id="{A318CA99-5B88-4CEF-977E-A7E7AF7F441A}"/>
                </a:ext>
              </a:extLst>
            </p:cNvPr>
            <p:cNvSpPr txBox="1"/>
            <p:nvPr/>
          </p:nvSpPr>
          <p:spPr>
            <a:xfrm>
              <a:off x="3991382" y="5803183"/>
              <a:ext cx="1945368" cy="461665"/>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Luyện đọc</a:t>
              </a:r>
            </a:p>
          </p:txBody>
        </p:sp>
      </p:grpSp>
      <p:grpSp>
        <p:nvGrpSpPr>
          <p:cNvPr id="134" name="Group 133">
            <a:extLst>
              <a:ext uri="{FF2B5EF4-FFF2-40B4-BE49-F238E27FC236}">
                <a16:creationId xmlns:a16="http://schemas.microsoft.com/office/drawing/2014/main" id="{4B09423A-D5AB-4543-825D-4C2D691064F5}"/>
              </a:ext>
            </a:extLst>
          </p:cNvPr>
          <p:cNvGrpSpPr/>
          <p:nvPr/>
        </p:nvGrpSpPr>
        <p:grpSpPr>
          <a:xfrm>
            <a:off x="7305784" y="3660248"/>
            <a:ext cx="2242568" cy="2673304"/>
            <a:chOff x="6278521" y="3736332"/>
            <a:chExt cx="2242568" cy="2673304"/>
          </a:xfrm>
        </p:grpSpPr>
        <p:sp>
          <p:nvSpPr>
            <p:cNvPr id="135" name="Rectangle: Rounded Corners 134">
              <a:hlinkClick r:id="rId10" action="ppaction://hlinksldjump"/>
              <a:extLst>
                <a:ext uri="{FF2B5EF4-FFF2-40B4-BE49-F238E27FC236}">
                  <a16:creationId xmlns:a16="http://schemas.microsoft.com/office/drawing/2014/main" id="{CBBE451B-3700-4424-A764-287D636EFFB2}"/>
                </a:ext>
              </a:extLst>
            </p:cNvPr>
            <p:cNvSpPr/>
            <p:nvPr/>
          </p:nvSpPr>
          <p:spPr>
            <a:xfrm>
              <a:off x="6278521" y="3736332"/>
              <a:ext cx="2209295" cy="2673304"/>
            </a:xfrm>
            <a:prstGeom prst="roundRect">
              <a:avLst>
                <a:gd name="adj" fmla="val 859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Graphic 135">
              <a:hlinkClick r:id="rId10" action="ppaction://hlinksldjump"/>
              <a:extLst>
                <a:ext uri="{FF2B5EF4-FFF2-40B4-BE49-F238E27FC236}">
                  <a16:creationId xmlns:a16="http://schemas.microsoft.com/office/drawing/2014/main" id="{DCD520AF-F4F8-427E-A865-BEF4FCE83D2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52710" y="4098602"/>
              <a:ext cx="1195687" cy="1478001"/>
            </a:xfrm>
            <a:prstGeom prst="rect">
              <a:avLst/>
            </a:prstGeom>
          </p:spPr>
        </p:pic>
        <p:sp>
          <p:nvSpPr>
            <p:cNvPr id="137" name="TextBox 136">
              <a:hlinkClick r:id="rId10" action="ppaction://hlinksldjump"/>
              <a:extLst>
                <a:ext uri="{FF2B5EF4-FFF2-40B4-BE49-F238E27FC236}">
                  <a16:creationId xmlns:a16="http://schemas.microsoft.com/office/drawing/2014/main" id="{BB81A619-FAF9-4EE7-A4B3-57BFE8E5893E}"/>
                </a:ext>
              </a:extLst>
            </p:cNvPr>
            <p:cNvSpPr txBox="1"/>
            <p:nvPr/>
          </p:nvSpPr>
          <p:spPr>
            <a:xfrm>
              <a:off x="6504706" y="5670859"/>
              <a:ext cx="2016383" cy="646331"/>
            </a:xfrm>
            <a:prstGeom prst="rect">
              <a:avLst/>
            </a:prstGeom>
            <a:noFill/>
          </p:spPr>
          <p:txBody>
            <a:bodyPr wrap="square" rtlCol="0">
              <a:spAutoFit/>
            </a:bodyPr>
            <a:lstStyle/>
            <a:p>
              <a:pPr algn="ctr"/>
              <a:r>
                <a:rPr lang="en-US" b="1">
                  <a:solidFill>
                    <a:schemeClr val="bg1"/>
                  </a:solidFill>
                  <a:latin typeface="Arial" panose="020B0604020202020204" pitchFamily="34" charset="0"/>
                  <a:cs typeface="Arial" panose="020B0604020202020204" pitchFamily="34" charset="0"/>
                </a:rPr>
                <a:t>Đọc diễn cảm và </a:t>
              </a:r>
            </a:p>
            <a:p>
              <a:pPr algn="ctr"/>
              <a:r>
                <a:rPr lang="en-US" b="1">
                  <a:solidFill>
                    <a:schemeClr val="bg1"/>
                  </a:solidFill>
                  <a:latin typeface="Arial" panose="020B0604020202020204" pitchFamily="34" charset="0"/>
                  <a:cs typeface="Arial" panose="020B0604020202020204" pitchFamily="34" charset="0"/>
                </a:rPr>
                <a:t>học thuộc lòng</a:t>
              </a:r>
            </a:p>
          </p:txBody>
        </p:sp>
      </p:grpSp>
      <p:sp>
        <p:nvSpPr>
          <p:cNvPr id="2" name="Sao: 5 Cánh 1">
            <a:extLst>
              <a:ext uri="{FF2B5EF4-FFF2-40B4-BE49-F238E27FC236}">
                <a16:creationId xmlns:a16="http://schemas.microsoft.com/office/drawing/2014/main" id="{8B84EA6E-B323-428D-AD2E-CF8ECB87A4AD}"/>
              </a:ext>
            </a:extLst>
          </p:cNvPr>
          <p:cNvSpPr/>
          <p:nvPr/>
        </p:nvSpPr>
        <p:spPr>
          <a:xfrm>
            <a:off x="10210084" y="1877531"/>
            <a:ext cx="918984" cy="811244"/>
          </a:xfrm>
          <a:prstGeom prst="star5">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65829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accel="50000" decel="50000" fill="hold" nodeType="withEffect">
                                  <p:stCondLst>
                                    <p:cond delay="0"/>
                                  </p:stCondLst>
                                  <p:childTnLst>
                                    <p:animMotion origin="layout" path="M 3.88889E-6 4.81481E-6 L 3.88889E-6 0.30277 " pathEditMode="relative" rAng="0" ptsTypes="AA">
                                      <p:cBhvr>
                                        <p:cTn id="9" dur="1250" spd="-100000" fill="hold"/>
                                        <p:tgtEl>
                                          <p:spTgt spid="17"/>
                                        </p:tgtEl>
                                        <p:attrNameLst>
                                          <p:attrName>ppt_x</p:attrName>
                                          <p:attrName>ppt_y</p:attrName>
                                        </p:attrNameLst>
                                      </p:cBhvr>
                                      <p:rCtr x="0" y="15123"/>
                                    </p:animMotion>
                                  </p:childTnLst>
                                </p:cTn>
                              </p:par>
                              <p:par>
                                <p:cTn id="10" presetID="10"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childTnLst>
                                </p:cTn>
                              </p:par>
                              <p:par>
                                <p:cTn id="13" presetID="42" presetClass="path" presetSubtype="0" accel="50000" decel="50000" fill="hold" nodeType="withEffect">
                                  <p:stCondLst>
                                    <p:cond delay="0"/>
                                  </p:stCondLst>
                                  <p:childTnLst>
                                    <p:animMotion origin="layout" path="M 3.88889E-6 9.87654E-7 L 3.88889E-6 0.30309 " pathEditMode="relative" rAng="0" ptsTypes="AA">
                                      <p:cBhvr>
                                        <p:cTn id="14" dur="1250" spd="-100000" fill="hold"/>
                                        <p:tgtEl>
                                          <p:spTgt spid="75"/>
                                        </p:tgtEl>
                                        <p:attrNameLst>
                                          <p:attrName>ppt_x</p:attrName>
                                          <p:attrName>ppt_y</p:attrName>
                                        </p:attrNameLst>
                                      </p:cBhvr>
                                      <p:rCtr x="0" y="15154"/>
                                    </p:animMotion>
                                  </p:childTnLst>
                                </p:cTn>
                              </p:par>
                              <p:par>
                                <p:cTn id="15" presetID="8" presetClass="emph" presetSubtype="0" repeatCount="indefinite" accel="25000" decel="25000" autoRev="1" fill="hold" nodeType="withEffect">
                                  <p:stCondLst>
                                    <p:cond delay="0"/>
                                  </p:stCondLst>
                                  <p:childTnLst>
                                    <p:animRot by="600000">
                                      <p:cBhvr>
                                        <p:cTn id="16" dur="1000" fill="hold"/>
                                        <p:tgtEl>
                                          <p:spTgt spid="75"/>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childTnLst>
                                </p:cTn>
                              </p:par>
                              <p:par>
                                <p:cTn id="20" presetID="42" presetClass="path" presetSubtype="0" accel="50000" decel="50000" fill="hold" nodeType="withEffect">
                                  <p:stCondLst>
                                    <p:cond delay="0"/>
                                  </p:stCondLst>
                                  <p:childTnLst>
                                    <p:animMotion origin="layout" path="M 3.61111E-6 4.93827E-7 L 3.61111E-6 0.30278 " pathEditMode="relative" rAng="0" ptsTypes="AA">
                                      <p:cBhvr>
                                        <p:cTn id="21" dur="1250" spd="-100000" fill="hold"/>
                                        <p:tgtEl>
                                          <p:spTgt spid="80"/>
                                        </p:tgtEl>
                                        <p:attrNameLst>
                                          <p:attrName>ppt_x</p:attrName>
                                          <p:attrName>ppt_y</p:attrName>
                                        </p:attrNameLst>
                                      </p:cBhvr>
                                      <p:rCtr x="0" y="15123"/>
                                    </p:animMotion>
                                  </p:childTnLst>
                                </p:cTn>
                              </p:par>
                              <p:par>
                                <p:cTn id="22" presetID="1" presetClass="entr" presetSubtype="0" fill="hold" nodeType="withEffect">
                                  <p:stCondLst>
                                    <p:cond delay="300"/>
                                  </p:stCondLst>
                                  <p:iterate type="lt">
                                    <p:tmAbs val="80"/>
                                  </p:iterate>
                                  <p:childTnLst>
                                    <p:set>
                                      <p:cBhvr>
                                        <p:cTn id="23" dur="1" fill="hold">
                                          <p:stCondLst>
                                            <p:cond delay="0"/>
                                          </p:stCondLst>
                                        </p:cTn>
                                        <p:tgtEl>
                                          <p:spTgt spid="16">
                                            <p:txEl>
                                              <p:pRg st="0" end="0"/>
                                            </p:txEl>
                                          </p:spTgt>
                                        </p:tgtEl>
                                        <p:attrNameLst>
                                          <p:attrName>style.visibility</p:attrName>
                                        </p:attrNameLst>
                                      </p:cBhvr>
                                      <p:to>
                                        <p:strVal val="visible"/>
                                      </p:to>
                                    </p:set>
                                  </p:childTnLst>
                                </p:cTn>
                              </p:par>
                              <p:par>
                                <p:cTn id="24" presetID="1" presetClass="entr" presetSubtype="0" fill="hold" grpId="0" nodeType="withEffect">
                                  <p:stCondLst>
                                    <p:cond delay="500"/>
                                  </p:stCondLst>
                                  <p:iterate type="lt">
                                    <p:tmAbs val="80"/>
                                  </p:iterate>
                                  <p:childTnLst>
                                    <p:set>
                                      <p:cBhvr>
                                        <p:cTn id="25" dur="1" fill="hold">
                                          <p:stCondLst>
                                            <p:cond delay="0"/>
                                          </p:stCondLst>
                                        </p:cTn>
                                        <p:tgtEl>
                                          <p:spTgt spid="99"/>
                                        </p:tgtEl>
                                        <p:attrNameLst>
                                          <p:attrName>style.visibility</p:attrName>
                                        </p:attrNameLst>
                                      </p:cBhvr>
                                      <p:to>
                                        <p:strVal val="visible"/>
                                      </p:to>
                                    </p:set>
                                  </p:childTnLst>
                                </p:cTn>
                              </p:par>
                              <p:par>
                                <p:cTn id="26" presetID="34" presetClass="emph" presetSubtype="0" fill="hold" grpId="1" nodeType="withEffect">
                                  <p:stCondLst>
                                    <p:cond delay="900"/>
                                  </p:stCondLst>
                                  <p:iterate type="lt">
                                    <p:tmPct val="10000"/>
                                  </p:iterate>
                                  <p:childTnLst>
                                    <p:animMotion origin="layout" path="M 4.58333E-6 -4.44444E-6 L 4.58333E-6 -0.05231 " pathEditMode="relative" rAng="0" ptsTypes="AA">
                                      <p:cBhvr>
                                        <p:cTn id="27" dur="300" accel="50000" decel="50000" autoRev="1" fill="hold">
                                          <p:stCondLst>
                                            <p:cond delay="0"/>
                                          </p:stCondLst>
                                        </p:cTn>
                                        <p:tgtEl>
                                          <p:spTgt spid="99"/>
                                        </p:tgtEl>
                                        <p:attrNameLst>
                                          <p:attrName>ppt_x</p:attrName>
                                          <p:attrName>ppt_y</p:attrName>
                                        </p:attrNameLst>
                                      </p:cBhvr>
                                      <p:rCtr x="0" y="-2616"/>
                                    </p:animMotion>
                                    <p:animRot by="1500000">
                                      <p:cBhvr>
                                        <p:cTn id="28" dur="150" fill="hold">
                                          <p:stCondLst>
                                            <p:cond delay="0"/>
                                          </p:stCondLst>
                                        </p:cTn>
                                        <p:tgtEl>
                                          <p:spTgt spid="99"/>
                                        </p:tgtEl>
                                        <p:attrNameLst>
                                          <p:attrName>r</p:attrName>
                                        </p:attrNameLst>
                                      </p:cBhvr>
                                    </p:animRot>
                                    <p:animRot by="-1500000">
                                      <p:cBhvr>
                                        <p:cTn id="29" dur="150" fill="hold">
                                          <p:stCondLst>
                                            <p:cond delay="150"/>
                                          </p:stCondLst>
                                        </p:cTn>
                                        <p:tgtEl>
                                          <p:spTgt spid="99"/>
                                        </p:tgtEl>
                                        <p:attrNameLst>
                                          <p:attrName>r</p:attrName>
                                        </p:attrNameLst>
                                      </p:cBhvr>
                                    </p:animRot>
                                    <p:animRot by="-1500000">
                                      <p:cBhvr>
                                        <p:cTn id="30" dur="150" fill="hold">
                                          <p:stCondLst>
                                            <p:cond delay="300"/>
                                          </p:stCondLst>
                                        </p:cTn>
                                        <p:tgtEl>
                                          <p:spTgt spid="99"/>
                                        </p:tgtEl>
                                        <p:attrNameLst>
                                          <p:attrName>r</p:attrName>
                                        </p:attrNameLst>
                                      </p:cBhvr>
                                    </p:animRot>
                                    <p:animRot by="1500000">
                                      <p:cBhvr>
                                        <p:cTn id="31" dur="150" fill="hold">
                                          <p:stCondLst>
                                            <p:cond delay="450"/>
                                          </p:stCondLst>
                                        </p:cTn>
                                        <p:tgtEl>
                                          <p:spTgt spid="99"/>
                                        </p:tgtEl>
                                        <p:attrNameLst>
                                          <p:attrName>r</p:attrName>
                                        </p:attrNameLst>
                                      </p:cBhvr>
                                    </p:animRot>
                                  </p:childTnLst>
                                </p:cTn>
                              </p:par>
                              <p:par>
                                <p:cTn id="32" presetID="2" presetClass="entr" presetSubtype="2" decel="100000" fill="hold" nodeType="withEffect">
                                  <p:stCondLst>
                                    <p:cond delay="700"/>
                                  </p:stCondLst>
                                  <p:childTnLst>
                                    <p:set>
                                      <p:cBhvr>
                                        <p:cTn id="33" dur="1" fill="hold">
                                          <p:stCondLst>
                                            <p:cond delay="0"/>
                                          </p:stCondLst>
                                        </p:cTn>
                                        <p:tgtEl>
                                          <p:spTgt spid="134"/>
                                        </p:tgtEl>
                                        <p:attrNameLst>
                                          <p:attrName>style.visibility</p:attrName>
                                        </p:attrNameLst>
                                      </p:cBhvr>
                                      <p:to>
                                        <p:strVal val="visible"/>
                                      </p:to>
                                    </p:set>
                                    <p:anim calcmode="lin" valueType="num">
                                      <p:cBhvr additive="base">
                                        <p:cTn id="34" dur="1000" fill="hold"/>
                                        <p:tgtEl>
                                          <p:spTgt spid="134"/>
                                        </p:tgtEl>
                                        <p:attrNameLst>
                                          <p:attrName>ppt_x</p:attrName>
                                        </p:attrNameLst>
                                      </p:cBhvr>
                                      <p:tavLst>
                                        <p:tav tm="0">
                                          <p:val>
                                            <p:strVal val="1+#ppt_w/2"/>
                                          </p:val>
                                        </p:tav>
                                        <p:tav tm="100000">
                                          <p:val>
                                            <p:strVal val="#ppt_x"/>
                                          </p:val>
                                        </p:tav>
                                      </p:tavLst>
                                    </p:anim>
                                    <p:anim calcmode="lin" valueType="num">
                                      <p:cBhvr additive="base">
                                        <p:cTn id="35" dur="1000" fill="hold"/>
                                        <p:tgtEl>
                                          <p:spTgt spid="134"/>
                                        </p:tgtEl>
                                        <p:attrNameLst>
                                          <p:attrName>ppt_y</p:attrName>
                                        </p:attrNameLst>
                                      </p:cBhvr>
                                      <p:tavLst>
                                        <p:tav tm="0">
                                          <p:val>
                                            <p:strVal val="#ppt_y"/>
                                          </p:val>
                                        </p:tav>
                                        <p:tav tm="100000">
                                          <p:val>
                                            <p:strVal val="#ppt_y"/>
                                          </p:val>
                                        </p:tav>
                                      </p:tavLst>
                                    </p:anim>
                                  </p:childTnLst>
                                </p:cTn>
                              </p:par>
                              <p:par>
                                <p:cTn id="36" presetID="2" presetClass="entr" presetSubtype="2" accel="50000" decel="50000" fill="hold" nodeType="withEffect">
                                  <p:stCondLst>
                                    <p:cond delay="0"/>
                                  </p:stCondLst>
                                  <p:childTnLst>
                                    <p:set>
                                      <p:cBhvr>
                                        <p:cTn id="37" dur="1" fill="hold">
                                          <p:stCondLst>
                                            <p:cond delay="0"/>
                                          </p:stCondLst>
                                        </p:cTn>
                                        <p:tgtEl>
                                          <p:spTgt spid="110"/>
                                        </p:tgtEl>
                                        <p:attrNameLst>
                                          <p:attrName>style.visibility</p:attrName>
                                        </p:attrNameLst>
                                      </p:cBhvr>
                                      <p:to>
                                        <p:strVal val="visible"/>
                                      </p:to>
                                    </p:set>
                                    <p:anim calcmode="lin" valueType="num">
                                      <p:cBhvr additive="base">
                                        <p:cTn id="38" dur="1250" fill="hold"/>
                                        <p:tgtEl>
                                          <p:spTgt spid="110"/>
                                        </p:tgtEl>
                                        <p:attrNameLst>
                                          <p:attrName>ppt_x</p:attrName>
                                        </p:attrNameLst>
                                      </p:cBhvr>
                                      <p:tavLst>
                                        <p:tav tm="0">
                                          <p:val>
                                            <p:strVal val="1+#ppt_w/2"/>
                                          </p:val>
                                        </p:tav>
                                        <p:tav tm="100000">
                                          <p:val>
                                            <p:strVal val="#ppt_x"/>
                                          </p:val>
                                        </p:tav>
                                      </p:tavLst>
                                    </p:anim>
                                    <p:anim calcmode="lin" valueType="num">
                                      <p:cBhvr additive="base">
                                        <p:cTn id="39" dur="1250" fill="hold"/>
                                        <p:tgtEl>
                                          <p:spTgt spid="110"/>
                                        </p:tgtEl>
                                        <p:attrNameLst>
                                          <p:attrName>ppt_y</p:attrName>
                                        </p:attrNameLst>
                                      </p:cBhvr>
                                      <p:tavLst>
                                        <p:tav tm="0">
                                          <p:val>
                                            <p:strVal val="#ppt_y"/>
                                          </p:val>
                                        </p:tav>
                                        <p:tav tm="100000">
                                          <p:val>
                                            <p:strVal val="#ppt_y"/>
                                          </p:val>
                                        </p:tav>
                                      </p:tavLst>
                                    </p:anim>
                                  </p:childTnLst>
                                </p:cTn>
                              </p:par>
                              <p:par>
                                <p:cTn id="40" presetID="2" presetClass="entr" presetSubtype="2" decel="100000" fill="hold" nodeType="withEffect">
                                  <p:stCondLst>
                                    <p:cond delay="500"/>
                                  </p:stCondLst>
                                  <p:childTnLst>
                                    <p:set>
                                      <p:cBhvr>
                                        <p:cTn id="41" dur="1" fill="hold">
                                          <p:stCondLst>
                                            <p:cond delay="0"/>
                                          </p:stCondLst>
                                        </p:cTn>
                                        <p:tgtEl>
                                          <p:spTgt spid="130"/>
                                        </p:tgtEl>
                                        <p:attrNameLst>
                                          <p:attrName>style.visibility</p:attrName>
                                        </p:attrNameLst>
                                      </p:cBhvr>
                                      <p:to>
                                        <p:strVal val="visible"/>
                                      </p:to>
                                    </p:set>
                                    <p:anim calcmode="lin" valueType="num">
                                      <p:cBhvr additive="base">
                                        <p:cTn id="42" dur="1000" fill="hold"/>
                                        <p:tgtEl>
                                          <p:spTgt spid="130"/>
                                        </p:tgtEl>
                                        <p:attrNameLst>
                                          <p:attrName>ppt_x</p:attrName>
                                        </p:attrNameLst>
                                      </p:cBhvr>
                                      <p:tavLst>
                                        <p:tav tm="0">
                                          <p:val>
                                            <p:strVal val="1+#ppt_w/2"/>
                                          </p:val>
                                        </p:tav>
                                        <p:tav tm="100000">
                                          <p:val>
                                            <p:strVal val="#ppt_x"/>
                                          </p:val>
                                        </p:tav>
                                      </p:tavLst>
                                    </p:anim>
                                    <p:anim calcmode="lin" valueType="num">
                                      <p:cBhvr additive="base">
                                        <p:cTn id="43" dur="1000" fill="hold"/>
                                        <p:tgtEl>
                                          <p:spTgt spid="130"/>
                                        </p:tgtEl>
                                        <p:attrNameLst>
                                          <p:attrName>ppt_y</p:attrName>
                                        </p:attrNameLst>
                                      </p:cBhvr>
                                      <p:tavLst>
                                        <p:tav tm="0">
                                          <p:val>
                                            <p:strVal val="#ppt_y"/>
                                          </p:val>
                                        </p:tav>
                                        <p:tav tm="100000">
                                          <p:val>
                                            <p:strVal val="#ppt_y"/>
                                          </p:val>
                                        </p:tav>
                                      </p:tavLst>
                                    </p:anim>
                                  </p:childTnLst>
                                </p:cTn>
                              </p:par>
                              <p:par>
                                <p:cTn id="44" presetID="6" presetClass="emph" presetSubtype="0" repeatCount="indefinite" accel="25000" decel="25000" autoRev="1" fill="hold" nodeType="withEffect">
                                  <p:stCondLst>
                                    <p:cond delay="1250"/>
                                  </p:stCondLst>
                                  <p:childTnLst>
                                    <p:animScale>
                                      <p:cBhvr>
                                        <p:cTn id="45" dur="1000" fill="hold"/>
                                        <p:tgtEl>
                                          <p:spTgt spid="1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9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4320;p72">
            <a:extLst>
              <a:ext uri="{FF2B5EF4-FFF2-40B4-BE49-F238E27FC236}">
                <a16:creationId xmlns:a16="http://schemas.microsoft.com/office/drawing/2014/main" id="{CDC4E1C8-9B1B-4F80-9BCF-62A4BF3FA771}"/>
              </a:ext>
            </a:extLst>
          </p:cNvPr>
          <p:cNvSpPr/>
          <p:nvPr/>
        </p:nvSpPr>
        <p:spPr>
          <a:xfrm>
            <a:off x="192041" y="4902622"/>
            <a:ext cx="5699307" cy="1128764"/>
          </a:xfrm>
          <a:prstGeom prst="roundRect">
            <a:avLst>
              <a:gd name="adj" fmla="val 16667"/>
            </a:avLst>
          </a:prstGeom>
          <a:solidFill>
            <a:schemeClr val="accent1"/>
          </a:solidFill>
          <a:ln w="381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F4FFFE"/>
                </a:solidFill>
                <a:effectLst/>
                <a:uLnTx/>
                <a:uFillTx/>
                <a:latin typeface="Nunito" panose="00000500000000000000" pitchFamily="2" charset="0"/>
                <a:ea typeface="Hind"/>
                <a:cs typeface="Hind"/>
                <a:sym typeface="Arial"/>
              </a:rPr>
              <a:t>C</a:t>
            </a:r>
            <a:r>
              <a:rPr kumimoji="0" lang="en-VN" sz="2800" b="1" i="0" u="none" strike="noStrike" kern="0" cap="none" spc="0" normalizeH="0" baseline="0" noProof="0">
                <a:ln>
                  <a:noFill/>
                </a:ln>
                <a:solidFill>
                  <a:srgbClr val="F4FFFE"/>
                </a:solidFill>
                <a:effectLst/>
                <a:uLnTx/>
                <a:uFillTx/>
                <a:latin typeface="Nunito" panose="00000500000000000000" pitchFamily="2" charset="0"/>
                <a:ea typeface="Hind"/>
                <a:cs typeface="Hind"/>
                <a:sym typeface="Arial"/>
              </a:rPr>
              <a:t>. </a:t>
            </a:r>
            <a:r>
              <a:rPr kumimoji="0" lang="en-US" sz="2800" b="1" i="0" u="none" strike="noStrike" kern="0" cap="none" spc="0" normalizeH="0" baseline="0" noProof="0">
                <a:ln>
                  <a:noFill/>
                </a:ln>
                <a:solidFill>
                  <a:srgbClr val="F4FFFE"/>
                </a:solidFill>
                <a:effectLst/>
                <a:uLnTx/>
                <a:uFillTx/>
                <a:latin typeface="Nunito" panose="00000500000000000000" pitchFamily="2" charset="0"/>
                <a:ea typeface="Hind"/>
                <a:cs typeface="Hind"/>
                <a:sym typeface="Arial"/>
              </a:rPr>
              <a:t>Tờ</a:t>
            </a:r>
            <a:r>
              <a:rPr kumimoji="0" lang="en-US" sz="2800" b="1" i="0" u="none" strike="noStrike" kern="0" cap="none" spc="0" normalizeH="0" noProof="0">
                <a:ln>
                  <a:noFill/>
                </a:ln>
                <a:solidFill>
                  <a:srgbClr val="F4FFFE"/>
                </a:solidFill>
                <a:effectLst/>
                <a:uLnTx/>
                <a:uFillTx/>
                <a:latin typeface="Nunito" panose="00000500000000000000" pitchFamily="2" charset="0"/>
                <a:ea typeface="Hind"/>
                <a:cs typeface="Hind"/>
                <a:sym typeface="Arial"/>
              </a:rPr>
              <a:t> giấy trắng, vàng, đỏ</a:t>
            </a:r>
            <a:endParaRPr kumimoji="0" sz="2800" b="1" i="0" u="none" strike="noStrike" kern="0" cap="none" spc="0" normalizeH="0" baseline="0" noProof="0" dirty="0">
              <a:ln>
                <a:noFill/>
              </a:ln>
              <a:solidFill>
                <a:srgbClr val="F4FFFE"/>
              </a:solidFill>
              <a:effectLst/>
              <a:uLnTx/>
              <a:uFillTx/>
              <a:latin typeface="Nunito" panose="00000500000000000000" pitchFamily="2" charset="0"/>
              <a:ea typeface="Hind"/>
              <a:cs typeface="Hind"/>
              <a:sym typeface="Arial"/>
            </a:endParaRPr>
          </a:p>
        </p:txBody>
      </p:sp>
      <p:sp>
        <p:nvSpPr>
          <p:cNvPr id="18" name="Google Shape;4320;p72">
            <a:extLst>
              <a:ext uri="{FF2B5EF4-FFF2-40B4-BE49-F238E27FC236}">
                <a16:creationId xmlns:a16="http://schemas.microsoft.com/office/drawing/2014/main" id="{FB1A19A4-B314-41D2-8F06-78040DB49EBA}"/>
              </a:ext>
            </a:extLst>
          </p:cNvPr>
          <p:cNvSpPr/>
          <p:nvPr/>
        </p:nvSpPr>
        <p:spPr>
          <a:xfrm>
            <a:off x="224585" y="3211014"/>
            <a:ext cx="5735518" cy="1305724"/>
          </a:xfrm>
          <a:prstGeom prst="roundRect">
            <a:avLst>
              <a:gd name="adj" fmla="val 16667"/>
            </a:avLst>
          </a:prstGeom>
          <a:solidFill>
            <a:schemeClr val="accent1"/>
          </a:solidFill>
          <a:ln w="381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800" b="1" i="0" u="none" strike="noStrike" kern="0" cap="none" spc="0" normalizeH="0" baseline="0" noProof="0" dirty="0">
                <a:ln>
                  <a:noFill/>
                </a:ln>
                <a:solidFill>
                  <a:srgbClr val="F4FFFE"/>
                </a:solidFill>
                <a:effectLst/>
                <a:uLnTx/>
                <a:uFillTx/>
                <a:latin typeface="Nunito" panose="00000500000000000000" pitchFamily="2" charset="0"/>
                <a:ea typeface="Hind"/>
                <a:cs typeface="Hind"/>
                <a:sym typeface="Arial"/>
              </a:rPr>
              <a:t>B</a:t>
            </a:r>
            <a:r>
              <a:rPr kumimoji="0" lang="en-VN" sz="2800" b="1" i="0" u="none" strike="noStrike" kern="0" cap="none" spc="0" normalizeH="0" baseline="0" noProof="0">
                <a:ln>
                  <a:noFill/>
                </a:ln>
                <a:solidFill>
                  <a:srgbClr val="F4FFFE"/>
                </a:solidFill>
                <a:effectLst/>
                <a:uLnTx/>
                <a:uFillTx/>
                <a:latin typeface="Nunito" panose="00000500000000000000" pitchFamily="2" charset="0"/>
                <a:ea typeface="Hind"/>
                <a:cs typeface="Hind"/>
                <a:sym typeface="Arial"/>
              </a:rPr>
              <a:t>. </a:t>
            </a:r>
            <a:r>
              <a:rPr kumimoji="0" lang="en-US" sz="2800" b="1" i="0" u="none" strike="noStrike" kern="0" cap="none" spc="0" normalizeH="0" baseline="0" noProof="0">
                <a:ln>
                  <a:noFill/>
                </a:ln>
                <a:solidFill>
                  <a:srgbClr val="F4FFFE"/>
                </a:solidFill>
                <a:effectLst/>
                <a:uLnTx/>
                <a:uFillTx/>
                <a:latin typeface="Nunito" panose="00000500000000000000" pitchFamily="2" charset="0"/>
                <a:ea typeface="Hind"/>
                <a:cs typeface="Hind"/>
                <a:sym typeface="Arial"/>
              </a:rPr>
              <a:t>Tờ</a:t>
            </a:r>
            <a:r>
              <a:rPr kumimoji="0" lang="en-US" sz="2800" b="1" i="0" u="none" strike="noStrike" kern="0" cap="none" spc="0" normalizeH="0" noProof="0">
                <a:ln>
                  <a:noFill/>
                </a:ln>
                <a:solidFill>
                  <a:srgbClr val="F4FFFE"/>
                </a:solidFill>
                <a:effectLst/>
                <a:uLnTx/>
                <a:uFillTx/>
                <a:latin typeface="Nunito" panose="00000500000000000000" pitchFamily="2" charset="0"/>
                <a:ea typeface="Hind"/>
                <a:cs typeface="Hind"/>
                <a:sym typeface="Arial"/>
              </a:rPr>
              <a:t> giấy vàng, xanh, hồng</a:t>
            </a:r>
            <a:endParaRPr kumimoji="0" sz="2800" b="1" i="0" u="none" strike="noStrike" kern="0" cap="none" spc="0" normalizeH="0" baseline="0" noProof="0" dirty="0">
              <a:ln>
                <a:noFill/>
              </a:ln>
              <a:solidFill>
                <a:srgbClr val="F4FFFE"/>
              </a:solidFill>
              <a:effectLst/>
              <a:uLnTx/>
              <a:uFillTx/>
              <a:latin typeface="Nunito" panose="00000500000000000000" pitchFamily="2" charset="0"/>
              <a:ea typeface="Hind"/>
              <a:cs typeface="Hind"/>
              <a:sym typeface="Arial"/>
            </a:endParaRPr>
          </a:p>
        </p:txBody>
      </p:sp>
      <p:sp>
        <p:nvSpPr>
          <p:cNvPr id="19" name="Google Shape;4320;p72">
            <a:extLst>
              <a:ext uri="{FF2B5EF4-FFF2-40B4-BE49-F238E27FC236}">
                <a16:creationId xmlns:a16="http://schemas.microsoft.com/office/drawing/2014/main" id="{A7F07AEE-7CD4-4339-9AE6-BC283AD85EA8}"/>
              </a:ext>
            </a:extLst>
          </p:cNvPr>
          <p:cNvSpPr/>
          <p:nvPr/>
        </p:nvSpPr>
        <p:spPr>
          <a:xfrm>
            <a:off x="188311" y="1652543"/>
            <a:ext cx="5575171" cy="1172587"/>
          </a:xfrm>
          <a:prstGeom prst="roundRect">
            <a:avLst>
              <a:gd name="adj" fmla="val 16667"/>
            </a:avLst>
          </a:prstGeom>
          <a:solidFill>
            <a:schemeClr val="accent1"/>
          </a:solidFill>
          <a:ln w="381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a:ln>
                  <a:noFill/>
                </a:ln>
                <a:solidFill>
                  <a:srgbClr val="F4FFFE"/>
                </a:solidFill>
                <a:effectLst/>
                <a:uLnTx/>
                <a:uFillTx/>
                <a:latin typeface="Nunito" panose="00000500000000000000" pitchFamily="2" charset="0"/>
                <a:ea typeface="Hind"/>
                <a:cs typeface="Hind"/>
                <a:sym typeface="Arial"/>
              </a:rPr>
              <a:t>A</a:t>
            </a:r>
            <a:r>
              <a:rPr kumimoji="0" lang="en-VN" sz="2800" b="1" i="0" u="none" strike="noStrike" kern="0" cap="none" spc="0" normalizeH="0" baseline="0" noProof="0">
                <a:ln>
                  <a:noFill/>
                </a:ln>
                <a:solidFill>
                  <a:srgbClr val="F4FFFE"/>
                </a:solidFill>
                <a:effectLst/>
                <a:uLnTx/>
                <a:uFillTx/>
                <a:latin typeface="Nunito" panose="00000500000000000000" pitchFamily="2" charset="0"/>
                <a:ea typeface="Hind"/>
                <a:cs typeface="Hind"/>
                <a:sym typeface="Arial"/>
              </a:rPr>
              <a:t>. </a:t>
            </a:r>
            <a:r>
              <a:rPr kumimoji="0" lang="en-US" sz="2800" b="1" i="0" u="none" strike="noStrike" kern="0" cap="none" spc="0" normalizeH="0" baseline="0" noProof="0">
                <a:ln>
                  <a:noFill/>
                </a:ln>
                <a:solidFill>
                  <a:srgbClr val="F4FFFE"/>
                </a:solidFill>
                <a:effectLst/>
                <a:uLnTx/>
                <a:uFillTx/>
                <a:latin typeface="Nunito" panose="00000500000000000000" pitchFamily="2" charset="0"/>
                <a:ea typeface="Hind"/>
                <a:cs typeface="Hind"/>
                <a:sym typeface="Arial"/>
              </a:rPr>
              <a:t>Tờ</a:t>
            </a:r>
            <a:r>
              <a:rPr kumimoji="0" lang="en-US" sz="2800" b="1" i="0" u="none" strike="noStrike" kern="0" cap="none" spc="0" normalizeH="0" noProof="0">
                <a:ln>
                  <a:noFill/>
                </a:ln>
                <a:solidFill>
                  <a:srgbClr val="F4FFFE"/>
                </a:solidFill>
                <a:effectLst/>
                <a:uLnTx/>
                <a:uFillTx/>
                <a:latin typeface="Nunito" panose="00000500000000000000" pitchFamily="2" charset="0"/>
                <a:ea typeface="Hind"/>
                <a:cs typeface="Hind"/>
                <a:sym typeface="Arial"/>
              </a:rPr>
              <a:t> giấy trắng, đỏ, xanh</a:t>
            </a:r>
            <a:endParaRPr kumimoji="0" sz="2800" b="1" i="0" u="none" strike="noStrike" kern="0" cap="none" spc="0" normalizeH="0" baseline="0" noProof="0" dirty="0">
              <a:ln>
                <a:noFill/>
              </a:ln>
              <a:solidFill>
                <a:srgbClr val="F4FFFE"/>
              </a:solidFill>
              <a:effectLst/>
              <a:uLnTx/>
              <a:uFillTx/>
              <a:latin typeface="Nunito" panose="00000500000000000000" pitchFamily="2" charset="0"/>
              <a:ea typeface="Hind"/>
              <a:cs typeface="Hind"/>
              <a:sym typeface="Arial"/>
            </a:endParaRPr>
          </a:p>
        </p:txBody>
      </p:sp>
      <p:pic>
        <p:nvPicPr>
          <p:cNvPr id="20" name="Epic-Fail-Sound-Effects">
            <a:hlinkClick r:id="" action="ppaction://media"/>
            <a:extLst>
              <a:ext uri="{FF2B5EF4-FFF2-40B4-BE49-F238E27FC236}">
                <a16:creationId xmlns:a16="http://schemas.microsoft.com/office/drawing/2014/main" id="{FE434E64-BD32-4B2F-BDB0-66C181F35C90}"/>
              </a:ext>
            </a:extLst>
          </p:cNvPr>
          <p:cNvPicPr>
            <a:picLocks noChangeAspect="1"/>
          </p:cNvPicPr>
          <p:nvPr>
            <a:audioFile r:link="rId1"/>
            <p:extLst>
              <p:ext uri="{DAA4B4D4-6D71-4841-9C94-3DE7FCFB9230}">
                <p14:media xmlns:p14="http://schemas.microsoft.com/office/powerpoint/2010/main" r:embed="rId2">
                  <p14:trim st="14347" end="30385.6235"/>
                </p14:media>
              </p:ext>
            </p:extLst>
          </p:nvPr>
        </p:nvPicPr>
        <p:blipFill>
          <a:blip r:embed="rId6"/>
          <a:stretch>
            <a:fillRect/>
          </a:stretch>
        </p:blipFill>
        <p:spPr>
          <a:xfrm>
            <a:off x="-1048202" y="3290740"/>
            <a:ext cx="609600" cy="609600"/>
          </a:xfrm>
          <a:prstGeom prst="rect">
            <a:avLst/>
          </a:prstGeom>
        </p:spPr>
      </p:pic>
      <p:pic>
        <p:nvPicPr>
          <p:cNvPr id="21" name="Epic-Fail-Sound-Effects">
            <a:hlinkClick r:id="" action="ppaction://media"/>
            <a:extLst>
              <a:ext uri="{FF2B5EF4-FFF2-40B4-BE49-F238E27FC236}">
                <a16:creationId xmlns:a16="http://schemas.microsoft.com/office/drawing/2014/main" id="{2B2BDB20-3004-4476-B4D3-AD1DAB81C829}"/>
              </a:ext>
            </a:extLst>
          </p:cNvPr>
          <p:cNvPicPr>
            <a:picLocks noChangeAspect="1"/>
          </p:cNvPicPr>
          <p:nvPr>
            <a:audioFile r:link="rId1"/>
            <p:extLst>
              <p:ext uri="{DAA4B4D4-6D71-4841-9C94-3DE7FCFB9230}">
                <p14:media xmlns:p14="http://schemas.microsoft.com/office/powerpoint/2010/main" r:embed="rId2">
                  <p14:trim st="14347" end="30385.6235"/>
                </p14:media>
              </p:ext>
            </p:extLst>
          </p:nvPr>
        </p:nvPicPr>
        <p:blipFill>
          <a:blip r:embed="rId6"/>
          <a:stretch>
            <a:fillRect/>
          </a:stretch>
        </p:blipFill>
        <p:spPr>
          <a:xfrm>
            <a:off x="13900962" y="4597822"/>
            <a:ext cx="609600" cy="609600"/>
          </a:xfrm>
          <a:prstGeom prst="rect">
            <a:avLst/>
          </a:prstGeom>
        </p:spPr>
      </p:pic>
      <p:pic>
        <p:nvPicPr>
          <p:cNvPr id="22" name="Tieng-yeah-tre-con-www_nhacchuongvui_com">
            <a:hlinkClick r:id="" action="ppaction://media"/>
            <a:extLst>
              <a:ext uri="{FF2B5EF4-FFF2-40B4-BE49-F238E27FC236}">
                <a16:creationId xmlns:a16="http://schemas.microsoft.com/office/drawing/2014/main" id="{A0BCBB09-BDA3-4FFE-A36B-81AB05ADCFAC}"/>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2676979" y="-837271"/>
            <a:ext cx="487363" cy="487363"/>
          </a:xfrm>
          <a:prstGeom prst="rect">
            <a:avLst/>
          </a:prstGeom>
        </p:spPr>
      </p:pic>
      <p:grpSp>
        <p:nvGrpSpPr>
          <p:cNvPr id="10" name="Group 9">
            <a:extLst>
              <a:ext uri="{FF2B5EF4-FFF2-40B4-BE49-F238E27FC236}">
                <a16:creationId xmlns:a16="http://schemas.microsoft.com/office/drawing/2014/main" id="{E49E2FC9-080B-467D-A59D-7DDC6840C886}"/>
              </a:ext>
            </a:extLst>
          </p:cNvPr>
          <p:cNvGrpSpPr/>
          <p:nvPr/>
        </p:nvGrpSpPr>
        <p:grpSpPr>
          <a:xfrm>
            <a:off x="512231" y="22648"/>
            <a:ext cx="10895743" cy="1130555"/>
            <a:chOff x="5384298" y="4185456"/>
            <a:chExt cx="5832648" cy="1130555"/>
          </a:xfrm>
        </p:grpSpPr>
        <p:sp>
          <p:nvSpPr>
            <p:cNvPr id="12" name="椭圆 31">
              <a:extLst>
                <a:ext uri="{FF2B5EF4-FFF2-40B4-BE49-F238E27FC236}">
                  <a16:creationId xmlns:a16="http://schemas.microsoft.com/office/drawing/2014/main" id="{43811583-0720-46F3-81E6-7BBF69292FB8}"/>
                </a:ext>
              </a:extLst>
            </p:cNvPr>
            <p:cNvSpPr/>
            <p:nvPr/>
          </p:nvSpPr>
          <p:spPr>
            <a:xfrm flipH="1">
              <a:off x="5384298" y="4380648"/>
              <a:ext cx="5832648" cy="9353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13" name="图片 33">
              <a:extLst>
                <a:ext uri="{FF2B5EF4-FFF2-40B4-BE49-F238E27FC236}">
                  <a16:creationId xmlns:a16="http://schemas.microsoft.com/office/drawing/2014/main" id="{C547D0A0-E412-4102-A563-D04B7FDD5419}"/>
                </a:ext>
              </a:extLst>
            </p:cNvPr>
            <p:cNvPicPr>
              <a:picLocks noChangeAspect="1"/>
            </p:cNvPicPr>
            <p:nvPr/>
          </p:nvPicPr>
          <p:blipFill>
            <a:blip r:embed="rId7"/>
            <a:stretch>
              <a:fillRect/>
            </a:stretch>
          </p:blipFill>
          <p:spPr>
            <a:xfrm>
              <a:off x="10686839" y="4185456"/>
              <a:ext cx="530107" cy="711544"/>
            </a:xfrm>
            <a:prstGeom prst="rect">
              <a:avLst/>
            </a:prstGeom>
          </p:spPr>
        </p:pic>
        <p:sp>
          <p:nvSpPr>
            <p:cNvPr id="14" name="Text Box 25">
              <a:extLst>
                <a:ext uri="{FF2B5EF4-FFF2-40B4-BE49-F238E27FC236}">
                  <a16:creationId xmlns:a16="http://schemas.microsoft.com/office/drawing/2014/main" id="{5E1A95EA-CBE1-41D5-8D63-D27BB54B77EE}"/>
                </a:ext>
              </a:extLst>
            </p:cNvPr>
            <p:cNvSpPr txBox="1">
              <a:spLocks noChangeArrowheads="1"/>
            </p:cNvSpPr>
            <p:nvPr/>
          </p:nvSpPr>
          <p:spPr bwMode="auto">
            <a:xfrm>
              <a:off x="5577272" y="4548949"/>
              <a:ext cx="53686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642D"/>
                  </a:solidFill>
                  <a:effectLst/>
                  <a:uLnTx/>
                  <a:uFillTx/>
                  <a:latin typeface="Arial" panose="020B0604020202020204" pitchFamily="34" charset="0"/>
                  <a:ea typeface="宋体" panose="02010600030101010101" pitchFamily="2" charset="-122"/>
                  <a:cs typeface="Arial" panose="020B0604020202020204" pitchFamily="34" charset="0"/>
                </a:rPr>
                <a:t>Câu 1: Cô giáo đã sử dụng các tờ giấy nào?</a:t>
              </a:r>
              <a:endParaRPr kumimoji="0" lang="vi-VN" altLang="en-US" sz="2800" b="1" i="0" u="none" strike="noStrike" kern="1200" cap="none" spc="0" normalizeH="0" baseline="0" noProof="0" dirty="0">
                <a:ln>
                  <a:noFill/>
                </a:ln>
                <a:solidFill>
                  <a:srgbClr val="00642D"/>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pic>
        <p:nvPicPr>
          <p:cNvPr id="15" name="Picture 14">
            <a:extLst>
              <a:ext uri="{FF2B5EF4-FFF2-40B4-BE49-F238E27FC236}">
                <a16:creationId xmlns:a16="http://schemas.microsoft.com/office/drawing/2014/main" id="{BE2DED5D-11B2-4CF2-BF7A-D8757064E369}"/>
              </a:ext>
            </a:extLst>
          </p:cNvPr>
          <p:cNvPicPr>
            <a:picLocks noChangeAspect="1"/>
          </p:cNvPicPr>
          <p:nvPr/>
        </p:nvPicPr>
        <p:blipFill>
          <a:blip r:embed="rId8"/>
          <a:stretch>
            <a:fillRect/>
          </a:stretch>
        </p:blipFill>
        <p:spPr>
          <a:xfrm>
            <a:off x="6677792" y="1921859"/>
            <a:ext cx="5079157" cy="3691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313304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7"/>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17"/>
                                        </p:tgtEl>
                                        <p:attrNameLst>
                                          <p:attrName>fillcolor</p:attrName>
                                        </p:attrNameLst>
                                      </p:cBhvr>
                                      <p:to>
                                        <a:srgbClr val="FF4F52"/>
                                      </p:to>
                                    </p:animClr>
                                    <p:set>
                                      <p:cBhvr>
                                        <p:cTn id="24" dur="500" fill="hold"/>
                                        <p:tgtEl>
                                          <p:spTgt spid="17"/>
                                        </p:tgtEl>
                                        <p:attrNameLst>
                                          <p:attrName>fill.type</p:attrName>
                                        </p:attrNameLst>
                                      </p:cBhvr>
                                      <p:to>
                                        <p:strVal val="solid"/>
                                      </p:to>
                                    </p:set>
                                    <p:set>
                                      <p:cBhvr>
                                        <p:cTn id="25" dur="500" fill="hold"/>
                                        <p:tgtEl>
                                          <p:spTgt spid="17"/>
                                        </p:tgtEl>
                                        <p:attrNameLst>
                                          <p:attrName>fill.on</p:attrName>
                                        </p:attrNameLst>
                                      </p:cBhvr>
                                      <p:to>
                                        <p:strVal val="true"/>
                                      </p:to>
                                    </p:se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4633" fill="hold"/>
                                        <p:tgtEl>
                                          <p:spTgt spid="20"/>
                                        </p:tgtEl>
                                      </p:cBhvr>
                                    </p:cmd>
                                  </p:childTnLst>
                                </p:cTn>
                              </p:par>
                            </p:childTnLst>
                          </p:cTn>
                        </p:par>
                      </p:childTnLst>
                    </p:cTn>
                  </p:par>
                </p:childTnLst>
              </p:cTn>
              <p:nextCondLst>
                <p:cond evt="onClick" delay="0">
                  <p:tgtEl>
                    <p:spTgt spid="17"/>
                  </p:tgtEl>
                </p:cond>
              </p:nextCondLst>
            </p:seq>
            <p:seq concurrent="1" nextAc="seek">
              <p:cTn id="29" restart="whenNotActive" fill="hold" evtFilter="cancelBubble" nodeType="interactiveSeq">
                <p:stCondLst>
                  <p:cond evt="onClick" delay="0">
                    <p:tgtEl>
                      <p:spTgt spid="18"/>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18"/>
                                        </p:tgtEl>
                                        <p:attrNameLst>
                                          <p:attrName>fillcolor</p:attrName>
                                        </p:attrNameLst>
                                      </p:cBhvr>
                                      <p:to>
                                        <a:srgbClr val="FF4F52"/>
                                      </p:to>
                                    </p:animClr>
                                    <p:set>
                                      <p:cBhvr>
                                        <p:cTn id="34" dur="500" fill="hold"/>
                                        <p:tgtEl>
                                          <p:spTgt spid="18"/>
                                        </p:tgtEl>
                                        <p:attrNameLst>
                                          <p:attrName>fill.type</p:attrName>
                                        </p:attrNameLst>
                                      </p:cBhvr>
                                      <p:to>
                                        <p:strVal val="solid"/>
                                      </p:to>
                                    </p:set>
                                    <p:set>
                                      <p:cBhvr>
                                        <p:cTn id="35" dur="500" fill="hold"/>
                                        <p:tgtEl>
                                          <p:spTgt spid="18"/>
                                        </p:tgtEl>
                                        <p:attrNameLst>
                                          <p:attrName>fill.on</p:attrName>
                                        </p:attrNameLst>
                                      </p:cBhvr>
                                      <p:to>
                                        <p:strVal val="true"/>
                                      </p:to>
                                    </p:set>
                                  </p:childTnLst>
                                </p:cTn>
                              </p:par>
                            </p:childTnLst>
                          </p:cTn>
                        </p:par>
                        <p:par>
                          <p:cTn id="36" fill="hold">
                            <p:stCondLst>
                              <p:cond delay="500"/>
                            </p:stCondLst>
                            <p:childTnLst>
                              <p:par>
                                <p:cTn id="37" presetID="1" presetClass="mediacall" presetSubtype="0" fill="hold" nodeType="afterEffect">
                                  <p:stCondLst>
                                    <p:cond delay="0"/>
                                  </p:stCondLst>
                                  <p:childTnLst>
                                    <p:cmd type="call" cmd="playFrom(0.0)">
                                      <p:cBhvr>
                                        <p:cTn id="38" dur="4633" fill="hold"/>
                                        <p:tgtEl>
                                          <p:spTgt spid="21"/>
                                        </p:tgtEl>
                                      </p:cBhvr>
                                    </p:cmd>
                                  </p:childTnLst>
                                </p:cTn>
                              </p:par>
                            </p:childTnLst>
                          </p:cTn>
                        </p:par>
                      </p:childTnLst>
                    </p:cTn>
                  </p:par>
                </p:childTnLst>
              </p:cTn>
              <p:nextCondLst>
                <p:cond evt="onClick" delay="0">
                  <p:tgtEl>
                    <p:spTgt spid="18"/>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19"/>
                                        </p:tgtEl>
                                        <p:attrNameLst>
                                          <p:attrName>fillcolor</p:attrName>
                                        </p:attrNameLst>
                                      </p:cBhvr>
                                      <p:to>
                                        <a:srgbClr val="92D050"/>
                                      </p:to>
                                    </p:animClr>
                                    <p:set>
                                      <p:cBhvr>
                                        <p:cTn id="44" dur="500" fill="hold"/>
                                        <p:tgtEl>
                                          <p:spTgt spid="19"/>
                                        </p:tgtEl>
                                        <p:attrNameLst>
                                          <p:attrName>fill.type</p:attrName>
                                        </p:attrNameLst>
                                      </p:cBhvr>
                                      <p:to>
                                        <p:strVal val="solid"/>
                                      </p:to>
                                    </p:set>
                                    <p:set>
                                      <p:cBhvr>
                                        <p:cTn id="45" dur="500" fill="hold"/>
                                        <p:tgtEl>
                                          <p:spTgt spid="19"/>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4414" fill="hold"/>
                                        <p:tgtEl>
                                          <p:spTgt spid="22"/>
                                        </p:tgtEl>
                                      </p:cBhvr>
                                    </p:cmd>
                                  </p:childTnLst>
                                </p:cTn>
                              </p:par>
                            </p:childTnLst>
                          </p:cTn>
                        </p:par>
                      </p:childTnLst>
                    </p:cTn>
                  </p:par>
                </p:childTnLst>
              </p:cTn>
              <p:nextCondLst>
                <p:cond evt="onClick" delay="0">
                  <p:tgtEl>
                    <p:spTgt spid="19"/>
                  </p:tgtEl>
                </p:cond>
              </p:nextCondLst>
            </p:seq>
            <p:audio>
              <p:cMediaNode vol="80000">
                <p:cTn id="48" fill="hold" display="0">
                  <p:stCondLst>
                    <p:cond delay="indefinite"/>
                  </p:stCondLst>
                  <p:endCondLst>
                    <p:cond evt="onStopAudio" delay="0">
                      <p:tgtEl>
                        <p:sldTgt/>
                      </p:tgtEl>
                    </p:cond>
                  </p:endCondLst>
                </p:cTn>
                <p:tgtEl>
                  <p:spTgt spid="20"/>
                </p:tgtEl>
              </p:cMediaNode>
            </p:audio>
            <p:audio>
              <p:cMediaNode vol="80000">
                <p:cTn id="49" fill="hold" display="0">
                  <p:stCondLst>
                    <p:cond delay="indefinite"/>
                  </p:stCondLst>
                  <p:endCondLst>
                    <p:cond evt="onStopAudio" delay="0">
                      <p:tgtEl>
                        <p:sldTgt/>
                      </p:tgtEl>
                    </p:cond>
                  </p:endCondLst>
                </p:cTn>
                <p:tgtEl>
                  <p:spTgt spid="21"/>
                </p:tgtEl>
              </p:cMediaNode>
            </p:audio>
            <p:audio>
              <p:cMediaNode vol="80000">
                <p:cTn id="50" fill="hold" display="0">
                  <p:stCondLst>
                    <p:cond delay="indefinite"/>
                  </p:stCondLst>
                  <p:endCondLst>
                    <p:cond evt="onStopAudio" delay="0">
                      <p:tgtEl>
                        <p:sldTgt/>
                      </p:tgtEl>
                    </p:cond>
                  </p:endCondLst>
                </p:cTn>
                <p:tgtEl>
                  <p:spTgt spid="22"/>
                </p:tgtEl>
              </p:cMediaNode>
            </p:audio>
          </p:childTnLst>
        </p:cTn>
      </p:par>
    </p:tnLst>
    <p:bldLst>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269B72-6F04-4372-8ED0-EFB8A0C8D08B}"/>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00C3E74-3A83-42DE-A2B5-A732BDFD8F0D}"/>
              </a:ext>
            </a:extLst>
          </p:cNvPr>
          <p:cNvSpPr txBox="1"/>
          <p:nvPr/>
        </p:nvSpPr>
        <p:spPr>
          <a:xfrm>
            <a:off x="2327981" y="4082385"/>
            <a:ext cx="7536037"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KHỞI ĐỘNG</a:t>
            </a:r>
            <a:endParaRPr kumimoji="0" lang="vi-VN" sz="9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2488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46"/>
          <p:cNvSpPr>
            <a:spLocks noEditPoints="1"/>
          </p:cNvSpPr>
          <p:nvPr/>
        </p:nvSpPr>
        <p:spPr bwMode="auto">
          <a:xfrm>
            <a:off x="166486" y="1381180"/>
            <a:ext cx="472478" cy="472478"/>
          </a:xfrm>
          <a:custGeom>
            <a:avLst/>
            <a:gdLst/>
            <a:ahLst/>
            <a:cxnLst>
              <a:cxn ang="0">
                <a:pos x="55" y="44"/>
              </a:cxn>
              <a:cxn ang="0">
                <a:pos x="44" y="55"/>
              </a:cxn>
              <a:cxn ang="0">
                <a:pos x="10" y="55"/>
              </a:cxn>
              <a:cxn ang="0">
                <a:pos x="0" y="44"/>
              </a:cxn>
              <a:cxn ang="0">
                <a:pos x="0" y="10"/>
              </a:cxn>
              <a:cxn ang="0">
                <a:pos x="10" y="0"/>
              </a:cxn>
              <a:cxn ang="0">
                <a:pos x="44" y="0"/>
              </a:cxn>
              <a:cxn ang="0">
                <a:pos x="55" y="10"/>
              </a:cxn>
              <a:cxn ang="0">
                <a:pos x="55" y="44"/>
              </a:cxn>
              <a:cxn ang="0">
                <a:pos x="46" y="20"/>
              </a:cxn>
              <a:cxn ang="0">
                <a:pos x="46" y="17"/>
              </a:cxn>
              <a:cxn ang="0">
                <a:pos x="42" y="13"/>
              </a:cxn>
              <a:cxn ang="0">
                <a:pos x="39" y="13"/>
              </a:cxn>
              <a:cxn ang="0">
                <a:pos x="23" y="30"/>
              </a:cxn>
              <a:cxn ang="0">
                <a:pos x="15" y="22"/>
              </a:cxn>
              <a:cxn ang="0">
                <a:pos x="12" y="22"/>
              </a:cxn>
              <a:cxn ang="0">
                <a:pos x="8" y="26"/>
              </a:cxn>
              <a:cxn ang="0">
                <a:pos x="8" y="29"/>
              </a:cxn>
              <a:cxn ang="0">
                <a:pos x="21" y="42"/>
              </a:cxn>
              <a:cxn ang="0">
                <a:pos x="24" y="42"/>
              </a:cxn>
              <a:cxn ang="0">
                <a:pos x="46" y="20"/>
              </a:cxn>
            </a:cxnLst>
            <a:rect l="0" t="0" r="r" b="b"/>
            <a:pathLst>
              <a:path w="55" h="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solidFill>
            <a:srgbClr val="A8D2C7"/>
          </a:solidFill>
          <a:ln w="9525">
            <a:noFill/>
            <a:round/>
          </a:ln>
        </p:spPr>
        <p:txBody>
          <a:bodyPr vert="horz" wrap="square" lIns="121913" tIns="60956" rIns="121913" bIns="60956" numCol="1" anchor="t" anchorCtr="0" compatLnSpc="1"/>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760" b="0" i="0" u="none" strike="noStrike" kern="1200" cap="none" spc="0" normalizeH="0" baseline="0" noProof="0">
              <a:ln>
                <a:noFill/>
              </a:ln>
              <a:solidFill>
                <a:srgbClr val="7F7F7F"/>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文本框 10"/>
          <p:cNvSpPr txBox="1"/>
          <p:nvPr/>
        </p:nvSpPr>
        <p:spPr>
          <a:xfrm>
            <a:off x="592260" y="1381180"/>
            <a:ext cx="3253874" cy="1200329"/>
          </a:xfrm>
          <a:prstGeom prst="rect">
            <a:avLst/>
          </a:prstGeom>
          <a:noFill/>
        </p:spPr>
        <p:txBody>
          <a:bodyPr wrap="square" rtlCol="0">
            <a:spAutoFit/>
          </a:bodyPr>
          <a:lstStyle/>
          <a:p>
            <a:pPr lvl="0" indent="228600" algn="just" fontAlgn="base">
              <a:spcBef>
                <a:spcPct val="0"/>
              </a:spcBef>
              <a:spcAft>
                <a:spcPct val="0"/>
              </a:spcAft>
              <a:buFont typeface="Arial" panose="020B0604020202020204" pitchFamily="34" charset="0"/>
              <a:buChar char="•"/>
            </a:pPr>
            <a:r>
              <a:rPr lang="en-US" b="1">
                <a:solidFill>
                  <a:prstClr val="black"/>
                </a:solidFill>
                <a:latin typeface="Arial" panose="020B0604020202020204" pitchFamily="34" charset="0"/>
                <a:ea typeface="宋体" panose="02010600030101010101" pitchFamily="2" charset="-122"/>
                <a:cs typeface="Arial" panose="020B0604020202020204" pitchFamily="34" charset="0"/>
              </a:rPr>
              <a:t>Từ một </a:t>
            </a:r>
            <a:r>
              <a:rPr lang="en-US" b="1">
                <a:solidFill>
                  <a:srgbClr val="FF0000"/>
                </a:solidFill>
                <a:latin typeface="Arial" panose="020B0604020202020204" pitchFamily="34" charset="0"/>
                <a:ea typeface="宋体" panose="02010600030101010101" pitchFamily="2" charset="-122"/>
                <a:cs typeface="Arial" panose="020B0604020202020204" pitchFamily="34" charset="0"/>
              </a:rPr>
              <a:t>tờ giấy trắng</a:t>
            </a:r>
            <a:r>
              <a:rPr lang="en-US" b="1">
                <a:solidFill>
                  <a:prstClr val="black"/>
                </a:solidFill>
                <a:latin typeface="Arial" panose="020B0604020202020204" pitchFamily="34" charset="0"/>
                <a:ea typeface="宋体" panose="02010600030101010101" pitchFamily="2" charset="-122"/>
                <a:cs typeface="Arial" panose="020B0604020202020204" pitchFamily="34" charset="0"/>
              </a:rPr>
              <a:t>, thoắt một cái cô đã gấp xong một </a:t>
            </a:r>
            <a:r>
              <a:rPr lang="en-US" b="1">
                <a:solidFill>
                  <a:srgbClr val="FF0000"/>
                </a:solidFill>
                <a:latin typeface="Arial" panose="020B0604020202020204" pitchFamily="34" charset="0"/>
                <a:ea typeface="宋体" panose="02010600030101010101" pitchFamily="2" charset="-122"/>
                <a:cs typeface="Arial" panose="020B0604020202020204" pitchFamily="34" charset="0"/>
              </a:rPr>
              <a:t>chiếc thuyền rất xinh.</a:t>
            </a:r>
            <a:endParaRPr kumimoji="0" lang="en-US" sz="2000" b="1" i="0" u="none" strike="noStrike" kern="1200" cap="none" spc="0" normalizeH="0" baseline="0" noProof="0" dirty="0">
              <a:ln>
                <a:noFill/>
              </a:ln>
              <a:solidFill>
                <a:srgbClr val="FF0000"/>
              </a:solidFill>
              <a:effectLst/>
              <a:uLnTx/>
              <a:uFillTx/>
              <a:latin typeface="VNI-Times" pitchFamily="2" charset="0"/>
              <a:ea typeface="宋体" panose="02010600030101010101" pitchFamily="2" charset="-122"/>
            </a:endParaRPr>
          </a:p>
        </p:txBody>
      </p:sp>
      <p:sp>
        <p:nvSpPr>
          <p:cNvPr id="33" name="Freeform 46"/>
          <p:cNvSpPr>
            <a:spLocks noEditPoints="1"/>
          </p:cNvSpPr>
          <p:nvPr/>
        </p:nvSpPr>
        <p:spPr bwMode="auto">
          <a:xfrm>
            <a:off x="7737497" y="2148618"/>
            <a:ext cx="472478" cy="472478"/>
          </a:xfrm>
          <a:custGeom>
            <a:avLst/>
            <a:gdLst/>
            <a:ahLst/>
            <a:cxnLst>
              <a:cxn ang="0">
                <a:pos x="55" y="44"/>
              </a:cxn>
              <a:cxn ang="0">
                <a:pos x="44" y="55"/>
              </a:cxn>
              <a:cxn ang="0">
                <a:pos x="10" y="55"/>
              </a:cxn>
              <a:cxn ang="0">
                <a:pos x="0" y="44"/>
              </a:cxn>
              <a:cxn ang="0">
                <a:pos x="0" y="10"/>
              </a:cxn>
              <a:cxn ang="0">
                <a:pos x="10" y="0"/>
              </a:cxn>
              <a:cxn ang="0">
                <a:pos x="44" y="0"/>
              </a:cxn>
              <a:cxn ang="0">
                <a:pos x="55" y="10"/>
              </a:cxn>
              <a:cxn ang="0">
                <a:pos x="55" y="44"/>
              </a:cxn>
              <a:cxn ang="0">
                <a:pos x="46" y="20"/>
              </a:cxn>
              <a:cxn ang="0">
                <a:pos x="46" y="17"/>
              </a:cxn>
              <a:cxn ang="0">
                <a:pos x="42" y="13"/>
              </a:cxn>
              <a:cxn ang="0">
                <a:pos x="39" y="13"/>
              </a:cxn>
              <a:cxn ang="0">
                <a:pos x="23" y="30"/>
              </a:cxn>
              <a:cxn ang="0">
                <a:pos x="15" y="22"/>
              </a:cxn>
              <a:cxn ang="0">
                <a:pos x="12" y="22"/>
              </a:cxn>
              <a:cxn ang="0">
                <a:pos x="8" y="26"/>
              </a:cxn>
              <a:cxn ang="0">
                <a:pos x="8" y="29"/>
              </a:cxn>
              <a:cxn ang="0">
                <a:pos x="21" y="42"/>
              </a:cxn>
              <a:cxn ang="0">
                <a:pos x="24" y="42"/>
              </a:cxn>
              <a:cxn ang="0">
                <a:pos x="46" y="20"/>
              </a:cxn>
            </a:cxnLst>
            <a:rect l="0" t="0" r="r" b="b"/>
            <a:pathLst>
              <a:path w="55" h="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solidFill>
            <a:srgbClr val="F3807F"/>
          </a:solidFill>
          <a:ln w="9525">
            <a:noFill/>
            <a:round/>
          </a:ln>
        </p:spPr>
        <p:txBody>
          <a:bodyPr vert="horz" wrap="square" lIns="121913" tIns="60956" rIns="121913" bIns="60956" numCol="1" anchor="t" anchorCtr="0" compatLnSpc="1"/>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760" b="0" i="0" u="none" strike="noStrike" kern="1200" cap="none" spc="0" normalizeH="0" baseline="0" noProof="0">
              <a:ln>
                <a:noFill/>
              </a:ln>
              <a:solidFill>
                <a:srgbClr val="7F7F7F"/>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文本框 10"/>
          <p:cNvSpPr txBox="1"/>
          <p:nvPr/>
        </p:nvSpPr>
        <p:spPr>
          <a:xfrm>
            <a:off x="8274313" y="2155086"/>
            <a:ext cx="3714487" cy="1323439"/>
          </a:xfrm>
          <a:prstGeom prst="rect">
            <a:avLst/>
          </a:prstGeom>
          <a:noFill/>
        </p:spPr>
        <p:txBody>
          <a:bodyPr wrap="square" rtlCol="0">
            <a:spAutoFit/>
          </a:bodyPr>
          <a:lstStyle/>
          <a:p>
            <a:pPr lvl="0" indent="228600" algn="just" fontAlgn="base">
              <a:spcBef>
                <a:spcPct val="0"/>
              </a:spcBef>
              <a:spcAft>
                <a:spcPct val="0"/>
              </a:spcAft>
              <a:buFont typeface="Arial" panose="020B0604020202020204" pitchFamily="34" charset="0"/>
              <a:buChar char="•"/>
            </a:pPr>
            <a:r>
              <a:rPr lang="vi-VN" sz="2000" b="1">
                <a:solidFill>
                  <a:srgbClr val="FF0066"/>
                </a:solidFill>
                <a:latin typeface="Arial" panose="020B0604020202020204" pitchFamily="34" charset="0"/>
                <a:ea typeface="宋体" panose="02010600030101010101" pitchFamily="2" charset="-122"/>
                <a:cs typeface="Arial" panose="020B0604020202020204" pitchFamily="34" charset="0"/>
              </a:rPr>
              <a:t>Với một tờ giấy đỏ, bàn tay mềm mại của cô đã làm ra một mặt trời với nhiều tia nắng tỏa.</a:t>
            </a:r>
            <a:endParaRPr lang="vi-VN" sz="2000" b="1" dirty="0">
              <a:solidFill>
                <a:srgbClr val="FF0066"/>
              </a:solidFill>
              <a:latin typeface="Arial" panose="020B0604020202020204" pitchFamily="34" charset="0"/>
              <a:ea typeface="宋体" panose="02010600030101010101" pitchFamily="2" charset="-122"/>
              <a:cs typeface="Arial" panose="020B0604020202020204" pitchFamily="34" charset="0"/>
            </a:endParaRPr>
          </a:p>
        </p:txBody>
      </p:sp>
      <p:sp>
        <p:nvSpPr>
          <p:cNvPr id="8" name="Freeform 46">
            <a:extLst>
              <a:ext uri="{FF2B5EF4-FFF2-40B4-BE49-F238E27FC236}">
                <a16:creationId xmlns:a16="http://schemas.microsoft.com/office/drawing/2014/main" id="{48E53DEB-023F-4206-887A-75B23F22EC4D}"/>
              </a:ext>
            </a:extLst>
          </p:cNvPr>
          <p:cNvSpPr>
            <a:spLocks noEditPoints="1"/>
          </p:cNvSpPr>
          <p:nvPr/>
        </p:nvSpPr>
        <p:spPr bwMode="auto">
          <a:xfrm>
            <a:off x="253344" y="4300691"/>
            <a:ext cx="472478" cy="472478"/>
          </a:xfrm>
          <a:custGeom>
            <a:avLst/>
            <a:gdLst/>
            <a:ahLst/>
            <a:cxnLst>
              <a:cxn ang="0">
                <a:pos x="55" y="44"/>
              </a:cxn>
              <a:cxn ang="0">
                <a:pos x="44" y="55"/>
              </a:cxn>
              <a:cxn ang="0">
                <a:pos x="10" y="55"/>
              </a:cxn>
              <a:cxn ang="0">
                <a:pos x="0" y="44"/>
              </a:cxn>
              <a:cxn ang="0">
                <a:pos x="0" y="10"/>
              </a:cxn>
              <a:cxn ang="0">
                <a:pos x="10" y="0"/>
              </a:cxn>
              <a:cxn ang="0">
                <a:pos x="44" y="0"/>
              </a:cxn>
              <a:cxn ang="0">
                <a:pos x="55" y="10"/>
              </a:cxn>
              <a:cxn ang="0">
                <a:pos x="55" y="44"/>
              </a:cxn>
              <a:cxn ang="0">
                <a:pos x="46" y="20"/>
              </a:cxn>
              <a:cxn ang="0">
                <a:pos x="46" y="17"/>
              </a:cxn>
              <a:cxn ang="0">
                <a:pos x="42" y="13"/>
              </a:cxn>
              <a:cxn ang="0">
                <a:pos x="39" y="13"/>
              </a:cxn>
              <a:cxn ang="0">
                <a:pos x="23" y="30"/>
              </a:cxn>
              <a:cxn ang="0">
                <a:pos x="15" y="22"/>
              </a:cxn>
              <a:cxn ang="0">
                <a:pos x="12" y="22"/>
              </a:cxn>
              <a:cxn ang="0">
                <a:pos x="8" y="26"/>
              </a:cxn>
              <a:cxn ang="0">
                <a:pos x="8" y="29"/>
              </a:cxn>
              <a:cxn ang="0">
                <a:pos x="21" y="42"/>
              </a:cxn>
              <a:cxn ang="0">
                <a:pos x="24" y="42"/>
              </a:cxn>
              <a:cxn ang="0">
                <a:pos x="46" y="20"/>
              </a:cxn>
            </a:cxnLst>
            <a:rect l="0" t="0" r="r" b="b"/>
            <a:pathLst>
              <a:path w="55" h="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solidFill>
            <a:srgbClr val="A8D2C7"/>
          </a:solidFill>
          <a:ln w="9525">
            <a:noFill/>
            <a:round/>
          </a:ln>
        </p:spPr>
        <p:txBody>
          <a:bodyPr vert="horz" wrap="square" lIns="121913" tIns="60956" rIns="121913" bIns="60956" numCol="1" anchor="t" anchorCtr="0" compatLnSpc="1"/>
          <a:lstStyle/>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760" b="0" i="0" u="none" strike="noStrike" kern="1200" cap="none" spc="0" normalizeH="0" baseline="0" noProof="0">
              <a:ln>
                <a:noFill/>
              </a:ln>
              <a:solidFill>
                <a:srgbClr val="7F7F7F"/>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文本框 10">
            <a:extLst>
              <a:ext uri="{FF2B5EF4-FFF2-40B4-BE49-F238E27FC236}">
                <a16:creationId xmlns:a16="http://schemas.microsoft.com/office/drawing/2014/main" id="{EB352367-BE7A-45F9-8207-5E86FCF90866}"/>
              </a:ext>
            </a:extLst>
          </p:cNvPr>
          <p:cNvSpPr txBox="1"/>
          <p:nvPr/>
        </p:nvSpPr>
        <p:spPr>
          <a:xfrm>
            <a:off x="119336" y="4725457"/>
            <a:ext cx="4953057" cy="954107"/>
          </a:xfrm>
          <a:prstGeom prst="rect">
            <a:avLst/>
          </a:prstGeom>
          <a:noFill/>
        </p:spPr>
        <p:txBody>
          <a:bodyPr wrap="square" rtlCol="0">
            <a:spAutoFit/>
          </a:bodyPr>
          <a:lstStyle/>
          <a:p>
            <a:pPr marL="228600" lvl="0" indent="-228600" algn="just" fontAlgn="base">
              <a:spcBef>
                <a:spcPct val="0"/>
              </a:spcBef>
              <a:spcAft>
                <a:spcPct val="0"/>
              </a:spcAft>
              <a:buFont typeface="Arial" panose="020B0604020202020204" pitchFamily="34" charset="0"/>
              <a:buChar char="•"/>
            </a:pPr>
            <a:r>
              <a:rPr lang="vi-VN" b="1">
                <a:solidFill>
                  <a:srgbClr val="0070C0"/>
                </a:solidFill>
                <a:latin typeface="Arial" panose="020B0604020202020204" pitchFamily="34" charset="0"/>
                <a:ea typeface="宋体" panose="02010600030101010101" pitchFamily="2" charset="-122"/>
                <a:cs typeface="Arial" panose="020B0604020202020204" pitchFamily="34" charset="0"/>
              </a:rPr>
              <a:t>Thêm tờ giấy xanh, cô cắt rất nhanh, tạo ra một mặt nước dập dềnh, những làn sóng lượn quanh thuyền.</a:t>
            </a:r>
            <a:endParaRPr kumimoji="0" lang="vi-VN" sz="2000" b="1" i="0" u="none" strike="noStrike" kern="1200" cap="none" spc="0" normalizeH="0" baseline="0" noProof="0" dirty="0">
              <a:ln>
                <a:noFill/>
              </a:ln>
              <a:solidFill>
                <a:srgbClr val="0070C0"/>
              </a:solidFill>
              <a:effectLst/>
              <a:uLnTx/>
              <a:uFillTx/>
              <a:latin typeface="Arial" panose="020B0604020202020204" pitchFamily="34" charset="0"/>
              <a:ea typeface="Arial" panose="020B0604020202020204" pitchFamily="34" charset="0"/>
            </a:endParaRPr>
          </a:p>
        </p:txBody>
      </p:sp>
      <p:grpSp>
        <p:nvGrpSpPr>
          <p:cNvPr id="10" name="Group 9">
            <a:extLst>
              <a:ext uri="{FF2B5EF4-FFF2-40B4-BE49-F238E27FC236}">
                <a16:creationId xmlns:a16="http://schemas.microsoft.com/office/drawing/2014/main" id="{58C32F21-AC28-45CD-96BB-C0B1C5DEF085}"/>
              </a:ext>
            </a:extLst>
          </p:cNvPr>
          <p:cNvGrpSpPr/>
          <p:nvPr/>
        </p:nvGrpSpPr>
        <p:grpSpPr>
          <a:xfrm>
            <a:off x="1199455" y="-27384"/>
            <a:ext cx="10895743" cy="1317600"/>
            <a:chOff x="5384298" y="4185456"/>
            <a:chExt cx="5832648" cy="1317600"/>
          </a:xfrm>
        </p:grpSpPr>
        <p:sp>
          <p:nvSpPr>
            <p:cNvPr id="11" name="椭圆 31">
              <a:extLst>
                <a:ext uri="{FF2B5EF4-FFF2-40B4-BE49-F238E27FC236}">
                  <a16:creationId xmlns:a16="http://schemas.microsoft.com/office/drawing/2014/main" id="{E70F14C5-44F3-44F6-8B1F-1DE1805148EC}"/>
                </a:ext>
              </a:extLst>
            </p:cNvPr>
            <p:cNvSpPr/>
            <p:nvPr/>
          </p:nvSpPr>
          <p:spPr>
            <a:xfrm flipH="1">
              <a:off x="5384298" y="4380648"/>
              <a:ext cx="5832648" cy="9353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12" name="图片 33">
              <a:extLst>
                <a:ext uri="{FF2B5EF4-FFF2-40B4-BE49-F238E27FC236}">
                  <a16:creationId xmlns:a16="http://schemas.microsoft.com/office/drawing/2014/main" id="{563BEFA1-BDBE-426A-882C-BFB58E6809B0}"/>
                </a:ext>
              </a:extLst>
            </p:cNvPr>
            <p:cNvPicPr>
              <a:picLocks noChangeAspect="1"/>
            </p:cNvPicPr>
            <p:nvPr/>
          </p:nvPicPr>
          <p:blipFill>
            <a:blip r:embed="rId3"/>
            <a:stretch>
              <a:fillRect/>
            </a:stretch>
          </p:blipFill>
          <p:spPr>
            <a:xfrm>
              <a:off x="10686839" y="4185456"/>
              <a:ext cx="530107" cy="711544"/>
            </a:xfrm>
            <a:prstGeom prst="rect">
              <a:avLst/>
            </a:prstGeom>
          </p:spPr>
        </p:pic>
        <p:sp>
          <p:nvSpPr>
            <p:cNvPr id="13" name="Text Box 25">
              <a:extLst>
                <a:ext uri="{FF2B5EF4-FFF2-40B4-BE49-F238E27FC236}">
                  <a16:creationId xmlns:a16="http://schemas.microsoft.com/office/drawing/2014/main" id="{2D4A5691-F23E-4CC1-BF7D-8E5A0D9548CC}"/>
                </a:ext>
              </a:extLst>
            </p:cNvPr>
            <p:cNvSpPr txBox="1">
              <a:spLocks noChangeArrowheads="1"/>
            </p:cNvSpPr>
            <p:nvPr/>
          </p:nvSpPr>
          <p:spPr bwMode="auto">
            <a:xfrm>
              <a:off x="5577272" y="4548949"/>
              <a:ext cx="536862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642D"/>
                  </a:solidFill>
                  <a:effectLst/>
                  <a:uLnTx/>
                  <a:uFillTx/>
                  <a:latin typeface="Arial" panose="020B0604020202020204" pitchFamily="34" charset="0"/>
                  <a:ea typeface="宋体" panose="02010600030101010101" pitchFamily="2" charset="-122"/>
                  <a:cs typeface="Arial" panose="020B0604020202020204" pitchFamily="34" charset="0"/>
                </a:rPr>
                <a:t>Câu 1: Từ mỗi tờ giấy, cô giáo đã làm những gì?</a:t>
              </a:r>
              <a:endParaRPr kumimoji="0" lang="vi-VN" altLang="en-US" sz="2800" b="1" i="0" u="none" strike="noStrike" kern="1200" cap="none" spc="0" normalizeH="0" baseline="0" noProof="0" dirty="0">
                <a:ln>
                  <a:noFill/>
                </a:ln>
                <a:solidFill>
                  <a:srgbClr val="00642D"/>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pic>
        <p:nvPicPr>
          <p:cNvPr id="14" name="图片 7">
            <a:extLst>
              <a:ext uri="{FF2B5EF4-FFF2-40B4-BE49-F238E27FC236}">
                <a16:creationId xmlns:a16="http://schemas.microsoft.com/office/drawing/2014/main" id="{C3142449-BB6F-46A4-AC1D-78C3BBEA60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flipH="1">
            <a:off x="-15488" y="5430485"/>
            <a:ext cx="12192000" cy="1545915"/>
          </a:xfrm>
          <a:prstGeom prst="rect">
            <a:avLst/>
          </a:prstGeom>
        </p:spPr>
      </p:pic>
      <p:pic>
        <p:nvPicPr>
          <p:cNvPr id="4" name="Picture 3">
            <a:extLst>
              <a:ext uri="{FF2B5EF4-FFF2-40B4-BE49-F238E27FC236}">
                <a16:creationId xmlns:a16="http://schemas.microsoft.com/office/drawing/2014/main" id="{67AFC2A4-463D-4266-9348-D1BC7ADEECCC}"/>
              </a:ext>
            </a:extLst>
          </p:cNvPr>
          <p:cNvPicPr>
            <a:picLocks noChangeAspect="1"/>
          </p:cNvPicPr>
          <p:nvPr/>
        </p:nvPicPr>
        <p:blipFill>
          <a:blip r:embed="rId5"/>
          <a:stretch>
            <a:fillRect/>
          </a:stretch>
        </p:blipFill>
        <p:spPr>
          <a:xfrm>
            <a:off x="3990058" y="2095410"/>
            <a:ext cx="3603515" cy="26193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53E64537-D16F-414A-83F8-855C4ECF01F6}"/>
              </a:ext>
            </a:extLst>
          </p:cNvPr>
          <p:cNvPicPr>
            <a:picLocks noChangeAspect="1"/>
          </p:cNvPicPr>
          <p:nvPr/>
        </p:nvPicPr>
        <p:blipFill>
          <a:blip r:embed="rId6"/>
          <a:stretch>
            <a:fillRect/>
          </a:stretch>
        </p:blipFill>
        <p:spPr>
          <a:xfrm>
            <a:off x="96801" y="0"/>
            <a:ext cx="991724" cy="1242176"/>
          </a:xfrm>
          <a:prstGeom prst="rect">
            <a:avLst/>
          </a:prstGeom>
        </p:spPr>
      </p:pic>
      <p:pic>
        <p:nvPicPr>
          <p:cNvPr id="1026" name="Picture 2" descr="Gấp tàu thủy hai ống khói, hướng dẫn cụ thể bằng video và hình ảnh">
            <a:extLst>
              <a:ext uri="{FF2B5EF4-FFF2-40B4-BE49-F238E27FC236}">
                <a16:creationId xmlns:a16="http://schemas.microsoft.com/office/drawing/2014/main" id="{C28A8F7A-8CCD-433A-BB13-DD804B643A4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2430"/>
          <a:stretch/>
        </p:blipFill>
        <p:spPr bwMode="auto">
          <a:xfrm>
            <a:off x="1496906" y="2575083"/>
            <a:ext cx="1620450" cy="903442"/>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7">
            <a:extLst>
              <a:ext uri="{FF2B5EF4-FFF2-40B4-BE49-F238E27FC236}">
                <a16:creationId xmlns:a16="http://schemas.microsoft.com/office/drawing/2014/main" id="{F8B72AC4-0AB4-42A5-88DC-9D7192BD1568}"/>
              </a:ext>
            </a:extLst>
          </p:cNvPr>
          <p:cNvGrpSpPr>
            <a:grpSpLocks/>
          </p:cNvGrpSpPr>
          <p:nvPr/>
        </p:nvGrpSpPr>
        <p:grpSpPr bwMode="auto">
          <a:xfrm>
            <a:off x="9289659" y="3487894"/>
            <a:ext cx="1815267" cy="1711002"/>
            <a:chOff x="96" y="912"/>
            <a:chExt cx="1728" cy="1440"/>
          </a:xfrm>
        </p:grpSpPr>
        <p:sp>
          <p:nvSpPr>
            <p:cNvPr id="22" name="Oval 8">
              <a:extLst>
                <a:ext uri="{FF2B5EF4-FFF2-40B4-BE49-F238E27FC236}">
                  <a16:creationId xmlns:a16="http://schemas.microsoft.com/office/drawing/2014/main" id="{0810ABFF-AB02-4AF9-A51E-74C38AA2BF1E}"/>
                </a:ext>
              </a:extLst>
            </p:cNvPr>
            <p:cNvSpPr>
              <a:spLocks noChangeArrowheads="1"/>
            </p:cNvSpPr>
            <p:nvPr/>
          </p:nvSpPr>
          <p:spPr bwMode="auto">
            <a:xfrm>
              <a:off x="576" y="1344"/>
              <a:ext cx="672" cy="576"/>
            </a:xfrm>
            <a:prstGeom prst="ellipse">
              <a:avLst/>
            </a:prstGeom>
            <a:solidFill>
              <a:srgbClr val="FF0000"/>
            </a:solidFill>
            <a:ln w="76200">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3" name="Line 9">
              <a:extLst>
                <a:ext uri="{FF2B5EF4-FFF2-40B4-BE49-F238E27FC236}">
                  <a16:creationId xmlns:a16="http://schemas.microsoft.com/office/drawing/2014/main" id="{2A8945E3-C5C3-412B-B1D1-FFBCE9F9830C}"/>
                </a:ext>
              </a:extLst>
            </p:cNvPr>
            <p:cNvSpPr>
              <a:spLocks noChangeShapeType="1"/>
            </p:cNvSpPr>
            <p:nvPr/>
          </p:nvSpPr>
          <p:spPr bwMode="auto">
            <a:xfrm flipV="1">
              <a:off x="1248" y="1536"/>
              <a:ext cx="576" cy="96"/>
            </a:xfrm>
            <a:prstGeom prst="line">
              <a:avLst/>
            </a:prstGeom>
            <a:noFill/>
            <a:ln w="9525">
              <a:solidFill>
                <a:srgbClr val="FFCC00"/>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10">
              <a:extLst>
                <a:ext uri="{FF2B5EF4-FFF2-40B4-BE49-F238E27FC236}">
                  <a16:creationId xmlns:a16="http://schemas.microsoft.com/office/drawing/2014/main" id="{470DF95B-0B89-4E79-A0D5-20E607E6BC64}"/>
                </a:ext>
              </a:extLst>
            </p:cNvPr>
            <p:cNvSpPr>
              <a:spLocks noChangeShapeType="1"/>
            </p:cNvSpPr>
            <p:nvPr/>
          </p:nvSpPr>
          <p:spPr bwMode="auto">
            <a:xfrm>
              <a:off x="1248" y="1728"/>
              <a:ext cx="288" cy="96"/>
            </a:xfrm>
            <a:prstGeom prst="line">
              <a:avLst/>
            </a:prstGeom>
            <a:noFill/>
            <a:ln w="9525">
              <a:solidFill>
                <a:srgbClr val="FFCC00"/>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11">
              <a:extLst>
                <a:ext uri="{FF2B5EF4-FFF2-40B4-BE49-F238E27FC236}">
                  <a16:creationId xmlns:a16="http://schemas.microsoft.com/office/drawing/2014/main" id="{9B03D27B-3FE1-455F-BD95-B28DEF93B305}"/>
                </a:ext>
              </a:extLst>
            </p:cNvPr>
            <p:cNvSpPr>
              <a:spLocks noChangeShapeType="1"/>
            </p:cNvSpPr>
            <p:nvPr/>
          </p:nvSpPr>
          <p:spPr bwMode="auto">
            <a:xfrm>
              <a:off x="1008" y="1920"/>
              <a:ext cx="144" cy="432"/>
            </a:xfrm>
            <a:prstGeom prst="line">
              <a:avLst/>
            </a:prstGeom>
            <a:noFill/>
            <a:ln w="9525">
              <a:solidFill>
                <a:srgbClr val="FFCC00"/>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12">
              <a:extLst>
                <a:ext uri="{FF2B5EF4-FFF2-40B4-BE49-F238E27FC236}">
                  <a16:creationId xmlns:a16="http://schemas.microsoft.com/office/drawing/2014/main" id="{6F44FDE8-1587-468E-BA24-8813543437CE}"/>
                </a:ext>
              </a:extLst>
            </p:cNvPr>
            <p:cNvSpPr>
              <a:spLocks noChangeShapeType="1"/>
            </p:cNvSpPr>
            <p:nvPr/>
          </p:nvSpPr>
          <p:spPr bwMode="auto">
            <a:xfrm flipH="1">
              <a:off x="576" y="1920"/>
              <a:ext cx="240" cy="432"/>
            </a:xfrm>
            <a:prstGeom prst="line">
              <a:avLst/>
            </a:prstGeom>
            <a:noFill/>
            <a:ln w="9525">
              <a:solidFill>
                <a:srgbClr val="FFCC00"/>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13">
              <a:extLst>
                <a:ext uri="{FF2B5EF4-FFF2-40B4-BE49-F238E27FC236}">
                  <a16:creationId xmlns:a16="http://schemas.microsoft.com/office/drawing/2014/main" id="{897506DF-C67F-4643-A935-D67E23CBB4E7}"/>
                </a:ext>
              </a:extLst>
            </p:cNvPr>
            <p:cNvSpPr>
              <a:spLocks noChangeShapeType="1"/>
            </p:cNvSpPr>
            <p:nvPr/>
          </p:nvSpPr>
          <p:spPr bwMode="auto">
            <a:xfrm>
              <a:off x="912" y="1920"/>
              <a:ext cx="0" cy="192"/>
            </a:xfrm>
            <a:prstGeom prst="line">
              <a:avLst/>
            </a:prstGeom>
            <a:noFill/>
            <a:ln w="9525">
              <a:solidFill>
                <a:srgbClr val="FFCC00"/>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14">
              <a:extLst>
                <a:ext uri="{FF2B5EF4-FFF2-40B4-BE49-F238E27FC236}">
                  <a16:creationId xmlns:a16="http://schemas.microsoft.com/office/drawing/2014/main" id="{4970590C-B315-41E9-91E4-7DE456889CFA}"/>
                </a:ext>
              </a:extLst>
            </p:cNvPr>
            <p:cNvSpPr>
              <a:spLocks noChangeShapeType="1"/>
            </p:cNvSpPr>
            <p:nvPr/>
          </p:nvSpPr>
          <p:spPr bwMode="auto">
            <a:xfrm flipH="1">
              <a:off x="480" y="1872"/>
              <a:ext cx="192" cy="144"/>
            </a:xfrm>
            <a:prstGeom prst="line">
              <a:avLst/>
            </a:prstGeom>
            <a:noFill/>
            <a:ln w="9525">
              <a:solidFill>
                <a:srgbClr val="FFCC00"/>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15">
              <a:extLst>
                <a:ext uri="{FF2B5EF4-FFF2-40B4-BE49-F238E27FC236}">
                  <a16:creationId xmlns:a16="http://schemas.microsoft.com/office/drawing/2014/main" id="{BB7B73BF-E125-46DB-8F83-48E1A175C863}"/>
                </a:ext>
              </a:extLst>
            </p:cNvPr>
            <p:cNvSpPr>
              <a:spLocks noChangeShapeType="1"/>
            </p:cNvSpPr>
            <p:nvPr/>
          </p:nvSpPr>
          <p:spPr bwMode="auto">
            <a:xfrm flipH="1">
              <a:off x="96" y="1728"/>
              <a:ext cx="456" cy="96"/>
            </a:xfrm>
            <a:prstGeom prst="line">
              <a:avLst/>
            </a:prstGeom>
            <a:noFill/>
            <a:ln w="9525">
              <a:solidFill>
                <a:srgbClr val="FFCC00"/>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16">
              <a:extLst>
                <a:ext uri="{FF2B5EF4-FFF2-40B4-BE49-F238E27FC236}">
                  <a16:creationId xmlns:a16="http://schemas.microsoft.com/office/drawing/2014/main" id="{239A1DBE-0C94-47E8-815B-9720642CFE5A}"/>
                </a:ext>
              </a:extLst>
            </p:cNvPr>
            <p:cNvSpPr>
              <a:spLocks noChangeShapeType="1"/>
            </p:cNvSpPr>
            <p:nvPr/>
          </p:nvSpPr>
          <p:spPr bwMode="auto">
            <a:xfrm>
              <a:off x="336" y="1536"/>
              <a:ext cx="240" cy="48"/>
            </a:xfrm>
            <a:prstGeom prst="line">
              <a:avLst/>
            </a:prstGeom>
            <a:noFill/>
            <a:ln w="9525">
              <a:solidFill>
                <a:srgbClr val="FFCC00"/>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Line 17">
              <a:extLst>
                <a:ext uri="{FF2B5EF4-FFF2-40B4-BE49-F238E27FC236}">
                  <a16:creationId xmlns:a16="http://schemas.microsoft.com/office/drawing/2014/main" id="{2A7290E0-D5E6-401F-BD98-FD1C7BEE1FF3}"/>
                </a:ext>
              </a:extLst>
            </p:cNvPr>
            <p:cNvSpPr>
              <a:spLocks noChangeShapeType="1"/>
            </p:cNvSpPr>
            <p:nvPr/>
          </p:nvSpPr>
          <p:spPr bwMode="auto">
            <a:xfrm>
              <a:off x="240" y="1152"/>
              <a:ext cx="384" cy="336"/>
            </a:xfrm>
            <a:prstGeom prst="line">
              <a:avLst/>
            </a:prstGeom>
            <a:noFill/>
            <a:ln w="9525">
              <a:solidFill>
                <a:srgbClr val="FFCC00"/>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18">
              <a:extLst>
                <a:ext uri="{FF2B5EF4-FFF2-40B4-BE49-F238E27FC236}">
                  <a16:creationId xmlns:a16="http://schemas.microsoft.com/office/drawing/2014/main" id="{1D2B3B4B-91F8-44CB-8A55-EE8696C1D67B}"/>
                </a:ext>
              </a:extLst>
            </p:cNvPr>
            <p:cNvSpPr>
              <a:spLocks noChangeShapeType="1"/>
            </p:cNvSpPr>
            <p:nvPr/>
          </p:nvSpPr>
          <p:spPr bwMode="auto">
            <a:xfrm>
              <a:off x="576" y="1152"/>
              <a:ext cx="144" cy="240"/>
            </a:xfrm>
            <a:prstGeom prst="line">
              <a:avLst/>
            </a:prstGeom>
            <a:noFill/>
            <a:ln w="9525">
              <a:solidFill>
                <a:srgbClr val="FFCC00"/>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19">
              <a:extLst>
                <a:ext uri="{FF2B5EF4-FFF2-40B4-BE49-F238E27FC236}">
                  <a16:creationId xmlns:a16="http://schemas.microsoft.com/office/drawing/2014/main" id="{23A8C578-270A-4AF1-AD4B-4E95C8D00BAE}"/>
                </a:ext>
              </a:extLst>
            </p:cNvPr>
            <p:cNvSpPr>
              <a:spLocks noChangeShapeType="1"/>
            </p:cNvSpPr>
            <p:nvPr/>
          </p:nvSpPr>
          <p:spPr bwMode="auto">
            <a:xfrm>
              <a:off x="816" y="912"/>
              <a:ext cx="48" cy="432"/>
            </a:xfrm>
            <a:prstGeom prst="line">
              <a:avLst/>
            </a:prstGeom>
            <a:noFill/>
            <a:ln w="9525">
              <a:solidFill>
                <a:srgbClr val="FFCC00"/>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20">
              <a:extLst>
                <a:ext uri="{FF2B5EF4-FFF2-40B4-BE49-F238E27FC236}">
                  <a16:creationId xmlns:a16="http://schemas.microsoft.com/office/drawing/2014/main" id="{DCE9EF29-5215-4377-849B-45797D9E2AFC}"/>
                </a:ext>
              </a:extLst>
            </p:cNvPr>
            <p:cNvSpPr>
              <a:spLocks noChangeShapeType="1"/>
            </p:cNvSpPr>
            <p:nvPr/>
          </p:nvSpPr>
          <p:spPr bwMode="auto">
            <a:xfrm flipH="1">
              <a:off x="1008" y="1104"/>
              <a:ext cx="48" cy="240"/>
            </a:xfrm>
            <a:prstGeom prst="line">
              <a:avLst/>
            </a:prstGeom>
            <a:noFill/>
            <a:ln w="9525">
              <a:solidFill>
                <a:srgbClr val="FFCC00"/>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21">
              <a:extLst>
                <a:ext uri="{FF2B5EF4-FFF2-40B4-BE49-F238E27FC236}">
                  <a16:creationId xmlns:a16="http://schemas.microsoft.com/office/drawing/2014/main" id="{41DF5624-C08F-4590-BBB6-CCAA8FABC226}"/>
                </a:ext>
              </a:extLst>
            </p:cNvPr>
            <p:cNvSpPr>
              <a:spLocks noChangeShapeType="1"/>
            </p:cNvSpPr>
            <p:nvPr/>
          </p:nvSpPr>
          <p:spPr bwMode="auto">
            <a:xfrm flipH="1">
              <a:off x="1104" y="1008"/>
              <a:ext cx="336" cy="384"/>
            </a:xfrm>
            <a:prstGeom prst="line">
              <a:avLst/>
            </a:prstGeom>
            <a:noFill/>
            <a:ln w="9525">
              <a:solidFill>
                <a:srgbClr val="FFCC00"/>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22">
              <a:extLst>
                <a:ext uri="{FF2B5EF4-FFF2-40B4-BE49-F238E27FC236}">
                  <a16:creationId xmlns:a16="http://schemas.microsoft.com/office/drawing/2014/main" id="{DEBF926A-9784-425A-9190-6BCF684C9CFC}"/>
                </a:ext>
              </a:extLst>
            </p:cNvPr>
            <p:cNvSpPr>
              <a:spLocks noChangeShapeType="1"/>
            </p:cNvSpPr>
            <p:nvPr/>
          </p:nvSpPr>
          <p:spPr bwMode="auto">
            <a:xfrm flipV="1">
              <a:off x="1224" y="1392"/>
              <a:ext cx="216" cy="96"/>
            </a:xfrm>
            <a:prstGeom prst="line">
              <a:avLst/>
            </a:prstGeom>
            <a:noFill/>
            <a:ln w="9525">
              <a:solidFill>
                <a:srgbClr val="FFCC00"/>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23">
              <a:extLst>
                <a:ext uri="{FF2B5EF4-FFF2-40B4-BE49-F238E27FC236}">
                  <a16:creationId xmlns:a16="http://schemas.microsoft.com/office/drawing/2014/main" id="{0AA31528-ED2A-4B3E-904F-7973999F40CF}"/>
                </a:ext>
              </a:extLst>
            </p:cNvPr>
            <p:cNvSpPr>
              <a:spLocks noChangeShapeType="1"/>
            </p:cNvSpPr>
            <p:nvPr/>
          </p:nvSpPr>
          <p:spPr bwMode="auto">
            <a:xfrm>
              <a:off x="1152" y="1872"/>
              <a:ext cx="432" cy="336"/>
            </a:xfrm>
            <a:prstGeom prst="line">
              <a:avLst/>
            </a:prstGeom>
            <a:noFill/>
            <a:ln w="9525">
              <a:solidFill>
                <a:srgbClr val="FFCC00"/>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Line 24">
              <a:extLst>
                <a:ext uri="{FF2B5EF4-FFF2-40B4-BE49-F238E27FC236}">
                  <a16:creationId xmlns:a16="http://schemas.microsoft.com/office/drawing/2014/main" id="{C9A88CE6-B3BD-4ACE-9546-42649CE3485B}"/>
                </a:ext>
              </a:extLst>
            </p:cNvPr>
            <p:cNvSpPr>
              <a:spLocks noChangeShapeType="1"/>
            </p:cNvSpPr>
            <p:nvPr/>
          </p:nvSpPr>
          <p:spPr bwMode="auto">
            <a:xfrm>
              <a:off x="1104" y="1920"/>
              <a:ext cx="192" cy="288"/>
            </a:xfrm>
            <a:prstGeom prst="line">
              <a:avLst/>
            </a:prstGeom>
            <a:noFill/>
            <a:ln w="9525">
              <a:solidFill>
                <a:srgbClr val="FFCC00"/>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4" name="Freeform 7">
            <a:extLst>
              <a:ext uri="{FF2B5EF4-FFF2-40B4-BE49-F238E27FC236}">
                <a16:creationId xmlns:a16="http://schemas.microsoft.com/office/drawing/2014/main" id="{1E8B09CD-4E75-4914-8BD5-D45E810CAC84}"/>
              </a:ext>
            </a:extLst>
          </p:cNvPr>
          <p:cNvSpPr>
            <a:spLocks/>
          </p:cNvSpPr>
          <p:nvPr/>
        </p:nvSpPr>
        <p:spPr bwMode="auto">
          <a:xfrm>
            <a:off x="484858" y="5637934"/>
            <a:ext cx="1879600" cy="304800"/>
          </a:xfrm>
          <a:custGeom>
            <a:avLst/>
            <a:gdLst>
              <a:gd name="T0" fmla="*/ 80645000 w 1184"/>
              <a:gd name="T1" fmla="*/ 117371648 h 464"/>
              <a:gd name="T2" fmla="*/ 927417500 w 1184"/>
              <a:gd name="T3" fmla="*/ 13808622 h 464"/>
              <a:gd name="T4" fmla="*/ 1532255000 w 1184"/>
              <a:gd name="T5" fmla="*/ 34521228 h 464"/>
              <a:gd name="T6" fmla="*/ 2016125000 w 1184"/>
              <a:gd name="T7" fmla="*/ 117371648 h 464"/>
              <a:gd name="T8" fmla="*/ 2147483646 w 1184"/>
              <a:gd name="T9" fmla="*/ 55233833 h 464"/>
              <a:gd name="T10" fmla="*/ 2016125000 w 1184"/>
              <a:gd name="T11" fmla="*/ 179509464 h 464"/>
              <a:gd name="T12" fmla="*/ 1411287500 w 1184"/>
              <a:gd name="T13" fmla="*/ 179509464 h 464"/>
              <a:gd name="T14" fmla="*/ 1048385000 w 1184"/>
              <a:gd name="T15" fmla="*/ 117371648 h 464"/>
              <a:gd name="T16" fmla="*/ 443547500 w 1184"/>
              <a:gd name="T17" fmla="*/ 117371648 h 464"/>
              <a:gd name="T18" fmla="*/ 80645000 w 1184"/>
              <a:gd name="T19" fmla="*/ 117371648 h 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84"/>
              <a:gd name="T31" fmla="*/ 0 h 464"/>
              <a:gd name="T32" fmla="*/ 1184 w 1184"/>
              <a:gd name="T33" fmla="*/ 464 h 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84" h="464">
                <a:moveTo>
                  <a:pt x="32" y="272"/>
                </a:moveTo>
                <a:cubicBezTo>
                  <a:pt x="64" y="232"/>
                  <a:pt x="272" y="64"/>
                  <a:pt x="368" y="32"/>
                </a:cubicBezTo>
                <a:cubicBezTo>
                  <a:pt x="464" y="0"/>
                  <a:pt x="536" y="40"/>
                  <a:pt x="608" y="80"/>
                </a:cubicBezTo>
                <a:cubicBezTo>
                  <a:pt x="680" y="120"/>
                  <a:pt x="704" y="264"/>
                  <a:pt x="800" y="272"/>
                </a:cubicBezTo>
                <a:cubicBezTo>
                  <a:pt x="896" y="280"/>
                  <a:pt x="1184" y="104"/>
                  <a:pt x="1184" y="128"/>
                </a:cubicBezTo>
                <a:cubicBezTo>
                  <a:pt x="1184" y="152"/>
                  <a:pt x="904" y="368"/>
                  <a:pt x="800" y="416"/>
                </a:cubicBezTo>
                <a:cubicBezTo>
                  <a:pt x="696" y="464"/>
                  <a:pt x="624" y="440"/>
                  <a:pt x="560" y="416"/>
                </a:cubicBezTo>
                <a:cubicBezTo>
                  <a:pt x="496" y="392"/>
                  <a:pt x="480" y="296"/>
                  <a:pt x="416" y="272"/>
                </a:cubicBezTo>
                <a:cubicBezTo>
                  <a:pt x="352" y="248"/>
                  <a:pt x="240" y="264"/>
                  <a:pt x="176" y="272"/>
                </a:cubicBezTo>
                <a:cubicBezTo>
                  <a:pt x="112" y="280"/>
                  <a:pt x="0" y="312"/>
                  <a:pt x="32" y="272"/>
                </a:cubicBezTo>
                <a:close/>
              </a:path>
            </a:pathLst>
          </a:custGeom>
          <a:gradFill rotWithShape="1">
            <a:gsLst>
              <a:gs pos="0">
                <a:srgbClr val="3333FF"/>
              </a:gs>
              <a:gs pos="100000">
                <a:srgbClr val="8484FF"/>
              </a:gs>
            </a:gsLst>
            <a:lin ang="5400000" scaled="1"/>
          </a:gradFill>
          <a:ln w="9525">
            <a:solidFill>
              <a:schemeClr val="tx1"/>
            </a:solidFill>
            <a:round/>
            <a:headEnd/>
            <a:tailEnd/>
          </a:ln>
        </p:spPr>
        <p:txBody>
          <a:bodyPr/>
          <a:lstStyle/>
          <a:p>
            <a:endParaRPr lang="en-US"/>
          </a:p>
        </p:txBody>
      </p:sp>
      <p:sp>
        <p:nvSpPr>
          <p:cNvPr id="45" name="Freeform 9">
            <a:extLst>
              <a:ext uri="{FF2B5EF4-FFF2-40B4-BE49-F238E27FC236}">
                <a16:creationId xmlns:a16="http://schemas.microsoft.com/office/drawing/2014/main" id="{5DBC458A-4244-4CE0-A01D-3D71056A4217}"/>
              </a:ext>
            </a:extLst>
          </p:cNvPr>
          <p:cNvSpPr>
            <a:spLocks/>
          </p:cNvSpPr>
          <p:nvPr/>
        </p:nvSpPr>
        <p:spPr bwMode="auto">
          <a:xfrm>
            <a:off x="2085058" y="5714134"/>
            <a:ext cx="1879600" cy="304800"/>
          </a:xfrm>
          <a:custGeom>
            <a:avLst/>
            <a:gdLst>
              <a:gd name="T0" fmla="*/ 80645000 w 1184"/>
              <a:gd name="T1" fmla="*/ 117371648 h 464"/>
              <a:gd name="T2" fmla="*/ 927417500 w 1184"/>
              <a:gd name="T3" fmla="*/ 13808622 h 464"/>
              <a:gd name="T4" fmla="*/ 1532255000 w 1184"/>
              <a:gd name="T5" fmla="*/ 34521228 h 464"/>
              <a:gd name="T6" fmla="*/ 2016125000 w 1184"/>
              <a:gd name="T7" fmla="*/ 117371648 h 464"/>
              <a:gd name="T8" fmla="*/ 2147483646 w 1184"/>
              <a:gd name="T9" fmla="*/ 55233833 h 464"/>
              <a:gd name="T10" fmla="*/ 2016125000 w 1184"/>
              <a:gd name="T11" fmla="*/ 179509464 h 464"/>
              <a:gd name="T12" fmla="*/ 1411287500 w 1184"/>
              <a:gd name="T13" fmla="*/ 179509464 h 464"/>
              <a:gd name="T14" fmla="*/ 1048385000 w 1184"/>
              <a:gd name="T15" fmla="*/ 117371648 h 464"/>
              <a:gd name="T16" fmla="*/ 443547500 w 1184"/>
              <a:gd name="T17" fmla="*/ 117371648 h 464"/>
              <a:gd name="T18" fmla="*/ 80645000 w 1184"/>
              <a:gd name="T19" fmla="*/ 117371648 h 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84"/>
              <a:gd name="T31" fmla="*/ 0 h 464"/>
              <a:gd name="T32" fmla="*/ 1184 w 1184"/>
              <a:gd name="T33" fmla="*/ 464 h 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84" h="464">
                <a:moveTo>
                  <a:pt x="32" y="272"/>
                </a:moveTo>
                <a:cubicBezTo>
                  <a:pt x="64" y="232"/>
                  <a:pt x="272" y="64"/>
                  <a:pt x="368" y="32"/>
                </a:cubicBezTo>
                <a:cubicBezTo>
                  <a:pt x="464" y="0"/>
                  <a:pt x="536" y="40"/>
                  <a:pt x="608" y="80"/>
                </a:cubicBezTo>
                <a:cubicBezTo>
                  <a:pt x="680" y="120"/>
                  <a:pt x="704" y="264"/>
                  <a:pt x="800" y="272"/>
                </a:cubicBezTo>
                <a:cubicBezTo>
                  <a:pt x="896" y="280"/>
                  <a:pt x="1184" y="104"/>
                  <a:pt x="1184" y="128"/>
                </a:cubicBezTo>
                <a:cubicBezTo>
                  <a:pt x="1184" y="152"/>
                  <a:pt x="904" y="368"/>
                  <a:pt x="800" y="416"/>
                </a:cubicBezTo>
                <a:cubicBezTo>
                  <a:pt x="696" y="464"/>
                  <a:pt x="624" y="440"/>
                  <a:pt x="560" y="416"/>
                </a:cubicBezTo>
                <a:cubicBezTo>
                  <a:pt x="496" y="392"/>
                  <a:pt x="480" y="296"/>
                  <a:pt x="416" y="272"/>
                </a:cubicBezTo>
                <a:cubicBezTo>
                  <a:pt x="352" y="248"/>
                  <a:pt x="240" y="264"/>
                  <a:pt x="176" y="272"/>
                </a:cubicBezTo>
                <a:cubicBezTo>
                  <a:pt x="112" y="280"/>
                  <a:pt x="0" y="312"/>
                  <a:pt x="32" y="272"/>
                </a:cubicBezTo>
                <a:close/>
              </a:path>
            </a:pathLst>
          </a:custGeom>
          <a:gradFill rotWithShape="1">
            <a:gsLst>
              <a:gs pos="0">
                <a:srgbClr val="3333FF"/>
              </a:gs>
              <a:gs pos="100000">
                <a:srgbClr val="8484FF"/>
              </a:gs>
            </a:gsLst>
            <a:lin ang="5400000" scaled="1"/>
          </a:gradFill>
          <a:ln w="9525">
            <a:solidFill>
              <a:schemeClr val="tx1"/>
            </a:solidFill>
            <a:round/>
            <a:headEnd/>
            <a:tailEnd/>
          </a:ln>
        </p:spPr>
        <p:txBody>
          <a:bodyPr/>
          <a:lstStyle/>
          <a:p>
            <a:endParaRPr lang="en-US"/>
          </a:p>
        </p:txBody>
      </p:sp>
      <p:sp>
        <p:nvSpPr>
          <p:cNvPr id="46" name="Freeform 11">
            <a:extLst>
              <a:ext uri="{FF2B5EF4-FFF2-40B4-BE49-F238E27FC236}">
                <a16:creationId xmlns:a16="http://schemas.microsoft.com/office/drawing/2014/main" id="{2F7AE0EE-2482-4336-AC97-EA2DC65087D7}"/>
              </a:ext>
            </a:extLst>
          </p:cNvPr>
          <p:cNvSpPr>
            <a:spLocks/>
          </p:cNvSpPr>
          <p:nvPr/>
        </p:nvSpPr>
        <p:spPr bwMode="auto">
          <a:xfrm>
            <a:off x="3990058" y="5714134"/>
            <a:ext cx="1879600" cy="304800"/>
          </a:xfrm>
          <a:custGeom>
            <a:avLst/>
            <a:gdLst>
              <a:gd name="T0" fmla="*/ 80645000 w 1184"/>
              <a:gd name="T1" fmla="*/ 117371648 h 464"/>
              <a:gd name="T2" fmla="*/ 927417500 w 1184"/>
              <a:gd name="T3" fmla="*/ 13808622 h 464"/>
              <a:gd name="T4" fmla="*/ 1532255000 w 1184"/>
              <a:gd name="T5" fmla="*/ 34521228 h 464"/>
              <a:gd name="T6" fmla="*/ 2016125000 w 1184"/>
              <a:gd name="T7" fmla="*/ 117371648 h 464"/>
              <a:gd name="T8" fmla="*/ 2147483646 w 1184"/>
              <a:gd name="T9" fmla="*/ 55233833 h 464"/>
              <a:gd name="T10" fmla="*/ 2016125000 w 1184"/>
              <a:gd name="T11" fmla="*/ 179509464 h 464"/>
              <a:gd name="T12" fmla="*/ 1411287500 w 1184"/>
              <a:gd name="T13" fmla="*/ 179509464 h 464"/>
              <a:gd name="T14" fmla="*/ 1048385000 w 1184"/>
              <a:gd name="T15" fmla="*/ 117371648 h 464"/>
              <a:gd name="T16" fmla="*/ 443547500 w 1184"/>
              <a:gd name="T17" fmla="*/ 117371648 h 464"/>
              <a:gd name="T18" fmla="*/ 80645000 w 1184"/>
              <a:gd name="T19" fmla="*/ 117371648 h 4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84"/>
              <a:gd name="T31" fmla="*/ 0 h 464"/>
              <a:gd name="T32" fmla="*/ 1184 w 1184"/>
              <a:gd name="T33" fmla="*/ 464 h 4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84" h="464">
                <a:moveTo>
                  <a:pt x="32" y="272"/>
                </a:moveTo>
                <a:cubicBezTo>
                  <a:pt x="64" y="232"/>
                  <a:pt x="272" y="64"/>
                  <a:pt x="368" y="32"/>
                </a:cubicBezTo>
                <a:cubicBezTo>
                  <a:pt x="464" y="0"/>
                  <a:pt x="536" y="40"/>
                  <a:pt x="608" y="80"/>
                </a:cubicBezTo>
                <a:cubicBezTo>
                  <a:pt x="680" y="120"/>
                  <a:pt x="704" y="264"/>
                  <a:pt x="800" y="272"/>
                </a:cubicBezTo>
                <a:cubicBezTo>
                  <a:pt x="896" y="280"/>
                  <a:pt x="1184" y="104"/>
                  <a:pt x="1184" y="128"/>
                </a:cubicBezTo>
                <a:cubicBezTo>
                  <a:pt x="1184" y="152"/>
                  <a:pt x="904" y="368"/>
                  <a:pt x="800" y="416"/>
                </a:cubicBezTo>
                <a:cubicBezTo>
                  <a:pt x="696" y="464"/>
                  <a:pt x="624" y="440"/>
                  <a:pt x="560" y="416"/>
                </a:cubicBezTo>
                <a:cubicBezTo>
                  <a:pt x="496" y="392"/>
                  <a:pt x="480" y="296"/>
                  <a:pt x="416" y="272"/>
                </a:cubicBezTo>
                <a:cubicBezTo>
                  <a:pt x="352" y="248"/>
                  <a:pt x="240" y="264"/>
                  <a:pt x="176" y="272"/>
                </a:cubicBezTo>
                <a:cubicBezTo>
                  <a:pt x="112" y="280"/>
                  <a:pt x="0" y="312"/>
                  <a:pt x="32" y="272"/>
                </a:cubicBezTo>
                <a:close/>
              </a:path>
            </a:pathLst>
          </a:custGeom>
          <a:gradFill rotWithShape="1">
            <a:gsLst>
              <a:gs pos="0">
                <a:srgbClr val="3333FF"/>
              </a:gs>
              <a:gs pos="100000">
                <a:srgbClr val="8484FF"/>
              </a:gs>
            </a:gsLst>
            <a:lin ang="5400000" scaled="1"/>
          </a:gradFill>
          <a:ln w="9525">
            <a:solidFill>
              <a:schemeClr val="tx1"/>
            </a:solidFill>
            <a:round/>
            <a:headEnd/>
            <a:tailEnd/>
          </a:ln>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500"/>
                            </p:stCondLst>
                            <p:childTnLst>
                              <p:par>
                                <p:cTn id="28" presetID="2" presetClass="entr" presetSubtype="4"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additive="base">
                                        <p:cTn id="30" dur="500" fill="hold"/>
                                        <p:tgtEl>
                                          <p:spTgt spid="34"/>
                                        </p:tgtEl>
                                        <p:attrNameLst>
                                          <p:attrName>ppt_x</p:attrName>
                                        </p:attrNameLst>
                                      </p:cBhvr>
                                      <p:tavLst>
                                        <p:tav tm="0">
                                          <p:val>
                                            <p:strVal val="#ppt_x"/>
                                          </p:val>
                                        </p:tav>
                                        <p:tav tm="100000">
                                          <p:val>
                                            <p:strVal val="#ppt_x"/>
                                          </p:val>
                                        </p:tav>
                                      </p:tavLst>
                                    </p:anim>
                                    <p:anim calcmode="lin" valueType="num">
                                      <p:cBhvr additive="base">
                                        <p:cTn id="3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childTnLst>
                          </p:cTn>
                        </p:par>
                        <p:par>
                          <p:cTn id="44" fill="hold">
                            <p:stCondLst>
                              <p:cond delay="500"/>
                            </p:stCondLst>
                            <p:childTnLst>
                              <p:par>
                                <p:cTn id="45" presetID="2" presetClass="entr" presetSubtype="4"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wipe(down)">
                                      <p:cBhvr>
                                        <p:cTn id="53" dur="500"/>
                                        <p:tgtEl>
                                          <p:spTgt spid="44"/>
                                        </p:tgtEl>
                                      </p:cBhvr>
                                    </p:animEffect>
                                  </p:childTnLst>
                                </p:cTn>
                              </p:par>
                              <p:par>
                                <p:cTn id="54" presetID="22" presetClass="entr" presetSubtype="4" fill="hold" nodeType="with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wipe(down)">
                                      <p:cBhvr>
                                        <p:cTn id="56" dur="500"/>
                                        <p:tgtEl>
                                          <p:spTgt spid="45"/>
                                        </p:tgtEl>
                                      </p:cBhvr>
                                    </p:animEffect>
                                  </p:childTnLst>
                                </p:cTn>
                              </p:par>
                              <p:par>
                                <p:cTn id="57" presetID="22" presetClass="entr" presetSubtype="4"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down)">
                                      <p:cBhvr>
                                        <p:cTn id="5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P spid="32" grpId="0"/>
      <p:bldP spid="33" grpId="0" bldLvl="0" animBg="1"/>
      <p:bldP spid="34" grpId="0"/>
      <p:bldP spid="8" grpId="0" bldLvl="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FFCC66"/>
            </a:gs>
          </a:gsLst>
          <a:lin ang="5400000" scaled="1"/>
        </a:gradFill>
        <a:effectLst/>
      </p:bgPr>
    </p:bg>
    <p:spTree>
      <p:nvGrpSpPr>
        <p:cNvPr id="1" name=""/>
        <p:cNvGrpSpPr/>
        <p:nvPr/>
      </p:nvGrpSpPr>
      <p:grpSpPr>
        <a:xfrm>
          <a:off x="0" y="0"/>
          <a:ext cx="0" cy="0"/>
          <a:chOff x="0" y="0"/>
          <a:chExt cx="0" cy="0"/>
        </a:xfrm>
      </p:grpSpPr>
      <p:pic>
        <p:nvPicPr>
          <p:cNvPr id="4" name="Picture 3" descr="a.bmp">
            <a:extLst>
              <a:ext uri="{FF2B5EF4-FFF2-40B4-BE49-F238E27FC236}">
                <a16:creationId xmlns:a16="http://schemas.microsoft.com/office/drawing/2014/main" id="{CE51E8B9-A224-48DA-B467-3AFAAFE63B00}"/>
              </a:ext>
            </a:extLst>
          </p:cNvPr>
          <p:cNvPicPr>
            <a:picLocks noChangeAspect="1"/>
          </p:cNvPicPr>
          <p:nvPr/>
        </p:nvPicPr>
        <p:blipFill>
          <a:blip r:embed="rId3" cstate="print"/>
          <a:stretch>
            <a:fillRect/>
          </a:stretch>
        </p:blipFill>
        <p:spPr>
          <a:xfrm rot="16200000">
            <a:off x="4017921" y="1122322"/>
            <a:ext cx="4537158" cy="58673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5" name="Group 4">
            <a:extLst>
              <a:ext uri="{FF2B5EF4-FFF2-40B4-BE49-F238E27FC236}">
                <a16:creationId xmlns:a16="http://schemas.microsoft.com/office/drawing/2014/main" id="{4488C961-BC72-45A6-9E69-4F2FA14797E8}"/>
              </a:ext>
            </a:extLst>
          </p:cNvPr>
          <p:cNvGrpSpPr/>
          <p:nvPr/>
        </p:nvGrpSpPr>
        <p:grpSpPr>
          <a:xfrm>
            <a:off x="1199455" y="-27384"/>
            <a:ext cx="10895743" cy="1130555"/>
            <a:chOff x="5384298" y="4185456"/>
            <a:chExt cx="5832648" cy="1130555"/>
          </a:xfrm>
        </p:grpSpPr>
        <p:sp>
          <p:nvSpPr>
            <p:cNvPr id="6" name="椭圆 31">
              <a:extLst>
                <a:ext uri="{FF2B5EF4-FFF2-40B4-BE49-F238E27FC236}">
                  <a16:creationId xmlns:a16="http://schemas.microsoft.com/office/drawing/2014/main" id="{0222DE37-CB24-466F-94E5-BE06EF0686FA}"/>
                </a:ext>
              </a:extLst>
            </p:cNvPr>
            <p:cNvSpPr/>
            <p:nvPr/>
          </p:nvSpPr>
          <p:spPr>
            <a:xfrm flipH="1">
              <a:off x="5384298" y="4380648"/>
              <a:ext cx="5832648" cy="9353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7" name="图片 33">
              <a:extLst>
                <a:ext uri="{FF2B5EF4-FFF2-40B4-BE49-F238E27FC236}">
                  <a16:creationId xmlns:a16="http://schemas.microsoft.com/office/drawing/2014/main" id="{C1854FCA-01BE-486B-8D84-D19C66906E54}"/>
                </a:ext>
              </a:extLst>
            </p:cNvPr>
            <p:cNvPicPr>
              <a:picLocks noChangeAspect="1"/>
            </p:cNvPicPr>
            <p:nvPr/>
          </p:nvPicPr>
          <p:blipFill>
            <a:blip r:embed="rId4"/>
            <a:stretch>
              <a:fillRect/>
            </a:stretch>
          </p:blipFill>
          <p:spPr>
            <a:xfrm>
              <a:off x="10686839" y="4185456"/>
              <a:ext cx="530107" cy="711544"/>
            </a:xfrm>
            <a:prstGeom prst="rect">
              <a:avLst/>
            </a:prstGeom>
          </p:spPr>
        </p:pic>
        <p:sp>
          <p:nvSpPr>
            <p:cNvPr id="8" name="Text Box 25">
              <a:extLst>
                <a:ext uri="{FF2B5EF4-FFF2-40B4-BE49-F238E27FC236}">
                  <a16:creationId xmlns:a16="http://schemas.microsoft.com/office/drawing/2014/main" id="{C86B02C5-B5DA-492C-A1F3-5F7DEA2780B2}"/>
                </a:ext>
              </a:extLst>
            </p:cNvPr>
            <p:cNvSpPr txBox="1">
              <a:spLocks noChangeArrowheads="1"/>
            </p:cNvSpPr>
            <p:nvPr/>
          </p:nvSpPr>
          <p:spPr bwMode="auto">
            <a:xfrm>
              <a:off x="5577272" y="4548949"/>
              <a:ext cx="53686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642D"/>
                  </a:solidFill>
                  <a:effectLst/>
                  <a:uLnTx/>
                  <a:uFillTx/>
                  <a:latin typeface="Arial" panose="020B0604020202020204" pitchFamily="34" charset="0"/>
                  <a:ea typeface="宋体" panose="02010600030101010101" pitchFamily="2" charset="-122"/>
                  <a:cs typeface="Arial" panose="020B0604020202020204" pitchFamily="34" charset="0"/>
                </a:rPr>
                <a:t>Câu 2: Hãy tả bức tranh cắt dán giấy của cô giáo?</a:t>
              </a:r>
              <a:endParaRPr kumimoji="0" lang="vi-VN" altLang="en-US" sz="2800" b="1" i="0" u="none" strike="noStrike" kern="1200" cap="none" spc="0" normalizeH="0" baseline="0" noProof="0" dirty="0">
                <a:ln>
                  <a:noFill/>
                </a:ln>
                <a:solidFill>
                  <a:srgbClr val="00642D"/>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Tree>
  </p:cSld>
  <p:clrMapOvr>
    <a:masterClrMapping/>
  </p:clrMapOvr>
  <p:transition spd="med">
    <p:wipe dir="r"/>
    <p:sndAc>
      <p:stSnd>
        <p:snd r:embed="rId2"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4295800" y="1399455"/>
            <a:ext cx="7788269" cy="4189785"/>
          </a:xfrm>
          <a:prstGeom prst="rect">
            <a:avLst/>
          </a:prstGeom>
        </p:spPr>
      </p:pic>
      <p:sp>
        <p:nvSpPr>
          <p:cNvPr id="10" name="TextBox 9">
            <a:extLst>
              <a:ext uri="{FF2B5EF4-FFF2-40B4-BE49-F238E27FC236}">
                <a16:creationId xmlns:a16="http://schemas.microsoft.com/office/drawing/2014/main" id="{E568F3D7-7B23-444C-824E-078C5471AA8E}"/>
              </a:ext>
            </a:extLst>
          </p:cNvPr>
          <p:cNvSpPr txBox="1">
            <a:spLocks noChangeArrowheads="1"/>
          </p:cNvSpPr>
          <p:nvPr/>
        </p:nvSpPr>
        <p:spPr bwMode="auto">
          <a:xfrm>
            <a:off x="5591944" y="2132856"/>
            <a:ext cx="6096000" cy="2286000"/>
          </a:xfrm>
          <a:prstGeom prst="rect">
            <a:avLst/>
          </a:prstGeom>
          <a:noFill/>
          <a:ln w="9525">
            <a:noFill/>
            <a:miter lim="800000"/>
          </a:ln>
          <a:effectLst/>
        </p:spPr>
        <p:txBody>
          <a:bodyPr anchor="ctr"/>
          <a:lstStyle>
            <a:defPPr>
              <a:defRPr lang="en-US"/>
            </a:defPPr>
            <a:lvl1pPr marL="0" lvl="0"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VNI-Times" pitchFamily="2" charset="0"/>
                <a:ea typeface="+mn-ea"/>
                <a:cs typeface="+mn-cs"/>
              </a:defRPr>
            </a:lvl1pPr>
            <a:lvl2pPr marL="457200" lvl="1"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VNI-Times" pitchFamily="2" charset="0"/>
                <a:ea typeface="+mn-ea"/>
                <a:cs typeface="+mn-cs"/>
              </a:defRPr>
            </a:lvl2pPr>
            <a:lvl3pPr marL="914400" lvl="2"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VNI-Times" pitchFamily="2" charset="0"/>
                <a:ea typeface="+mn-ea"/>
                <a:cs typeface="+mn-cs"/>
              </a:defRPr>
            </a:lvl3pPr>
            <a:lvl4pPr marL="1371600" lvl="3"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VNI-Times" pitchFamily="2" charset="0"/>
                <a:ea typeface="+mn-ea"/>
                <a:cs typeface="+mn-cs"/>
              </a:defRPr>
            </a:lvl4pPr>
            <a:lvl5pPr marL="1828800" lvl="4"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VNI-Times" pitchFamily="2" charset="0"/>
                <a:ea typeface="+mn-ea"/>
                <a:cs typeface="+mn-cs"/>
              </a:defRPr>
            </a:lvl5pPr>
            <a:lvl6pPr marL="2286000" lvl="5"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VNI-Times" pitchFamily="2" charset="0"/>
                <a:ea typeface="+mn-ea"/>
                <a:cs typeface="+mn-cs"/>
              </a:defRPr>
            </a:lvl6pPr>
            <a:lvl7pPr marL="2743200" lvl="6"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VNI-Times" pitchFamily="2" charset="0"/>
                <a:ea typeface="+mn-ea"/>
                <a:cs typeface="+mn-cs"/>
              </a:defRPr>
            </a:lvl7pPr>
            <a:lvl8pPr marL="3200400" lvl="7"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VNI-Times" pitchFamily="2" charset="0"/>
                <a:ea typeface="+mn-ea"/>
                <a:cs typeface="+mn-cs"/>
              </a:defRPr>
            </a:lvl8pPr>
            <a:lvl9pPr marL="3657600" lvl="8" indent="0" algn="l" defTabSz="914400" rtl="0" eaLnBrk="0" fontAlgn="base" latinLnBrk="0" hangingPunct="0">
              <a:lnSpc>
                <a:spcPct val="100000"/>
              </a:lnSpc>
              <a:spcBef>
                <a:spcPct val="0"/>
              </a:spcBef>
              <a:spcAft>
                <a:spcPct val="0"/>
              </a:spcAft>
              <a:buNone/>
              <a:defRPr sz="2000" b="0" i="0" u="none" kern="1200" baseline="0">
                <a:solidFill>
                  <a:schemeClr val="tx1"/>
                </a:solidFill>
                <a:latin typeface="VNI-Times" pitchFamily="2" charset="0"/>
                <a:ea typeface="+mn-ea"/>
                <a:cs typeface="+mn-cs"/>
              </a:defRPr>
            </a:lvl9pPr>
          </a:lstStyle>
          <a:p>
            <a:pPr marL="0" marR="0" lvl="1" indent="228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vi-VN" sz="2400" b="1" i="0" u="none" strike="noStrike" kern="1200" cap="none" spc="0" normalizeH="0" baseline="0" noProof="0">
                <a:ln>
                  <a:noFill/>
                </a:ln>
                <a:solidFill>
                  <a:srgbClr val="00B050"/>
                </a:solidFill>
                <a:effectLst/>
                <a:uLnTx/>
                <a:uFillTx/>
                <a:latin typeface="Arial" panose="020B0604020202020204" pitchFamily="34" charset="0"/>
                <a:ea typeface="微软雅黑"/>
                <a:cs typeface="Arial" panose="020B0604020202020204" pitchFamily="34" charset="0"/>
              </a:rPr>
              <a:t>Bàn tay cô giáo khéo léo, mềm mại, như có phép mầu nhiệm. Bàn tay cô đã mang lại niềm vui và bao điều kì lạ cho các em HS. Từ các tờ giấy cô đã tạo nên một cảnh biển thật đẹp lúc bình minh.</a:t>
            </a:r>
            <a:endParaRPr kumimoji="0" sz="2400" b="1" i="0" u="none" strike="noStrike" kern="1200" cap="none" spc="0" normalizeH="0" baseline="0" noProof="0" dirty="0">
              <a:ln>
                <a:noFill/>
              </a:ln>
              <a:solidFill>
                <a:srgbClr val="00B050"/>
              </a:solidFill>
              <a:effectLst/>
              <a:uLnTx/>
              <a:uFillTx/>
              <a:latin typeface="Arial" panose="020B0604020202020204" pitchFamily="34" charset="0"/>
              <a:ea typeface="Arial" panose="020B0604020202020204" pitchFamily="34" charset="0"/>
              <a:cs typeface="+mn-cs"/>
            </a:endParaRPr>
          </a:p>
        </p:txBody>
      </p:sp>
      <p:grpSp>
        <p:nvGrpSpPr>
          <p:cNvPr id="11" name="Group 10">
            <a:extLst>
              <a:ext uri="{FF2B5EF4-FFF2-40B4-BE49-F238E27FC236}">
                <a16:creationId xmlns:a16="http://schemas.microsoft.com/office/drawing/2014/main" id="{8039AFE8-D887-4A89-B9C7-3603C7325FE5}"/>
              </a:ext>
            </a:extLst>
          </p:cNvPr>
          <p:cNvGrpSpPr/>
          <p:nvPr/>
        </p:nvGrpSpPr>
        <p:grpSpPr>
          <a:xfrm>
            <a:off x="1199456" y="73708"/>
            <a:ext cx="8568952" cy="1130555"/>
            <a:chOff x="5384298" y="4185456"/>
            <a:chExt cx="5832648" cy="1130555"/>
          </a:xfrm>
        </p:grpSpPr>
        <p:sp>
          <p:nvSpPr>
            <p:cNvPr id="12" name="椭圆 31">
              <a:extLst>
                <a:ext uri="{FF2B5EF4-FFF2-40B4-BE49-F238E27FC236}">
                  <a16:creationId xmlns:a16="http://schemas.microsoft.com/office/drawing/2014/main" id="{34B54D9F-2F10-40BB-A860-52E774270C1F}"/>
                </a:ext>
              </a:extLst>
            </p:cNvPr>
            <p:cNvSpPr/>
            <p:nvPr/>
          </p:nvSpPr>
          <p:spPr>
            <a:xfrm flipH="1">
              <a:off x="5384298" y="4380648"/>
              <a:ext cx="5832648" cy="9353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13" name="图片 33">
              <a:extLst>
                <a:ext uri="{FF2B5EF4-FFF2-40B4-BE49-F238E27FC236}">
                  <a16:creationId xmlns:a16="http://schemas.microsoft.com/office/drawing/2014/main" id="{82C1C8CC-D84A-43F5-A0AB-414BC2F2D8BE}"/>
                </a:ext>
              </a:extLst>
            </p:cNvPr>
            <p:cNvPicPr>
              <a:picLocks noChangeAspect="1"/>
            </p:cNvPicPr>
            <p:nvPr/>
          </p:nvPicPr>
          <p:blipFill>
            <a:blip r:embed="rId4"/>
            <a:stretch>
              <a:fillRect/>
            </a:stretch>
          </p:blipFill>
          <p:spPr>
            <a:xfrm>
              <a:off x="10686839" y="4185456"/>
              <a:ext cx="530107" cy="711544"/>
            </a:xfrm>
            <a:prstGeom prst="rect">
              <a:avLst/>
            </a:prstGeom>
          </p:spPr>
        </p:pic>
        <p:sp>
          <p:nvSpPr>
            <p:cNvPr id="14" name="Text Box 25">
              <a:extLst>
                <a:ext uri="{FF2B5EF4-FFF2-40B4-BE49-F238E27FC236}">
                  <a16:creationId xmlns:a16="http://schemas.microsoft.com/office/drawing/2014/main" id="{055B29DE-31B1-4F39-B7CC-233E938FAA47}"/>
                </a:ext>
              </a:extLst>
            </p:cNvPr>
            <p:cNvSpPr txBox="1">
              <a:spLocks noChangeArrowheads="1"/>
            </p:cNvSpPr>
            <p:nvPr/>
          </p:nvSpPr>
          <p:spPr bwMode="auto">
            <a:xfrm>
              <a:off x="5544401" y="4621519"/>
              <a:ext cx="53686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Câu 3: Em hiểu hai dòng thơ cuối bài như thế nào?</a:t>
              </a:r>
              <a:endParaRPr kumimoji="0" lang="vi-VN" altLang="en-US"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pic>
        <p:nvPicPr>
          <p:cNvPr id="15" name="图片 7">
            <a:extLst>
              <a:ext uri="{FF2B5EF4-FFF2-40B4-BE49-F238E27FC236}">
                <a16:creationId xmlns:a16="http://schemas.microsoft.com/office/drawing/2014/main" id="{B6E51D42-89F6-4044-A4B8-155A44F5110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flipH="1">
            <a:off x="-15488" y="5430485"/>
            <a:ext cx="12192000" cy="1545915"/>
          </a:xfrm>
          <a:prstGeom prst="rect">
            <a:avLst/>
          </a:prstGeom>
        </p:spPr>
      </p:pic>
      <p:pic>
        <p:nvPicPr>
          <p:cNvPr id="16" name="图片 5">
            <a:extLst>
              <a:ext uri="{FF2B5EF4-FFF2-40B4-BE49-F238E27FC236}">
                <a16:creationId xmlns:a16="http://schemas.microsoft.com/office/drawing/2014/main" id="{6B32D8AE-A0E6-4F74-9C4C-9FDE91E7D2D2}"/>
              </a:ext>
            </a:extLst>
          </p:cNvPr>
          <p:cNvPicPr>
            <a:picLocks noChangeAspect="1"/>
          </p:cNvPicPr>
          <p:nvPr/>
        </p:nvPicPr>
        <p:blipFill>
          <a:blip r:embed="rId6"/>
          <a:stretch>
            <a:fillRect/>
          </a:stretch>
        </p:blipFill>
        <p:spPr>
          <a:xfrm rot="20078569">
            <a:off x="364885" y="3151447"/>
            <a:ext cx="1314450" cy="685800"/>
          </a:xfrm>
          <a:prstGeom prst="rect">
            <a:avLst/>
          </a:prstGeom>
        </p:spPr>
      </p:pic>
      <p:pic>
        <p:nvPicPr>
          <p:cNvPr id="17" name="Picture 16">
            <a:extLst>
              <a:ext uri="{FF2B5EF4-FFF2-40B4-BE49-F238E27FC236}">
                <a16:creationId xmlns:a16="http://schemas.microsoft.com/office/drawing/2014/main" id="{550E4BE4-60EB-444D-940F-B6E2229858CF}"/>
              </a:ext>
            </a:extLst>
          </p:cNvPr>
          <p:cNvPicPr>
            <a:picLocks noChangeAspect="1"/>
          </p:cNvPicPr>
          <p:nvPr/>
        </p:nvPicPr>
        <p:blipFill>
          <a:blip r:embed="rId7"/>
          <a:stretch>
            <a:fillRect/>
          </a:stretch>
        </p:blipFill>
        <p:spPr>
          <a:xfrm>
            <a:off x="96801" y="0"/>
            <a:ext cx="991724" cy="1242176"/>
          </a:xfrm>
          <a:prstGeom prst="rect">
            <a:avLst/>
          </a:prstGeom>
        </p:spPr>
      </p:pic>
      <p:grpSp>
        <p:nvGrpSpPr>
          <p:cNvPr id="18" name="Teacher's pink background">
            <a:extLst>
              <a:ext uri="{FF2B5EF4-FFF2-40B4-BE49-F238E27FC236}">
                <a16:creationId xmlns:a16="http://schemas.microsoft.com/office/drawing/2014/main" id="{B96B356E-91BB-47E9-B8C5-B317E4077707}"/>
              </a:ext>
            </a:extLst>
          </p:cNvPr>
          <p:cNvGrpSpPr/>
          <p:nvPr/>
        </p:nvGrpSpPr>
        <p:grpSpPr>
          <a:xfrm>
            <a:off x="1199456" y="3531286"/>
            <a:ext cx="3181509" cy="3132034"/>
            <a:chOff x="877552" y="1545019"/>
            <a:chExt cx="2573760" cy="2568997"/>
          </a:xfrm>
        </p:grpSpPr>
        <p:sp>
          <p:nvSpPr>
            <p:cNvPr id="19" name="Teacher Pink background">
              <a:extLst>
                <a:ext uri="{FF2B5EF4-FFF2-40B4-BE49-F238E27FC236}">
                  <a16:creationId xmlns:a16="http://schemas.microsoft.com/office/drawing/2014/main" id="{C14E8527-3E49-4940-BE42-AB12AD14347F}"/>
                </a:ext>
              </a:extLst>
            </p:cNvPr>
            <p:cNvSpPr/>
            <p:nvPr/>
          </p:nvSpPr>
          <p:spPr>
            <a:xfrm>
              <a:off x="877552" y="1545019"/>
              <a:ext cx="2573760" cy="2436855"/>
            </a:xfrm>
            <a:custGeom>
              <a:avLst/>
              <a:gdLst>
                <a:gd name="connsiteX0" fmla="*/ 1286880 w 2573760"/>
                <a:gd name="connsiteY0" fmla="*/ 0 h 2436855"/>
                <a:gd name="connsiteX1" fmla="*/ 2573760 w 2573760"/>
                <a:gd name="connsiteY1" fmla="*/ 1286880 h 2436855"/>
                <a:gd name="connsiteX2" fmla="*/ 2472631 w 2573760"/>
                <a:gd name="connsiteY2" fmla="*/ 1787792 h 2436855"/>
                <a:gd name="connsiteX3" fmla="*/ 2439988 w 2573760"/>
                <a:gd name="connsiteY3" fmla="*/ 1855553 h 2436855"/>
                <a:gd name="connsiteX4" fmla="*/ 2386760 w 2573760"/>
                <a:gd name="connsiteY4" fmla="*/ 1926734 h 2436855"/>
                <a:gd name="connsiteX5" fmla="*/ 1305071 w 2573760"/>
                <a:gd name="connsiteY5" fmla="*/ 2436855 h 2436855"/>
                <a:gd name="connsiteX6" fmla="*/ 72470 w 2573760"/>
                <a:gd name="connsiteY6" fmla="*/ 1703241 h 2436855"/>
                <a:gd name="connsiteX7" fmla="*/ 62953 w 2573760"/>
                <a:gd name="connsiteY7" fmla="*/ 1683484 h 2436855"/>
                <a:gd name="connsiteX8" fmla="*/ 57856 w 2573760"/>
                <a:gd name="connsiteY8" fmla="*/ 1669559 h 2436855"/>
                <a:gd name="connsiteX9" fmla="*/ 0 w 2573760"/>
                <a:gd name="connsiteY9" fmla="*/ 1286880 h 2436855"/>
                <a:gd name="connsiteX10" fmla="*/ 1286880 w 2573760"/>
                <a:gd name="connsiteY10" fmla="*/ 0 h 243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3760" h="2436855">
                  <a:moveTo>
                    <a:pt x="1286880" y="0"/>
                  </a:moveTo>
                  <a:cubicBezTo>
                    <a:pt x="1997604" y="0"/>
                    <a:pt x="2573760" y="576156"/>
                    <a:pt x="2573760" y="1286880"/>
                  </a:cubicBezTo>
                  <a:cubicBezTo>
                    <a:pt x="2573760" y="1464561"/>
                    <a:pt x="2537750" y="1633832"/>
                    <a:pt x="2472631" y="1787792"/>
                  </a:cubicBezTo>
                  <a:lnTo>
                    <a:pt x="2439988" y="1855553"/>
                  </a:lnTo>
                  <a:lnTo>
                    <a:pt x="2386760" y="1926734"/>
                  </a:lnTo>
                  <a:cubicBezTo>
                    <a:pt x="2129651" y="2238278"/>
                    <a:pt x="1740551" y="2436855"/>
                    <a:pt x="1305071" y="2436855"/>
                  </a:cubicBezTo>
                  <a:cubicBezTo>
                    <a:pt x="772818" y="2436855"/>
                    <a:pt x="309848" y="2140215"/>
                    <a:pt x="72470" y="1703241"/>
                  </a:cubicBezTo>
                  <a:lnTo>
                    <a:pt x="62953" y="1683484"/>
                  </a:lnTo>
                  <a:lnTo>
                    <a:pt x="57856" y="1669559"/>
                  </a:lnTo>
                  <a:cubicBezTo>
                    <a:pt x="20256" y="1548671"/>
                    <a:pt x="0" y="1420141"/>
                    <a:pt x="0" y="1286880"/>
                  </a:cubicBezTo>
                  <a:cubicBezTo>
                    <a:pt x="0" y="576156"/>
                    <a:pt x="576156" y="0"/>
                    <a:pt x="1286880" y="0"/>
                  </a:cubicBezTo>
                  <a:close/>
                </a:path>
              </a:pathLst>
            </a:cu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800" dirty="0">
                <a:solidFill>
                  <a:prstClr val="white"/>
                </a:solidFill>
                <a:latin typeface="Calibri" panose="020F0502020204030204"/>
              </a:endParaRPr>
            </a:p>
          </p:txBody>
        </p:sp>
        <p:sp>
          <p:nvSpPr>
            <p:cNvPr id="20" name="Freeform: Shape 142">
              <a:extLst>
                <a:ext uri="{FF2B5EF4-FFF2-40B4-BE49-F238E27FC236}">
                  <a16:creationId xmlns:a16="http://schemas.microsoft.com/office/drawing/2014/main" id="{6B7EFB4F-1233-49D3-B830-5C4B1B4EE5E9}"/>
                </a:ext>
              </a:extLst>
            </p:cNvPr>
            <p:cNvSpPr/>
            <p:nvPr/>
          </p:nvSpPr>
          <p:spPr>
            <a:xfrm>
              <a:off x="940507" y="3223740"/>
              <a:ext cx="2377035" cy="890276"/>
            </a:xfrm>
            <a:custGeom>
              <a:avLst/>
              <a:gdLst>
                <a:gd name="connsiteX0" fmla="*/ 0 w 2377035"/>
                <a:gd name="connsiteY0" fmla="*/ 0 h 890276"/>
                <a:gd name="connsiteX1" fmla="*/ 9517 w 2377035"/>
                <a:gd name="connsiteY1" fmla="*/ 19757 h 890276"/>
                <a:gd name="connsiteX2" fmla="*/ 1242118 w 2377035"/>
                <a:gd name="connsiteY2" fmla="*/ 753371 h 890276"/>
                <a:gd name="connsiteX3" fmla="*/ 2323807 w 2377035"/>
                <a:gd name="connsiteY3" fmla="*/ 243250 h 890276"/>
                <a:gd name="connsiteX4" fmla="*/ 2377035 w 2377035"/>
                <a:gd name="connsiteY4" fmla="*/ 172069 h 890276"/>
                <a:gd name="connsiteX5" fmla="*/ 2355487 w 2377035"/>
                <a:gd name="connsiteY5" fmla="*/ 216799 h 890276"/>
                <a:gd name="connsiteX6" fmla="*/ 1223927 w 2377035"/>
                <a:gd name="connsiteY6" fmla="*/ 890276 h 890276"/>
                <a:gd name="connsiteX7" fmla="*/ 38176 w 2377035"/>
                <a:gd name="connsiteY7" fmla="*/ 104308 h 890276"/>
                <a:gd name="connsiteX8" fmla="*/ 0 w 2377035"/>
                <a:gd name="connsiteY8" fmla="*/ 0 h 89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035" h="890276">
                  <a:moveTo>
                    <a:pt x="0" y="0"/>
                  </a:moveTo>
                  <a:lnTo>
                    <a:pt x="9517" y="19757"/>
                  </a:lnTo>
                  <a:cubicBezTo>
                    <a:pt x="246895" y="456731"/>
                    <a:pt x="709865" y="753371"/>
                    <a:pt x="1242118" y="753371"/>
                  </a:cubicBezTo>
                  <a:cubicBezTo>
                    <a:pt x="1677598" y="753371"/>
                    <a:pt x="2066698" y="554794"/>
                    <a:pt x="2323807" y="243250"/>
                  </a:cubicBezTo>
                  <a:lnTo>
                    <a:pt x="2377035" y="172069"/>
                  </a:lnTo>
                  <a:lnTo>
                    <a:pt x="2355487" y="216799"/>
                  </a:lnTo>
                  <a:cubicBezTo>
                    <a:pt x="2137568" y="617952"/>
                    <a:pt x="1712550" y="890276"/>
                    <a:pt x="1223927" y="890276"/>
                  </a:cubicBezTo>
                  <a:cubicBezTo>
                    <a:pt x="690884" y="890276"/>
                    <a:pt x="233536" y="566188"/>
                    <a:pt x="38176" y="104308"/>
                  </a:cubicBezTo>
                  <a:lnTo>
                    <a:pt x="0" y="0"/>
                  </a:lnTo>
                  <a:close/>
                </a:path>
              </a:pathLst>
            </a:custGeom>
            <a:solidFill>
              <a:srgbClr val="FACA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800">
                <a:solidFill>
                  <a:prstClr val="white"/>
                </a:solidFill>
                <a:latin typeface="Calibri" panose="020F0502020204030204"/>
              </a:endParaRPr>
            </a:p>
          </p:txBody>
        </p:sp>
      </p:grpSp>
      <p:grpSp>
        <p:nvGrpSpPr>
          <p:cNvPr id="21" name="Teacher">
            <a:extLst>
              <a:ext uri="{FF2B5EF4-FFF2-40B4-BE49-F238E27FC236}">
                <a16:creationId xmlns:a16="http://schemas.microsoft.com/office/drawing/2014/main" id="{41C50369-74BC-4C5A-8B44-AD2D29CA4DF5}"/>
              </a:ext>
            </a:extLst>
          </p:cNvPr>
          <p:cNvGrpSpPr/>
          <p:nvPr/>
        </p:nvGrpSpPr>
        <p:grpSpPr>
          <a:xfrm>
            <a:off x="1598084" y="3579281"/>
            <a:ext cx="2173728" cy="3284953"/>
            <a:chOff x="1237986" y="1637676"/>
            <a:chExt cx="1758490" cy="2694426"/>
          </a:xfrm>
        </p:grpSpPr>
        <p:sp>
          <p:nvSpPr>
            <p:cNvPr id="22" name="Rectangle 7">
              <a:extLst>
                <a:ext uri="{FF2B5EF4-FFF2-40B4-BE49-F238E27FC236}">
                  <a16:creationId xmlns:a16="http://schemas.microsoft.com/office/drawing/2014/main" id="{02902A18-64AF-4BFE-8EB5-CD6561DA5521}"/>
                </a:ext>
              </a:extLst>
            </p:cNvPr>
            <p:cNvSpPr/>
            <p:nvPr/>
          </p:nvSpPr>
          <p:spPr>
            <a:xfrm>
              <a:off x="1645379" y="2075876"/>
              <a:ext cx="617673" cy="729984"/>
            </a:xfrm>
            <a:custGeom>
              <a:avLst/>
              <a:gdLst>
                <a:gd name="connsiteX0" fmla="*/ 0 w 912122"/>
                <a:gd name="connsiteY0" fmla="*/ 0 h 992909"/>
                <a:gd name="connsiteX1" fmla="*/ 912122 w 912122"/>
                <a:gd name="connsiteY1" fmla="*/ 0 h 992909"/>
                <a:gd name="connsiteX2" fmla="*/ 912122 w 912122"/>
                <a:gd name="connsiteY2" fmla="*/ 992909 h 992909"/>
                <a:gd name="connsiteX3" fmla="*/ 0 w 912122"/>
                <a:gd name="connsiteY3" fmla="*/ 992909 h 992909"/>
                <a:gd name="connsiteX4" fmla="*/ 0 w 912122"/>
                <a:gd name="connsiteY4" fmla="*/ 0 h 992909"/>
                <a:gd name="connsiteX0" fmla="*/ 96982 w 1009104"/>
                <a:gd name="connsiteY0" fmla="*/ 0 h 992909"/>
                <a:gd name="connsiteX1" fmla="*/ 1009104 w 1009104"/>
                <a:gd name="connsiteY1" fmla="*/ 0 h 992909"/>
                <a:gd name="connsiteX2" fmla="*/ 1009104 w 1009104"/>
                <a:gd name="connsiteY2" fmla="*/ 992909 h 992909"/>
                <a:gd name="connsiteX3" fmla="*/ 0 w 1009104"/>
                <a:gd name="connsiteY3" fmla="*/ 914400 h 992909"/>
                <a:gd name="connsiteX4" fmla="*/ 96982 w 1009104"/>
                <a:gd name="connsiteY4" fmla="*/ 0 h 992909"/>
                <a:gd name="connsiteX0" fmla="*/ 96982 w 1009104"/>
                <a:gd name="connsiteY0" fmla="*/ 0 h 1173074"/>
                <a:gd name="connsiteX1" fmla="*/ 1009104 w 1009104"/>
                <a:gd name="connsiteY1" fmla="*/ 0 h 1173074"/>
                <a:gd name="connsiteX2" fmla="*/ 1009104 w 1009104"/>
                <a:gd name="connsiteY2" fmla="*/ 992909 h 1173074"/>
                <a:gd name="connsiteX3" fmla="*/ 0 w 1009104"/>
                <a:gd name="connsiteY3" fmla="*/ 914400 h 1173074"/>
                <a:gd name="connsiteX4" fmla="*/ 96982 w 1009104"/>
                <a:gd name="connsiteY4" fmla="*/ 0 h 1173074"/>
                <a:gd name="connsiteX0" fmla="*/ 96982 w 1009104"/>
                <a:gd name="connsiteY0" fmla="*/ 0 h 1198989"/>
                <a:gd name="connsiteX1" fmla="*/ 1009104 w 1009104"/>
                <a:gd name="connsiteY1" fmla="*/ 0 h 1198989"/>
                <a:gd name="connsiteX2" fmla="*/ 1009104 w 1009104"/>
                <a:gd name="connsiteY2" fmla="*/ 992909 h 1198989"/>
                <a:gd name="connsiteX3" fmla="*/ 0 w 1009104"/>
                <a:gd name="connsiteY3" fmla="*/ 914400 h 1198989"/>
                <a:gd name="connsiteX4" fmla="*/ 96982 w 1009104"/>
                <a:gd name="connsiteY4" fmla="*/ 0 h 1198989"/>
                <a:gd name="connsiteX0" fmla="*/ 122020 w 1034142"/>
                <a:gd name="connsiteY0" fmla="*/ 0 h 1198989"/>
                <a:gd name="connsiteX1" fmla="*/ 1034142 w 1034142"/>
                <a:gd name="connsiteY1" fmla="*/ 0 h 1198989"/>
                <a:gd name="connsiteX2" fmla="*/ 1034142 w 1034142"/>
                <a:gd name="connsiteY2" fmla="*/ 992909 h 1198989"/>
                <a:gd name="connsiteX3" fmla="*/ 25038 w 1034142"/>
                <a:gd name="connsiteY3" fmla="*/ 914400 h 1198989"/>
                <a:gd name="connsiteX4" fmla="*/ 122020 w 1034142"/>
                <a:gd name="connsiteY4" fmla="*/ 0 h 1198989"/>
                <a:gd name="connsiteX0" fmla="*/ 116740 w 1028862"/>
                <a:gd name="connsiteY0" fmla="*/ 0 h 1198989"/>
                <a:gd name="connsiteX1" fmla="*/ 1028862 w 1028862"/>
                <a:gd name="connsiteY1" fmla="*/ 0 h 1198989"/>
                <a:gd name="connsiteX2" fmla="*/ 1028862 w 1028862"/>
                <a:gd name="connsiteY2" fmla="*/ 992909 h 1198989"/>
                <a:gd name="connsiteX3" fmla="*/ 19758 w 1028862"/>
                <a:gd name="connsiteY3" fmla="*/ 914400 h 1198989"/>
                <a:gd name="connsiteX4" fmla="*/ 116740 w 1028862"/>
                <a:gd name="connsiteY4" fmla="*/ 0 h 1198989"/>
                <a:gd name="connsiteX0" fmla="*/ 62618 w 974740"/>
                <a:gd name="connsiteY0" fmla="*/ 0 h 1212690"/>
                <a:gd name="connsiteX1" fmla="*/ 974740 w 974740"/>
                <a:gd name="connsiteY1" fmla="*/ 0 h 1212690"/>
                <a:gd name="connsiteX2" fmla="*/ 974740 w 974740"/>
                <a:gd name="connsiteY2" fmla="*/ 992909 h 1212690"/>
                <a:gd name="connsiteX3" fmla="*/ 25672 w 974740"/>
                <a:gd name="connsiteY3" fmla="*/ 960582 h 1212690"/>
                <a:gd name="connsiteX4" fmla="*/ 62618 w 974740"/>
                <a:gd name="connsiteY4" fmla="*/ 0 h 1212690"/>
                <a:gd name="connsiteX0" fmla="*/ 119707 w 1031829"/>
                <a:gd name="connsiteY0" fmla="*/ 0 h 1212690"/>
                <a:gd name="connsiteX1" fmla="*/ 1031829 w 1031829"/>
                <a:gd name="connsiteY1" fmla="*/ 0 h 1212690"/>
                <a:gd name="connsiteX2" fmla="*/ 1031829 w 1031829"/>
                <a:gd name="connsiteY2" fmla="*/ 992909 h 1212690"/>
                <a:gd name="connsiteX3" fmla="*/ 82761 w 1031829"/>
                <a:gd name="connsiteY3" fmla="*/ 960582 h 1212690"/>
                <a:gd name="connsiteX4" fmla="*/ 119707 w 1031829"/>
                <a:gd name="connsiteY4" fmla="*/ 0 h 1212690"/>
                <a:gd name="connsiteX0" fmla="*/ 119707 w 1031829"/>
                <a:gd name="connsiteY0" fmla="*/ 0 h 1190144"/>
                <a:gd name="connsiteX1" fmla="*/ 1031829 w 1031829"/>
                <a:gd name="connsiteY1" fmla="*/ 0 h 1190144"/>
                <a:gd name="connsiteX2" fmla="*/ 1031829 w 1031829"/>
                <a:gd name="connsiteY2" fmla="*/ 992909 h 1190144"/>
                <a:gd name="connsiteX3" fmla="*/ 82761 w 1031829"/>
                <a:gd name="connsiteY3" fmla="*/ 960582 h 1190144"/>
                <a:gd name="connsiteX4" fmla="*/ 119707 w 1031829"/>
                <a:gd name="connsiteY4" fmla="*/ 0 h 1190144"/>
                <a:gd name="connsiteX0" fmla="*/ 119707 w 1031829"/>
                <a:gd name="connsiteY0" fmla="*/ 0 h 1155255"/>
                <a:gd name="connsiteX1" fmla="*/ 1031829 w 1031829"/>
                <a:gd name="connsiteY1" fmla="*/ 0 h 1155255"/>
                <a:gd name="connsiteX2" fmla="*/ 1031829 w 1031829"/>
                <a:gd name="connsiteY2" fmla="*/ 992909 h 1155255"/>
                <a:gd name="connsiteX3" fmla="*/ 82761 w 1031829"/>
                <a:gd name="connsiteY3" fmla="*/ 960582 h 1155255"/>
                <a:gd name="connsiteX4" fmla="*/ 119707 w 1031829"/>
                <a:gd name="connsiteY4" fmla="*/ 0 h 1155255"/>
                <a:gd name="connsiteX0" fmla="*/ 119707 w 1031829"/>
                <a:gd name="connsiteY0" fmla="*/ 0 h 1160623"/>
                <a:gd name="connsiteX1" fmla="*/ 1031829 w 1031829"/>
                <a:gd name="connsiteY1" fmla="*/ 0 h 1160623"/>
                <a:gd name="connsiteX2" fmla="*/ 1031829 w 1031829"/>
                <a:gd name="connsiteY2" fmla="*/ 992909 h 1160623"/>
                <a:gd name="connsiteX3" fmla="*/ 82761 w 1031829"/>
                <a:gd name="connsiteY3" fmla="*/ 960582 h 1160623"/>
                <a:gd name="connsiteX4" fmla="*/ 119707 w 1031829"/>
                <a:gd name="connsiteY4" fmla="*/ 0 h 1160623"/>
                <a:gd name="connsiteX0" fmla="*/ 119707 w 1031829"/>
                <a:gd name="connsiteY0" fmla="*/ 0 h 1219446"/>
                <a:gd name="connsiteX1" fmla="*/ 1031829 w 1031829"/>
                <a:gd name="connsiteY1" fmla="*/ 0 h 1219446"/>
                <a:gd name="connsiteX2" fmla="*/ 1025298 w 1031829"/>
                <a:gd name="connsiteY2" fmla="*/ 1071286 h 1219446"/>
                <a:gd name="connsiteX3" fmla="*/ 82761 w 1031829"/>
                <a:gd name="connsiteY3" fmla="*/ 960582 h 1219446"/>
                <a:gd name="connsiteX4" fmla="*/ 119707 w 1031829"/>
                <a:gd name="connsiteY4" fmla="*/ 0 h 1219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29" h="1219446">
                  <a:moveTo>
                    <a:pt x="119707" y="0"/>
                  </a:moveTo>
                  <a:lnTo>
                    <a:pt x="1031829" y="0"/>
                  </a:lnTo>
                  <a:lnTo>
                    <a:pt x="1025298" y="1071286"/>
                  </a:lnTo>
                  <a:cubicBezTo>
                    <a:pt x="513439" y="1428425"/>
                    <a:pt x="142038" y="1037552"/>
                    <a:pt x="82761" y="960582"/>
                  </a:cubicBezTo>
                  <a:cubicBezTo>
                    <a:pt x="-134294" y="762000"/>
                    <a:pt x="147416" y="327891"/>
                    <a:pt x="119707" y="0"/>
                  </a:cubicBezTo>
                  <a:close/>
                </a:path>
              </a:pathLst>
            </a:cu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3" name="Oval 145">
              <a:extLst>
                <a:ext uri="{FF2B5EF4-FFF2-40B4-BE49-F238E27FC236}">
                  <a16:creationId xmlns:a16="http://schemas.microsoft.com/office/drawing/2014/main" id="{197FEBE0-40A0-4E57-A3AF-A0B432B6428E}"/>
                </a:ext>
              </a:extLst>
            </p:cNvPr>
            <p:cNvSpPr/>
            <p:nvPr/>
          </p:nvSpPr>
          <p:spPr>
            <a:xfrm rot="826891">
              <a:off x="2157716" y="1758091"/>
              <a:ext cx="375449" cy="538118"/>
            </a:xfrm>
            <a:prstGeom prst="ellipse">
              <a:avLst/>
            </a:pr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4" name="Oval 146">
              <a:extLst>
                <a:ext uri="{FF2B5EF4-FFF2-40B4-BE49-F238E27FC236}">
                  <a16:creationId xmlns:a16="http://schemas.microsoft.com/office/drawing/2014/main" id="{0CD240C7-2AA9-4FCB-B78A-8412479E520C}"/>
                </a:ext>
              </a:extLst>
            </p:cNvPr>
            <p:cNvSpPr/>
            <p:nvPr/>
          </p:nvSpPr>
          <p:spPr>
            <a:xfrm rot="7541460">
              <a:off x="2124583" y="2089458"/>
              <a:ext cx="375449" cy="538118"/>
            </a:xfrm>
            <a:prstGeom prst="ellipse">
              <a:avLst/>
            </a:prstGeom>
            <a:solidFill>
              <a:srgbClr val="413B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5" name="Oval 147">
              <a:extLst>
                <a:ext uri="{FF2B5EF4-FFF2-40B4-BE49-F238E27FC236}">
                  <a16:creationId xmlns:a16="http://schemas.microsoft.com/office/drawing/2014/main" id="{9D32117B-83EE-4BCB-AF95-0F71AEF6B750}"/>
                </a:ext>
              </a:extLst>
            </p:cNvPr>
            <p:cNvSpPr/>
            <p:nvPr/>
          </p:nvSpPr>
          <p:spPr>
            <a:xfrm>
              <a:off x="1701688" y="1760087"/>
              <a:ext cx="702873" cy="624784"/>
            </a:xfrm>
            <a:prstGeom prst="ellipse">
              <a:avLst/>
            </a:pr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6" name="Rectangle 20">
              <a:extLst>
                <a:ext uri="{FF2B5EF4-FFF2-40B4-BE49-F238E27FC236}">
                  <a16:creationId xmlns:a16="http://schemas.microsoft.com/office/drawing/2014/main" id="{38287B86-18CB-4595-AA81-2AD4F6674CB5}"/>
                </a:ext>
              </a:extLst>
            </p:cNvPr>
            <p:cNvSpPr/>
            <p:nvPr/>
          </p:nvSpPr>
          <p:spPr>
            <a:xfrm>
              <a:off x="1414382" y="2822197"/>
              <a:ext cx="297579" cy="672414"/>
            </a:xfrm>
            <a:custGeom>
              <a:avLst/>
              <a:gdLst>
                <a:gd name="connsiteX0" fmla="*/ 0 w 456454"/>
                <a:gd name="connsiteY0" fmla="*/ 0 h 1020471"/>
                <a:gd name="connsiteX1" fmla="*/ 456454 w 456454"/>
                <a:gd name="connsiteY1" fmla="*/ 0 h 1020471"/>
                <a:gd name="connsiteX2" fmla="*/ 456454 w 456454"/>
                <a:gd name="connsiteY2" fmla="*/ 1020471 h 1020471"/>
                <a:gd name="connsiteX3" fmla="*/ 0 w 456454"/>
                <a:gd name="connsiteY3" fmla="*/ 1020471 h 1020471"/>
                <a:gd name="connsiteX4" fmla="*/ 0 w 456454"/>
                <a:gd name="connsiteY4" fmla="*/ 0 h 1020471"/>
                <a:gd name="connsiteX0" fmla="*/ 0 w 456454"/>
                <a:gd name="connsiteY0" fmla="*/ 102803 h 1123274"/>
                <a:gd name="connsiteX1" fmla="*/ 418580 w 456454"/>
                <a:gd name="connsiteY1" fmla="*/ 0 h 1123274"/>
                <a:gd name="connsiteX2" fmla="*/ 456454 w 456454"/>
                <a:gd name="connsiteY2" fmla="*/ 1123274 h 1123274"/>
                <a:gd name="connsiteX3" fmla="*/ 0 w 456454"/>
                <a:gd name="connsiteY3" fmla="*/ 1123274 h 1123274"/>
                <a:gd name="connsiteX4" fmla="*/ 0 w 456454"/>
                <a:gd name="connsiteY4" fmla="*/ 102803 h 1123274"/>
                <a:gd name="connsiteX0" fmla="*/ 0 w 456454"/>
                <a:gd name="connsiteY0" fmla="*/ 102803 h 1123274"/>
                <a:gd name="connsiteX1" fmla="*/ 418580 w 456454"/>
                <a:gd name="connsiteY1" fmla="*/ 0 h 1123274"/>
                <a:gd name="connsiteX2" fmla="*/ 456454 w 456454"/>
                <a:gd name="connsiteY2" fmla="*/ 1123274 h 1123274"/>
                <a:gd name="connsiteX3" fmla="*/ 0 w 456454"/>
                <a:gd name="connsiteY3" fmla="*/ 1123274 h 1123274"/>
                <a:gd name="connsiteX4" fmla="*/ 0 w 456454"/>
                <a:gd name="connsiteY4" fmla="*/ 102803 h 1123274"/>
                <a:gd name="connsiteX0" fmla="*/ 0 w 496989"/>
                <a:gd name="connsiteY0" fmla="*/ 102803 h 1123274"/>
                <a:gd name="connsiteX1" fmla="*/ 418580 w 496989"/>
                <a:gd name="connsiteY1" fmla="*/ 0 h 1123274"/>
                <a:gd name="connsiteX2" fmla="*/ 456454 w 496989"/>
                <a:gd name="connsiteY2" fmla="*/ 1123274 h 1123274"/>
                <a:gd name="connsiteX3" fmla="*/ 0 w 496989"/>
                <a:gd name="connsiteY3" fmla="*/ 1123274 h 1123274"/>
                <a:gd name="connsiteX4" fmla="*/ 0 w 496989"/>
                <a:gd name="connsiteY4" fmla="*/ 102803 h 1123274"/>
                <a:gd name="connsiteX0" fmla="*/ 0 w 496989"/>
                <a:gd name="connsiteY0" fmla="*/ 1123274 h 1123274"/>
                <a:gd name="connsiteX1" fmla="*/ 418580 w 496989"/>
                <a:gd name="connsiteY1" fmla="*/ 0 h 1123274"/>
                <a:gd name="connsiteX2" fmla="*/ 456454 w 496989"/>
                <a:gd name="connsiteY2" fmla="*/ 1123274 h 1123274"/>
                <a:gd name="connsiteX3" fmla="*/ 0 w 496989"/>
                <a:gd name="connsiteY3" fmla="*/ 1123274 h 1123274"/>
                <a:gd name="connsiteX0" fmla="*/ 0 w 496989"/>
                <a:gd name="connsiteY0" fmla="*/ 1123274 h 1123274"/>
                <a:gd name="connsiteX1" fmla="*/ 418580 w 496989"/>
                <a:gd name="connsiteY1" fmla="*/ 0 h 1123274"/>
                <a:gd name="connsiteX2" fmla="*/ 456454 w 496989"/>
                <a:gd name="connsiteY2" fmla="*/ 1123274 h 1123274"/>
                <a:gd name="connsiteX3" fmla="*/ 0 w 496989"/>
                <a:gd name="connsiteY3" fmla="*/ 1123274 h 1123274"/>
                <a:gd name="connsiteX0" fmla="*/ 120 w 497109"/>
                <a:gd name="connsiteY0" fmla="*/ 1123274 h 1123274"/>
                <a:gd name="connsiteX1" fmla="*/ 418700 w 497109"/>
                <a:gd name="connsiteY1" fmla="*/ 0 h 1123274"/>
                <a:gd name="connsiteX2" fmla="*/ 456574 w 497109"/>
                <a:gd name="connsiteY2" fmla="*/ 1123274 h 1123274"/>
                <a:gd name="connsiteX3" fmla="*/ 120 w 497109"/>
                <a:gd name="connsiteY3" fmla="*/ 1123274 h 1123274"/>
                <a:gd name="connsiteX0" fmla="*/ 120 w 497109"/>
                <a:gd name="connsiteY0" fmla="*/ 1123274 h 1123274"/>
                <a:gd name="connsiteX1" fmla="*/ 418700 w 497109"/>
                <a:gd name="connsiteY1" fmla="*/ 0 h 1123274"/>
                <a:gd name="connsiteX2" fmla="*/ 456574 w 497109"/>
                <a:gd name="connsiteY2" fmla="*/ 1123274 h 1123274"/>
                <a:gd name="connsiteX3" fmla="*/ 120 w 497109"/>
                <a:gd name="connsiteY3" fmla="*/ 1123274 h 1123274"/>
              </a:gdLst>
              <a:ahLst/>
              <a:cxnLst>
                <a:cxn ang="0">
                  <a:pos x="connsiteX0" y="connsiteY0"/>
                </a:cxn>
                <a:cxn ang="0">
                  <a:pos x="connsiteX1" y="connsiteY1"/>
                </a:cxn>
                <a:cxn ang="0">
                  <a:pos x="connsiteX2" y="connsiteY2"/>
                </a:cxn>
                <a:cxn ang="0">
                  <a:pos x="connsiteX3" y="connsiteY3"/>
                </a:cxn>
              </a:cxnLst>
              <a:rect l="l" t="t" r="r" b="b"/>
              <a:pathLst>
                <a:path w="497109" h="1123274">
                  <a:moveTo>
                    <a:pt x="120" y="1123274"/>
                  </a:moveTo>
                  <a:cubicBezTo>
                    <a:pt x="-1030" y="808366"/>
                    <a:pt x="-2181" y="93071"/>
                    <a:pt x="418700" y="0"/>
                  </a:cubicBezTo>
                  <a:cubicBezTo>
                    <a:pt x="577412" y="98482"/>
                    <a:pt x="443949" y="748849"/>
                    <a:pt x="456574" y="1123274"/>
                  </a:cubicBezTo>
                  <a:lnTo>
                    <a:pt x="120" y="1123274"/>
                  </a:lnTo>
                  <a:close/>
                </a:path>
              </a:pathLst>
            </a:custGeom>
            <a:solidFill>
              <a:srgbClr val="019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7" name="Rectangle 21">
              <a:extLst>
                <a:ext uri="{FF2B5EF4-FFF2-40B4-BE49-F238E27FC236}">
                  <a16:creationId xmlns:a16="http://schemas.microsoft.com/office/drawing/2014/main" id="{96E33D71-29DE-483F-942E-42708A14D309}"/>
                </a:ext>
              </a:extLst>
            </p:cNvPr>
            <p:cNvSpPr/>
            <p:nvPr/>
          </p:nvSpPr>
          <p:spPr>
            <a:xfrm>
              <a:off x="1613218" y="2760658"/>
              <a:ext cx="465214" cy="1456233"/>
            </a:xfrm>
            <a:custGeom>
              <a:avLst/>
              <a:gdLst>
                <a:gd name="connsiteX0" fmla="*/ 0 w 593183"/>
                <a:gd name="connsiteY0" fmla="*/ 0 h 1480377"/>
                <a:gd name="connsiteX1" fmla="*/ 593183 w 593183"/>
                <a:gd name="connsiteY1" fmla="*/ 0 h 1480377"/>
                <a:gd name="connsiteX2" fmla="*/ 593183 w 593183"/>
                <a:gd name="connsiteY2" fmla="*/ 1480377 h 1480377"/>
                <a:gd name="connsiteX3" fmla="*/ 0 w 593183"/>
                <a:gd name="connsiteY3" fmla="*/ 1480377 h 1480377"/>
                <a:gd name="connsiteX4" fmla="*/ 0 w 593183"/>
                <a:gd name="connsiteY4" fmla="*/ 0 h 1480377"/>
                <a:gd name="connsiteX0" fmla="*/ 0 w 593183"/>
                <a:gd name="connsiteY0" fmla="*/ 205605 h 1685982"/>
                <a:gd name="connsiteX1" fmla="*/ 365936 w 593183"/>
                <a:gd name="connsiteY1" fmla="*/ 0 h 1685982"/>
                <a:gd name="connsiteX2" fmla="*/ 593183 w 593183"/>
                <a:gd name="connsiteY2" fmla="*/ 1685982 h 1685982"/>
                <a:gd name="connsiteX3" fmla="*/ 0 w 593183"/>
                <a:gd name="connsiteY3" fmla="*/ 1685982 h 1685982"/>
                <a:gd name="connsiteX4" fmla="*/ 0 w 593183"/>
                <a:gd name="connsiteY4" fmla="*/ 205605 h 1685982"/>
                <a:gd name="connsiteX0" fmla="*/ 21643 w 593183"/>
                <a:gd name="connsiteY0" fmla="*/ 97392 h 1685982"/>
                <a:gd name="connsiteX1" fmla="*/ 365936 w 593183"/>
                <a:gd name="connsiteY1" fmla="*/ 0 h 1685982"/>
                <a:gd name="connsiteX2" fmla="*/ 593183 w 593183"/>
                <a:gd name="connsiteY2" fmla="*/ 1685982 h 1685982"/>
                <a:gd name="connsiteX3" fmla="*/ 0 w 593183"/>
                <a:gd name="connsiteY3" fmla="*/ 1685982 h 1685982"/>
                <a:gd name="connsiteX4" fmla="*/ 21643 w 593183"/>
                <a:gd name="connsiteY4" fmla="*/ 97392 h 1685982"/>
                <a:gd name="connsiteX0" fmla="*/ 102803 w 674343"/>
                <a:gd name="connsiteY0" fmla="*/ 97392 h 2432652"/>
                <a:gd name="connsiteX1" fmla="*/ 447096 w 674343"/>
                <a:gd name="connsiteY1" fmla="*/ 0 h 2432652"/>
                <a:gd name="connsiteX2" fmla="*/ 674343 w 674343"/>
                <a:gd name="connsiteY2" fmla="*/ 1685982 h 2432652"/>
                <a:gd name="connsiteX3" fmla="*/ 0 w 674343"/>
                <a:gd name="connsiteY3" fmla="*/ 2432652 h 2432652"/>
                <a:gd name="connsiteX4" fmla="*/ 102803 w 674343"/>
                <a:gd name="connsiteY4" fmla="*/ 97392 h 2432652"/>
                <a:gd name="connsiteX0" fmla="*/ 102803 w 674343"/>
                <a:gd name="connsiteY0" fmla="*/ 97392 h 2432652"/>
                <a:gd name="connsiteX1" fmla="*/ 447096 w 674343"/>
                <a:gd name="connsiteY1" fmla="*/ 0 h 2432652"/>
                <a:gd name="connsiteX2" fmla="*/ 674343 w 674343"/>
                <a:gd name="connsiteY2" fmla="*/ 1685982 h 2432652"/>
                <a:gd name="connsiteX3" fmla="*/ 0 w 674343"/>
                <a:gd name="connsiteY3" fmla="*/ 2432652 h 2432652"/>
                <a:gd name="connsiteX4" fmla="*/ 102803 w 674343"/>
                <a:gd name="connsiteY4" fmla="*/ 97392 h 2432652"/>
                <a:gd name="connsiteX0" fmla="*/ 102803 w 674343"/>
                <a:gd name="connsiteY0" fmla="*/ 97392 h 2432652"/>
                <a:gd name="connsiteX1" fmla="*/ 447096 w 674343"/>
                <a:gd name="connsiteY1" fmla="*/ 0 h 2432652"/>
                <a:gd name="connsiteX2" fmla="*/ 674343 w 674343"/>
                <a:gd name="connsiteY2" fmla="*/ 1685982 h 2432652"/>
                <a:gd name="connsiteX3" fmla="*/ 0 w 674343"/>
                <a:gd name="connsiteY3" fmla="*/ 2432652 h 2432652"/>
                <a:gd name="connsiteX4" fmla="*/ 102803 w 674343"/>
                <a:gd name="connsiteY4" fmla="*/ 97392 h 2432652"/>
                <a:gd name="connsiteX0" fmla="*/ 102803 w 777145"/>
                <a:gd name="connsiteY0" fmla="*/ 97392 h 2432652"/>
                <a:gd name="connsiteX1" fmla="*/ 447096 w 777145"/>
                <a:gd name="connsiteY1" fmla="*/ 0 h 2432652"/>
                <a:gd name="connsiteX2" fmla="*/ 777145 w 777145"/>
                <a:gd name="connsiteY2" fmla="*/ 2367724 h 2432652"/>
                <a:gd name="connsiteX3" fmla="*/ 0 w 777145"/>
                <a:gd name="connsiteY3" fmla="*/ 2432652 h 2432652"/>
                <a:gd name="connsiteX4" fmla="*/ 102803 w 777145"/>
                <a:gd name="connsiteY4" fmla="*/ 97392 h 2432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5" h="2432652">
                  <a:moveTo>
                    <a:pt x="102803" y="97392"/>
                  </a:moveTo>
                  <a:lnTo>
                    <a:pt x="447096" y="0"/>
                  </a:lnTo>
                  <a:lnTo>
                    <a:pt x="777145" y="2367724"/>
                  </a:lnTo>
                  <a:lnTo>
                    <a:pt x="0" y="2432652"/>
                  </a:lnTo>
                  <a:cubicBezTo>
                    <a:pt x="223640" y="2119548"/>
                    <a:pt x="-39678" y="1113881"/>
                    <a:pt x="102803" y="97392"/>
                  </a:cubicBezTo>
                  <a:close/>
                </a:path>
              </a:pathLst>
            </a:custGeom>
            <a:solidFill>
              <a:srgbClr val="CBD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8" name="Rectangle 22">
              <a:extLst>
                <a:ext uri="{FF2B5EF4-FFF2-40B4-BE49-F238E27FC236}">
                  <a16:creationId xmlns:a16="http://schemas.microsoft.com/office/drawing/2014/main" id="{CCF478EB-6864-4486-874D-DD0AFC83B7C2}"/>
                </a:ext>
              </a:extLst>
            </p:cNvPr>
            <p:cNvSpPr/>
            <p:nvPr/>
          </p:nvSpPr>
          <p:spPr>
            <a:xfrm>
              <a:off x="2394452" y="2756528"/>
              <a:ext cx="351628" cy="1467232"/>
            </a:xfrm>
            <a:custGeom>
              <a:avLst/>
              <a:gdLst>
                <a:gd name="connsiteX0" fmla="*/ 0 w 82835"/>
                <a:gd name="connsiteY0" fmla="*/ 0 h 2045226"/>
                <a:gd name="connsiteX1" fmla="*/ 82835 w 82835"/>
                <a:gd name="connsiteY1" fmla="*/ 0 h 2045226"/>
                <a:gd name="connsiteX2" fmla="*/ 82835 w 82835"/>
                <a:gd name="connsiteY2" fmla="*/ 2045226 h 2045226"/>
                <a:gd name="connsiteX3" fmla="*/ 0 w 82835"/>
                <a:gd name="connsiteY3" fmla="*/ 2045226 h 2045226"/>
                <a:gd name="connsiteX4" fmla="*/ 0 w 82835"/>
                <a:gd name="connsiteY4" fmla="*/ 0 h 2045226"/>
                <a:gd name="connsiteX0" fmla="*/ 0 w 380421"/>
                <a:gd name="connsiteY0" fmla="*/ 70339 h 2115565"/>
                <a:gd name="connsiteX1" fmla="*/ 380421 w 380421"/>
                <a:gd name="connsiteY1" fmla="*/ 0 h 2115565"/>
                <a:gd name="connsiteX2" fmla="*/ 82835 w 380421"/>
                <a:gd name="connsiteY2" fmla="*/ 2115565 h 2115565"/>
                <a:gd name="connsiteX3" fmla="*/ 0 w 380421"/>
                <a:gd name="connsiteY3" fmla="*/ 2115565 h 2115565"/>
                <a:gd name="connsiteX4" fmla="*/ 0 w 380421"/>
                <a:gd name="connsiteY4" fmla="*/ 70339 h 2115565"/>
                <a:gd name="connsiteX0" fmla="*/ 0 w 391243"/>
                <a:gd name="connsiteY0" fmla="*/ 0 h 2223777"/>
                <a:gd name="connsiteX1" fmla="*/ 391243 w 391243"/>
                <a:gd name="connsiteY1" fmla="*/ 108212 h 2223777"/>
                <a:gd name="connsiteX2" fmla="*/ 93657 w 391243"/>
                <a:gd name="connsiteY2" fmla="*/ 2223777 h 2223777"/>
                <a:gd name="connsiteX3" fmla="*/ 10822 w 391243"/>
                <a:gd name="connsiteY3" fmla="*/ 2223777 h 2223777"/>
                <a:gd name="connsiteX4" fmla="*/ 0 w 391243"/>
                <a:gd name="connsiteY4" fmla="*/ 0 h 2223777"/>
                <a:gd name="connsiteX0" fmla="*/ 0 w 450760"/>
                <a:gd name="connsiteY0" fmla="*/ 0 h 2391507"/>
                <a:gd name="connsiteX1" fmla="*/ 391243 w 450760"/>
                <a:gd name="connsiteY1" fmla="*/ 108212 h 2391507"/>
                <a:gd name="connsiteX2" fmla="*/ 450760 w 450760"/>
                <a:gd name="connsiteY2" fmla="*/ 2391507 h 2391507"/>
                <a:gd name="connsiteX3" fmla="*/ 10822 w 450760"/>
                <a:gd name="connsiteY3" fmla="*/ 2223777 h 2391507"/>
                <a:gd name="connsiteX4" fmla="*/ 0 w 450760"/>
                <a:gd name="connsiteY4" fmla="*/ 0 h 2391507"/>
                <a:gd name="connsiteX0" fmla="*/ 6065 w 456825"/>
                <a:gd name="connsiteY0" fmla="*/ 0 h 2451025"/>
                <a:gd name="connsiteX1" fmla="*/ 397308 w 456825"/>
                <a:gd name="connsiteY1" fmla="*/ 108212 h 2451025"/>
                <a:gd name="connsiteX2" fmla="*/ 456825 w 456825"/>
                <a:gd name="connsiteY2" fmla="*/ 2391507 h 2451025"/>
                <a:gd name="connsiteX3" fmla="*/ 655 w 456825"/>
                <a:gd name="connsiteY3" fmla="*/ 2451025 h 2451025"/>
                <a:gd name="connsiteX4" fmla="*/ 6065 w 456825"/>
                <a:gd name="connsiteY4" fmla="*/ 0 h 2451025"/>
                <a:gd name="connsiteX0" fmla="*/ 6065 w 456825"/>
                <a:gd name="connsiteY0" fmla="*/ 0 h 2451025"/>
                <a:gd name="connsiteX1" fmla="*/ 397308 w 456825"/>
                <a:gd name="connsiteY1" fmla="*/ 108212 h 2451025"/>
                <a:gd name="connsiteX2" fmla="*/ 456825 w 456825"/>
                <a:gd name="connsiteY2" fmla="*/ 2391507 h 2451025"/>
                <a:gd name="connsiteX3" fmla="*/ 655 w 456825"/>
                <a:gd name="connsiteY3" fmla="*/ 2451025 h 2451025"/>
                <a:gd name="connsiteX4" fmla="*/ 6065 w 456825"/>
                <a:gd name="connsiteY4" fmla="*/ 0 h 2451025"/>
                <a:gd name="connsiteX0" fmla="*/ 6065 w 505521"/>
                <a:gd name="connsiteY0" fmla="*/ 0 h 2451025"/>
                <a:gd name="connsiteX1" fmla="*/ 397308 w 505521"/>
                <a:gd name="connsiteY1" fmla="*/ 108212 h 2451025"/>
                <a:gd name="connsiteX2" fmla="*/ 505521 w 505521"/>
                <a:gd name="connsiteY2" fmla="*/ 2407739 h 2451025"/>
                <a:gd name="connsiteX3" fmla="*/ 655 w 505521"/>
                <a:gd name="connsiteY3" fmla="*/ 2451025 h 2451025"/>
                <a:gd name="connsiteX4" fmla="*/ 6065 w 505521"/>
                <a:gd name="connsiteY4" fmla="*/ 0 h 2451025"/>
                <a:gd name="connsiteX0" fmla="*/ 6065 w 505521"/>
                <a:gd name="connsiteY0" fmla="*/ 0 h 2451025"/>
                <a:gd name="connsiteX1" fmla="*/ 397308 w 505521"/>
                <a:gd name="connsiteY1" fmla="*/ 108212 h 2451025"/>
                <a:gd name="connsiteX2" fmla="*/ 505521 w 505521"/>
                <a:gd name="connsiteY2" fmla="*/ 2407739 h 2451025"/>
                <a:gd name="connsiteX3" fmla="*/ 655 w 505521"/>
                <a:gd name="connsiteY3" fmla="*/ 2451025 h 2451025"/>
                <a:gd name="connsiteX4" fmla="*/ 6065 w 505521"/>
                <a:gd name="connsiteY4" fmla="*/ 0 h 24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521" h="2451025">
                  <a:moveTo>
                    <a:pt x="6065" y="0"/>
                  </a:moveTo>
                  <a:lnTo>
                    <a:pt x="397308" y="108212"/>
                  </a:lnTo>
                  <a:cubicBezTo>
                    <a:pt x="249417" y="301192"/>
                    <a:pt x="312541" y="1960459"/>
                    <a:pt x="505521" y="2407739"/>
                  </a:cubicBezTo>
                  <a:lnTo>
                    <a:pt x="655" y="2451025"/>
                  </a:lnTo>
                  <a:cubicBezTo>
                    <a:pt x="-2952" y="1709766"/>
                    <a:pt x="9672" y="741259"/>
                    <a:pt x="6065" y="0"/>
                  </a:cubicBezTo>
                  <a:close/>
                </a:path>
              </a:pathLst>
            </a:custGeom>
            <a:solidFill>
              <a:srgbClr val="CBD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9" name="Rectangle 23">
              <a:extLst>
                <a:ext uri="{FF2B5EF4-FFF2-40B4-BE49-F238E27FC236}">
                  <a16:creationId xmlns:a16="http://schemas.microsoft.com/office/drawing/2014/main" id="{80C4B020-69AB-4A4F-B0A8-C9DA1E77C8FC}"/>
                </a:ext>
              </a:extLst>
            </p:cNvPr>
            <p:cNvSpPr/>
            <p:nvPr/>
          </p:nvSpPr>
          <p:spPr>
            <a:xfrm>
              <a:off x="2586567" y="2803511"/>
              <a:ext cx="287756" cy="674907"/>
            </a:xfrm>
            <a:custGeom>
              <a:avLst/>
              <a:gdLst>
                <a:gd name="connsiteX0" fmla="*/ 0 w 334358"/>
                <a:gd name="connsiteY0" fmla="*/ 0 h 559320"/>
                <a:gd name="connsiteX1" fmla="*/ 334358 w 334358"/>
                <a:gd name="connsiteY1" fmla="*/ 0 h 559320"/>
                <a:gd name="connsiteX2" fmla="*/ 334358 w 334358"/>
                <a:gd name="connsiteY2" fmla="*/ 559320 h 559320"/>
                <a:gd name="connsiteX3" fmla="*/ 0 w 334358"/>
                <a:gd name="connsiteY3" fmla="*/ 559320 h 559320"/>
                <a:gd name="connsiteX4" fmla="*/ 0 w 334358"/>
                <a:gd name="connsiteY4" fmla="*/ 0 h 559320"/>
                <a:gd name="connsiteX0" fmla="*/ 0 w 361411"/>
                <a:gd name="connsiteY0" fmla="*/ 0 h 862316"/>
                <a:gd name="connsiteX1" fmla="*/ 361411 w 361411"/>
                <a:gd name="connsiteY1" fmla="*/ 302996 h 862316"/>
                <a:gd name="connsiteX2" fmla="*/ 361411 w 361411"/>
                <a:gd name="connsiteY2" fmla="*/ 862316 h 862316"/>
                <a:gd name="connsiteX3" fmla="*/ 27053 w 361411"/>
                <a:gd name="connsiteY3" fmla="*/ 862316 h 862316"/>
                <a:gd name="connsiteX4" fmla="*/ 0 w 361411"/>
                <a:gd name="connsiteY4" fmla="*/ 0 h 862316"/>
                <a:gd name="connsiteX0" fmla="*/ 0 w 393875"/>
                <a:gd name="connsiteY0" fmla="*/ 0 h 862316"/>
                <a:gd name="connsiteX1" fmla="*/ 393875 w 393875"/>
                <a:gd name="connsiteY1" fmla="*/ 351691 h 862316"/>
                <a:gd name="connsiteX2" fmla="*/ 361411 w 393875"/>
                <a:gd name="connsiteY2" fmla="*/ 862316 h 862316"/>
                <a:gd name="connsiteX3" fmla="*/ 27053 w 393875"/>
                <a:gd name="connsiteY3" fmla="*/ 862316 h 862316"/>
                <a:gd name="connsiteX4" fmla="*/ 0 w 393875"/>
                <a:gd name="connsiteY4" fmla="*/ 0 h 862316"/>
                <a:gd name="connsiteX0" fmla="*/ 59517 w 453392"/>
                <a:gd name="connsiteY0" fmla="*/ 0 h 970529"/>
                <a:gd name="connsiteX1" fmla="*/ 453392 w 453392"/>
                <a:gd name="connsiteY1" fmla="*/ 351691 h 970529"/>
                <a:gd name="connsiteX2" fmla="*/ 420928 w 453392"/>
                <a:gd name="connsiteY2" fmla="*/ 862316 h 970529"/>
                <a:gd name="connsiteX3" fmla="*/ 0 w 453392"/>
                <a:gd name="connsiteY3" fmla="*/ 970529 h 970529"/>
                <a:gd name="connsiteX4" fmla="*/ 59517 w 453392"/>
                <a:gd name="connsiteY4" fmla="*/ 0 h 970529"/>
                <a:gd name="connsiteX0" fmla="*/ 59517 w 453392"/>
                <a:gd name="connsiteY0" fmla="*/ 0 h 1127438"/>
                <a:gd name="connsiteX1" fmla="*/ 453392 w 453392"/>
                <a:gd name="connsiteY1" fmla="*/ 351691 h 1127438"/>
                <a:gd name="connsiteX2" fmla="*/ 447981 w 453392"/>
                <a:gd name="connsiteY2" fmla="*/ 1127438 h 1127438"/>
                <a:gd name="connsiteX3" fmla="*/ 0 w 453392"/>
                <a:gd name="connsiteY3" fmla="*/ 970529 h 1127438"/>
                <a:gd name="connsiteX4" fmla="*/ 59517 w 453392"/>
                <a:gd name="connsiteY4" fmla="*/ 0 h 1127438"/>
                <a:gd name="connsiteX0" fmla="*/ 59517 w 471478"/>
                <a:gd name="connsiteY0" fmla="*/ 0 h 1127438"/>
                <a:gd name="connsiteX1" fmla="*/ 453392 w 471478"/>
                <a:gd name="connsiteY1" fmla="*/ 351691 h 1127438"/>
                <a:gd name="connsiteX2" fmla="*/ 447981 w 471478"/>
                <a:gd name="connsiteY2" fmla="*/ 1127438 h 1127438"/>
                <a:gd name="connsiteX3" fmla="*/ 0 w 471478"/>
                <a:gd name="connsiteY3" fmla="*/ 970529 h 1127438"/>
                <a:gd name="connsiteX4" fmla="*/ 59517 w 471478"/>
                <a:gd name="connsiteY4" fmla="*/ 0 h 1127438"/>
                <a:gd name="connsiteX0" fmla="*/ 59517 w 471478"/>
                <a:gd name="connsiteY0" fmla="*/ 0 h 1127438"/>
                <a:gd name="connsiteX1" fmla="*/ 453392 w 471478"/>
                <a:gd name="connsiteY1" fmla="*/ 351691 h 1127438"/>
                <a:gd name="connsiteX2" fmla="*/ 447981 w 471478"/>
                <a:gd name="connsiteY2" fmla="*/ 1127438 h 1127438"/>
                <a:gd name="connsiteX3" fmla="*/ 0 w 471478"/>
                <a:gd name="connsiteY3" fmla="*/ 970529 h 1127438"/>
                <a:gd name="connsiteX4" fmla="*/ 59517 w 471478"/>
                <a:gd name="connsiteY4" fmla="*/ 0 h 1127438"/>
                <a:gd name="connsiteX0" fmla="*/ 59517 w 471478"/>
                <a:gd name="connsiteY0" fmla="*/ 0 h 1127438"/>
                <a:gd name="connsiteX1" fmla="*/ 453392 w 471478"/>
                <a:gd name="connsiteY1" fmla="*/ 351691 h 1127438"/>
                <a:gd name="connsiteX2" fmla="*/ 447981 w 471478"/>
                <a:gd name="connsiteY2" fmla="*/ 1127438 h 1127438"/>
                <a:gd name="connsiteX3" fmla="*/ 0 w 471478"/>
                <a:gd name="connsiteY3" fmla="*/ 970529 h 1127438"/>
                <a:gd name="connsiteX4" fmla="*/ 59517 w 471478"/>
                <a:gd name="connsiteY4" fmla="*/ 0 h 1127438"/>
                <a:gd name="connsiteX0" fmla="*/ 59517 w 471478"/>
                <a:gd name="connsiteY0" fmla="*/ 0 h 1127438"/>
                <a:gd name="connsiteX1" fmla="*/ 453392 w 471478"/>
                <a:gd name="connsiteY1" fmla="*/ 351691 h 1127438"/>
                <a:gd name="connsiteX2" fmla="*/ 447981 w 471478"/>
                <a:gd name="connsiteY2" fmla="*/ 1127438 h 1127438"/>
                <a:gd name="connsiteX3" fmla="*/ 0 w 471478"/>
                <a:gd name="connsiteY3" fmla="*/ 970529 h 1127438"/>
                <a:gd name="connsiteX4" fmla="*/ 59517 w 471478"/>
                <a:gd name="connsiteY4" fmla="*/ 0 h 1127438"/>
                <a:gd name="connsiteX0" fmla="*/ 59517 w 448204"/>
                <a:gd name="connsiteY0" fmla="*/ 0 h 1127438"/>
                <a:gd name="connsiteX1" fmla="*/ 447981 w 448204"/>
                <a:gd name="connsiteY1" fmla="*/ 1127438 h 1127438"/>
                <a:gd name="connsiteX2" fmla="*/ 0 w 448204"/>
                <a:gd name="connsiteY2" fmla="*/ 970529 h 1127438"/>
                <a:gd name="connsiteX3" fmla="*/ 59517 w 448204"/>
                <a:gd name="connsiteY3" fmla="*/ 0 h 1127438"/>
                <a:gd name="connsiteX0" fmla="*/ 59517 w 457503"/>
                <a:gd name="connsiteY0" fmla="*/ 0 h 1127438"/>
                <a:gd name="connsiteX1" fmla="*/ 447981 w 457503"/>
                <a:gd name="connsiteY1" fmla="*/ 1127438 h 1127438"/>
                <a:gd name="connsiteX2" fmla="*/ 0 w 457503"/>
                <a:gd name="connsiteY2" fmla="*/ 970529 h 1127438"/>
                <a:gd name="connsiteX3" fmla="*/ 59517 w 457503"/>
                <a:gd name="connsiteY3" fmla="*/ 0 h 1127438"/>
                <a:gd name="connsiteX0" fmla="*/ 59517 w 468149"/>
                <a:gd name="connsiteY0" fmla="*/ 0 h 1127438"/>
                <a:gd name="connsiteX1" fmla="*/ 447981 w 468149"/>
                <a:gd name="connsiteY1" fmla="*/ 1127438 h 1127438"/>
                <a:gd name="connsiteX2" fmla="*/ 0 w 468149"/>
                <a:gd name="connsiteY2" fmla="*/ 970529 h 1127438"/>
                <a:gd name="connsiteX3" fmla="*/ 59517 w 468149"/>
                <a:gd name="connsiteY3" fmla="*/ 0 h 1127438"/>
                <a:gd name="connsiteX0" fmla="*/ 72068 w 480700"/>
                <a:gd name="connsiteY0" fmla="*/ 0 h 1127438"/>
                <a:gd name="connsiteX1" fmla="*/ 460532 w 480700"/>
                <a:gd name="connsiteY1" fmla="*/ 1127438 h 1127438"/>
                <a:gd name="connsiteX2" fmla="*/ 12551 w 480700"/>
                <a:gd name="connsiteY2" fmla="*/ 970529 h 1127438"/>
                <a:gd name="connsiteX3" fmla="*/ 72068 w 480700"/>
                <a:gd name="connsiteY3" fmla="*/ 0 h 1127438"/>
              </a:gdLst>
              <a:ahLst/>
              <a:cxnLst>
                <a:cxn ang="0">
                  <a:pos x="connsiteX0" y="connsiteY0"/>
                </a:cxn>
                <a:cxn ang="0">
                  <a:pos x="connsiteX1" y="connsiteY1"/>
                </a:cxn>
                <a:cxn ang="0">
                  <a:pos x="connsiteX2" y="connsiteY2"/>
                </a:cxn>
                <a:cxn ang="0">
                  <a:pos x="connsiteX3" y="connsiteY3"/>
                </a:cxn>
              </a:cxnLst>
              <a:rect l="l" t="t" r="r" b="b"/>
              <a:pathLst>
                <a:path w="480700" h="1127438">
                  <a:moveTo>
                    <a:pt x="72068" y="0"/>
                  </a:moveTo>
                  <a:cubicBezTo>
                    <a:pt x="401031" y="101900"/>
                    <a:pt x="535379" y="181139"/>
                    <a:pt x="460532" y="1127438"/>
                  </a:cubicBezTo>
                  <a:lnTo>
                    <a:pt x="12551" y="970529"/>
                  </a:lnTo>
                  <a:cubicBezTo>
                    <a:pt x="32390" y="647019"/>
                    <a:pt x="-58608" y="434346"/>
                    <a:pt x="72068" y="0"/>
                  </a:cubicBezTo>
                  <a:close/>
                </a:path>
              </a:pathLst>
            </a:custGeom>
            <a:solidFill>
              <a:srgbClr val="019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30" name="Rectangle 13">
              <a:extLst>
                <a:ext uri="{FF2B5EF4-FFF2-40B4-BE49-F238E27FC236}">
                  <a16:creationId xmlns:a16="http://schemas.microsoft.com/office/drawing/2014/main" id="{B0E9BC47-E533-4AF9-9AE8-3FE41BF3ABD1}"/>
                </a:ext>
              </a:extLst>
            </p:cNvPr>
            <p:cNvSpPr/>
            <p:nvPr/>
          </p:nvSpPr>
          <p:spPr>
            <a:xfrm>
              <a:off x="1829520" y="2607995"/>
              <a:ext cx="568177" cy="376895"/>
            </a:xfrm>
            <a:custGeom>
              <a:avLst/>
              <a:gdLst>
                <a:gd name="connsiteX0" fmla="*/ 0 w 551749"/>
                <a:gd name="connsiteY0" fmla="*/ 0 h 579449"/>
                <a:gd name="connsiteX1" fmla="*/ 551749 w 551749"/>
                <a:gd name="connsiteY1" fmla="*/ 0 h 579449"/>
                <a:gd name="connsiteX2" fmla="*/ 551749 w 551749"/>
                <a:gd name="connsiteY2" fmla="*/ 579449 h 579449"/>
                <a:gd name="connsiteX3" fmla="*/ 0 w 551749"/>
                <a:gd name="connsiteY3" fmla="*/ 579449 h 579449"/>
                <a:gd name="connsiteX4" fmla="*/ 0 w 551749"/>
                <a:gd name="connsiteY4" fmla="*/ 0 h 579449"/>
                <a:gd name="connsiteX0" fmla="*/ 258501 w 810250"/>
                <a:gd name="connsiteY0" fmla="*/ 0 h 579449"/>
                <a:gd name="connsiteX1" fmla="*/ 810250 w 810250"/>
                <a:gd name="connsiteY1" fmla="*/ 0 h 579449"/>
                <a:gd name="connsiteX2" fmla="*/ 810250 w 810250"/>
                <a:gd name="connsiteY2" fmla="*/ 579449 h 579449"/>
                <a:gd name="connsiteX3" fmla="*/ 0 w 810250"/>
                <a:gd name="connsiteY3" fmla="*/ 351814 h 579449"/>
                <a:gd name="connsiteX4" fmla="*/ 258501 w 810250"/>
                <a:gd name="connsiteY4" fmla="*/ 0 h 579449"/>
                <a:gd name="connsiteX0" fmla="*/ 258501 w 810250"/>
                <a:gd name="connsiteY0" fmla="*/ 0 h 579449"/>
                <a:gd name="connsiteX1" fmla="*/ 810250 w 810250"/>
                <a:gd name="connsiteY1" fmla="*/ 0 h 579449"/>
                <a:gd name="connsiteX2" fmla="*/ 810250 w 810250"/>
                <a:gd name="connsiteY2" fmla="*/ 579449 h 579449"/>
                <a:gd name="connsiteX3" fmla="*/ 0 w 810250"/>
                <a:gd name="connsiteY3" fmla="*/ 351814 h 579449"/>
                <a:gd name="connsiteX4" fmla="*/ 258501 w 810250"/>
                <a:gd name="connsiteY4" fmla="*/ 0 h 579449"/>
                <a:gd name="connsiteX0" fmla="*/ 258501 w 810250"/>
                <a:gd name="connsiteY0" fmla="*/ 0 h 579449"/>
                <a:gd name="connsiteX1" fmla="*/ 810250 w 810250"/>
                <a:gd name="connsiteY1" fmla="*/ 0 h 579449"/>
                <a:gd name="connsiteX2" fmla="*/ 810250 w 810250"/>
                <a:gd name="connsiteY2" fmla="*/ 579449 h 579449"/>
                <a:gd name="connsiteX3" fmla="*/ 0 w 810250"/>
                <a:gd name="connsiteY3" fmla="*/ 351814 h 579449"/>
                <a:gd name="connsiteX4" fmla="*/ 258501 w 810250"/>
                <a:gd name="connsiteY4" fmla="*/ 0 h 579449"/>
                <a:gd name="connsiteX0" fmla="*/ 258501 w 949146"/>
                <a:gd name="connsiteY0" fmla="*/ 0 h 629606"/>
                <a:gd name="connsiteX1" fmla="*/ 810250 w 949146"/>
                <a:gd name="connsiteY1" fmla="*/ 0 h 629606"/>
                <a:gd name="connsiteX2" fmla="*/ 949146 w 949146"/>
                <a:gd name="connsiteY2" fmla="*/ 629606 h 629606"/>
                <a:gd name="connsiteX3" fmla="*/ 0 w 949146"/>
                <a:gd name="connsiteY3" fmla="*/ 351814 h 629606"/>
                <a:gd name="connsiteX4" fmla="*/ 258501 w 949146"/>
                <a:gd name="connsiteY4" fmla="*/ 0 h 629606"/>
                <a:gd name="connsiteX0" fmla="*/ 258501 w 949146"/>
                <a:gd name="connsiteY0" fmla="*/ 0 h 629606"/>
                <a:gd name="connsiteX1" fmla="*/ 810250 w 949146"/>
                <a:gd name="connsiteY1" fmla="*/ 0 h 629606"/>
                <a:gd name="connsiteX2" fmla="*/ 949146 w 949146"/>
                <a:gd name="connsiteY2" fmla="*/ 629606 h 629606"/>
                <a:gd name="connsiteX3" fmla="*/ 0 w 949146"/>
                <a:gd name="connsiteY3" fmla="*/ 351814 h 629606"/>
                <a:gd name="connsiteX4" fmla="*/ 258501 w 949146"/>
                <a:gd name="connsiteY4" fmla="*/ 0 h 629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146" h="629606">
                  <a:moveTo>
                    <a:pt x="258501" y="0"/>
                  </a:moveTo>
                  <a:lnTo>
                    <a:pt x="810250" y="0"/>
                  </a:lnTo>
                  <a:lnTo>
                    <a:pt x="949146" y="629606"/>
                  </a:lnTo>
                  <a:cubicBezTo>
                    <a:pt x="574891" y="625748"/>
                    <a:pt x="316382" y="444411"/>
                    <a:pt x="0" y="351814"/>
                  </a:cubicBezTo>
                  <a:cubicBezTo>
                    <a:pt x="425691" y="99505"/>
                    <a:pt x="218632" y="47823"/>
                    <a:pt x="258501" y="0"/>
                  </a:cubicBezTo>
                  <a:close/>
                </a:path>
              </a:pathLst>
            </a:custGeom>
            <a:solidFill>
              <a:srgbClr val="E48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31" name="Rectangle: Rounded Corners 153">
              <a:extLst>
                <a:ext uri="{FF2B5EF4-FFF2-40B4-BE49-F238E27FC236}">
                  <a16:creationId xmlns:a16="http://schemas.microsoft.com/office/drawing/2014/main" id="{D030A393-06EE-443D-A3AC-C02F8A794916}"/>
                </a:ext>
              </a:extLst>
            </p:cNvPr>
            <p:cNvSpPr/>
            <p:nvPr/>
          </p:nvSpPr>
          <p:spPr>
            <a:xfrm>
              <a:off x="1832665" y="1898882"/>
              <a:ext cx="641765" cy="813568"/>
            </a:xfrm>
            <a:prstGeom prst="roundRect">
              <a:avLst>
                <a:gd name="adj" fmla="val 50000"/>
              </a:avLst>
            </a:prstGeom>
            <a:solidFill>
              <a:srgbClr val="F4B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32" name="Rectangle 19">
              <a:extLst>
                <a:ext uri="{FF2B5EF4-FFF2-40B4-BE49-F238E27FC236}">
                  <a16:creationId xmlns:a16="http://schemas.microsoft.com/office/drawing/2014/main" id="{C98C53BE-76B7-429E-8125-E39FDFE20294}"/>
                </a:ext>
              </a:extLst>
            </p:cNvPr>
            <p:cNvSpPr/>
            <p:nvPr/>
          </p:nvSpPr>
          <p:spPr>
            <a:xfrm>
              <a:off x="1861425" y="2758876"/>
              <a:ext cx="636448" cy="1386197"/>
            </a:xfrm>
            <a:custGeom>
              <a:avLst/>
              <a:gdLst>
                <a:gd name="connsiteX0" fmla="*/ 0 w 1063193"/>
                <a:gd name="connsiteY0" fmla="*/ 0 h 2283191"/>
                <a:gd name="connsiteX1" fmla="*/ 1063193 w 1063193"/>
                <a:gd name="connsiteY1" fmla="*/ 0 h 2283191"/>
                <a:gd name="connsiteX2" fmla="*/ 1063193 w 1063193"/>
                <a:gd name="connsiteY2" fmla="*/ 2283191 h 2283191"/>
                <a:gd name="connsiteX3" fmla="*/ 0 w 1063193"/>
                <a:gd name="connsiteY3" fmla="*/ 2283191 h 2283191"/>
                <a:gd name="connsiteX4" fmla="*/ 0 w 1063193"/>
                <a:gd name="connsiteY4" fmla="*/ 0 h 2283191"/>
                <a:gd name="connsiteX0" fmla="*/ 21643 w 1063193"/>
                <a:gd name="connsiteY0" fmla="*/ 0 h 2315655"/>
                <a:gd name="connsiteX1" fmla="*/ 1063193 w 1063193"/>
                <a:gd name="connsiteY1" fmla="*/ 32464 h 2315655"/>
                <a:gd name="connsiteX2" fmla="*/ 1063193 w 1063193"/>
                <a:gd name="connsiteY2" fmla="*/ 2315655 h 2315655"/>
                <a:gd name="connsiteX3" fmla="*/ 0 w 1063193"/>
                <a:gd name="connsiteY3" fmla="*/ 2315655 h 2315655"/>
                <a:gd name="connsiteX4" fmla="*/ 21643 w 1063193"/>
                <a:gd name="connsiteY4" fmla="*/ 0 h 2315655"/>
                <a:gd name="connsiteX0" fmla="*/ 21643 w 1063193"/>
                <a:gd name="connsiteY0" fmla="*/ 0 h 2315655"/>
                <a:gd name="connsiteX1" fmla="*/ 1063193 w 1063193"/>
                <a:gd name="connsiteY1" fmla="*/ 32464 h 2315655"/>
                <a:gd name="connsiteX2" fmla="*/ 1063193 w 1063193"/>
                <a:gd name="connsiteY2" fmla="*/ 2315655 h 2315655"/>
                <a:gd name="connsiteX3" fmla="*/ 0 w 1063193"/>
                <a:gd name="connsiteY3" fmla="*/ 2315655 h 2315655"/>
                <a:gd name="connsiteX4" fmla="*/ 21643 w 1063193"/>
                <a:gd name="connsiteY4" fmla="*/ 0 h 2315655"/>
                <a:gd name="connsiteX0" fmla="*/ 21643 w 1063193"/>
                <a:gd name="connsiteY0" fmla="*/ 0 h 2315655"/>
                <a:gd name="connsiteX1" fmla="*/ 1063193 w 1063193"/>
                <a:gd name="connsiteY1" fmla="*/ 32464 h 2315655"/>
                <a:gd name="connsiteX2" fmla="*/ 1063193 w 1063193"/>
                <a:gd name="connsiteY2" fmla="*/ 2315655 h 2315655"/>
                <a:gd name="connsiteX3" fmla="*/ 0 w 1063193"/>
                <a:gd name="connsiteY3" fmla="*/ 2315655 h 2315655"/>
                <a:gd name="connsiteX4" fmla="*/ 21643 w 1063193"/>
                <a:gd name="connsiteY4" fmla="*/ 0 h 2315655"/>
                <a:gd name="connsiteX0" fmla="*/ 21643 w 1063193"/>
                <a:gd name="connsiteY0" fmla="*/ 0 h 2315655"/>
                <a:gd name="connsiteX1" fmla="*/ 1036140 w 1063193"/>
                <a:gd name="connsiteY1" fmla="*/ 5411 h 2315655"/>
                <a:gd name="connsiteX2" fmla="*/ 1063193 w 1063193"/>
                <a:gd name="connsiteY2" fmla="*/ 2315655 h 2315655"/>
                <a:gd name="connsiteX3" fmla="*/ 0 w 1063193"/>
                <a:gd name="connsiteY3" fmla="*/ 2315655 h 2315655"/>
                <a:gd name="connsiteX4" fmla="*/ 21643 w 1063193"/>
                <a:gd name="connsiteY4" fmla="*/ 0 h 231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193" h="2315655">
                  <a:moveTo>
                    <a:pt x="21643" y="0"/>
                  </a:moveTo>
                  <a:cubicBezTo>
                    <a:pt x="287666" y="297585"/>
                    <a:pt x="764707" y="205606"/>
                    <a:pt x="1036140" y="5411"/>
                  </a:cubicBezTo>
                  <a:lnTo>
                    <a:pt x="1063193" y="2315655"/>
                  </a:lnTo>
                  <a:lnTo>
                    <a:pt x="0" y="2315655"/>
                  </a:lnTo>
                  <a:lnTo>
                    <a:pt x="21643" y="0"/>
                  </a:lnTo>
                  <a:close/>
                </a:path>
              </a:pathLst>
            </a:custGeom>
            <a:solidFill>
              <a:srgbClr val="CBD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33" name="Oval 155">
              <a:extLst>
                <a:ext uri="{FF2B5EF4-FFF2-40B4-BE49-F238E27FC236}">
                  <a16:creationId xmlns:a16="http://schemas.microsoft.com/office/drawing/2014/main" id="{BF2302B6-2015-4A3A-ABCB-E77C8BB7D9DB}"/>
                </a:ext>
              </a:extLst>
            </p:cNvPr>
            <p:cNvSpPr/>
            <p:nvPr/>
          </p:nvSpPr>
          <p:spPr>
            <a:xfrm rot="4801032">
              <a:off x="1744629" y="2328827"/>
              <a:ext cx="194772" cy="127972"/>
            </a:xfrm>
            <a:prstGeom prst="ellipse">
              <a:avLst/>
            </a:prstGeom>
            <a:solidFill>
              <a:srgbClr val="F1B6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34" name="Oval 156">
              <a:extLst>
                <a:ext uri="{FF2B5EF4-FFF2-40B4-BE49-F238E27FC236}">
                  <a16:creationId xmlns:a16="http://schemas.microsoft.com/office/drawing/2014/main" id="{32304D4D-6614-4DD0-900E-9EED26590847}"/>
                </a:ext>
              </a:extLst>
            </p:cNvPr>
            <p:cNvSpPr/>
            <p:nvPr/>
          </p:nvSpPr>
          <p:spPr>
            <a:xfrm rot="6270557">
              <a:off x="2382352" y="2294854"/>
              <a:ext cx="194772" cy="127972"/>
            </a:xfrm>
            <a:prstGeom prst="ellipse">
              <a:avLst/>
            </a:prstGeom>
            <a:solidFill>
              <a:srgbClr val="F1B6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35" name="Freeform: Shape 157">
              <a:extLst>
                <a:ext uri="{FF2B5EF4-FFF2-40B4-BE49-F238E27FC236}">
                  <a16:creationId xmlns:a16="http://schemas.microsoft.com/office/drawing/2014/main" id="{C15C99AB-7625-4BBF-B0C0-B4ADF5838374}"/>
                </a:ext>
              </a:extLst>
            </p:cNvPr>
            <p:cNvSpPr/>
            <p:nvPr/>
          </p:nvSpPr>
          <p:spPr>
            <a:xfrm>
              <a:off x="1793848" y="1879983"/>
              <a:ext cx="725474" cy="442296"/>
            </a:xfrm>
            <a:custGeom>
              <a:avLst/>
              <a:gdLst>
                <a:gd name="connsiteX0" fmla="*/ 3856 w 1255713"/>
                <a:gd name="connsiteY0" fmla="*/ 851497 h 893008"/>
                <a:gd name="connsiteX1" fmla="*/ 149711 w 1255713"/>
                <a:gd name="connsiteY1" fmla="*/ 801008 h 893008"/>
                <a:gd name="connsiteX2" fmla="*/ 250687 w 1255713"/>
                <a:gd name="connsiteY2" fmla="*/ 683202 h 893008"/>
                <a:gd name="connsiteX3" fmla="*/ 261907 w 1255713"/>
                <a:gd name="connsiteY3" fmla="*/ 537347 h 893008"/>
                <a:gd name="connsiteX4" fmla="*/ 447031 w 1255713"/>
                <a:gd name="connsiteY4" fmla="*/ 441980 h 893008"/>
                <a:gd name="connsiteX5" fmla="*/ 570447 w 1255713"/>
                <a:gd name="connsiteY5" fmla="*/ 256856 h 893008"/>
                <a:gd name="connsiteX6" fmla="*/ 536788 w 1255713"/>
                <a:gd name="connsiteY6" fmla="*/ 436370 h 893008"/>
                <a:gd name="connsiteX7" fmla="*/ 559227 w 1255713"/>
                <a:gd name="connsiteY7" fmla="*/ 559786 h 893008"/>
                <a:gd name="connsiteX8" fmla="*/ 800449 w 1255713"/>
                <a:gd name="connsiteY8" fmla="*/ 571006 h 893008"/>
                <a:gd name="connsiteX9" fmla="*/ 1036062 w 1255713"/>
                <a:gd name="connsiteY9" fmla="*/ 481249 h 893008"/>
                <a:gd name="connsiteX10" fmla="*/ 1080940 w 1255713"/>
                <a:gd name="connsiteY10" fmla="*/ 599055 h 893008"/>
                <a:gd name="connsiteX11" fmla="*/ 1159478 w 1255713"/>
                <a:gd name="connsiteY11" fmla="*/ 728081 h 893008"/>
                <a:gd name="connsiteX12" fmla="*/ 1193137 w 1255713"/>
                <a:gd name="connsiteY12" fmla="*/ 801008 h 893008"/>
                <a:gd name="connsiteX13" fmla="*/ 1254845 w 1255713"/>
                <a:gd name="connsiteY13" fmla="*/ 475639 h 893008"/>
                <a:gd name="connsiteX14" fmla="*/ 1215576 w 1255713"/>
                <a:gd name="connsiteY14" fmla="*/ 200758 h 893008"/>
                <a:gd name="connsiteX15" fmla="*/ 1041672 w 1255713"/>
                <a:gd name="connsiteY15" fmla="*/ 4415 h 893008"/>
                <a:gd name="connsiteX16" fmla="*/ 895816 w 1255713"/>
                <a:gd name="connsiteY16" fmla="*/ 71732 h 893008"/>
                <a:gd name="connsiteX17" fmla="*/ 318005 w 1255713"/>
                <a:gd name="connsiteY17" fmla="*/ 161489 h 893008"/>
                <a:gd name="connsiteX18" fmla="*/ 3856 w 1255713"/>
                <a:gd name="connsiteY18" fmla="*/ 851497 h 893008"/>
                <a:gd name="connsiteX0" fmla="*/ 825 w 1252682"/>
                <a:gd name="connsiteY0" fmla="*/ 861582 h 912360"/>
                <a:gd name="connsiteX1" fmla="*/ 146680 w 1252682"/>
                <a:gd name="connsiteY1" fmla="*/ 811093 h 912360"/>
                <a:gd name="connsiteX2" fmla="*/ 247656 w 1252682"/>
                <a:gd name="connsiteY2" fmla="*/ 693287 h 912360"/>
                <a:gd name="connsiteX3" fmla="*/ 258876 w 1252682"/>
                <a:gd name="connsiteY3" fmla="*/ 547432 h 912360"/>
                <a:gd name="connsiteX4" fmla="*/ 444000 w 1252682"/>
                <a:gd name="connsiteY4" fmla="*/ 452065 h 912360"/>
                <a:gd name="connsiteX5" fmla="*/ 567416 w 1252682"/>
                <a:gd name="connsiteY5" fmla="*/ 266941 h 912360"/>
                <a:gd name="connsiteX6" fmla="*/ 533757 w 1252682"/>
                <a:gd name="connsiteY6" fmla="*/ 446455 h 912360"/>
                <a:gd name="connsiteX7" fmla="*/ 556196 w 1252682"/>
                <a:gd name="connsiteY7" fmla="*/ 569871 h 912360"/>
                <a:gd name="connsiteX8" fmla="*/ 797418 w 1252682"/>
                <a:gd name="connsiteY8" fmla="*/ 581091 h 912360"/>
                <a:gd name="connsiteX9" fmla="*/ 1033031 w 1252682"/>
                <a:gd name="connsiteY9" fmla="*/ 491334 h 912360"/>
                <a:gd name="connsiteX10" fmla="*/ 1077909 w 1252682"/>
                <a:gd name="connsiteY10" fmla="*/ 609140 h 912360"/>
                <a:gd name="connsiteX11" fmla="*/ 1156447 w 1252682"/>
                <a:gd name="connsiteY11" fmla="*/ 738166 h 912360"/>
                <a:gd name="connsiteX12" fmla="*/ 1190106 w 1252682"/>
                <a:gd name="connsiteY12" fmla="*/ 811093 h 912360"/>
                <a:gd name="connsiteX13" fmla="*/ 1251814 w 1252682"/>
                <a:gd name="connsiteY13" fmla="*/ 485724 h 912360"/>
                <a:gd name="connsiteX14" fmla="*/ 1212545 w 1252682"/>
                <a:gd name="connsiteY14" fmla="*/ 210843 h 912360"/>
                <a:gd name="connsiteX15" fmla="*/ 1038641 w 1252682"/>
                <a:gd name="connsiteY15" fmla="*/ 14500 h 912360"/>
                <a:gd name="connsiteX16" fmla="*/ 892785 w 1252682"/>
                <a:gd name="connsiteY16" fmla="*/ 81817 h 912360"/>
                <a:gd name="connsiteX17" fmla="*/ 217002 w 1252682"/>
                <a:gd name="connsiteY17" fmla="*/ 44548 h 912360"/>
                <a:gd name="connsiteX18" fmla="*/ 825 w 1252682"/>
                <a:gd name="connsiteY18" fmla="*/ 861582 h 912360"/>
                <a:gd name="connsiteX0" fmla="*/ 825 w 1252682"/>
                <a:gd name="connsiteY0" fmla="*/ 907194 h 957973"/>
                <a:gd name="connsiteX1" fmla="*/ 146680 w 1252682"/>
                <a:gd name="connsiteY1" fmla="*/ 856705 h 957973"/>
                <a:gd name="connsiteX2" fmla="*/ 247656 w 1252682"/>
                <a:gd name="connsiteY2" fmla="*/ 738899 h 957973"/>
                <a:gd name="connsiteX3" fmla="*/ 258876 w 1252682"/>
                <a:gd name="connsiteY3" fmla="*/ 593044 h 957973"/>
                <a:gd name="connsiteX4" fmla="*/ 444000 w 1252682"/>
                <a:gd name="connsiteY4" fmla="*/ 497677 h 957973"/>
                <a:gd name="connsiteX5" fmla="*/ 567416 w 1252682"/>
                <a:gd name="connsiteY5" fmla="*/ 312553 h 957973"/>
                <a:gd name="connsiteX6" fmla="*/ 533757 w 1252682"/>
                <a:gd name="connsiteY6" fmla="*/ 492067 h 957973"/>
                <a:gd name="connsiteX7" fmla="*/ 556196 w 1252682"/>
                <a:gd name="connsiteY7" fmla="*/ 615483 h 957973"/>
                <a:gd name="connsiteX8" fmla="*/ 797418 w 1252682"/>
                <a:gd name="connsiteY8" fmla="*/ 626703 h 957973"/>
                <a:gd name="connsiteX9" fmla="*/ 1033031 w 1252682"/>
                <a:gd name="connsiteY9" fmla="*/ 536946 h 957973"/>
                <a:gd name="connsiteX10" fmla="*/ 1077909 w 1252682"/>
                <a:gd name="connsiteY10" fmla="*/ 654752 h 957973"/>
                <a:gd name="connsiteX11" fmla="*/ 1156447 w 1252682"/>
                <a:gd name="connsiteY11" fmla="*/ 783778 h 957973"/>
                <a:gd name="connsiteX12" fmla="*/ 1190106 w 1252682"/>
                <a:gd name="connsiteY12" fmla="*/ 856705 h 957973"/>
                <a:gd name="connsiteX13" fmla="*/ 1251814 w 1252682"/>
                <a:gd name="connsiteY13" fmla="*/ 531336 h 957973"/>
                <a:gd name="connsiteX14" fmla="*/ 1212545 w 1252682"/>
                <a:gd name="connsiteY14" fmla="*/ 256455 h 957973"/>
                <a:gd name="connsiteX15" fmla="*/ 1038641 w 1252682"/>
                <a:gd name="connsiteY15" fmla="*/ 60112 h 957973"/>
                <a:gd name="connsiteX16" fmla="*/ 840534 w 1252682"/>
                <a:gd name="connsiteY16" fmla="*/ 8871 h 957973"/>
                <a:gd name="connsiteX17" fmla="*/ 217002 w 1252682"/>
                <a:gd name="connsiteY17" fmla="*/ 90160 h 957973"/>
                <a:gd name="connsiteX18" fmla="*/ 825 w 1252682"/>
                <a:gd name="connsiteY18" fmla="*/ 907194 h 95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2682" h="957973">
                  <a:moveTo>
                    <a:pt x="825" y="907194"/>
                  </a:moveTo>
                  <a:cubicBezTo>
                    <a:pt x="-10895" y="1034951"/>
                    <a:pt x="105542" y="884754"/>
                    <a:pt x="146680" y="856705"/>
                  </a:cubicBezTo>
                  <a:cubicBezTo>
                    <a:pt x="187818" y="828656"/>
                    <a:pt x="228957" y="782842"/>
                    <a:pt x="247656" y="738899"/>
                  </a:cubicBezTo>
                  <a:cubicBezTo>
                    <a:pt x="266355" y="694956"/>
                    <a:pt x="226152" y="633248"/>
                    <a:pt x="258876" y="593044"/>
                  </a:cubicBezTo>
                  <a:cubicBezTo>
                    <a:pt x="291600" y="552840"/>
                    <a:pt x="392577" y="544425"/>
                    <a:pt x="444000" y="497677"/>
                  </a:cubicBezTo>
                  <a:cubicBezTo>
                    <a:pt x="495423" y="450928"/>
                    <a:pt x="552457" y="313488"/>
                    <a:pt x="567416" y="312553"/>
                  </a:cubicBezTo>
                  <a:cubicBezTo>
                    <a:pt x="582375" y="311618"/>
                    <a:pt x="535627" y="441579"/>
                    <a:pt x="533757" y="492067"/>
                  </a:cubicBezTo>
                  <a:cubicBezTo>
                    <a:pt x="531887" y="542555"/>
                    <a:pt x="512253" y="593044"/>
                    <a:pt x="556196" y="615483"/>
                  </a:cubicBezTo>
                  <a:cubicBezTo>
                    <a:pt x="600139" y="637922"/>
                    <a:pt x="717946" y="639792"/>
                    <a:pt x="797418" y="626703"/>
                  </a:cubicBezTo>
                  <a:cubicBezTo>
                    <a:pt x="876891" y="613613"/>
                    <a:pt x="986283" y="532271"/>
                    <a:pt x="1033031" y="536946"/>
                  </a:cubicBezTo>
                  <a:cubicBezTo>
                    <a:pt x="1079779" y="541621"/>
                    <a:pt x="1057340" y="613613"/>
                    <a:pt x="1077909" y="654752"/>
                  </a:cubicBezTo>
                  <a:cubicBezTo>
                    <a:pt x="1098478" y="695891"/>
                    <a:pt x="1137748" y="750119"/>
                    <a:pt x="1156447" y="783778"/>
                  </a:cubicBezTo>
                  <a:cubicBezTo>
                    <a:pt x="1175146" y="817437"/>
                    <a:pt x="1174211" y="898779"/>
                    <a:pt x="1190106" y="856705"/>
                  </a:cubicBezTo>
                  <a:cubicBezTo>
                    <a:pt x="1206001" y="814631"/>
                    <a:pt x="1248074" y="631378"/>
                    <a:pt x="1251814" y="531336"/>
                  </a:cubicBezTo>
                  <a:cubicBezTo>
                    <a:pt x="1255554" y="431294"/>
                    <a:pt x="1248074" y="334992"/>
                    <a:pt x="1212545" y="256455"/>
                  </a:cubicBezTo>
                  <a:cubicBezTo>
                    <a:pt x="1177016" y="177918"/>
                    <a:pt x="1100643" y="101376"/>
                    <a:pt x="1038641" y="60112"/>
                  </a:cubicBezTo>
                  <a:cubicBezTo>
                    <a:pt x="976639" y="18848"/>
                    <a:pt x="961145" y="-17308"/>
                    <a:pt x="840534" y="8871"/>
                  </a:cubicBezTo>
                  <a:cubicBezTo>
                    <a:pt x="719923" y="35050"/>
                    <a:pt x="356953" y="-59560"/>
                    <a:pt x="217002" y="90160"/>
                  </a:cubicBezTo>
                  <a:cubicBezTo>
                    <a:pt x="77051" y="239880"/>
                    <a:pt x="12545" y="779437"/>
                    <a:pt x="825" y="907194"/>
                  </a:cubicBezTo>
                  <a:close/>
                </a:path>
              </a:pathLst>
            </a:cu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36" name="Freeform: Shape 158">
              <a:extLst>
                <a:ext uri="{FF2B5EF4-FFF2-40B4-BE49-F238E27FC236}">
                  <a16:creationId xmlns:a16="http://schemas.microsoft.com/office/drawing/2014/main" id="{B694E120-3700-48BE-933F-4C4AC1CC00AA}"/>
                </a:ext>
              </a:extLst>
            </p:cNvPr>
            <p:cNvSpPr/>
            <p:nvPr/>
          </p:nvSpPr>
          <p:spPr>
            <a:xfrm>
              <a:off x="1237986" y="1637676"/>
              <a:ext cx="1751321" cy="2114234"/>
            </a:xfrm>
            <a:custGeom>
              <a:avLst/>
              <a:gdLst>
                <a:gd name="connsiteX0" fmla="*/ 2071195 w 3841407"/>
                <a:gd name="connsiteY0" fmla="*/ 0 h 4637431"/>
                <a:gd name="connsiteX1" fmla="*/ 3515882 w 3841407"/>
                <a:gd name="connsiteY1" fmla="*/ 1444687 h 4637431"/>
                <a:gd name="connsiteX2" fmla="*/ 3515881 w 3841407"/>
                <a:gd name="connsiteY2" fmla="*/ 2094796 h 4637431"/>
                <a:gd name="connsiteX3" fmla="*/ 3508423 w 3841407"/>
                <a:gd name="connsiteY3" fmla="*/ 2242507 h 4637431"/>
                <a:gd name="connsiteX4" fmla="*/ 3494640 w 3841407"/>
                <a:gd name="connsiteY4" fmla="*/ 2332814 h 4637431"/>
                <a:gd name="connsiteX5" fmla="*/ 3596339 w 3841407"/>
                <a:gd name="connsiteY5" fmla="*/ 2416723 h 4637431"/>
                <a:gd name="connsiteX6" fmla="*/ 3841407 w 3841407"/>
                <a:gd name="connsiteY6" fmla="*/ 3008369 h 4637431"/>
                <a:gd name="connsiteX7" fmla="*/ 3698509 w 3841407"/>
                <a:gd name="connsiteY7" fmla="*/ 3476184 h 4637431"/>
                <a:gd name="connsiteX8" fmla="*/ 3657999 w 3841407"/>
                <a:gd name="connsiteY8" fmla="*/ 3525283 h 4637431"/>
                <a:gd name="connsiteX9" fmla="*/ 3667465 w 3841407"/>
                <a:gd name="connsiteY9" fmla="*/ 3562098 h 4637431"/>
                <a:gd name="connsiteX10" fmla="*/ 3684464 w 3841407"/>
                <a:gd name="connsiteY10" fmla="*/ 3730725 h 4637431"/>
                <a:gd name="connsiteX11" fmla="*/ 2847749 w 3841407"/>
                <a:gd name="connsiteY11" fmla="*/ 4567439 h 4637431"/>
                <a:gd name="connsiteX12" fmla="*/ 2011034 w 3841407"/>
                <a:gd name="connsiteY12" fmla="*/ 3730725 h 4637431"/>
                <a:gd name="connsiteX13" fmla="*/ 2028033 w 3841407"/>
                <a:gd name="connsiteY13" fmla="*/ 3562098 h 4637431"/>
                <a:gd name="connsiteX14" fmla="*/ 2034327 w 3841407"/>
                <a:gd name="connsiteY14" fmla="*/ 3537620 h 4637431"/>
                <a:gd name="connsiteX15" fmla="*/ 1929626 w 3841407"/>
                <a:gd name="connsiteY15" fmla="*/ 3532334 h 4637431"/>
                <a:gd name="connsiteX16" fmla="*/ 1936789 w 3841407"/>
                <a:gd name="connsiteY16" fmla="*/ 3551904 h 4637431"/>
                <a:gd name="connsiteX17" fmla="*/ 1974406 w 3841407"/>
                <a:gd name="connsiteY17" fmla="*/ 3800717 h 4637431"/>
                <a:gd name="connsiteX18" fmla="*/ 1137691 w 3841407"/>
                <a:gd name="connsiteY18" fmla="*/ 4637431 h 4637431"/>
                <a:gd name="connsiteX19" fmla="*/ 300976 w 3841407"/>
                <a:gd name="connsiteY19" fmla="*/ 3800717 h 4637431"/>
                <a:gd name="connsiteX20" fmla="*/ 338593 w 3841407"/>
                <a:gd name="connsiteY20" fmla="*/ 3551904 h 4637431"/>
                <a:gd name="connsiteX21" fmla="*/ 344083 w 3841407"/>
                <a:gd name="connsiteY21" fmla="*/ 3536906 h 4637431"/>
                <a:gd name="connsiteX22" fmla="*/ 245068 w 3841407"/>
                <a:gd name="connsiteY22" fmla="*/ 3455212 h 4637431"/>
                <a:gd name="connsiteX23" fmla="*/ 0 w 3841407"/>
                <a:gd name="connsiteY23" fmla="*/ 2863566 h 4637431"/>
                <a:gd name="connsiteX24" fmla="*/ 511028 w 3841407"/>
                <a:gd name="connsiteY24" fmla="*/ 2092605 h 4637431"/>
                <a:gd name="connsiteX25" fmla="*/ 626508 w 3841407"/>
                <a:gd name="connsiteY25" fmla="*/ 2056758 h 4637431"/>
                <a:gd name="connsiteX26" fmla="*/ 626508 w 3841407"/>
                <a:gd name="connsiteY26" fmla="*/ 1444687 h 4637431"/>
                <a:gd name="connsiteX27" fmla="*/ 2071195 w 3841407"/>
                <a:gd name="connsiteY27" fmla="*/ 0 h 463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41407" h="4637431">
                  <a:moveTo>
                    <a:pt x="2071195" y="0"/>
                  </a:moveTo>
                  <a:cubicBezTo>
                    <a:pt x="2869074" y="0"/>
                    <a:pt x="3515882" y="646808"/>
                    <a:pt x="3515882" y="1444687"/>
                  </a:cubicBezTo>
                  <a:cubicBezTo>
                    <a:pt x="3515882" y="1661390"/>
                    <a:pt x="3515881" y="1878093"/>
                    <a:pt x="3515881" y="2094796"/>
                  </a:cubicBezTo>
                  <a:cubicBezTo>
                    <a:pt x="3515881" y="2144664"/>
                    <a:pt x="3513355" y="2193941"/>
                    <a:pt x="3508423" y="2242507"/>
                  </a:cubicBezTo>
                  <a:lnTo>
                    <a:pt x="3494640" y="2332814"/>
                  </a:lnTo>
                  <a:lnTo>
                    <a:pt x="3596339" y="2416723"/>
                  </a:lnTo>
                  <a:cubicBezTo>
                    <a:pt x="3747755" y="2568139"/>
                    <a:pt x="3841407" y="2777317"/>
                    <a:pt x="3841407" y="3008369"/>
                  </a:cubicBezTo>
                  <a:cubicBezTo>
                    <a:pt x="3841407" y="3181658"/>
                    <a:pt x="3788728" y="3342643"/>
                    <a:pt x="3698509" y="3476184"/>
                  </a:cubicBezTo>
                  <a:lnTo>
                    <a:pt x="3657999" y="3525283"/>
                  </a:lnTo>
                  <a:lnTo>
                    <a:pt x="3667465" y="3562098"/>
                  </a:lnTo>
                  <a:cubicBezTo>
                    <a:pt x="3678611" y="3616566"/>
                    <a:pt x="3684464" y="3672962"/>
                    <a:pt x="3684464" y="3730725"/>
                  </a:cubicBezTo>
                  <a:cubicBezTo>
                    <a:pt x="3684464" y="4192829"/>
                    <a:pt x="3309854" y="4567439"/>
                    <a:pt x="2847749" y="4567439"/>
                  </a:cubicBezTo>
                  <a:cubicBezTo>
                    <a:pt x="2385644" y="4567439"/>
                    <a:pt x="2011034" y="4192829"/>
                    <a:pt x="2011034" y="3730725"/>
                  </a:cubicBezTo>
                  <a:cubicBezTo>
                    <a:pt x="2011034" y="3672962"/>
                    <a:pt x="2016888" y="3616566"/>
                    <a:pt x="2028033" y="3562098"/>
                  </a:cubicBezTo>
                  <a:lnTo>
                    <a:pt x="2034327" y="3537620"/>
                  </a:lnTo>
                  <a:lnTo>
                    <a:pt x="1929626" y="3532334"/>
                  </a:lnTo>
                  <a:lnTo>
                    <a:pt x="1936789" y="3551904"/>
                  </a:lnTo>
                  <a:cubicBezTo>
                    <a:pt x="1961236" y="3630504"/>
                    <a:pt x="1974406" y="3714073"/>
                    <a:pt x="1974406" y="3800717"/>
                  </a:cubicBezTo>
                  <a:cubicBezTo>
                    <a:pt x="1974406" y="4262821"/>
                    <a:pt x="1599796" y="4637431"/>
                    <a:pt x="1137691" y="4637431"/>
                  </a:cubicBezTo>
                  <a:cubicBezTo>
                    <a:pt x="675586" y="4637431"/>
                    <a:pt x="300976" y="4262821"/>
                    <a:pt x="300976" y="3800717"/>
                  </a:cubicBezTo>
                  <a:cubicBezTo>
                    <a:pt x="300976" y="3714073"/>
                    <a:pt x="314146" y="3630504"/>
                    <a:pt x="338593" y="3551904"/>
                  </a:cubicBezTo>
                  <a:lnTo>
                    <a:pt x="344083" y="3536906"/>
                  </a:lnTo>
                  <a:lnTo>
                    <a:pt x="245068" y="3455212"/>
                  </a:lnTo>
                  <a:cubicBezTo>
                    <a:pt x="93653" y="3303797"/>
                    <a:pt x="0" y="3094618"/>
                    <a:pt x="0" y="2863566"/>
                  </a:cubicBezTo>
                  <a:cubicBezTo>
                    <a:pt x="0" y="2516988"/>
                    <a:pt x="210718" y="2219626"/>
                    <a:pt x="511028" y="2092605"/>
                  </a:cubicBezTo>
                  <a:lnTo>
                    <a:pt x="626508" y="2056758"/>
                  </a:lnTo>
                  <a:lnTo>
                    <a:pt x="626508" y="1444687"/>
                  </a:lnTo>
                  <a:cubicBezTo>
                    <a:pt x="626508" y="646808"/>
                    <a:pt x="1273316" y="0"/>
                    <a:pt x="2071195" y="0"/>
                  </a:cubicBezTo>
                  <a:close/>
                </a:path>
              </a:pathLst>
            </a:cu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r>
                <a:rPr lang="en-PH" sz="1235" dirty="0">
                  <a:solidFill>
                    <a:prstClr val="white"/>
                  </a:solidFill>
                  <a:latin typeface="Calibri" panose="020F0502020204030204"/>
                </a:rPr>
                <a:t>a</a:t>
              </a:r>
            </a:p>
          </p:txBody>
        </p:sp>
        <p:sp>
          <p:nvSpPr>
            <p:cNvPr id="37" name="Freeform: Shape 159">
              <a:extLst>
                <a:ext uri="{FF2B5EF4-FFF2-40B4-BE49-F238E27FC236}">
                  <a16:creationId xmlns:a16="http://schemas.microsoft.com/office/drawing/2014/main" id="{A6746D9A-CE6D-4B60-8075-E9B84F9BE32E}"/>
                </a:ext>
              </a:extLst>
            </p:cNvPr>
            <p:cNvSpPr/>
            <p:nvPr/>
          </p:nvSpPr>
          <p:spPr>
            <a:xfrm>
              <a:off x="1313765" y="1644888"/>
              <a:ext cx="1682711" cy="2105989"/>
            </a:xfrm>
            <a:custGeom>
              <a:avLst/>
              <a:gdLst>
                <a:gd name="connsiteX0" fmla="*/ 2071195 w 3690916"/>
                <a:gd name="connsiteY0" fmla="*/ 0 h 4619345"/>
                <a:gd name="connsiteX1" fmla="*/ 2171104 w 3690916"/>
                <a:gd name="connsiteY1" fmla="*/ 5045 h 4619345"/>
                <a:gd name="connsiteX2" fmla="*/ 2211859 w 3690916"/>
                <a:gd name="connsiteY2" fmla="*/ 11265 h 4619345"/>
                <a:gd name="connsiteX3" fmla="*/ 3365391 w 3690916"/>
                <a:gd name="connsiteY3" fmla="*/ 1426601 h 4619345"/>
                <a:gd name="connsiteX4" fmla="*/ 3365390 w 3690916"/>
                <a:gd name="connsiteY4" fmla="*/ 2076710 h 4619345"/>
                <a:gd name="connsiteX5" fmla="*/ 3357932 w 3690916"/>
                <a:gd name="connsiteY5" fmla="*/ 2224421 h 4619345"/>
                <a:gd name="connsiteX6" fmla="*/ 3344149 w 3690916"/>
                <a:gd name="connsiteY6" fmla="*/ 2314728 h 4619345"/>
                <a:gd name="connsiteX7" fmla="*/ 3445848 w 3690916"/>
                <a:gd name="connsiteY7" fmla="*/ 2398637 h 4619345"/>
                <a:gd name="connsiteX8" fmla="*/ 3690916 w 3690916"/>
                <a:gd name="connsiteY8" fmla="*/ 2990283 h 4619345"/>
                <a:gd name="connsiteX9" fmla="*/ 3548018 w 3690916"/>
                <a:gd name="connsiteY9" fmla="*/ 3458098 h 4619345"/>
                <a:gd name="connsiteX10" fmla="*/ 3507508 w 3690916"/>
                <a:gd name="connsiteY10" fmla="*/ 3507197 h 4619345"/>
                <a:gd name="connsiteX11" fmla="*/ 3516974 w 3690916"/>
                <a:gd name="connsiteY11" fmla="*/ 3544012 h 4619345"/>
                <a:gd name="connsiteX12" fmla="*/ 3533973 w 3690916"/>
                <a:gd name="connsiteY12" fmla="*/ 3712639 h 4619345"/>
                <a:gd name="connsiteX13" fmla="*/ 2697258 w 3690916"/>
                <a:gd name="connsiteY13" fmla="*/ 4549353 h 4619345"/>
                <a:gd name="connsiteX14" fmla="*/ 2671417 w 3690916"/>
                <a:gd name="connsiteY14" fmla="*/ 4548048 h 4619345"/>
                <a:gd name="connsiteX15" fmla="*/ 2522062 w 3690916"/>
                <a:gd name="connsiteY15" fmla="*/ 4501686 h 4619345"/>
                <a:gd name="connsiteX16" fmla="*/ 2011034 w 3690916"/>
                <a:gd name="connsiteY16" fmla="*/ 3730725 h 4619345"/>
                <a:gd name="connsiteX17" fmla="*/ 2028033 w 3690916"/>
                <a:gd name="connsiteY17" fmla="*/ 3562098 h 4619345"/>
                <a:gd name="connsiteX18" fmla="*/ 2034327 w 3690916"/>
                <a:gd name="connsiteY18" fmla="*/ 3537620 h 4619345"/>
                <a:gd name="connsiteX19" fmla="*/ 1929626 w 3690916"/>
                <a:gd name="connsiteY19" fmla="*/ 3532334 h 4619345"/>
                <a:gd name="connsiteX20" fmla="*/ 1936789 w 3690916"/>
                <a:gd name="connsiteY20" fmla="*/ 3551904 h 4619345"/>
                <a:gd name="connsiteX21" fmla="*/ 1974406 w 3690916"/>
                <a:gd name="connsiteY21" fmla="*/ 3800717 h 4619345"/>
                <a:gd name="connsiteX22" fmla="*/ 1936789 w 3690916"/>
                <a:gd name="connsiteY22" fmla="*/ 4049530 h 4619345"/>
                <a:gd name="connsiteX23" fmla="*/ 1935013 w 3690916"/>
                <a:gd name="connsiteY23" fmla="*/ 4054384 h 4619345"/>
                <a:gd name="connsiteX24" fmla="*/ 1926296 w 3690916"/>
                <a:gd name="connsiteY24" fmla="*/ 4038326 h 4619345"/>
                <a:gd name="connsiteX25" fmla="*/ 1860543 w 3690916"/>
                <a:gd name="connsiteY25" fmla="*/ 3712639 h 4619345"/>
                <a:gd name="connsiteX26" fmla="*/ 1877542 w 3690916"/>
                <a:gd name="connsiteY26" fmla="*/ 3544012 h 4619345"/>
                <a:gd name="connsiteX27" fmla="*/ 1883836 w 3690916"/>
                <a:gd name="connsiteY27" fmla="*/ 3519534 h 4619345"/>
                <a:gd name="connsiteX28" fmla="*/ 1779135 w 3690916"/>
                <a:gd name="connsiteY28" fmla="*/ 3514248 h 4619345"/>
                <a:gd name="connsiteX29" fmla="*/ 1786298 w 3690916"/>
                <a:gd name="connsiteY29" fmla="*/ 3533818 h 4619345"/>
                <a:gd name="connsiteX30" fmla="*/ 1823915 w 3690916"/>
                <a:gd name="connsiteY30" fmla="*/ 3782631 h 4619345"/>
                <a:gd name="connsiteX31" fmla="*/ 987200 w 3690916"/>
                <a:gd name="connsiteY31" fmla="*/ 4619345 h 4619345"/>
                <a:gd name="connsiteX32" fmla="*/ 961359 w 3690916"/>
                <a:gd name="connsiteY32" fmla="*/ 4618040 h 4619345"/>
                <a:gd name="connsiteX33" fmla="*/ 812004 w 3690916"/>
                <a:gd name="connsiteY33" fmla="*/ 4571678 h 4619345"/>
                <a:gd name="connsiteX34" fmla="*/ 300976 w 3690916"/>
                <a:gd name="connsiteY34" fmla="*/ 3800717 h 4619345"/>
                <a:gd name="connsiteX35" fmla="*/ 338593 w 3690916"/>
                <a:gd name="connsiteY35" fmla="*/ 3551904 h 4619345"/>
                <a:gd name="connsiteX36" fmla="*/ 344083 w 3690916"/>
                <a:gd name="connsiteY36" fmla="*/ 3536906 h 4619345"/>
                <a:gd name="connsiteX37" fmla="*/ 245068 w 3690916"/>
                <a:gd name="connsiteY37" fmla="*/ 3455212 h 4619345"/>
                <a:gd name="connsiteX38" fmla="*/ 0 w 3690916"/>
                <a:gd name="connsiteY38" fmla="*/ 2863566 h 4619345"/>
                <a:gd name="connsiteX39" fmla="*/ 511028 w 3690916"/>
                <a:gd name="connsiteY39" fmla="*/ 2092605 h 4619345"/>
                <a:gd name="connsiteX40" fmla="*/ 626508 w 3690916"/>
                <a:gd name="connsiteY40" fmla="*/ 2056758 h 4619345"/>
                <a:gd name="connsiteX41" fmla="*/ 626508 w 3690916"/>
                <a:gd name="connsiteY41" fmla="*/ 1444687 h 4619345"/>
                <a:gd name="connsiteX42" fmla="*/ 2071195 w 3690916"/>
                <a:gd name="connsiteY42" fmla="*/ 0 h 461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90916" h="4619345">
                  <a:moveTo>
                    <a:pt x="2071195" y="0"/>
                  </a:moveTo>
                  <a:lnTo>
                    <a:pt x="2171104" y="5045"/>
                  </a:lnTo>
                  <a:lnTo>
                    <a:pt x="2211859" y="11265"/>
                  </a:lnTo>
                  <a:cubicBezTo>
                    <a:pt x="2870179" y="145977"/>
                    <a:pt x="3365391" y="728457"/>
                    <a:pt x="3365391" y="1426601"/>
                  </a:cubicBezTo>
                  <a:cubicBezTo>
                    <a:pt x="3365391" y="1643304"/>
                    <a:pt x="3365390" y="1860007"/>
                    <a:pt x="3365390" y="2076710"/>
                  </a:cubicBezTo>
                  <a:cubicBezTo>
                    <a:pt x="3365390" y="2126578"/>
                    <a:pt x="3362864" y="2175855"/>
                    <a:pt x="3357932" y="2224421"/>
                  </a:cubicBezTo>
                  <a:lnTo>
                    <a:pt x="3344149" y="2314728"/>
                  </a:lnTo>
                  <a:lnTo>
                    <a:pt x="3445848" y="2398637"/>
                  </a:lnTo>
                  <a:cubicBezTo>
                    <a:pt x="3597264" y="2550053"/>
                    <a:pt x="3690916" y="2759231"/>
                    <a:pt x="3690916" y="2990283"/>
                  </a:cubicBezTo>
                  <a:cubicBezTo>
                    <a:pt x="3690916" y="3163572"/>
                    <a:pt x="3638237" y="3324557"/>
                    <a:pt x="3548018" y="3458098"/>
                  </a:cubicBezTo>
                  <a:lnTo>
                    <a:pt x="3507508" y="3507197"/>
                  </a:lnTo>
                  <a:lnTo>
                    <a:pt x="3516974" y="3544012"/>
                  </a:lnTo>
                  <a:cubicBezTo>
                    <a:pt x="3528120" y="3598480"/>
                    <a:pt x="3533973" y="3654876"/>
                    <a:pt x="3533973" y="3712639"/>
                  </a:cubicBezTo>
                  <a:cubicBezTo>
                    <a:pt x="3533973" y="4174743"/>
                    <a:pt x="3159363" y="4549353"/>
                    <a:pt x="2697258" y="4549353"/>
                  </a:cubicBezTo>
                  <a:lnTo>
                    <a:pt x="2671417" y="4548048"/>
                  </a:lnTo>
                  <a:lnTo>
                    <a:pt x="2522062" y="4501686"/>
                  </a:lnTo>
                  <a:cubicBezTo>
                    <a:pt x="2221752" y="4374666"/>
                    <a:pt x="2011034" y="4077303"/>
                    <a:pt x="2011034" y="3730725"/>
                  </a:cubicBezTo>
                  <a:cubicBezTo>
                    <a:pt x="2011034" y="3672962"/>
                    <a:pt x="2016888" y="3616566"/>
                    <a:pt x="2028033" y="3562098"/>
                  </a:cubicBezTo>
                  <a:lnTo>
                    <a:pt x="2034327" y="3537620"/>
                  </a:lnTo>
                  <a:lnTo>
                    <a:pt x="1929626" y="3532334"/>
                  </a:lnTo>
                  <a:lnTo>
                    <a:pt x="1936789" y="3551904"/>
                  </a:lnTo>
                  <a:cubicBezTo>
                    <a:pt x="1961236" y="3630504"/>
                    <a:pt x="1974406" y="3714073"/>
                    <a:pt x="1974406" y="3800717"/>
                  </a:cubicBezTo>
                  <a:cubicBezTo>
                    <a:pt x="1974406" y="3887362"/>
                    <a:pt x="1961236" y="3970930"/>
                    <a:pt x="1936789" y="4049530"/>
                  </a:cubicBezTo>
                  <a:lnTo>
                    <a:pt x="1935013" y="4054384"/>
                  </a:lnTo>
                  <a:lnTo>
                    <a:pt x="1926296" y="4038326"/>
                  </a:lnTo>
                  <a:cubicBezTo>
                    <a:pt x="1883956" y="3938223"/>
                    <a:pt x="1860543" y="3828165"/>
                    <a:pt x="1860543" y="3712639"/>
                  </a:cubicBezTo>
                  <a:cubicBezTo>
                    <a:pt x="1860543" y="3654876"/>
                    <a:pt x="1866397" y="3598480"/>
                    <a:pt x="1877542" y="3544012"/>
                  </a:cubicBezTo>
                  <a:lnTo>
                    <a:pt x="1883836" y="3519534"/>
                  </a:lnTo>
                  <a:lnTo>
                    <a:pt x="1779135" y="3514248"/>
                  </a:lnTo>
                  <a:lnTo>
                    <a:pt x="1786298" y="3533818"/>
                  </a:lnTo>
                  <a:cubicBezTo>
                    <a:pt x="1810745" y="3612418"/>
                    <a:pt x="1823915" y="3695987"/>
                    <a:pt x="1823915" y="3782631"/>
                  </a:cubicBezTo>
                  <a:cubicBezTo>
                    <a:pt x="1823915" y="4244735"/>
                    <a:pt x="1449305" y="4619345"/>
                    <a:pt x="987200" y="4619345"/>
                  </a:cubicBezTo>
                  <a:lnTo>
                    <a:pt x="961359" y="4618040"/>
                  </a:lnTo>
                  <a:lnTo>
                    <a:pt x="812004" y="4571678"/>
                  </a:lnTo>
                  <a:cubicBezTo>
                    <a:pt x="511694" y="4444658"/>
                    <a:pt x="300976" y="4147295"/>
                    <a:pt x="300976" y="3800717"/>
                  </a:cubicBezTo>
                  <a:cubicBezTo>
                    <a:pt x="300976" y="3714073"/>
                    <a:pt x="314146" y="3630504"/>
                    <a:pt x="338593" y="3551904"/>
                  </a:cubicBezTo>
                  <a:lnTo>
                    <a:pt x="344083" y="3536906"/>
                  </a:lnTo>
                  <a:lnTo>
                    <a:pt x="245068" y="3455212"/>
                  </a:lnTo>
                  <a:cubicBezTo>
                    <a:pt x="93653" y="3303797"/>
                    <a:pt x="0" y="3094618"/>
                    <a:pt x="0" y="2863566"/>
                  </a:cubicBezTo>
                  <a:cubicBezTo>
                    <a:pt x="0" y="2516988"/>
                    <a:pt x="210718" y="2219626"/>
                    <a:pt x="511028" y="2092605"/>
                  </a:cubicBezTo>
                  <a:lnTo>
                    <a:pt x="626508" y="2056758"/>
                  </a:lnTo>
                  <a:lnTo>
                    <a:pt x="626508" y="1444687"/>
                  </a:lnTo>
                  <a:cubicBezTo>
                    <a:pt x="626508" y="646808"/>
                    <a:pt x="1273316" y="0"/>
                    <a:pt x="2071195" y="0"/>
                  </a:cubicBezTo>
                  <a:close/>
                </a:path>
              </a:pathLst>
            </a:cu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235" dirty="0">
                <a:solidFill>
                  <a:prstClr val="white"/>
                </a:solidFill>
                <a:latin typeface="Calibri" panose="020F0502020204030204"/>
              </a:endParaRPr>
            </a:p>
          </p:txBody>
        </p:sp>
        <p:sp>
          <p:nvSpPr>
            <p:cNvPr id="38" name="Rectangle: Rounded Corners 55">
              <a:extLst>
                <a:ext uri="{FF2B5EF4-FFF2-40B4-BE49-F238E27FC236}">
                  <a16:creationId xmlns:a16="http://schemas.microsoft.com/office/drawing/2014/main" id="{B009CF41-0406-4D24-A0BC-2CD2BC71EF98}"/>
                </a:ext>
              </a:extLst>
            </p:cNvPr>
            <p:cNvSpPr/>
            <p:nvPr/>
          </p:nvSpPr>
          <p:spPr>
            <a:xfrm>
              <a:off x="1549774" y="3160275"/>
              <a:ext cx="1261635" cy="1171827"/>
            </a:xfrm>
            <a:custGeom>
              <a:avLst/>
              <a:gdLst>
                <a:gd name="connsiteX0" fmla="*/ 0 w 1822232"/>
                <a:gd name="connsiteY0" fmla="*/ 694690 h 1895373"/>
                <a:gd name="connsiteX1" fmla="*/ 694690 w 1822232"/>
                <a:gd name="connsiteY1" fmla="*/ 0 h 1895373"/>
                <a:gd name="connsiteX2" fmla="*/ 1127542 w 1822232"/>
                <a:gd name="connsiteY2" fmla="*/ 0 h 1895373"/>
                <a:gd name="connsiteX3" fmla="*/ 1822232 w 1822232"/>
                <a:gd name="connsiteY3" fmla="*/ 694690 h 1895373"/>
                <a:gd name="connsiteX4" fmla="*/ 1822232 w 1822232"/>
                <a:gd name="connsiteY4" fmla="*/ 1200683 h 1895373"/>
                <a:gd name="connsiteX5" fmla="*/ 1127542 w 1822232"/>
                <a:gd name="connsiteY5" fmla="*/ 1895373 h 1895373"/>
                <a:gd name="connsiteX6" fmla="*/ 694690 w 1822232"/>
                <a:gd name="connsiteY6" fmla="*/ 1895373 h 1895373"/>
                <a:gd name="connsiteX7" fmla="*/ 0 w 1822232"/>
                <a:gd name="connsiteY7" fmla="*/ 1200683 h 1895373"/>
                <a:gd name="connsiteX8" fmla="*/ 0 w 1822232"/>
                <a:gd name="connsiteY8" fmla="*/ 694690 h 1895373"/>
                <a:gd name="connsiteX0" fmla="*/ 103200 w 1925432"/>
                <a:gd name="connsiteY0" fmla="*/ 694690 h 1895373"/>
                <a:gd name="connsiteX1" fmla="*/ 797890 w 1925432"/>
                <a:gd name="connsiteY1" fmla="*/ 0 h 1895373"/>
                <a:gd name="connsiteX2" fmla="*/ 1230742 w 1925432"/>
                <a:gd name="connsiteY2" fmla="*/ 0 h 1895373"/>
                <a:gd name="connsiteX3" fmla="*/ 1925432 w 1925432"/>
                <a:gd name="connsiteY3" fmla="*/ 694690 h 1895373"/>
                <a:gd name="connsiteX4" fmla="*/ 1925432 w 1925432"/>
                <a:gd name="connsiteY4" fmla="*/ 1200683 h 1895373"/>
                <a:gd name="connsiteX5" fmla="*/ 1230742 w 1925432"/>
                <a:gd name="connsiteY5" fmla="*/ 1895373 h 1895373"/>
                <a:gd name="connsiteX6" fmla="*/ 797890 w 1925432"/>
                <a:gd name="connsiteY6" fmla="*/ 1895373 h 1895373"/>
                <a:gd name="connsiteX7" fmla="*/ 0 w 1925432"/>
                <a:gd name="connsiteY7" fmla="*/ 1390283 h 1895373"/>
                <a:gd name="connsiteX8" fmla="*/ 103200 w 1925432"/>
                <a:gd name="connsiteY8" fmla="*/ 694690 h 1895373"/>
                <a:gd name="connsiteX0" fmla="*/ 103200 w 2040632"/>
                <a:gd name="connsiteY0" fmla="*/ 694690 h 1895373"/>
                <a:gd name="connsiteX1" fmla="*/ 797890 w 2040632"/>
                <a:gd name="connsiteY1" fmla="*/ 0 h 1895373"/>
                <a:gd name="connsiteX2" fmla="*/ 1230742 w 2040632"/>
                <a:gd name="connsiteY2" fmla="*/ 0 h 1895373"/>
                <a:gd name="connsiteX3" fmla="*/ 1925432 w 2040632"/>
                <a:gd name="connsiteY3" fmla="*/ 694690 h 1895373"/>
                <a:gd name="connsiteX4" fmla="*/ 2040632 w 2040632"/>
                <a:gd name="connsiteY4" fmla="*/ 1407083 h 1895373"/>
                <a:gd name="connsiteX5" fmla="*/ 1230742 w 2040632"/>
                <a:gd name="connsiteY5" fmla="*/ 1895373 h 1895373"/>
                <a:gd name="connsiteX6" fmla="*/ 797890 w 2040632"/>
                <a:gd name="connsiteY6" fmla="*/ 1895373 h 1895373"/>
                <a:gd name="connsiteX7" fmla="*/ 0 w 2040632"/>
                <a:gd name="connsiteY7" fmla="*/ 1390283 h 1895373"/>
                <a:gd name="connsiteX8" fmla="*/ 103200 w 2040632"/>
                <a:gd name="connsiteY8" fmla="*/ 694690 h 189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0632" h="1895373">
                  <a:moveTo>
                    <a:pt x="103200" y="694690"/>
                  </a:moveTo>
                  <a:cubicBezTo>
                    <a:pt x="103200" y="311023"/>
                    <a:pt x="414223" y="0"/>
                    <a:pt x="797890" y="0"/>
                  </a:cubicBezTo>
                  <a:lnTo>
                    <a:pt x="1230742" y="0"/>
                  </a:lnTo>
                  <a:cubicBezTo>
                    <a:pt x="1614409" y="0"/>
                    <a:pt x="1925432" y="311023"/>
                    <a:pt x="1925432" y="694690"/>
                  </a:cubicBezTo>
                  <a:lnTo>
                    <a:pt x="2040632" y="1407083"/>
                  </a:lnTo>
                  <a:cubicBezTo>
                    <a:pt x="2040632" y="1790750"/>
                    <a:pt x="1614409" y="1895373"/>
                    <a:pt x="1230742" y="1895373"/>
                  </a:cubicBezTo>
                  <a:lnTo>
                    <a:pt x="797890" y="1895373"/>
                  </a:lnTo>
                  <a:cubicBezTo>
                    <a:pt x="414223" y="1895373"/>
                    <a:pt x="0" y="1773950"/>
                    <a:pt x="0" y="1390283"/>
                  </a:cubicBezTo>
                  <a:cubicBezTo>
                    <a:pt x="0" y="1221619"/>
                    <a:pt x="103200" y="863354"/>
                    <a:pt x="103200" y="694690"/>
                  </a:cubicBezTo>
                  <a:close/>
                </a:path>
              </a:pathLst>
            </a:custGeom>
            <a:solidFill>
              <a:srgbClr val="3AA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dirty="0">
                <a:solidFill>
                  <a:prstClr val="white"/>
                </a:solidFill>
                <a:latin typeface="Calibri" panose="020F0502020204030204"/>
              </a:endParaRPr>
            </a:p>
          </p:txBody>
        </p:sp>
        <p:sp>
          <p:nvSpPr>
            <p:cNvPr id="39" name="Rectangle: Rounded Corners 161">
              <a:extLst>
                <a:ext uri="{FF2B5EF4-FFF2-40B4-BE49-F238E27FC236}">
                  <a16:creationId xmlns:a16="http://schemas.microsoft.com/office/drawing/2014/main" id="{3FC38914-CFD6-4216-A1E9-282959B157CC}"/>
                </a:ext>
              </a:extLst>
            </p:cNvPr>
            <p:cNvSpPr/>
            <p:nvPr/>
          </p:nvSpPr>
          <p:spPr>
            <a:xfrm>
              <a:off x="2064836" y="2939283"/>
              <a:ext cx="209936" cy="343604"/>
            </a:xfrm>
            <a:prstGeom prst="roundRect">
              <a:avLst/>
            </a:pr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40" name="Rectangle: Rounded Corners 162">
              <a:extLst>
                <a:ext uri="{FF2B5EF4-FFF2-40B4-BE49-F238E27FC236}">
                  <a16:creationId xmlns:a16="http://schemas.microsoft.com/office/drawing/2014/main" id="{8551678E-98F8-4A8D-A29F-C528AE3E2B22}"/>
                </a:ext>
              </a:extLst>
            </p:cNvPr>
            <p:cNvSpPr/>
            <p:nvPr/>
          </p:nvSpPr>
          <p:spPr>
            <a:xfrm>
              <a:off x="1715351" y="1854538"/>
              <a:ext cx="911121" cy="1218487"/>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41" name="Oval 163">
              <a:extLst>
                <a:ext uri="{FF2B5EF4-FFF2-40B4-BE49-F238E27FC236}">
                  <a16:creationId xmlns:a16="http://schemas.microsoft.com/office/drawing/2014/main" id="{A950028D-69A1-450B-A426-01B59318597F}"/>
                </a:ext>
              </a:extLst>
            </p:cNvPr>
            <p:cNvSpPr/>
            <p:nvPr/>
          </p:nvSpPr>
          <p:spPr>
            <a:xfrm rot="19109762">
              <a:off x="1592458" y="1736115"/>
              <a:ext cx="831141" cy="672350"/>
            </a:xfrm>
            <a:prstGeom prst="ellipse">
              <a:avLst/>
            </a:pr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42" name="Oval 164">
              <a:extLst>
                <a:ext uri="{FF2B5EF4-FFF2-40B4-BE49-F238E27FC236}">
                  <a16:creationId xmlns:a16="http://schemas.microsoft.com/office/drawing/2014/main" id="{9F36A93F-C047-4BAF-A536-9E9151A0842A}"/>
                </a:ext>
              </a:extLst>
            </p:cNvPr>
            <p:cNvSpPr/>
            <p:nvPr/>
          </p:nvSpPr>
          <p:spPr>
            <a:xfrm rot="19811341">
              <a:off x="2310134" y="1871815"/>
              <a:ext cx="407358" cy="594042"/>
            </a:xfrm>
            <a:prstGeom prst="ellipse">
              <a:avLst/>
            </a:pr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43" name="Oval 227">
              <a:extLst>
                <a:ext uri="{FF2B5EF4-FFF2-40B4-BE49-F238E27FC236}">
                  <a16:creationId xmlns:a16="http://schemas.microsoft.com/office/drawing/2014/main" id="{8F2154D5-108C-4EA9-940B-12711A7FC2B5}"/>
                </a:ext>
              </a:extLst>
            </p:cNvPr>
            <p:cNvSpPr/>
            <p:nvPr/>
          </p:nvSpPr>
          <p:spPr>
            <a:xfrm rot="19109762">
              <a:off x="1557085" y="1722706"/>
              <a:ext cx="911166" cy="641037"/>
            </a:xfrm>
            <a:custGeom>
              <a:avLst/>
              <a:gdLst>
                <a:gd name="connsiteX0" fmla="*/ 0 w 1998483"/>
                <a:gd name="connsiteY0" fmla="*/ 770500 h 1540999"/>
                <a:gd name="connsiteX1" fmla="*/ 999242 w 1998483"/>
                <a:gd name="connsiteY1" fmla="*/ 0 h 1540999"/>
                <a:gd name="connsiteX2" fmla="*/ 1998484 w 1998483"/>
                <a:gd name="connsiteY2" fmla="*/ 770500 h 1540999"/>
                <a:gd name="connsiteX3" fmla="*/ 999242 w 1998483"/>
                <a:gd name="connsiteY3" fmla="*/ 1541000 h 1540999"/>
                <a:gd name="connsiteX4" fmla="*/ 0 w 1998483"/>
                <a:gd name="connsiteY4" fmla="*/ 770500 h 1540999"/>
                <a:gd name="connsiteX0" fmla="*/ 63 w 1998547"/>
                <a:gd name="connsiteY0" fmla="*/ 490692 h 1261192"/>
                <a:gd name="connsiteX1" fmla="*/ 963518 w 1998547"/>
                <a:gd name="connsiteY1" fmla="*/ 0 h 1261192"/>
                <a:gd name="connsiteX2" fmla="*/ 1998547 w 1998547"/>
                <a:gd name="connsiteY2" fmla="*/ 490692 h 1261192"/>
                <a:gd name="connsiteX3" fmla="*/ 999305 w 1998547"/>
                <a:gd name="connsiteY3" fmla="*/ 1261192 h 1261192"/>
                <a:gd name="connsiteX4" fmla="*/ 63 w 1998547"/>
                <a:gd name="connsiteY4" fmla="*/ 490692 h 1261192"/>
                <a:gd name="connsiteX0" fmla="*/ 99 w 1998583"/>
                <a:gd name="connsiteY0" fmla="*/ 635572 h 1406072"/>
                <a:gd name="connsiteX1" fmla="*/ 954703 w 1998583"/>
                <a:gd name="connsiteY1" fmla="*/ 0 h 1406072"/>
                <a:gd name="connsiteX2" fmla="*/ 1998583 w 1998583"/>
                <a:gd name="connsiteY2" fmla="*/ 635572 h 1406072"/>
                <a:gd name="connsiteX3" fmla="*/ 999341 w 1998583"/>
                <a:gd name="connsiteY3" fmla="*/ 1406072 h 1406072"/>
                <a:gd name="connsiteX4" fmla="*/ 99 w 1998583"/>
                <a:gd name="connsiteY4" fmla="*/ 635572 h 1406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583" h="1406072">
                  <a:moveTo>
                    <a:pt x="99" y="635572"/>
                  </a:moveTo>
                  <a:cubicBezTo>
                    <a:pt x="-7341" y="401227"/>
                    <a:pt x="402837" y="0"/>
                    <a:pt x="954703" y="0"/>
                  </a:cubicBezTo>
                  <a:cubicBezTo>
                    <a:pt x="1506569" y="0"/>
                    <a:pt x="1998583" y="210037"/>
                    <a:pt x="1998583" y="635572"/>
                  </a:cubicBezTo>
                  <a:cubicBezTo>
                    <a:pt x="1998583" y="1061107"/>
                    <a:pt x="1551207" y="1406072"/>
                    <a:pt x="999341" y="1406072"/>
                  </a:cubicBezTo>
                  <a:cubicBezTo>
                    <a:pt x="447475" y="1406072"/>
                    <a:pt x="7539" y="869917"/>
                    <a:pt x="99" y="635572"/>
                  </a:cubicBezTo>
                  <a:close/>
                </a:path>
              </a:pathLst>
            </a:cu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44" name="Oval 166">
              <a:extLst>
                <a:ext uri="{FF2B5EF4-FFF2-40B4-BE49-F238E27FC236}">
                  <a16:creationId xmlns:a16="http://schemas.microsoft.com/office/drawing/2014/main" id="{283F951F-6AA3-41D4-B717-D1A1DF44CFF7}"/>
                </a:ext>
              </a:extLst>
            </p:cNvPr>
            <p:cNvSpPr/>
            <p:nvPr/>
          </p:nvSpPr>
          <p:spPr>
            <a:xfrm rot="19811341">
              <a:off x="2338317" y="1854537"/>
              <a:ext cx="384208" cy="609243"/>
            </a:xfrm>
            <a:prstGeom prst="ellipse">
              <a:avLst/>
            </a:pr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45" name="Oval 167">
              <a:extLst>
                <a:ext uri="{FF2B5EF4-FFF2-40B4-BE49-F238E27FC236}">
                  <a16:creationId xmlns:a16="http://schemas.microsoft.com/office/drawing/2014/main" id="{21A6F3F1-3384-4B86-A6A1-18C82C4FAA39}"/>
                </a:ext>
              </a:extLst>
            </p:cNvPr>
            <p:cNvSpPr/>
            <p:nvPr/>
          </p:nvSpPr>
          <p:spPr>
            <a:xfrm>
              <a:off x="1792033" y="2665006"/>
              <a:ext cx="156609" cy="156609"/>
            </a:xfrm>
            <a:prstGeom prst="ellipse">
              <a:avLst/>
            </a:prstGeom>
            <a:solidFill>
              <a:srgbClr val="FF0000">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46" name="Oval 168">
              <a:extLst>
                <a:ext uri="{FF2B5EF4-FFF2-40B4-BE49-F238E27FC236}">
                  <a16:creationId xmlns:a16="http://schemas.microsoft.com/office/drawing/2014/main" id="{DFA170D6-D86C-4013-B85F-995B1A9B61B6}"/>
                </a:ext>
              </a:extLst>
            </p:cNvPr>
            <p:cNvSpPr/>
            <p:nvPr/>
          </p:nvSpPr>
          <p:spPr>
            <a:xfrm>
              <a:off x="2387345" y="2666990"/>
              <a:ext cx="156609" cy="156609"/>
            </a:xfrm>
            <a:prstGeom prst="ellipse">
              <a:avLst/>
            </a:prstGeom>
            <a:solidFill>
              <a:srgbClr val="FF0000">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dirty="0">
                <a:solidFill>
                  <a:prstClr val="white"/>
                </a:solidFill>
                <a:latin typeface="Calibri" panose="020F0502020204030204"/>
              </a:endParaRPr>
            </a:p>
          </p:txBody>
        </p:sp>
        <p:sp>
          <p:nvSpPr>
            <p:cNvPr id="47" name="Rectangle: Rounded Corners 169">
              <a:extLst>
                <a:ext uri="{FF2B5EF4-FFF2-40B4-BE49-F238E27FC236}">
                  <a16:creationId xmlns:a16="http://schemas.microsoft.com/office/drawing/2014/main" id="{5FEF8A93-F9F7-4C9C-B52B-6789A8B243F4}"/>
                </a:ext>
              </a:extLst>
            </p:cNvPr>
            <p:cNvSpPr/>
            <p:nvPr/>
          </p:nvSpPr>
          <p:spPr>
            <a:xfrm>
              <a:off x="1851082" y="2420407"/>
              <a:ext cx="131694" cy="56483"/>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48" name="Rectangle: Rounded Corners 170">
              <a:extLst>
                <a:ext uri="{FF2B5EF4-FFF2-40B4-BE49-F238E27FC236}">
                  <a16:creationId xmlns:a16="http://schemas.microsoft.com/office/drawing/2014/main" id="{6D4D83F7-BB96-4625-BD5F-AD62721F422E}"/>
                </a:ext>
              </a:extLst>
            </p:cNvPr>
            <p:cNvSpPr/>
            <p:nvPr/>
          </p:nvSpPr>
          <p:spPr>
            <a:xfrm>
              <a:off x="2344726" y="2420406"/>
              <a:ext cx="131694" cy="56482"/>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grpSp>
          <p:nvGrpSpPr>
            <p:cNvPr id="49" name="Group 171">
              <a:extLst>
                <a:ext uri="{FF2B5EF4-FFF2-40B4-BE49-F238E27FC236}">
                  <a16:creationId xmlns:a16="http://schemas.microsoft.com/office/drawing/2014/main" id="{2C9BFAED-FC9E-49E2-9E6A-38C3C76BE4F9}"/>
                </a:ext>
              </a:extLst>
            </p:cNvPr>
            <p:cNvGrpSpPr/>
            <p:nvPr/>
          </p:nvGrpSpPr>
          <p:grpSpPr>
            <a:xfrm rot="388752">
              <a:off x="1826298" y="2508623"/>
              <a:ext cx="214623" cy="244998"/>
              <a:chOff x="4187699" y="2705837"/>
              <a:chExt cx="369137" cy="421380"/>
            </a:xfrm>
          </p:grpSpPr>
          <p:sp>
            <p:nvSpPr>
              <p:cNvPr id="74" name="Block Arc 198">
                <a:extLst>
                  <a:ext uri="{FF2B5EF4-FFF2-40B4-BE49-F238E27FC236}">
                    <a16:creationId xmlns:a16="http://schemas.microsoft.com/office/drawing/2014/main" id="{3D9250AC-1724-4CCF-9096-3247A35FD5C0}"/>
                  </a:ext>
                </a:extLst>
              </p:cNvPr>
              <p:cNvSpPr/>
              <p:nvPr/>
            </p:nvSpPr>
            <p:spPr>
              <a:xfrm rot="227416">
                <a:off x="4187699" y="2705837"/>
                <a:ext cx="369137" cy="421380"/>
              </a:xfrm>
              <a:prstGeom prst="blockArc">
                <a:avLst>
                  <a:gd name="adj1" fmla="val 12396764"/>
                  <a:gd name="adj2" fmla="val 18993227"/>
                  <a:gd name="adj3" fmla="val 13913"/>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black"/>
                  </a:solidFill>
                  <a:latin typeface="Calibri" panose="020F0502020204030204"/>
                </a:endParaRPr>
              </a:p>
            </p:txBody>
          </p:sp>
          <p:sp>
            <p:nvSpPr>
              <p:cNvPr id="75" name="Oval 199">
                <a:extLst>
                  <a:ext uri="{FF2B5EF4-FFF2-40B4-BE49-F238E27FC236}">
                    <a16:creationId xmlns:a16="http://schemas.microsoft.com/office/drawing/2014/main" id="{917228AD-8C06-465E-A6E2-A785708D7D43}"/>
                  </a:ext>
                </a:extLst>
              </p:cNvPr>
              <p:cNvSpPr/>
              <p:nvPr/>
            </p:nvSpPr>
            <p:spPr>
              <a:xfrm rot="227416">
                <a:off x="4203826" y="2809019"/>
                <a:ext cx="52600" cy="58102"/>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76" name="Oval 200">
                <a:extLst>
                  <a:ext uri="{FF2B5EF4-FFF2-40B4-BE49-F238E27FC236}">
                    <a16:creationId xmlns:a16="http://schemas.microsoft.com/office/drawing/2014/main" id="{6D3EC2CA-DD08-4783-B2A2-1F130DBA0F51}"/>
                  </a:ext>
                </a:extLst>
              </p:cNvPr>
              <p:cNvSpPr/>
              <p:nvPr/>
            </p:nvSpPr>
            <p:spPr>
              <a:xfrm rot="227416">
                <a:off x="4470116" y="2767742"/>
                <a:ext cx="52600" cy="58102"/>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dirty="0">
                  <a:solidFill>
                    <a:prstClr val="white"/>
                  </a:solidFill>
                  <a:latin typeface="Calibri" panose="020F0502020204030204"/>
                </a:endParaRPr>
              </a:p>
            </p:txBody>
          </p:sp>
        </p:grpSp>
        <p:sp>
          <p:nvSpPr>
            <p:cNvPr id="50" name="Rectangle: Rounded Corners 172">
              <a:extLst>
                <a:ext uri="{FF2B5EF4-FFF2-40B4-BE49-F238E27FC236}">
                  <a16:creationId xmlns:a16="http://schemas.microsoft.com/office/drawing/2014/main" id="{07624A7E-F1BB-4E4A-BCC3-F9E54C803C83}"/>
                </a:ext>
              </a:extLst>
            </p:cNvPr>
            <p:cNvSpPr/>
            <p:nvPr/>
          </p:nvSpPr>
          <p:spPr>
            <a:xfrm rot="1906099">
              <a:off x="1838955" y="2515857"/>
              <a:ext cx="62768" cy="28266"/>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grpSp>
          <p:nvGrpSpPr>
            <p:cNvPr id="51" name="Group 173">
              <a:extLst>
                <a:ext uri="{FF2B5EF4-FFF2-40B4-BE49-F238E27FC236}">
                  <a16:creationId xmlns:a16="http://schemas.microsoft.com/office/drawing/2014/main" id="{42DAAF58-853D-4549-A0BB-292736FBEC19}"/>
                </a:ext>
              </a:extLst>
            </p:cNvPr>
            <p:cNvGrpSpPr/>
            <p:nvPr/>
          </p:nvGrpSpPr>
          <p:grpSpPr>
            <a:xfrm rot="21211248" flipH="1">
              <a:off x="2281788" y="2501502"/>
              <a:ext cx="214623" cy="244998"/>
              <a:chOff x="4187699" y="2705837"/>
              <a:chExt cx="369137" cy="421380"/>
            </a:xfrm>
          </p:grpSpPr>
          <p:sp>
            <p:nvSpPr>
              <p:cNvPr id="71" name="Block Arc 195">
                <a:extLst>
                  <a:ext uri="{FF2B5EF4-FFF2-40B4-BE49-F238E27FC236}">
                    <a16:creationId xmlns:a16="http://schemas.microsoft.com/office/drawing/2014/main" id="{27955AB7-1220-4881-B766-B2B496B4D3FC}"/>
                  </a:ext>
                </a:extLst>
              </p:cNvPr>
              <p:cNvSpPr/>
              <p:nvPr/>
            </p:nvSpPr>
            <p:spPr>
              <a:xfrm rot="227416">
                <a:off x="4187699" y="2705837"/>
                <a:ext cx="369137" cy="421380"/>
              </a:xfrm>
              <a:prstGeom prst="blockArc">
                <a:avLst>
                  <a:gd name="adj1" fmla="val 12396764"/>
                  <a:gd name="adj2" fmla="val 18993227"/>
                  <a:gd name="adj3" fmla="val 13913"/>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black"/>
                  </a:solidFill>
                  <a:latin typeface="Calibri" panose="020F0502020204030204"/>
                </a:endParaRPr>
              </a:p>
            </p:txBody>
          </p:sp>
          <p:sp>
            <p:nvSpPr>
              <p:cNvPr id="72" name="Oval 196">
                <a:extLst>
                  <a:ext uri="{FF2B5EF4-FFF2-40B4-BE49-F238E27FC236}">
                    <a16:creationId xmlns:a16="http://schemas.microsoft.com/office/drawing/2014/main" id="{69837E6B-5A75-4520-B9F3-A3E68F47DC1F}"/>
                  </a:ext>
                </a:extLst>
              </p:cNvPr>
              <p:cNvSpPr/>
              <p:nvPr/>
            </p:nvSpPr>
            <p:spPr>
              <a:xfrm rot="227416">
                <a:off x="4203826" y="2809019"/>
                <a:ext cx="52600" cy="58102"/>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73" name="Oval 197">
                <a:extLst>
                  <a:ext uri="{FF2B5EF4-FFF2-40B4-BE49-F238E27FC236}">
                    <a16:creationId xmlns:a16="http://schemas.microsoft.com/office/drawing/2014/main" id="{1B45820F-5A21-40DF-9279-A806B951B4C5}"/>
                  </a:ext>
                </a:extLst>
              </p:cNvPr>
              <p:cNvSpPr/>
              <p:nvPr/>
            </p:nvSpPr>
            <p:spPr>
              <a:xfrm rot="227416">
                <a:off x="4470116" y="2767742"/>
                <a:ext cx="52600" cy="58102"/>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dirty="0">
                  <a:solidFill>
                    <a:prstClr val="white"/>
                  </a:solidFill>
                  <a:latin typeface="Calibri" panose="020F0502020204030204"/>
                </a:endParaRPr>
              </a:p>
            </p:txBody>
          </p:sp>
        </p:grpSp>
        <p:sp>
          <p:nvSpPr>
            <p:cNvPr id="52" name="Rectangle: Rounded Corners 174">
              <a:extLst>
                <a:ext uri="{FF2B5EF4-FFF2-40B4-BE49-F238E27FC236}">
                  <a16:creationId xmlns:a16="http://schemas.microsoft.com/office/drawing/2014/main" id="{4AFE9A40-1DB4-404B-97E4-600E9C11563E}"/>
                </a:ext>
              </a:extLst>
            </p:cNvPr>
            <p:cNvSpPr/>
            <p:nvPr/>
          </p:nvSpPr>
          <p:spPr>
            <a:xfrm rot="19693901" flipV="1">
              <a:off x="2410012" y="2505270"/>
              <a:ext cx="62768" cy="28266"/>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53" name="Rectangle: Rounded Corners 175">
              <a:extLst>
                <a:ext uri="{FF2B5EF4-FFF2-40B4-BE49-F238E27FC236}">
                  <a16:creationId xmlns:a16="http://schemas.microsoft.com/office/drawing/2014/main" id="{5E0DDFD0-C473-4AB7-A13D-7286F49D806B}"/>
                </a:ext>
              </a:extLst>
            </p:cNvPr>
            <p:cNvSpPr/>
            <p:nvPr/>
          </p:nvSpPr>
          <p:spPr>
            <a:xfrm>
              <a:off x="2110410" y="2687034"/>
              <a:ext cx="131694" cy="56482"/>
            </a:xfrm>
            <a:prstGeom prst="roundRect">
              <a:avLst>
                <a:gd name="adj" fmla="val 50000"/>
              </a:avLst>
            </a:prstGeom>
            <a:solidFill>
              <a:srgbClr val="F18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54" name="Freeform: Shape 176">
              <a:extLst>
                <a:ext uri="{FF2B5EF4-FFF2-40B4-BE49-F238E27FC236}">
                  <a16:creationId xmlns:a16="http://schemas.microsoft.com/office/drawing/2014/main" id="{83DF885B-FB4F-4B83-A28B-4B1864FE1445}"/>
                </a:ext>
              </a:extLst>
            </p:cNvPr>
            <p:cNvSpPr/>
            <p:nvPr/>
          </p:nvSpPr>
          <p:spPr>
            <a:xfrm>
              <a:off x="1595490" y="3156905"/>
              <a:ext cx="1213510" cy="1169146"/>
            </a:xfrm>
            <a:custGeom>
              <a:avLst/>
              <a:gdLst>
                <a:gd name="connsiteX0" fmla="*/ 1082023 w 2661752"/>
                <a:gd name="connsiteY0" fmla="*/ 0 h 2564441"/>
                <a:gd name="connsiteX1" fmla="*/ 1666462 w 2661752"/>
                <a:gd name="connsiteY1" fmla="*/ 0 h 2564441"/>
                <a:gd name="connsiteX2" fmla="*/ 1753317 w 2661752"/>
                <a:gd name="connsiteY2" fmla="*/ 13256 h 2564441"/>
                <a:gd name="connsiteX3" fmla="*/ 2505529 w 2661752"/>
                <a:gd name="connsiteY3" fmla="*/ 936189 h 2564441"/>
                <a:gd name="connsiteX4" fmla="*/ 2661752 w 2661752"/>
                <a:gd name="connsiteY4" fmla="*/ 1902269 h 2564441"/>
                <a:gd name="connsiteX5" fmla="*/ 1563456 w 2661752"/>
                <a:gd name="connsiteY5" fmla="*/ 2564441 h 2564441"/>
                <a:gd name="connsiteX6" fmla="*/ 976463 w 2661752"/>
                <a:gd name="connsiteY6" fmla="*/ 2564441 h 2564441"/>
                <a:gd name="connsiteX7" fmla="*/ 869665 w 2661752"/>
                <a:gd name="connsiteY7" fmla="*/ 2560029 h 2564441"/>
                <a:gd name="connsiteX8" fmla="*/ 693459 w 2661752"/>
                <a:gd name="connsiteY8" fmla="*/ 2536467 h 2564441"/>
                <a:gd name="connsiteX9" fmla="*/ 0 w 2661752"/>
                <a:gd name="connsiteY9" fmla="*/ 1885370 h 2564441"/>
                <a:gd name="connsiteX10" fmla="*/ 139950 w 2661752"/>
                <a:gd name="connsiteY10" fmla="*/ 942073 h 2564441"/>
                <a:gd name="connsiteX11" fmla="*/ 1082023 w 2661752"/>
                <a:gd name="connsiteY11" fmla="*/ 0 h 256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1752" h="2564441">
                  <a:moveTo>
                    <a:pt x="1082023" y="0"/>
                  </a:moveTo>
                  <a:lnTo>
                    <a:pt x="1666462" y="0"/>
                  </a:lnTo>
                  <a:lnTo>
                    <a:pt x="1753317" y="13256"/>
                  </a:lnTo>
                  <a:cubicBezTo>
                    <a:pt x="2182604" y="101100"/>
                    <a:pt x="2505529" y="480933"/>
                    <a:pt x="2505529" y="936189"/>
                  </a:cubicBezTo>
                  <a:lnTo>
                    <a:pt x="2661752" y="1902269"/>
                  </a:lnTo>
                  <a:cubicBezTo>
                    <a:pt x="2661752" y="2422561"/>
                    <a:pt x="2083749" y="2564441"/>
                    <a:pt x="1563456" y="2564441"/>
                  </a:cubicBezTo>
                  <a:lnTo>
                    <a:pt x="976463" y="2564441"/>
                  </a:lnTo>
                  <a:lnTo>
                    <a:pt x="869665" y="2560029"/>
                  </a:lnTo>
                  <a:lnTo>
                    <a:pt x="693459" y="2536467"/>
                  </a:lnTo>
                  <a:cubicBezTo>
                    <a:pt x="315973" y="2465767"/>
                    <a:pt x="0" y="2275590"/>
                    <a:pt x="0" y="1885370"/>
                  </a:cubicBezTo>
                  <a:cubicBezTo>
                    <a:pt x="0" y="1656644"/>
                    <a:pt x="139950" y="1170799"/>
                    <a:pt x="139950" y="942073"/>
                  </a:cubicBezTo>
                  <a:cubicBezTo>
                    <a:pt x="139950" y="421780"/>
                    <a:pt x="561730" y="0"/>
                    <a:pt x="1082023" y="0"/>
                  </a:cubicBezTo>
                  <a:close/>
                </a:path>
              </a:pathLst>
            </a:custGeom>
            <a:solidFill>
              <a:srgbClr val="61B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235">
                <a:solidFill>
                  <a:prstClr val="white"/>
                </a:solidFill>
                <a:latin typeface="Calibri" panose="020F0502020204030204"/>
              </a:endParaRPr>
            </a:p>
          </p:txBody>
        </p:sp>
        <p:sp>
          <p:nvSpPr>
            <p:cNvPr id="55" name="Freeform: Shape 177">
              <a:extLst>
                <a:ext uri="{FF2B5EF4-FFF2-40B4-BE49-F238E27FC236}">
                  <a16:creationId xmlns:a16="http://schemas.microsoft.com/office/drawing/2014/main" id="{1A97404C-14F0-4C43-82B8-83E96C2C4167}"/>
                </a:ext>
              </a:extLst>
            </p:cNvPr>
            <p:cNvSpPr/>
            <p:nvPr/>
          </p:nvSpPr>
          <p:spPr>
            <a:xfrm>
              <a:off x="2064009" y="3156905"/>
              <a:ext cx="212732" cy="120646"/>
            </a:xfrm>
            <a:custGeom>
              <a:avLst/>
              <a:gdLst>
                <a:gd name="connsiteX0" fmla="*/ 0 w 1095824"/>
                <a:gd name="connsiteY0" fmla="*/ 0 h 525977"/>
                <a:gd name="connsiteX1" fmla="*/ 1095824 w 1095824"/>
                <a:gd name="connsiteY1" fmla="*/ 0 h 525977"/>
                <a:gd name="connsiteX2" fmla="*/ 1087102 w 1095824"/>
                <a:gd name="connsiteY2" fmla="*/ 86525 h 525977"/>
                <a:gd name="connsiteX3" fmla="*/ 547912 w 1095824"/>
                <a:gd name="connsiteY3" fmla="*/ 525977 h 525977"/>
                <a:gd name="connsiteX4" fmla="*/ 8723 w 1095824"/>
                <a:gd name="connsiteY4" fmla="*/ 86525 h 525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824" h="525977">
                  <a:moveTo>
                    <a:pt x="0" y="0"/>
                  </a:moveTo>
                  <a:lnTo>
                    <a:pt x="1095824" y="0"/>
                  </a:lnTo>
                  <a:lnTo>
                    <a:pt x="1087102" y="86525"/>
                  </a:lnTo>
                  <a:cubicBezTo>
                    <a:pt x="1035782" y="337320"/>
                    <a:pt x="813879" y="525977"/>
                    <a:pt x="547912" y="525977"/>
                  </a:cubicBezTo>
                  <a:cubicBezTo>
                    <a:pt x="281945" y="525977"/>
                    <a:pt x="60043" y="337320"/>
                    <a:pt x="8723" y="86525"/>
                  </a:cubicBezTo>
                  <a:close/>
                </a:path>
              </a:pathLst>
            </a:cu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235">
                <a:solidFill>
                  <a:prstClr val="white"/>
                </a:solidFill>
                <a:latin typeface="Calibri" panose="020F0502020204030204"/>
              </a:endParaRPr>
            </a:p>
          </p:txBody>
        </p:sp>
        <p:sp>
          <p:nvSpPr>
            <p:cNvPr id="56" name="Rectangle: Rounded Corners 178">
              <a:extLst>
                <a:ext uri="{FF2B5EF4-FFF2-40B4-BE49-F238E27FC236}">
                  <a16:creationId xmlns:a16="http://schemas.microsoft.com/office/drawing/2014/main" id="{F2894F77-709D-40A7-AF86-35B31A1263F0}"/>
                </a:ext>
              </a:extLst>
            </p:cNvPr>
            <p:cNvSpPr/>
            <p:nvPr/>
          </p:nvSpPr>
          <p:spPr>
            <a:xfrm>
              <a:off x="1638494" y="2564361"/>
              <a:ext cx="142413" cy="180144"/>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57" name="Rectangle: Rounded Corners 179">
              <a:extLst>
                <a:ext uri="{FF2B5EF4-FFF2-40B4-BE49-F238E27FC236}">
                  <a16:creationId xmlns:a16="http://schemas.microsoft.com/office/drawing/2014/main" id="{CD7226E4-6BBA-4AD6-B742-8C18467C247D}"/>
                </a:ext>
              </a:extLst>
            </p:cNvPr>
            <p:cNvSpPr/>
            <p:nvPr/>
          </p:nvSpPr>
          <p:spPr>
            <a:xfrm>
              <a:off x="2552724" y="2567044"/>
              <a:ext cx="142413" cy="180144"/>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58" name="Oval 180">
              <a:extLst>
                <a:ext uri="{FF2B5EF4-FFF2-40B4-BE49-F238E27FC236}">
                  <a16:creationId xmlns:a16="http://schemas.microsoft.com/office/drawing/2014/main" id="{E1CE25A5-7288-407F-A1EB-DDA50B15C5DA}"/>
                </a:ext>
              </a:extLst>
            </p:cNvPr>
            <p:cNvSpPr/>
            <p:nvPr/>
          </p:nvSpPr>
          <p:spPr>
            <a:xfrm>
              <a:off x="1677794" y="2718621"/>
              <a:ext cx="41693" cy="41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59" name="Oval 181">
              <a:extLst>
                <a:ext uri="{FF2B5EF4-FFF2-40B4-BE49-F238E27FC236}">
                  <a16:creationId xmlns:a16="http://schemas.microsoft.com/office/drawing/2014/main" id="{6900529C-3CE4-477E-BB3D-138D450B1C6B}"/>
                </a:ext>
              </a:extLst>
            </p:cNvPr>
            <p:cNvSpPr/>
            <p:nvPr/>
          </p:nvSpPr>
          <p:spPr>
            <a:xfrm>
              <a:off x="2625402" y="2718621"/>
              <a:ext cx="41693" cy="41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60" name="Freeform: Shape 184">
              <a:extLst>
                <a:ext uri="{FF2B5EF4-FFF2-40B4-BE49-F238E27FC236}">
                  <a16:creationId xmlns:a16="http://schemas.microsoft.com/office/drawing/2014/main" id="{455EB6B9-CBD3-4EAE-A803-B96AA2456150}"/>
                </a:ext>
              </a:extLst>
            </p:cNvPr>
            <p:cNvSpPr/>
            <p:nvPr/>
          </p:nvSpPr>
          <p:spPr>
            <a:xfrm>
              <a:off x="1686181" y="1963055"/>
              <a:ext cx="290690" cy="326558"/>
            </a:xfrm>
            <a:custGeom>
              <a:avLst/>
              <a:gdLst>
                <a:gd name="connsiteX0" fmla="*/ 471209 w 638397"/>
                <a:gd name="connsiteY0" fmla="*/ 573 h 716305"/>
                <a:gd name="connsiteX1" fmla="*/ 282174 w 638397"/>
                <a:gd name="connsiteY1" fmla="*/ 167627 h 716305"/>
                <a:gd name="connsiteX2" fmla="*/ 189855 w 638397"/>
                <a:gd name="connsiteY2" fmla="*/ 391830 h 716305"/>
                <a:gd name="connsiteX3" fmla="*/ 820 w 638397"/>
                <a:gd name="connsiteY3" fmla="*/ 431396 h 716305"/>
                <a:gd name="connsiteX4" fmla="*/ 139299 w 638397"/>
                <a:gd name="connsiteY4" fmla="*/ 701759 h 716305"/>
                <a:gd name="connsiteX5" fmla="*/ 539349 w 638397"/>
                <a:gd name="connsiteY5" fmla="*/ 631421 h 716305"/>
                <a:gd name="connsiteX6" fmla="*/ 636065 w 638397"/>
                <a:gd name="connsiteY6" fmla="*/ 224777 h 716305"/>
                <a:gd name="connsiteX7" fmla="*/ 471209 w 638397"/>
                <a:gd name="connsiteY7" fmla="*/ 573 h 716305"/>
                <a:gd name="connsiteX0" fmla="*/ 470421 w 637609"/>
                <a:gd name="connsiteY0" fmla="*/ 552 h 716284"/>
                <a:gd name="connsiteX1" fmla="*/ 281386 w 637609"/>
                <a:gd name="connsiteY1" fmla="*/ 167606 h 716284"/>
                <a:gd name="connsiteX2" fmla="*/ 147303 w 637609"/>
                <a:gd name="connsiteY2" fmla="*/ 363234 h 716284"/>
                <a:gd name="connsiteX3" fmla="*/ 32 w 637609"/>
                <a:gd name="connsiteY3" fmla="*/ 431375 h 716284"/>
                <a:gd name="connsiteX4" fmla="*/ 138511 w 637609"/>
                <a:gd name="connsiteY4" fmla="*/ 701738 h 716284"/>
                <a:gd name="connsiteX5" fmla="*/ 538561 w 637609"/>
                <a:gd name="connsiteY5" fmla="*/ 631400 h 716284"/>
                <a:gd name="connsiteX6" fmla="*/ 635277 w 637609"/>
                <a:gd name="connsiteY6" fmla="*/ 224756 h 716284"/>
                <a:gd name="connsiteX7" fmla="*/ 470421 w 637609"/>
                <a:gd name="connsiteY7" fmla="*/ 552 h 71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609" h="716284">
                  <a:moveTo>
                    <a:pt x="470421" y="552"/>
                  </a:moveTo>
                  <a:cubicBezTo>
                    <a:pt x="411439" y="-8973"/>
                    <a:pt x="335239" y="107159"/>
                    <a:pt x="281386" y="167606"/>
                  </a:cubicBezTo>
                  <a:cubicBezTo>
                    <a:pt x="227533" y="228053"/>
                    <a:pt x="194195" y="319273"/>
                    <a:pt x="147303" y="363234"/>
                  </a:cubicBezTo>
                  <a:cubicBezTo>
                    <a:pt x="100411" y="407195"/>
                    <a:pt x="1497" y="374958"/>
                    <a:pt x="32" y="431375"/>
                  </a:cubicBezTo>
                  <a:cubicBezTo>
                    <a:pt x="-1433" y="487792"/>
                    <a:pt x="48756" y="668401"/>
                    <a:pt x="138511" y="701738"/>
                  </a:cubicBezTo>
                  <a:cubicBezTo>
                    <a:pt x="228266" y="735075"/>
                    <a:pt x="455767" y="710897"/>
                    <a:pt x="538561" y="631400"/>
                  </a:cubicBezTo>
                  <a:cubicBezTo>
                    <a:pt x="621355" y="551903"/>
                    <a:pt x="645901" y="329531"/>
                    <a:pt x="635277" y="224756"/>
                  </a:cubicBezTo>
                  <a:cubicBezTo>
                    <a:pt x="624653" y="119981"/>
                    <a:pt x="529403" y="10077"/>
                    <a:pt x="470421" y="552"/>
                  </a:cubicBezTo>
                  <a:close/>
                </a:path>
              </a:pathLst>
            </a:cu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61" name="Freeform: Shape 185">
              <a:extLst>
                <a:ext uri="{FF2B5EF4-FFF2-40B4-BE49-F238E27FC236}">
                  <a16:creationId xmlns:a16="http://schemas.microsoft.com/office/drawing/2014/main" id="{46535714-AB9B-43DA-9BAA-A0052E4948D2}"/>
                </a:ext>
              </a:extLst>
            </p:cNvPr>
            <p:cNvSpPr/>
            <p:nvPr/>
          </p:nvSpPr>
          <p:spPr>
            <a:xfrm flipH="1">
              <a:off x="2325542" y="1911090"/>
              <a:ext cx="290690" cy="326558"/>
            </a:xfrm>
            <a:custGeom>
              <a:avLst/>
              <a:gdLst>
                <a:gd name="connsiteX0" fmla="*/ 471209 w 638397"/>
                <a:gd name="connsiteY0" fmla="*/ 573 h 716305"/>
                <a:gd name="connsiteX1" fmla="*/ 282174 w 638397"/>
                <a:gd name="connsiteY1" fmla="*/ 167627 h 716305"/>
                <a:gd name="connsiteX2" fmla="*/ 189855 w 638397"/>
                <a:gd name="connsiteY2" fmla="*/ 391830 h 716305"/>
                <a:gd name="connsiteX3" fmla="*/ 820 w 638397"/>
                <a:gd name="connsiteY3" fmla="*/ 431396 h 716305"/>
                <a:gd name="connsiteX4" fmla="*/ 139299 w 638397"/>
                <a:gd name="connsiteY4" fmla="*/ 701759 h 716305"/>
                <a:gd name="connsiteX5" fmla="*/ 539349 w 638397"/>
                <a:gd name="connsiteY5" fmla="*/ 631421 h 716305"/>
                <a:gd name="connsiteX6" fmla="*/ 636065 w 638397"/>
                <a:gd name="connsiteY6" fmla="*/ 224777 h 716305"/>
                <a:gd name="connsiteX7" fmla="*/ 471209 w 638397"/>
                <a:gd name="connsiteY7" fmla="*/ 573 h 716305"/>
                <a:gd name="connsiteX0" fmla="*/ 470421 w 637609"/>
                <a:gd name="connsiteY0" fmla="*/ 552 h 716284"/>
                <a:gd name="connsiteX1" fmla="*/ 281386 w 637609"/>
                <a:gd name="connsiteY1" fmla="*/ 167606 h 716284"/>
                <a:gd name="connsiteX2" fmla="*/ 147303 w 637609"/>
                <a:gd name="connsiteY2" fmla="*/ 363234 h 716284"/>
                <a:gd name="connsiteX3" fmla="*/ 32 w 637609"/>
                <a:gd name="connsiteY3" fmla="*/ 431375 h 716284"/>
                <a:gd name="connsiteX4" fmla="*/ 138511 w 637609"/>
                <a:gd name="connsiteY4" fmla="*/ 701738 h 716284"/>
                <a:gd name="connsiteX5" fmla="*/ 538561 w 637609"/>
                <a:gd name="connsiteY5" fmla="*/ 631400 h 716284"/>
                <a:gd name="connsiteX6" fmla="*/ 635277 w 637609"/>
                <a:gd name="connsiteY6" fmla="*/ 224756 h 716284"/>
                <a:gd name="connsiteX7" fmla="*/ 470421 w 637609"/>
                <a:gd name="connsiteY7" fmla="*/ 552 h 71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609" h="716284">
                  <a:moveTo>
                    <a:pt x="470421" y="552"/>
                  </a:moveTo>
                  <a:cubicBezTo>
                    <a:pt x="411439" y="-8973"/>
                    <a:pt x="335239" y="107159"/>
                    <a:pt x="281386" y="167606"/>
                  </a:cubicBezTo>
                  <a:cubicBezTo>
                    <a:pt x="227533" y="228053"/>
                    <a:pt x="194195" y="319273"/>
                    <a:pt x="147303" y="363234"/>
                  </a:cubicBezTo>
                  <a:cubicBezTo>
                    <a:pt x="100411" y="407195"/>
                    <a:pt x="1497" y="374958"/>
                    <a:pt x="32" y="431375"/>
                  </a:cubicBezTo>
                  <a:cubicBezTo>
                    <a:pt x="-1433" y="487792"/>
                    <a:pt x="48756" y="668401"/>
                    <a:pt x="138511" y="701738"/>
                  </a:cubicBezTo>
                  <a:cubicBezTo>
                    <a:pt x="228266" y="735075"/>
                    <a:pt x="455767" y="710897"/>
                    <a:pt x="538561" y="631400"/>
                  </a:cubicBezTo>
                  <a:cubicBezTo>
                    <a:pt x="621355" y="551903"/>
                    <a:pt x="645901" y="329531"/>
                    <a:pt x="635277" y="224756"/>
                  </a:cubicBezTo>
                  <a:cubicBezTo>
                    <a:pt x="624653" y="119981"/>
                    <a:pt x="529403" y="10077"/>
                    <a:pt x="470421" y="552"/>
                  </a:cubicBezTo>
                  <a:close/>
                </a:path>
              </a:pathLst>
            </a:cu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cxnSp>
          <p:nvCxnSpPr>
            <p:cNvPr id="62" name="Straight Connector 186">
              <a:extLst>
                <a:ext uri="{FF2B5EF4-FFF2-40B4-BE49-F238E27FC236}">
                  <a16:creationId xmlns:a16="http://schemas.microsoft.com/office/drawing/2014/main" id="{F6B692BC-7F03-4070-B62F-FA3EA4F819EC}"/>
                </a:ext>
              </a:extLst>
            </p:cNvPr>
            <p:cNvCxnSpPr>
              <a:cxnSpLocks/>
            </p:cNvCxnSpPr>
            <p:nvPr/>
          </p:nvCxnSpPr>
          <p:spPr>
            <a:xfrm flipH="1">
              <a:off x="1806730" y="3682943"/>
              <a:ext cx="46736" cy="386101"/>
            </a:xfrm>
            <a:prstGeom prst="line">
              <a:avLst/>
            </a:prstGeom>
            <a:ln w="19050">
              <a:solidFill>
                <a:srgbClr val="3AAFFF"/>
              </a:solidFill>
            </a:ln>
          </p:spPr>
          <p:style>
            <a:lnRef idx="1">
              <a:schemeClr val="accent1"/>
            </a:lnRef>
            <a:fillRef idx="0">
              <a:schemeClr val="accent1"/>
            </a:fillRef>
            <a:effectRef idx="0">
              <a:schemeClr val="accent1"/>
            </a:effectRef>
            <a:fontRef idx="minor">
              <a:schemeClr val="tx1"/>
            </a:fontRef>
          </p:style>
        </p:cxnSp>
        <p:cxnSp>
          <p:nvCxnSpPr>
            <p:cNvPr id="63" name="Straight Connector 187">
              <a:extLst>
                <a:ext uri="{FF2B5EF4-FFF2-40B4-BE49-F238E27FC236}">
                  <a16:creationId xmlns:a16="http://schemas.microsoft.com/office/drawing/2014/main" id="{3B9948E4-89FB-4921-8D17-832F4D4A4D01}"/>
                </a:ext>
              </a:extLst>
            </p:cNvPr>
            <p:cNvCxnSpPr>
              <a:cxnSpLocks/>
            </p:cNvCxnSpPr>
            <p:nvPr/>
          </p:nvCxnSpPr>
          <p:spPr>
            <a:xfrm>
              <a:off x="2588973" y="3672720"/>
              <a:ext cx="31805" cy="262757"/>
            </a:xfrm>
            <a:prstGeom prst="line">
              <a:avLst/>
            </a:prstGeom>
            <a:ln w="19050">
              <a:solidFill>
                <a:srgbClr val="3AAFFF"/>
              </a:solidFill>
            </a:ln>
          </p:spPr>
          <p:style>
            <a:lnRef idx="1">
              <a:schemeClr val="accent1"/>
            </a:lnRef>
            <a:fillRef idx="0">
              <a:schemeClr val="accent1"/>
            </a:fillRef>
            <a:effectRef idx="0">
              <a:schemeClr val="accent1"/>
            </a:effectRef>
            <a:fontRef idx="minor">
              <a:schemeClr val="tx1"/>
            </a:fontRef>
          </p:style>
        </p:cxnSp>
        <p:sp>
          <p:nvSpPr>
            <p:cNvPr id="64" name="Freeform: Shape 188">
              <a:extLst>
                <a:ext uri="{FF2B5EF4-FFF2-40B4-BE49-F238E27FC236}">
                  <a16:creationId xmlns:a16="http://schemas.microsoft.com/office/drawing/2014/main" id="{3A78C57F-D83F-41C9-A930-C307219FEDFC}"/>
                </a:ext>
              </a:extLst>
            </p:cNvPr>
            <p:cNvSpPr/>
            <p:nvPr/>
          </p:nvSpPr>
          <p:spPr>
            <a:xfrm>
              <a:off x="1924091" y="3157235"/>
              <a:ext cx="254332" cy="503096"/>
            </a:xfrm>
            <a:custGeom>
              <a:avLst/>
              <a:gdLst>
                <a:gd name="connsiteX0" fmla="*/ 0 w 542611"/>
                <a:gd name="connsiteY0" fmla="*/ 0 h 1266092"/>
                <a:gd name="connsiteX1" fmla="*/ 542611 w 542611"/>
                <a:gd name="connsiteY1" fmla="*/ 1266092 h 1266092"/>
                <a:gd name="connsiteX0" fmla="*/ 14128 w 556739"/>
                <a:gd name="connsiteY0" fmla="*/ 0 h 1266092"/>
                <a:gd name="connsiteX1" fmla="*/ 556739 w 556739"/>
                <a:gd name="connsiteY1" fmla="*/ 1266092 h 1266092"/>
                <a:gd name="connsiteX0" fmla="*/ 13953 w 563388"/>
                <a:gd name="connsiteY0" fmla="*/ 0 h 1341154"/>
                <a:gd name="connsiteX1" fmla="*/ 563388 w 563388"/>
                <a:gd name="connsiteY1" fmla="*/ 1341154 h 1341154"/>
                <a:gd name="connsiteX0" fmla="*/ 14129 w 556740"/>
                <a:gd name="connsiteY0" fmla="*/ 0 h 1272915"/>
                <a:gd name="connsiteX1" fmla="*/ 556740 w 556740"/>
                <a:gd name="connsiteY1" fmla="*/ 1272915 h 1272915"/>
                <a:gd name="connsiteX0" fmla="*/ 29656 w 572267"/>
                <a:gd name="connsiteY0" fmla="*/ 0 h 1272915"/>
                <a:gd name="connsiteX1" fmla="*/ 25232 w 572267"/>
                <a:gd name="connsiteY1" fmla="*/ 650442 h 1272915"/>
                <a:gd name="connsiteX2" fmla="*/ 572267 w 572267"/>
                <a:gd name="connsiteY2" fmla="*/ 1272915 h 1272915"/>
                <a:gd name="connsiteX0" fmla="*/ 45638 w 588249"/>
                <a:gd name="connsiteY0" fmla="*/ 8851 h 1281766"/>
                <a:gd name="connsiteX1" fmla="*/ 41214 w 588249"/>
                <a:gd name="connsiteY1" fmla="*/ 659293 h 1281766"/>
                <a:gd name="connsiteX2" fmla="*/ 588249 w 588249"/>
                <a:gd name="connsiteY2" fmla="*/ 1281766 h 1281766"/>
                <a:gd name="connsiteX0" fmla="*/ 45638 w 588249"/>
                <a:gd name="connsiteY0" fmla="*/ 8851 h 1281766"/>
                <a:gd name="connsiteX1" fmla="*/ 41214 w 588249"/>
                <a:gd name="connsiteY1" fmla="*/ 659293 h 1281766"/>
                <a:gd name="connsiteX2" fmla="*/ 588249 w 588249"/>
                <a:gd name="connsiteY2" fmla="*/ 1281766 h 1281766"/>
                <a:gd name="connsiteX0" fmla="*/ 116785 w 659396"/>
                <a:gd name="connsiteY0" fmla="*/ 8769 h 1281684"/>
                <a:gd name="connsiteX1" fmla="*/ 112361 w 659396"/>
                <a:gd name="connsiteY1" fmla="*/ 659211 h 1281684"/>
                <a:gd name="connsiteX2" fmla="*/ 659396 w 659396"/>
                <a:gd name="connsiteY2" fmla="*/ 1281684 h 1281684"/>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136128 w 678739"/>
                <a:gd name="connsiteY0" fmla="*/ 10283 h 1283198"/>
                <a:gd name="connsiteX1" fmla="*/ 165824 w 678739"/>
                <a:gd name="connsiteY1" fmla="*/ 742612 h 1283198"/>
                <a:gd name="connsiteX2" fmla="*/ 678739 w 678739"/>
                <a:gd name="connsiteY2" fmla="*/ 1283198 h 1283198"/>
                <a:gd name="connsiteX0" fmla="*/ 191369 w 652094"/>
                <a:gd name="connsiteY0" fmla="*/ 10168 h 1289907"/>
                <a:gd name="connsiteX1" fmla="*/ 139179 w 652094"/>
                <a:gd name="connsiteY1" fmla="*/ 749321 h 1289907"/>
                <a:gd name="connsiteX2" fmla="*/ 652094 w 652094"/>
                <a:gd name="connsiteY2" fmla="*/ 1289907 h 1289907"/>
              </a:gdLst>
              <a:ahLst/>
              <a:cxnLst>
                <a:cxn ang="0">
                  <a:pos x="connsiteX0" y="connsiteY0"/>
                </a:cxn>
                <a:cxn ang="0">
                  <a:pos x="connsiteX1" y="connsiteY1"/>
                </a:cxn>
                <a:cxn ang="0">
                  <a:pos x="connsiteX2" y="connsiteY2"/>
                </a:cxn>
              </a:cxnLst>
              <a:rect l="l" t="t" r="r" b="b"/>
              <a:pathLst>
                <a:path w="652094" h="1289907">
                  <a:moveTo>
                    <a:pt x="191369" y="10168"/>
                  </a:moveTo>
                  <a:cubicBezTo>
                    <a:pt x="96235" y="-80455"/>
                    <a:pt x="-156454" y="456579"/>
                    <a:pt x="139179" y="749321"/>
                  </a:cubicBezTo>
                  <a:cubicBezTo>
                    <a:pt x="404784" y="986883"/>
                    <a:pt x="471224" y="867876"/>
                    <a:pt x="652094" y="1289907"/>
                  </a:cubicBezTo>
                </a:path>
              </a:pathLst>
            </a:custGeom>
            <a:noFill/>
            <a:ln w="19050">
              <a:solidFill>
                <a:srgbClr val="332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65" name="Freeform: Shape 189">
              <a:extLst>
                <a:ext uri="{FF2B5EF4-FFF2-40B4-BE49-F238E27FC236}">
                  <a16:creationId xmlns:a16="http://schemas.microsoft.com/office/drawing/2014/main" id="{4F6E2CAB-0E53-41C1-86AA-C4F2511B0000}"/>
                </a:ext>
              </a:extLst>
            </p:cNvPr>
            <p:cNvSpPr/>
            <p:nvPr/>
          </p:nvSpPr>
          <p:spPr>
            <a:xfrm flipH="1">
              <a:off x="2174722" y="3154140"/>
              <a:ext cx="254332" cy="503096"/>
            </a:xfrm>
            <a:custGeom>
              <a:avLst/>
              <a:gdLst>
                <a:gd name="connsiteX0" fmla="*/ 0 w 542611"/>
                <a:gd name="connsiteY0" fmla="*/ 0 h 1266092"/>
                <a:gd name="connsiteX1" fmla="*/ 542611 w 542611"/>
                <a:gd name="connsiteY1" fmla="*/ 1266092 h 1266092"/>
                <a:gd name="connsiteX0" fmla="*/ 14128 w 556739"/>
                <a:gd name="connsiteY0" fmla="*/ 0 h 1266092"/>
                <a:gd name="connsiteX1" fmla="*/ 556739 w 556739"/>
                <a:gd name="connsiteY1" fmla="*/ 1266092 h 1266092"/>
                <a:gd name="connsiteX0" fmla="*/ 13953 w 563388"/>
                <a:gd name="connsiteY0" fmla="*/ 0 h 1341154"/>
                <a:gd name="connsiteX1" fmla="*/ 563388 w 563388"/>
                <a:gd name="connsiteY1" fmla="*/ 1341154 h 1341154"/>
                <a:gd name="connsiteX0" fmla="*/ 14129 w 556740"/>
                <a:gd name="connsiteY0" fmla="*/ 0 h 1272915"/>
                <a:gd name="connsiteX1" fmla="*/ 556740 w 556740"/>
                <a:gd name="connsiteY1" fmla="*/ 1272915 h 1272915"/>
                <a:gd name="connsiteX0" fmla="*/ 29656 w 572267"/>
                <a:gd name="connsiteY0" fmla="*/ 0 h 1272915"/>
                <a:gd name="connsiteX1" fmla="*/ 25232 w 572267"/>
                <a:gd name="connsiteY1" fmla="*/ 650442 h 1272915"/>
                <a:gd name="connsiteX2" fmla="*/ 572267 w 572267"/>
                <a:gd name="connsiteY2" fmla="*/ 1272915 h 1272915"/>
                <a:gd name="connsiteX0" fmla="*/ 45638 w 588249"/>
                <a:gd name="connsiteY0" fmla="*/ 8851 h 1281766"/>
                <a:gd name="connsiteX1" fmla="*/ 41214 w 588249"/>
                <a:gd name="connsiteY1" fmla="*/ 659293 h 1281766"/>
                <a:gd name="connsiteX2" fmla="*/ 588249 w 588249"/>
                <a:gd name="connsiteY2" fmla="*/ 1281766 h 1281766"/>
                <a:gd name="connsiteX0" fmla="*/ 45638 w 588249"/>
                <a:gd name="connsiteY0" fmla="*/ 8851 h 1281766"/>
                <a:gd name="connsiteX1" fmla="*/ 41214 w 588249"/>
                <a:gd name="connsiteY1" fmla="*/ 659293 h 1281766"/>
                <a:gd name="connsiteX2" fmla="*/ 588249 w 588249"/>
                <a:gd name="connsiteY2" fmla="*/ 1281766 h 1281766"/>
                <a:gd name="connsiteX0" fmla="*/ 116785 w 659396"/>
                <a:gd name="connsiteY0" fmla="*/ 8769 h 1281684"/>
                <a:gd name="connsiteX1" fmla="*/ 112361 w 659396"/>
                <a:gd name="connsiteY1" fmla="*/ 659211 h 1281684"/>
                <a:gd name="connsiteX2" fmla="*/ 659396 w 659396"/>
                <a:gd name="connsiteY2" fmla="*/ 1281684 h 1281684"/>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136128 w 678739"/>
                <a:gd name="connsiteY0" fmla="*/ 10283 h 1283198"/>
                <a:gd name="connsiteX1" fmla="*/ 165824 w 678739"/>
                <a:gd name="connsiteY1" fmla="*/ 742612 h 1283198"/>
                <a:gd name="connsiteX2" fmla="*/ 678739 w 678739"/>
                <a:gd name="connsiteY2" fmla="*/ 1283198 h 1283198"/>
                <a:gd name="connsiteX0" fmla="*/ 191369 w 652094"/>
                <a:gd name="connsiteY0" fmla="*/ 10168 h 1289907"/>
                <a:gd name="connsiteX1" fmla="*/ 139179 w 652094"/>
                <a:gd name="connsiteY1" fmla="*/ 749321 h 1289907"/>
                <a:gd name="connsiteX2" fmla="*/ 652094 w 652094"/>
                <a:gd name="connsiteY2" fmla="*/ 1289907 h 1289907"/>
              </a:gdLst>
              <a:ahLst/>
              <a:cxnLst>
                <a:cxn ang="0">
                  <a:pos x="connsiteX0" y="connsiteY0"/>
                </a:cxn>
                <a:cxn ang="0">
                  <a:pos x="connsiteX1" y="connsiteY1"/>
                </a:cxn>
                <a:cxn ang="0">
                  <a:pos x="connsiteX2" y="connsiteY2"/>
                </a:cxn>
              </a:cxnLst>
              <a:rect l="l" t="t" r="r" b="b"/>
              <a:pathLst>
                <a:path w="652094" h="1289907">
                  <a:moveTo>
                    <a:pt x="191369" y="10168"/>
                  </a:moveTo>
                  <a:cubicBezTo>
                    <a:pt x="96235" y="-80455"/>
                    <a:pt x="-156454" y="456579"/>
                    <a:pt x="139179" y="749321"/>
                  </a:cubicBezTo>
                  <a:cubicBezTo>
                    <a:pt x="404784" y="986883"/>
                    <a:pt x="471224" y="867876"/>
                    <a:pt x="652094" y="1289907"/>
                  </a:cubicBezTo>
                </a:path>
              </a:pathLst>
            </a:custGeom>
            <a:noFill/>
            <a:ln w="19050">
              <a:solidFill>
                <a:srgbClr val="332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66" name="Rectangle: Rounded Corners 190">
              <a:extLst>
                <a:ext uri="{FF2B5EF4-FFF2-40B4-BE49-F238E27FC236}">
                  <a16:creationId xmlns:a16="http://schemas.microsoft.com/office/drawing/2014/main" id="{B77ADA85-CEC5-4E7B-93EE-1B6E3A238034}"/>
                </a:ext>
              </a:extLst>
            </p:cNvPr>
            <p:cNvSpPr/>
            <p:nvPr/>
          </p:nvSpPr>
          <p:spPr>
            <a:xfrm>
              <a:off x="2088137" y="3660038"/>
              <a:ext cx="182403" cy="275439"/>
            </a:xfrm>
            <a:prstGeom prst="roundRect">
              <a:avLst/>
            </a:prstGeom>
            <a:solidFill>
              <a:schemeClr val="bg1"/>
            </a:solidFill>
            <a:ln w="19050">
              <a:solidFill>
                <a:srgbClr val="332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67" name="Oval 191">
              <a:extLst>
                <a:ext uri="{FF2B5EF4-FFF2-40B4-BE49-F238E27FC236}">
                  <a16:creationId xmlns:a16="http://schemas.microsoft.com/office/drawing/2014/main" id="{81AC2217-3AD9-4299-900B-824C51BCFC59}"/>
                </a:ext>
              </a:extLst>
            </p:cNvPr>
            <p:cNvSpPr/>
            <p:nvPr/>
          </p:nvSpPr>
          <p:spPr>
            <a:xfrm>
              <a:off x="2134651" y="3713757"/>
              <a:ext cx="84353" cy="84353"/>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68" name="Rectangle: Rounded Corners 192">
              <a:extLst>
                <a:ext uri="{FF2B5EF4-FFF2-40B4-BE49-F238E27FC236}">
                  <a16:creationId xmlns:a16="http://schemas.microsoft.com/office/drawing/2014/main" id="{4311D969-D2C0-4B08-BEA5-D16B49E06D1D}"/>
                </a:ext>
              </a:extLst>
            </p:cNvPr>
            <p:cNvSpPr/>
            <p:nvPr/>
          </p:nvSpPr>
          <p:spPr>
            <a:xfrm>
              <a:off x="2152513" y="3764919"/>
              <a:ext cx="52477" cy="49384"/>
            </a:xfrm>
            <a:prstGeom prst="roundRect">
              <a:avLst>
                <a:gd name="adj" fmla="val 43126"/>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69" name="Oval 193">
              <a:extLst>
                <a:ext uri="{FF2B5EF4-FFF2-40B4-BE49-F238E27FC236}">
                  <a16:creationId xmlns:a16="http://schemas.microsoft.com/office/drawing/2014/main" id="{14FAA720-A87D-4168-A1CD-83FA3B9DCB68}"/>
                </a:ext>
              </a:extLst>
            </p:cNvPr>
            <p:cNvSpPr/>
            <p:nvPr/>
          </p:nvSpPr>
          <p:spPr>
            <a:xfrm>
              <a:off x="2164487" y="3736684"/>
              <a:ext cx="29174" cy="2917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70" name="Freeform: Shape 194">
              <a:extLst>
                <a:ext uri="{FF2B5EF4-FFF2-40B4-BE49-F238E27FC236}">
                  <a16:creationId xmlns:a16="http://schemas.microsoft.com/office/drawing/2014/main" id="{E456D7A9-DBFE-43C5-8A6F-1498211512C2}"/>
                </a:ext>
              </a:extLst>
            </p:cNvPr>
            <p:cNvSpPr/>
            <p:nvPr/>
          </p:nvSpPr>
          <p:spPr>
            <a:xfrm>
              <a:off x="2137471" y="3780476"/>
              <a:ext cx="84354" cy="70626"/>
            </a:xfrm>
            <a:custGeom>
              <a:avLst/>
              <a:gdLst>
                <a:gd name="connsiteX0" fmla="*/ 186981 w 216278"/>
                <a:gd name="connsiteY0" fmla="*/ 0 h 181080"/>
                <a:gd name="connsiteX1" fmla="*/ 207780 w 216278"/>
                <a:gd name="connsiteY1" fmla="*/ 30848 h 181080"/>
                <a:gd name="connsiteX2" fmla="*/ 216278 w 216278"/>
                <a:gd name="connsiteY2" fmla="*/ 72941 h 181080"/>
                <a:gd name="connsiteX3" fmla="*/ 108139 w 216278"/>
                <a:gd name="connsiteY3" fmla="*/ 181080 h 181080"/>
                <a:gd name="connsiteX4" fmla="*/ 0 w 216278"/>
                <a:gd name="connsiteY4" fmla="*/ 72941 h 181080"/>
                <a:gd name="connsiteX5" fmla="*/ 8498 w 216278"/>
                <a:gd name="connsiteY5" fmla="*/ 30848 h 181080"/>
                <a:gd name="connsiteX6" fmla="*/ 23075 w 216278"/>
                <a:gd name="connsiteY6" fmla="*/ 9228 h 181080"/>
                <a:gd name="connsiteX7" fmla="*/ 25451 w 216278"/>
                <a:gd name="connsiteY7" fmla="*/ 12752 h 181080"/>
                <a:gd name="connsiteX8" fmla="*/ 101917 w 216278"/>
                <a:gd name="connsiteY8" fmla="*/ 44425 h 181080"/>
                <a:gd name="connsiteX9" fmla="*/ 178383 w 216278"/>
                <a:gd name="connsiteY9" fmla="*/ 12752 h 18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78" h="181080">
                  <a:moveTo>
                    <a:pt x="186981" y="0"/>
                  </a:moveTo>
                  <a:lnTo>
                    <a:pt x="207780" y="30848"/>
                  </a:lnTo>
                  <a:cubicBezTo>
                    <a:pt x="213252" y="43786"/>
                    <a:pt x="216278" y="58010"/>
                    <a:pt x="216278" y="72941"/>
                  </a:cubicBezTo>
                  <a:cubicBezTo>
                    <a:pt x="216278" y="132665"/>
                    <a:pt x="167863" y="181080"/>
                    <a:pt x="108139" y="181080"/>
                  </a:cubicBezTo>
                  <a:cubicBezTo>
                    <a:pt x="48415" y="181080"/>
                    <a:pt x="0" y="132665"/>
                    <a:pt x="0" y="72941"/>
                  </a:cubicBezTo>
                  <a:cubicBezTo>
                    <a:pt x="0" y="58010"/>
                    <a:pt x="3026" y="43786"/>
                    <a:pt x="8498" y="30848"/>
                  </a:cubicBezTo>
                  <a:lnTo>
                    <a:pt x="23075" y="9228"/>
                  </a:lnTo>
                  <a:lnTo>
                    <a:pt x="25451" y="12752"/>
                  </a:lnTo>
                  <a:cubicBezTo>
                    <a:pt x="45020" y="32322"/>
                    <a:pt x="72055" y="44425"/>
                    <a:pt x="101917" y="44425"/>
                  </a:cubicBezTo>
                  <a:cubicBezTo>
                    <a:pt x="131779" y="44425"/>
                    <a:pt x="158814" y="32322"/>
                    <a:pt x="178383" y="1275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2040">
                <a:solidFill>
                  <a:prstClr val="white"/>
                </a:solidFill>
                <a:latin typeface="Calibri" panose="020F0502020204030204"/>
              </a:endParaRPr>
            </a:p>
          </p:txBody>
        </p:sp>
      </p:grpSp>
      <p:grpSp>
        <p:nvGrpSpPr>
          <p:cNvPr id="77" name="Eyes">
            <a:extLst>
              <a:ext uri="{FF2B5EF4-FFF2-40B4-BE49-F238E27FC236}">
                <a16:creationId xmlns:a16="http://schemas.microsoft.com/office/drawing/2014/main" id="{232E8D3E-CDA4-4DC2-88AF-EB7949DCE00F}"/>
              </a:ext>
            </a:extLst>
          </p:cNvPr>
          <p:cNvGrpSpPr/>
          <p:nvPr/>
        </p:nvGrpSpPr>
        <p:grpSpPr>
          <a:xfrm>
            <a:off x="2406736" y="4710824"/>
            <a:ext cx="674023" cy="118140"/>
            <a:chOff x="1889237" y="2518694"/>
            <a:chExt cx="545268" cy="96902"/>
          </a:xfrm>
        </p:grpSpPr>
        <p:sp>
          <p:nvSpPr>
            <p:cNvPr id="78" name="Oval 182">
              <a:extLst>
                <a:ext uri="{FF2B5EF4-FFF2-40B4-BE49-F238E27FC236}">
                  <a16:creationId xmlns:a16="http://schemas.microsoft.com/office/drawing/2014/main" id="{33FF9147-6CD2-41E2-BC60-D80729538E7D}"/>
                </a:ext>
              </a:extLst>
            </p:cNvPr>
            <p:cNvSpPr/>
            <p:nvPr/>
          </p:nvSpPr>
          <p:spPr>
            <a:xfrm>
              <a:off x="1889237" y="2525817"/>
              <a:ext cx="89779" cy="89779"/>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79" name="Oval 183">
              <a:extLst>
                <a:ext uri="{FF2B5EF4-FFF2-40B4-BE49-F238E27FC236}">
                  <a16:creationId xmlns:a16="http://schemas.microsoft.com/office/drawing/2014/main" id="{73016F66-AA6D-4683-B49A-B7AD5558D9CB}"/>
                </a:ext>
              </a:extLst>
            </p:cNvPr>
            <p:cNvSpPr/>
            <p:nvPr/>
          </p:nvSpPr>
          <p:spPr>
            <a:xfrm flipH="1">
              <a:off x="2344726" y="2518694"/>
              <a:ext cx="89779" cy="89779"/>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grpSp>
      <p:grpSp>
        <p:nvGrpSpPr>
          <p:cNvPr id="80" name="Mouth">
            <a:extLst>
              <a:ext uri="{FF2B5EF4-FFF2-40B4-BE49-F238E27FC236}">
                <a16:creationId xmlns:a16="http://schemas.microsoft.com/office/drawing/2014/main" id="{8EB62619-E87C-4D11-A397-5D85D5057132}"/>
              </a:ext>
            </a:extLst>
          </p:cNvPr>
          <p:cNvGrpSpPr/>
          <p:nvPr/>
        </p:nvGrpSpPr>
        <p:grpSpPr>
          <a:xfrm>
            <a:off x="2598816" y="5051017"/>
            <a:ext cx="345120" cy="163377"/>
            <a:chOff x="11738403" y="5361779"/>
            <a:chExt cx="471124" cy="226131"/>
          </a:xfrm>
        </p:grpSpPr>
        <p:sp>
          <p:nvSpPr>
            <p:cNvPr id="81" name="Freeform: Shape 202">
              <a:extLst>
                <a:ext uri="{FF2B5EF4-FFF2-40B4-BE49-F238E27FC236}">
                  <a16:creationId xmlns:a16="http://schemas.microsoft.com/office/drawing/2014/main" id="{7C5E5C14-D3B2-496E-A751-91C16999B75D}"/>
                </a:ext>
              </a:extLst>
            </p:cNvPr>
            <p:cNvSpPr/>
            <p:nvPr/>
          </p:nvSpPr>
          <p:spPr>
            <a:xfrm>
              <a:off x="11738403" y="5361779"/>
              <a:ext cx="471124" cy="226131"/>
            </a:xfrm>
            <a:custGeom>
              <a:avLst/>
              <a:gdLst>
                <a:gd name="connsiteX0" fmla="*/ 0 w 1095824"/>
                <a:gd name="connsiteY0" fmla="*/ 0 h 525977"/>
                <a:gd name="connsiteX1" fmla="*/ 1095824 w 1095824"/>
                <a:gd name="connsiteY1" fmla="*/ 0 h 525977"/>
                <a:gd name="connsiteX2" fmla="*/ 1087102 w 1095824"/>
                <a:gd name="connsiteY2" fmla="*/ 86525 h 525977"/>
                <a:gd name="connsiteX3" fmla="*/ 547912 w 1095824"/>
                <a:gd name="connsiteY3" fmla="*/ 525977 h 525977"/>
                <a:gd name="connsiteX4" fmla="*/ 8723 w 1095824"/>
                <a:gd name="connsiteY4" fmla="*/ 86525 h 525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824" h="525977">
                  <a:moveTo>
                    <a:pt x="0" y="0"/>
                  </a:moveTo>
                  <a:lnTo>
                    <a:pt x="1095824" y="0"/>
                  </a:lnTo>
                  <a:lnTo>
                    <a:pt x="1087102" y="86525"/>
                  </a:lnTo>
                  <a:cubicBezTo>
                    <a:pt x="1035782" y="337320"/>
                    <a:pt x="813879" y="525977"/>
                    <a:pt x="547912" y="525977"/>
                  </a:cubicBezTo>
                  <a:cubicBezTo>
                    <a:pt x="281945" y="525977"/>
                    <a:pt x="60043" y="337320"/>
                    <a:pt x="8723" y="86525"/>
                  </a:cubicBezTo>
                  <a:close/>
                </a:path>
              </a:pathLst>
            </a:cu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800">
                <a:solidFill>
                  <a:prstClr val="white"/>
                </a:solidFill>
                <a:latin typeface="Calibri" panose="020F0502020204030204"/>
              </a:endParaRPr>
            </a:p>
          </p:txBody>
        </p:sp>
        <p:sp>
          <p:nvSpPr>
            <p:cNvPr id="82" name="Freeform: Shape 203">
              <a:extLst>
                <a:ext uri="{FF2B5EF4-FFF2-40B4-BE49-F238E27FC236}">
                  <a16:creationId xmlns:a16="http://schemas.microsoft.com/office/drawing/2014/main" id="{49F2001D-2F22-4DC7-8DF0-C2CBD4E24EC3}"/>
                </a:ext>
              </a:extLst>
            </p:cNvPr>
            <p:cNvSpPr/>
            <p:nvPr/>
          </p:nvSpPr>
          <p:spPr>
            <a:xfrm>
              <a:off x="11763063" y="5361779"/>
              <a:ext cx="419314" cy="68127"/>
            </a:xfrm>
            <a:custGeom>
              <a:avLst/>
              <a:gdLst>
                <a:gd name="connsiteX0" fmla="*/ 0 w 419314"/>
                <a:gd name="connsiteY0" fmla="*/ 0 h 87994"/>
                <a:gd name="connsiteX1" fmla="*/ 419314 w 419314"/>
                <a:gd name="connsiteY1" fmla="*/ 0 h 87994"/>
                <a:gd name="connsiteX2" fmla="*/ 419314 w 419314"/>
                <a:gd name="connsiteY2" fmla="*/ 34867 h 87994"/>
                <a:gd name="connsiteX3" fmla="*/ 366187 w 419314"/>
                <a:gd name="connsiteY3" fmla="*/ 87994 h 87994"/>
                <a:gd name="connsiteX4" fmla="*/ 53127 w 419314"/>
                <a:gd name="connsiteY4" fmla="*/ 87994 h 87994"/>
                <a:gd name="connsiteX5" fmla="*/ 0 w 419314"/>
                <a:gd name="connsiteY5" fmla="*/ 34867 h 8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314" h="87994">
                  <a:moveTo>
                    <a:pt x="0" y="0"/>
                  </a:moveTo>
                  <a:lnTo>
                    <a:pt x="419314" y="0"/>
                  </a:lnTo>
                  <a:lnTo>
                    <a:pt x="419314" y="34867"/>
                  </a:lnTo>
                  <a:cubicBezTo>
                    <a:pt x="419314" y="64208"/>
                    <a:pt x="395528" y="87994"/>
                    <a:pt x="366187" y="87994"/>
                  </a:cubicBezTo>
                  <a:lnTo>
                    <a:pt x="53127" y="87994"/>
                  </a:lnTo>
                  <a:cubicBezTo>
                    <a:pt x="23786" y="87994"/>
                    <a:pt x="0" y="64208"/>
                    <a:pt x="0" y="348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800">
                <a:solidFill>
                  <a:prstClr val="white"/>
                </a:solidFill>
                <a:latin typeface="Calibri" panose="020F0502020204030204"/>
              </a:endParaRPr>
            </a:p>
          </p:txBody>
        </p:sp>
        <p:sp>
          <p:nvSpPr>
            <p:cNvPr id="83" name="Freeform: Shape 204">
              <a:extLst>
                <a:ext uri="{FF2B5EF4-FFF2-40B4-BE49-F238E27FC236}">
                  <a16:creationId xmlns:a16="http://schemas.microsoft.com/office/drawing/2014/main" id="{D600F998-3525-4043-BF98-1DC3869F3509}"/>
                </a:ext>
              </a:extLst>
            </p:cNvPr>
            <p:cNvSpPr/>
            <p:nvPr/>
          </p:nvSpPr>
          <p:spPr>
            <a:xfrm>
              <a:off x="11813549" y="5474844"/>
              <a:ext cx="320078" cy="113066"/>
            </a:xfrm>
            <a:custGeom>
              <a:avLst/>
              <a:gdLst>
                <a:gd name="connsiteX0" fmla="*/ 159171 w 320078"/>
                <a:gd name="connsiteY0" fmla="*/ 0 h 113066"/>
                <a:gd name="connsiteX1" fmla="*/ 250862 w 320078"/>
                <a:gd name="connsiteY1" fmla="*/ 13765 h 113066"/>
                <a:gd name="connsiteX2" fmla="*/ 320078 w 320078"/>
                <a:gd name="connsiteY2" fmla="*/ 48465 h 113066"/>
                <a:gd name="connsiteX3" fmla="*/ 310928 w 320078"/>
                <a:gd name="connsiteY3" fmla="*/ 59034 h 113066"/>
                <a:gd name="connsiteX4" fmla="*/ 160416 w 320078"/>
                <a:gd name="connsiteY4" fmla="*/ 113066 h 113066"/>
                <a:gd name="connsiteX5" fmla="*/ 9904 w 320078"/>
                <a:gd name="connsiteY5" fmla="*/ 59034 h 113066"/>
                <a:gd name="connsiteX6" fmla="*/ 0 w 320078"/>
                <a:gd name="connsiteY6" fmla="*/ 47595 h 113066"/>
                <a:gd name="connsiteX7" fmla="*/ 67480 w 320078"/>
                <a:gd name="connsiteY7" fmla="*/ 13765 h 113066"/>
                <a:gd name="connsiteX8" fmla="*/ 159171 w 320078"/>
                <a:gd name="connsiteY8" fmla="*/ 0 h 11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078" h="113066">
                  <a:moveTo>
                    <a:pt x="159171" y="0"/>
                  </a:moveTo>
                  <a:cubicBezTo>
                    <a:pt x="191695" y="0"/>
                    <a:pt x="222680" y="4902"/>
                    <a:pt x="250862" y="13765"/>
                  </a:cubicBezTo>
                  <a:lnTo>
                    <a:pt x="320078" y="48465"/>
                  </a:lnTo>
                  <a:lnTo>
                    <a:pt x="310928" y="59034"/>
                  </a:lnTo>
                  <a:cubicBezTo>
                    <a:pt x="270026" y="92789"/>
                    <a:pt x="217589" y="113066"/>
                    <a:pt x="160416" y="113066"/>
                  </a:cubicBezTo>
                  <a:cubicBezTo>
                    <a:pt x="103243" y="113066"/>
                    <a:pt x="50806" y="92789"/>
                    <a:pt x="9904" y="59034"/>
                  </a:cubicBezTo>
                  <a:lnTo>
                    <a:pt x="0" y="47595"/>
                  </a:lnTo>
                  <a:lnTo>
                    <a:pt x="67480" y="13765"/>
                  </a:lnTo>
                  <a:cubicBezTo>
                    <a:pt x="95662" y="4902"/>
                    <a:pt x="126647" y="0"/>
                    <a:pt x="159171" y="0"/>
                  </a:cubicBezTo>
                  <a:close/>
                </a:path>
              </a:pathLst>
            </a:custGeom>
            <a:solidFill>
              <a:srgbClr val="F28C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800">
                <a:solidFill>
                  <a:prstClr val="white"/>
                </a:solidFill>
                <a:latin typeface="Calibri" panose="020F0502020204030204"/>
              </a:endParaRPr>
            </a:p>
          </p:txBody>
        </p:sp>
      </p:grpSp>
      <p:grpSp>
        <p:nvGrpSpPr>
          <p:cNvPr id="84" name="Arm">
            <a:extLst>
              <a:ext uri="{FF2B5EF4-FFF2-40B4-BE49-F238E27FC236}">
                <a16:creationId xmlns:a16="http://schemas.microsoft.com/office/drawing/2014/main" id="{AF71AA0E-0CA9-4792-AA24-7EC272A468E4}"/>
              </a:ext>
            </a:extLst>
          </p:cNvPr>
          <p:cNvGrpSpPr/>
          <p:nvPr/>
        </p:nvGrpSpPr>
        <p:grpSpPr>
          <a:xfrm rot="459843">
            <a:off x="3495566" y="5393655"/>
            <a:ext cx="658365" cy="1197209"/>
            <a:chOff x="2535777" y="3065314"/>
            <a:chExt cx="532601" cy="981990"/>
          </a:xfrm>
        </p:grpSpPr>
        <p:sp>
          <p:nvSpPr>
            <p:cNvPr id="85" name="Rectangle: Rounded Corners 206">
              <a:extLst>
                <a:ext uri="{FF2B5EF4-FFF2-40B4-BE49-F238E27FC236}">
                  <a16:creationId xmlns:a16="http://schemas.microsoft.com/office/drawing/2014/main" id="{2CAD9DEF-9A10-4C9F-8947-2E0645975FF7}"/>
                </a:ext>
              </a:extLst>
            </p:cNvPr>
            <p:cNvSpPr/>
            <p:nvPr/>
          </p:nvSpPr>
          <p:spPr>
            <a:xfrm rot="912596">
              <a:off x="2535777" y="3135936"/>
              <a:ext cx="196134" cy="911368"/>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dirty="0">
                <a:solidFill>
                  <a:prstClr val="white"/>
                </a:solidFill>
                <a:latin typeface="Calibri" panose="020F0502020204030204"/>
              </a:endParaRPr>
            </a:p>
          </p:txBody>
        </p:sp>
        <p:sp>
          <p:nvSpPr>
            <p:cNvPr id="86" name="Oval 12">
              <a:extLst>
                <a:ext uri="{FF2B5EF4-FFF2-40B4-BE49-F238E27FC236}">
                  <a16:creationId xmlns:a16="http://schemas.microsoft.com/office/drawing/2014/main" id="{088D4EB2-C697-4BC7-A088-B7537D84808A}"/>
                </a:ext>
              </a:extLst>
            </p:cNvPr>
            <p:cNvSpPr/>
            <p:nvPr/>
          </p:nvSpPr>
          <p:spPr>
            <a:xfrm rot="19627584">
              <a:off x="2646424" y="3065314"/>
              <a:ext cx="421954" cy="223855"/>
            </a:xfrm>
            <a:custGeom>
              <a:avLst/>
              <a:gdLst>
                <a:gd name="connsiteX0" fmla="*/ 0 w 340404"/>
                <a:gd name="connsiteY0" fmla="*/ 170202 h 340404"/>
                <a:gd name="connsiteX1" fmla="*/ 170202 w 340404"/>
                <a:gd name="connsiteY1" fmla="*/ 0 h 340404"/>
                <a:gd name="connsiteX2" fmla="*/ 340404 w 340404"/>
                <a:gd name="connsiteY2" fmla="*/ 170202 h 340404"/>
                <a:gd name="connsiteX3" fmla="*/ 170202 w 340404"/>
                <a:gd name="connsiteY3" fmla="*/ 340404 h 340404"/>
                <a:gd name="connsiteX4" fmla="*/ 0 w 340404"/>
                <a:gd name="connsiteY4" fmla="*/ 170202 h 340404"/>
                <a:gd name="connsiteX0" fmla="*/ 58 w 340462"/>
                <a:gd name="connsiteY0" fmla="*/ 46217 h 216419"/>
                <a:gd name="connsiteX1" fmla="*/ 156510 w 340462"/>
                <a:gd name="connsiteY1" fmla="*/ 30707 h 216419"/>
                <a:gd name="connsiteX2" fmla="*/ 340462 w 340462"/>
                <a:gd name="connsiteY2" fmla="*/ 46217 h 216419"/>
                <a:gd name="connsiteX3" fmla="*/ 170260 w 340462"/>
                <a:gd name="connsiteY3" fmla="*/ 216419 h 216419"/>
                <a:gd name="connsiteX4" fmla="*/ 58 w 340462"/>
                <a:gd name="connsiteY4" fmla="*/ 46217 h 216419"/>
                <a:gd name="connsiteX0" fmla="*/ 3908 w 344312"/>
                <a:gd name="connsiteY0" fmla="*/ 46217 h 216419"/>
                <a:gd name="connsiteX1" fmla="*/ 160360 w 344312"/>
                <a:gd name="connsiteY1" fmla="*/ 30707 h 216419"/>
                <a:gd name="connsiteX2" fmla="*/ 344312 w 344312"/>
                <a:gd name="connsiteY2" fmla="*/ 46217 h 216419"/>
                <a:gd name="connsiteX3" fmla="*/ 174110 w 344312"/>
                <a:gd name="connsiteY3" fmla="*/ 216419 h 216419"/>
                <a:gd name="connsiteX4" fmla="*/ 3908 w 344312"/>
                <a:gd name="connsiteY4" fmla="*/ 46217 h 216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12" h="216419">
                  <a:moveTo>
                    <a:pt x="3908" y="46217"/>
                  </a:moveTo>
                  <a:cubicBezTo>
                    <a:pt x="29117" y="-43174"/>
                    <a:pt x="66360" y="30707"/>
                    <a:pt x="160360" y="30707"/>
                  </a:cubicBezTo>
                  <a:cubicBezTo>
                    <a:pt x="254360" y="30707"/>
                    <a:pt x="344312" y="-47783"/>
                    <a:pt x="344312" y="46217"/>
                  </a:cubicBezTo>
                  <a:cubicBezTo>
                    <a:pt x="344312" y="140217"/>
                    <a:pt x="268110" y="216419"/>
                    <a:pt x="174110" y="216419"/>
                  </a:cubicBezTo>
                  <a:cubicBezTo>
                    <a:pt x="80110" y="216419"/>
                    <a:pt x="-21301" y="135608"/>
                    <a:pt x="3908" y="46217"/>
                  </a:cubicBezTo>
                  <a:close/>
                </a:path>
              </a:pathLst>
            </a:cu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800">
                <a:solidFill>
                  <a:prstClr val="white"/>
                </a:solidFill>
                <a:latin typeface="Calibri" panose="020F0502020204030204"/>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25000" decel="25000" autoRev="1" fill="hold" nodeType="withEffect">
                                  <p:stCondLst>
                                    <p:cond delay="0"/>
                                  </p:stCondLst>
                                  <p:childTnLst>
                                    <p:animScale>
                                      <p:cBhvr>
                                        <p:cTn id="6" dur="1000" fill="hold"/>
                                        <p:tgtEl>
                                          <p:spTgt spid="80"/>
                                        </p:tgtEl>
                                      </p:cBhvr>
                                      <p:by x="80000" y="80000"/>
                                    </p:animScale>
                                  </p:childTnLst>
                                </p:cTn>
                              </p:par>
                              <p:par>
                                <p:cTn id="7" presetID="6" presetClass="emph" presetSubtype="0" autoRev="1" fill="hold" nodeType="withEffect">
                                  <p:stCondLst>
                                    <p:cond delay="500"/>
                                  </p:stCondLst>
                                  <p:childTnLst>
                                    <p:animScale>
                                      <p:cBhvr>
                                        <p:cTn id="8" dur="100" fill="hold"/>
                                        <p:tgtEl>
                                          <p:spTgt spid="77"/>
                                        </p:tgtEl>
                                      </p:cBhvr>
                                      <p:by x="100000" y="0"/>
                                    </p:animScale>
                                  </p:childTnLst>
                                </p:cTn>
                              </p:par>
                              <p:par>
                                <p:cTn id="9" presetID="6" presetClass="emph" presetSubtype="0" autoRev="1" fill="hold" nodeType="withEffect">
                                  <p:stCondLst>
                                    <p:cond delay="3000"/>
                                  </p:stCondLst>
                                  <p:childTnLst>
                                    <p:animScale>
                                      <p:cBhvr>
                                        <p:cTn id="10" dur="100" fill="hold"/>
                                        <p:tgtEl>
                                          <p:spTgt spid="77"/>
                                        </p:tgtEl>
                                      </p:cBhvr>
                                      <p:by x="100000" y="0"/>
                                    </p:animScale>
                                  </p:childTnLst>
                                </p:cTn>
                              </p:par>
                              <p:par>
                                <p:cTn id="11" presetID="6" presetClass="emph" presetSubtype="0" autoRev="1" fill="hold" nodeType="withEffect">
                                  <p:stCondLst>
                                    <p:cond delay="5500"/>
                                  </p:stCondLst>
                                  <p:childTnLst>
                                    <p:animScale>
                                      <p:cBhvr>
                                        <p:cTn id="12" dur="100" fill="hold"/>
                                        <p:tgtEl>
                                          <p:spTgt spid="77"/>
                                        </p:tgtEl>
                                      </p:cBhvr>
                                      <p:by x="100000" y="0"/>
                                    </p:animScale>
                                  </p:childTnLst>
                                </p:cTn>
                              </p:par>
                              <p:par>
                                <p:cTn id="13" presetID="6" presetClass="emph" presetSubtype="0" autoRev="1" fill="hold" nodeType="withEffect">
                                  <p:stCondLst>
                                    <p:cond delay="7750"/>
                                  </p:stCondLst>
                                  <p:childTnLst>
                                    <p:animScale>
                                      <p:cBhvr>
                                        <p:cTn id="14" dur="100" fill="hold"/>
                                        <p:tgtEl>
                                          <p:spTgt spid="77"/>
                                        </p:tgtEl>
                                      </p:cBhvr>
                                      <p:by x="100000" y="0"/>
                                    </p:animScale>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flipH="1">
            <a:off x="3431704" y="1268760"/>
            <a:ext cx="8136904" cy="3528392"/>
          </a:xfrm>
          <a:prstGeom prst="rect">
            <a:avLst/>
          </a:prstGeom>
        </p:spPr>
      </p:pic>
      <p:sp>
        <p:nvSpPr>
          <p:cNvPr id="13" name="文本框 10"/>
          <p:cNvSpPr txBox="1"/>
          <p:nvPr/>
        </p:nvSpPr>
        <p:spPr>
          <a:xfrm>
            <a:off x="4007768" y="1826221"/>
            <a:ext cx="6984776" cy="1569660"/>
          </a:xfrm>
          <a:prstGeom prst="rect">
            <a:avLst/>
          </a:prstGeom>
          <a:noFill/>
        </p:spPr>
        <p:txBody>
          <a:bodyPr wrap="square" rtlCol="0">
            <a:spAutoFit/>
          </a:bodyPr>
          <a:lstStyle/>
          <a:p>
            <a:pPr lvl="0" algn="just" fontAlgn="base">
              <a:spcBef>
                <a:spcPct val="0"/>
              </a:spcBef>
              <a:spcAft>
                <a:spcPct val="0"/>
              </a:spcAft>
              <a:defRPr/>
            </a:pPr>
            <a:r>
              <a:rPr lang="en-US" sz="3200" b="1" kern="0">
                <a:solidFill>
                  <a:srgbClr val="00642D"/>
                </a:solidFill>
                <a:latin typeface="Times New Roman" panose="02020603050405020304" pitchFamily="18" charset="0"/>
                <a:ea typeface="宋体" panose="02010600030101010101" pitchFamily="2" charset="-122"/>
                <a:cs typeface="Times New Roman" panose="02020603050405020304" pitchFamily="18" charset="0"/>
              </a:rPr>
              <a:t>  Ca ngợi bàn tay kì diệu của cô giáo. Cô đã tạo ra biết bao điều lạ từ đôi bàn tay khéo léo.</a:t>
            </a:r>
            <a:endParaRPr kumimoji="0" lang="vi-VN" sz="3200" b="1" i="0" u="none" strike="noStrike" kern="0" cap="none" spc="0" normalizeH="0" baseline="0" noProof="0" dirty="0">
              <a:ln>
                <a:noFill/>
              </a:ln>
              <a:solidFill>
                <a:srgbClr val="00642D"/>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7" name="Group 6">
            <a:extLst>
              <a:ext uri="{FF2B5EF4-FFF2-40B4-BE49-F238E27FC236}">
                <a16:creationId xmlns:a16="http://schemas.microsoft.com/office/drawing/2014/main" id="{6428B648-6B1E-4A7F-BD8F-165511D16B04}"/>
              </a:ext>
            </a:extLst>
          </p:cNvPr>
          <p:cNvGrpSpPr/>
          <p:nvPr/>
        </p:nvGrpSpPr>
        <p:grpSpPr>
          <a:xfrm>
            <a:off x="1304222" y="365335"/>
            <a:ext cx="4727190" cy="712657"/>
            <a:chOff x="1304222" y="404664"/>
            <a:chExt cx="4727190" cy="712657"/>
          </a:xfrm>
        </p:grpSpPr>
        <p:sp>
          <p:nvSpPr>
            <p:cNvPr id="8" name="TextBox 7">
              <a:extLst>
                <a:ext uri="{FF2B5EF4-FFF2-40B4-BE49-F238E27FC236}">
                  <a16:creationId xmlns:a16="http://schemas.microsoft.com/office/drawing/2014/main" id="{7F9A9D21-3B34-4B80-BFCA-2558CF259C58}"/>
                </a:ext>
              </a:extLst>
            </p:cNvPr>
            <p:cNvSpPr txBox="1"/>
            <p:nvPr/>
          </p:nvSpPr>
          <p:spPr>
            <a:xfrm>
              <a:off x="1750178" y="438929"/>
              <a:ext cx="4281234" cy="646331"/>
            </a:xfrm>
            <a:prstGeom prst="rect">
              <a:avLst/>
            </a:prstGeom>
            <a:ln>
              <a:solidFill>
                <a:srgbClr val="D14B6C"/>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err="1">
                  <a:ln>
                    <a:noFill/>
                  </a:ln>
                  <a:solidFill>
                    <a:srgbClr val="D14B6C"/>
                  </a:solidFill>
                  <a:effectLst/>
                  <a:uLnTx/>
                  <a:uFillTx/>
                  <a:latin typeface="Times New Roman" panose="02020603050405020304" pitchFamily="18" charset="0"/>
                  <a:ea typeface="微软雅黑"/>
                  <a:cs typeface="Times New Roman" panose="02020603050405020304" pitchFamily="18" charset="0"/>
                </a:rPr>
                <a:t>Nội</a:t>
              </a:r>
              <a:r>
                <a:rPr kumimoji="0" lang="en-US" altLang="en-US" sz="3600" b="1" i="0" u="none" strike="noStrike" kern="1200" cap="none" spc="0" normalizeH="0" baseline="0" noProof="0" dirty="0">
                  <a:ln>
                    <a:noFill/>
                  </a:ln>
                  <a:solidFill>
                    <a:srgbClr val="D14B6C"/>
                  </a:solidFill>
                  <a:effectLst/>
                  <a:uLnTx/>
                  <a:uFillTx/>
                  <a:latin typeface="Times New Roman" panose="02020603050405020304" pitchFamily="18" charset="0"/>
                  <a:ea typeface="微软雅黑"/>
                  <a:cs typeface="Times New Roman" panose="02020603050405020304" pitchFamily="18" charset="0"/>
                </a:rPr>
                <a:t> dung </a:t>
              </a:r>
              <a:r>
                <a:rPr kumimoji="0" lang="en-US" altLang="en-US" sz="3600" b="1" i="0" u="none" strike="noStrike" kern="1200" cap="none" spc="0" normalizeH="0" baseline="0" noProof="0" dirty="0" err="1">
                  <a:ln>
                    <a:noFill/>
                  </a:ln>
                  <a:solidFill>
                    <a:srgbClr val="D14B6C"/>
                  </a:solidFill>
                  <a:effectLst/>
                  <a:uLnTx/>
                  <a:uFillTx/>
                  <a:latin typeface="Times New Roman" panose="02020603050405020304" pitchFamily="18" charset="0"/>
                  <a:ea typeface="微软雅黑"/>
                  <a:cs typeface="Times New Roman" panose="02020603050405020304" pitchFamily="18" charset="0"/>
                </a:rPr>
                <a:t>bài</a:t>
              </a:r>
              <a:r>
                <a:rPr kumimoji="0" lang="en-US" altLang="en-US" sz="3600" b="1" i="0" u="none" strike="noStrike" kern="1200" cap="none" spc="0" normalizeH="0" baseline="0" noProof="0" dirty="0">
                  <a:ln>
                    <a:noFill/>
                  </a:ln>
                  <a:solidFill>
                    <a:srgbClr val="D14B6C"/>
                  </a:solidFill>
                  <a:effectLst/>
                  <a:uLnTx/>
                  <a:uFillTx/>
                  <a:latin typeface="Times New Roman" panose="02020603050405020304" pitchFamily="18" charset="0"/>
                  <a:ea typeface="微软雅黑"/>
                  <a:cs typeface="Times New Roman" panose="02020603050405020304" pitchFamily="18" charset="0"/>
                </a:rPr>
                <a:t> </a:t>
              </a:r>
              <a:r>
                <a:rPr kumimoji="0" lang="en-US" altLang="en-US" sz="3600" b="1" i="0" u="none" strike="noStrike" kern="1200" cap="none" spc="0" normalizeH="0" baseline="0" noProof="0" dirty="0" err="1">
                  <a:ln>
                    <a:noFill/>
                  </a:ln>
                  <a:solidFill>
                    <a:srgbClr val="D14B6C"/>
                  </a:solidFill>
                  <a:effectLst/>
                  <a:uLnTx/>
                  <a:uFillTx/>
                  <a:latin typeface="Times New Roman" panose="02020603050405020304" pitchFamily="18" charset="0"/>
                  <a:ea typeface="微软雅黑"/>
                  <a:cs typeface="Times New Roman" panose="02020603050405020304" pitchFamily="18" charset="0"/>
                </a:rPr>
                <a:t>thơ</a:t>
              </a:r>
              <a:endParaRPr kumimoji="0" lang="en-US" altLang="en-US" sz="3600" b="1" i="0" u="none" strike="noStrike" kern="1200" cap="none" spc="0" normalizeH="0" baseline="0" noProof="0" dirty="0">
                <a:ln>
                  <a:noFill/>
                </a:ln>
                <a:solidFill>
                  <a:srgbClr val="D14B6C"/>
                </a:solidFill>
                <a:effectLst/>
                <a:uLnTx/>
                <a:uFillTx/>
                <a:latin typeface="Times New Roman" panose="02020603050405020304" pitchFamily="18" charset="0"/>
                <a:ea typeface="微软雅黑"/>
                <a:cs typeface="Times New Roman" panose="02020603050405020304" pitchFamily="18" charset="0"/>
              </a:endParaRPr>
            </a:p>
          </p:txBody>
        </p:sp>
        <p:sp>
          <p:nvSpPr>
            <p:cNvPr id="6" name="心电图">
              <a:extLst>
                <a:ext uri="{FF2B5EF4-FFF2-40B4-BE49-F238E27FC236}">
                  <a16:creationId xmlns:a16="http://schemas.microsoft.com/office/drawing/2014/main" id="{D5FA10DB-3240-4BD8-ADDA-675970E8C155}"/>
                </a:ext>
              </a:extLst>
            </p:cNvPr>
            <p:cNvSpPr/>
            <p:nvPr/>
          </p:nvSpPr>
          <p:spPr bwMode="auto">
            <a:xfrm>
              <a:off x="1304222" y="404664"/>
              <a:ext cx="831338" cy="712657"/>
            </a:xfrm>
            <a:custGeom>
              <a:avLst/>
              <a:gdLst>
                <a:gd name="T0" fmla="*/ 1057936 w 2019300"/>
                <a:gd name="T1" fmla="*/ 1427350 h 1766888"/>
                <a:gd name="T2" fmla="*/ 1097009 w 2019300"/>
                <a:gd name="T3" fmla="*/ 1440995 h 1766888"/>
                <a:gd name="T4" fmla="*/ 1134812 w 2019300"/>
                <a:gd name="T5" fmla="*/ 1428936 h 1766888"/>
                <a:gd name="T6" fmla="*/ 1155143 w 2019300"/>
                <a:gd name="T7" fmla="*/ 1405454 h 1766888"/>
                <a:gd name="T8" fmla="*/ 1376876 w 2019300"/>
                <a:gd name="T9" fmla="*/ 1161748 h 1766888"/>
                <a:gd name="T10" fmla="*/ 1401654 w 2019300"/>
                <a:gd name="T11" fmla="*/ 1182374 h 1766888"/>
                <a:gd name="T12" fmla="*/ 1606550 w 2019300"/>
                <a:gd name="T13" fmla="*/ 1189038 h 1766888"/>
                <a:gd name="T14" fmla="*/ 1071596 w 2019300"/>
                <a:gd name="T15" fmla="*/ 1750387 h 1766888"/>
                <a:gd name="T16" fmla="*/ 1029346 w 2019300"/>
                <a:gd name="T17" fmla="*/ 1765302 h 1766888"/>
                <a:gd name="T18" fmla="*/ 983601 w 2019300"/>
                <a:gd name="T19" fmla="*/ 1764032 h 1766888"/>
                <a:gd name="T20" fmla="*/ 941987 w 2019300"/>
                <a:gd name="T21" fmla="*/ 1747214 h 1766888"/>
                <a:gd name="T22" fmla="*/ 516628 w 2019300"/>
                <a:gd name="T23" fmla="*/ 1189038 h 1766888"/>
                <a:gd name="T24" fmla="*/ 544265 w 2019300"/>
                <a:gd name="T25" fmla="*/ 1182374 h 1766888"/>
                <a:gd name="T26" fmla="*/ 561102 w 2019300"/>
                <a:gd name="T27" fmla="*/ 1170633 h 1766888"/>
                <a:gd name="T28" fmla="*/ 798083 w 2019300"/>
                <a:gd name="T29" fmla="*/ 611188 h 1766888"/>
                <a:gd name="T30" fmla="*/ 602838 w 2019300"/>
                <a:gd name="T31" fmla="*/ 3809 h 1766888"/>
                <a:gd name="T32" fmla="*/ 692676 w 2019300"/>
                <a:gd name="T33" fmla="*/ 22854 h 1766888"/>
                <a:gd name="T34" fmla="*/ 777435 w 2019300"/>
                <a:gd name="T35" fmla="*/ 56817 h 1766888"/>
                <a:gd name="T36" fmla="*/ 855211 w 2019300"/>
                <a:gd name="T37" fmla="*/ 104746 h 1766888"/>
                <a:gd name="T38" fmla="*/ 929494 w 2019300"/>
                <a:gd name="T39" fmla="*/ 171403 h 1766888"/>
                <a:gd name="T40" fmla="*/ 1009491 w 2019300"/>
                <a:gd name="T41" fmla="*/ 283450 h 1766888"/>
                <a:gd name="T42" fmla="*/ 1089806 w 2019300"/>
                <a:gd name="T43" fmla="*/ 171403 h 1766888"/>
                <a:gd name="T44" fmla="*/ 1163772 w 2019300"/>
                <a:gd name="T45" fmla="*/ 104746 h 1766888"/>
                <a:gd name="T46" fmla="*/ 1241865 w 2019300"/>
                <a:gd name="T47" fmla="*/ 56817 h 1766888"/>
                <a:gd name="T48" fmla="*/ 1326624 w 2019300"/>
                <a:gd name="T49" fmla="*/ 22854 h 1766888"/>
                <a:gd name="T50" fmla="*/ 1416145 w 2019300"/>
                <a:gd name="T51" fmla="*/ 3809 h 1766888"/>
                <a:gd name="T52" fmla="*/ 1509475 w 2019300"/>
                <a:gd name="T53" fmla="*/ 635 h 1766888"/>
                <a:gd name="T54" fmla="*/ 1600901 w 2019300"/>
                <a:gd name="T55" fmla="*/ 13014 h 1766888"/>
                <a:gd name="T56" fmla="*/ 1687882 w 2019300"/>
                <a:gd name="T57" fmla="*/ 40311 h 1766888"/>
                <a:gd name="T58" fmla="*/ 1769150 w 2019300"/>
                <a:gd name="T59" fmla="*/ 82527 h 1766888"/>
                <a:gd name="T60" fmla="*/ 1842480 w 2019300"/>
                <a:gd name="T61" fmla="*/ 138709 h 1766888"/>
                <a:gd name="T62" fmla="*/ 1905971 w 2019300"/>
                <a:gd name="T63" fmla="*/ 206636 h 1766888"/>
                <a:gd name="T64" fmla="*/ 1956128 w 2019300"/>
                <a:gd name="T65" fmla="*/ 283767 h 1766888"/>
                <a:gd name="T66" fmla="*/ 1991999 w 2019300"/>
                <a:gd name="T67" fmla="*/ 367247 h 1766888"/>
                <a:gd name="T68" fmla="*/ 2012951 w 2019300"/>
                <a:gd name="T69" fmla="*/ 456757 h 1766888"/>
                <a:gd name="T70" fmla="*/ 2018665 w 2019300"/>
                <a:gd name="T71" fmla="*/ 549759 h 1766888"/>
                <a:gd name="T72" fmla="*/ 2008824 w 2019300"/>
                <a:gd name="T73" fmla="*/ 641491 h 1766888"/>
                <a:gd name="T74" fmla="*/ 1983111 w 2019300"/>
                <a:gd name="T75" fmla="*/ 729415 h 1766888"/>
                <a:gd name="T76" fmla="*/ 1943430 w 2019300"/>
                <a:gd name="T77" fmla="*/ 811307 h 1766888"/>
                <a:gd name="T78" fmla="*/ 1889146 w 2019300"/>
                <a:gd name="T79" fmla="*/ 886217 h 1766888"/>
                <a:gd name="T80" fmla="*/ 1321862 w 2019300"/>
                <a:gd name="T81" fmla="*/ 757982 h 1766888"/>
                <a:gd name="T82" fmla="*/ 1294562 w 2019300"/>
                <a:gd name="T83" fmla="*/ 726558 h 1766888"/>
                <a:gd name="T84" fmla="*/ 1257103 w 2019300"/>
                <a:gd name="T85" fmla="*/ 718623 h 1766888"/>
                <a:gd name="T86" fmla="*/ 1219326 w 2019300"/>
                <a:gd name="T87" fmla="*/ 737033 h 1766888"/>
                <a:gd name="T88" fmla="*/ 863782 w 2019300"/>
                <a:gd name="T89" fmla="*/ 397083 h 1766888"/>
                <a:gd name="T90" fmla="*/ 842195 w 2019300"/>
                <a:gd name="T91" fmla="*/ 372960 h 1766888"/>
                <a:gd name="T92" fmla="*/ 811403 w 2019300"/>
                <a:gd name="T93" fmla="*/ 362803 h 1766888"/>
                <a:gd name="T94" fmla="*/ 780293 w 2019300"/>
                <a:gd name="T95" fmla="*/ 368516 h 1766888"/>
                <a:gd name="T96" fmla="*/ 755214 w 2019300"/>
                <a:gd name="T97" fmla="*/ 389148 h 1766888"/>
                <a:gd name="T98" fmla="*/ 147615 w 2019300"/>
                <a:gd name="T99" fmla="*/ 905579 h 1766888"/>
                <a:gd name="T100" fmla="*/ 89521 w 2019300"/>
                <a:gd name="T101" fmla="*/ 833526 h 1766888"/>
                <a:gd name="T102" fmla="*/ 45713 w 2019300"/>
                <a:gd name="T103" fmla="*/ 753221 h 1766888"/>
                <a:gd name="T104" fmla="*/ 15873 w 2019300"/>
                <a:gd name="T105" fmla="*/ 667202 h 1766888"/>
                <a:gd name="T106" fmla="*/ 1270 w 2019300"/>
                <a:gd name="T107" fmla="*/ 576104 h 1766888"/>
                <a:gd name="T108" fmla="*/ 2857 w 2019300"/>
                <a:gd name="T109" fmla="*/ 482785 h 1766888"/>
                <a:gd name="T110" fmla="*/ 19365 w 2019300"/>
                <a:gd name="T111" fmla="*/ 392640 h 1766888"/>
                <a:gd name="T112" fmla="*/ 51110 w 2019300"/>
                <a:gd name="T113" fmla="*/ 307256 h 1766888"/>
                <a:gd name="T114" fmla="*/ 97140 w 2019300"/>
                <a:gd name="T115" fmla="*/ 228220 h 1766888"/>
                <a:gd name="T116" fmla="*/ 157455 w 2019300"/>
                <a:gd name="T117" fmla="*/ 156802 h 1766888"/>
                <a:gd name="T118" fmla="*/ 228247 w 2019300"/>
                <a:gd name="T119" fmla="*/ 97128 h 1766888"/>
                <a:gd name="T120" fmla="*/ 307292 w 2019300"/>
                <a:gd name="T121" fmla="*/ 51103 h 1766888"/>
                <a:gd name="T122" fmla="*/ 392686 w 2019300"/>
                <a:gd name="T123" fmla="*/ 19045 h 1766888"/>
                <a:gd name="T124" fmla="*/ 483159 w 2019300"/>
                <a:gd name="T125" fmla="*/ 2222 h 1766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19300" h="1766888">
                  <a:moveTo>
                    <a:pt x="798083" y="611188"/>
                  </a:moveTo>
                  <a:lnTo>
                    <a:pt x="1039193" y="1402281"/>
                  </a:lnTo>
                  <a:lnTo>
                    <a:pt x="1042052" y="1407993"/>
                  </a:lnTo>
                  <a:lnTo>
                    <a:pt x="1045229" y="1413387"/>
                  </a:lnTo>
                  <a:lnTo>
                    <a:pt x="1049359" y="1418465"/>
                  </a:lnTo>
                  <a:lnTo>
                    <a:pt x="1053171" y="1422907"/>
                  </a:lnTo>
                  <a:lnTo>
                    <a:pt x="1057936" y="1427350"/>
                  </a:lnTo>
                  <a:lnTo>
                    <a:pt x="1062701" y="1430840"/>
                  </a:lnTo>
                  <a:lnTo>
                    <a:pt x="1068101" y="1433696"/>
                  </a:lnTo>
                  <a:lnTo>
                    <a:pt x="1073502" y="1436552"/>
                  </a:lnTo>
                  <a:lnTo>
                    <a:pt x="1079220" y="1438139"/>
                  </a:lnTo>
                  <a:lnTo>
                    <a:pt x="1084938" y="1440043"/>
                  </a:lnTo>
                  <a:lnTo>
                    <a:pt x="1090973" y="1440677"/>
                  </a:lnTo>
                  <a:lnTo>
                    <a:pt x="1097009" y="1440995"/>
                  </a:lnTo>
                  <a:lnTo>
                    <a:pt x="1103363" y="1440677"/>
                  </a:lnTo>
                  <a:lnTo>
                    <a:pt x="1109398" y="1440043"/>
                  </a:lnTo>
                  <a:lnTo>
                    <a:pt x="1115434" y="1438456"/>
                  </a:lnTo>
                  <a:lnTo>
                    <a:pt x="1121470" y="1436552"/>
                  </a:lnTo>
                  <a:lnTo>
                    <a:pt x="1126235" y="1434331"/>
                  </a:lnTo>
                  <a:lnTo>
                    <a:pt x="1130364" y="1431792"/>
                  </a:lnTo>
                  <a:lnTo>
                    <a:pt x="1134812" y="1428936"/>
                  </a:lnTo>
                  <a:lnTo>
                    <a:pt x="1138306" y="1426080"/>
                  </a:lnTo>
                  <a:lnTo>
                    <a:pt x="1141801" y="1422907"/>
                  </a:lnTo>
                  <a:lnTo>
                    <a:pt x="1144977" y="1419417"/>
                  </a:lnTo>
                  <a:lnTo>
                    <a:pt x="1148472" y="1415926"/>
                  </a:lnTo>
                  <a:lnTo>
                    <a:pt x="1150695" y="1411801"/>
                  </a:lnTo>
                  <a:lnTo>
                    <a:pt x="1152919" y="1408627"/>
                  </a:lnTo>
                  <a:lnTo>
                    <a:pt x="1155143" y="1405454"/>
                  </a:lnTo>
                  <a:lnTo>
                    <a:pt x="1157366" y="1401964"/>
                  </a:lnTo>
                  <a:lnTo>
                    <a:pt x="1158637" y="1398473"/>
                  </a:lnTo>
                  <a:lnTo>
                    <a:pt x="1279351" y="961833"/>
                  </a:lnTo>
                  <a:lnTo>
                    <a:pt x="1369569" y="1148738"/>
                  </a:lnTo>
                  <a:lnTo>
                    <a:pt x="1371793" y="1153498"/>
                  </a:lnTo>
                  <a:lnTo>
                    <a:pt x="1374017" y="1157623"/>
                  </a:lnTo>
                  <a:lnTo>
                    <a:pt x="1376876" y="1161748"/>
                  </a:lnTo>
                  <a:lnTo>
                    <a:pt x="1379735" y="1165239"/>
                  </a:lnTo>
                  <a:lnTo>
                    <a:pt x="1382911" y="1168729"/>
                  </a:lnTo>
                  <a:lnTo>
                    <a:pt x="1386088" y="1171903"/>
                  </a:lnTo>
                  <a:lnTo>
                    <a:pt x="1389900" y="1174758"/>
                  </a:lnTo>
                  <a:lnTo>
                    <a:pt x="1393394" y="1177614"/>
                  </a:lnTo>
                  <a:lnTo>
                    <a:pt x="1397524" y="1180153"/>
                  </a:lnTo>
                  <a:lnTo>
                    <a:pt x="1401654" y="1182374"/>
                  </a:lnTo>
                  <a:lnTo>
                    <a:pt x="1406101" y="1184596"/>
                  </a:lnTo>
                  <a:lnTo>
                    <a:pt x="1410231" y="1185865"/>
                  </a:lnTo>
                  <a:lnTo>
                    <a:pt x="1414996" y="1187134"/>
                  </a:lnTo>
                  <a:lnTo>
                    <a:pt x="1419443" y="1188086"/>
                  </a:lnTo>
                  <a:lnTo>
                    <a:pt x="1424526" y="1188721"/>
                  </a:lnTo>
                  <a:lnTo>
                    <a:pt x="1429609" y="1189038"/>
                  </a:lnTo>
                  <a:lnTo>
                    <a:pt x="1606550" y="1189038"/>
                  </a:lnTo>
                  <a:lnTo>
                    <a:pt x="1102092" y="1726588"/>
                  </a:lnTo>
                  <a:lnTo>
                    <a:pt x="1097645" y="1731348"/>
                  </a:lnTo>
                  <a:lnTo>
                    <a:pt x="1092879" y="1735473"/>
                  </a:lnTo>
                  <a:lnTo>
                    <a:pt x="1087797" y="1739598"/>
                  </a:lnTo>
                  <a:lnTo>
                    <a:pt x="1082714" y="1743723"/>
                  </a:lnTo>
                  <a:lnTo>
                    <a:pt x="1076996" y="1747214"/>
                  </a:lnTo>
                  <a:lnTo>
                    <a:pt x="1071596" y="1750387"/>
                  </a:lnTo>
                  <a:lnTo>
                    <a:pt x="1065878" y="1753561"/>
                  </a:lnTo>
                  <a:lnTo>
                    <a:pt x="1060160" y="1756099"/>
                  </a:lnTo>
                  <a:lnTo>
                    <a:pt x="1054124" y="1758638"/>
                  </a:lnTo>
                  <a:lnTo>
                    <a:pt x="1048088" y="1760859"/>
                  </a:lnTo>
                  <a:lnTo>
                    <a:pt x="1041735" y="1762446"/>
                  </a:lnTo>
                  <a:lnTo>
                    <a:pt x="1035699" y="1764032"/>
                  </a:lnTo>
                  <a:lnTo>
                    <a:pt x="1029346" y="1765302"/>
                  </a:lnTo>
                  <a:lnTo>
                    <a:pt x="1022992" y="1766254"/>
                  </a:lnTo>
                  <a:lnTo>
                    <a:pt x="1016004" y="1766571"/>
                  </a:lnTo>
                  <a:lnTo>
                    <a:pt x="1009650" y="1766888"/>
                  </a:lnTo>
                  <a:lnTo>
                    <a:pt x="1003297" y="1766571"/>
                  </a:lnTo>
                  <a:lnTo>
                    <a:pt x="996626" y="1766254"/>
                  </a:lnTo>
                  <a:lnTo>
                    <a:pt x="989955" y="1765302"/>
                  </a:lnTo>
                  <a:lnTo>
                    <a:pt x="983601" y="1764032"/>
                  </a:lnTo>
                  <a:lnTo>
                    <a:pt x="977566" y="1762446"/>
                  </a:lnTo>
                  <a:lnTo>
                    <a:pt x="971212" y="1760859"/>
                  </a:lnTo>
                  <a:lnTo>
                    <a:pt x="965177" y="1758638"/>
                  </a:lnTo>
                  <a:lnTo>
                    <a:pt x="959141" y="1756099"/>
                  </a:lnTo>
                  <a:lnTo>
                    <a:pt x="953423" y="1753561"/>
                  </a:lnTo>
                  <a:lnTo>
                    <a:pt x="947705" y="1750387"/>
                  </a:lnTo>
                  <a:lnTo>
                    <a:pt x="941987" y="1747214"/>
                  </a:lnTo>
                  <a:lnTo>
                    <a:pt x="936586" y="1743723"/>
                  </a:lnTo>
                  <a:lnTo>
                    <a:pt x="931504" y="1739598"/>
                  </a:lnTo>
                  <a:lnTo>
                    <a:pt x="926739" y="1735473"/>
                  </a:lnTo>
                  <a:lnTo>
                    <a:pt x="921656" y="1731348"/>
                  </a:lnTo>
                  <a:lnTo>
                    <a:pt x="916891" y="1726588"/>
                  </a:lnTo>
                  <a:lnTo>
                    <a:pt x="412750" y="1189038"/>
                  </a:lnTo>
                  <a:lnTo>
                    <a:pt x="516628" y="1189038"/>
                  </a:lnTo>
                  <a:lnTo>
                    <a:pt x="516946" y="1189038"/>
                  </a:lnTo>
                  <a:lnTo>
                    <a:pt x="522028" y="1188721"/>
                  </a:lnTo>
                  <a:lnTo>
                    <a:pt x="527429" y="1188086"/>
                  </a:lnTo>
                  <a:lnTo>
                    <a:pt x="532511" y="1186499"/>
                  </a:lnTo>
                  <a:lnTo>
                    <a:pt x="537594" y="1185230"/>
                  </a:lnTo>
                  <a:lnTo>
                    <a:pt x="540771" y="1183961"/>
                  </a:lnTo>
                  <a:lnTo>
                    <a:pt x="544265" y="1182374"/>
                  </a:lnTo>
                  <a:lnTo>
                    <a:pt x="547442" y="1180470"/>
                  </a:lnTo>
                  <a:lnTo>
                    <a:pt x="549666" y="1179518"/>
                  </a:lnTo>
                  <a:lnTo>
                    <a:pt x="551254" y="1178249"/>
                  </a:lnTo>
                  <a:lnTo>
                    <a:pt x="553795" y="1176345"/>
                  </a:lnTo>
                  <a:lnTo>
                    <a:pt x="556337" y="1174441"/>
                  </a:lnTo>
                  <a:lnTo>
                    <a:pt x="558560" y="1172220"/>
                  </a:lnTo>
                  <a:lnTo>
                    <a:pt x="561102" y="1170633"/>
                  </a:lnTo>
                  <a:lnTo>
                    <a:pt x="565231" y="1165239"/>
                  </a:lnTo>
                  <a:lnTo>
                    <a:pt x="567137" y="1163335"/>
                  </a:lnTo>
                  <a:lnTo>
                    <a:pt x="568726" y="1160796"/>
                  </a:lnTo>
                  <a:lnTo>
                    <a:pt x="572220" y="1156036"/>
                  </a:lnTo>
                  <a:lnTo>
                    <a:pt x="575079" y="1150324"/>
                  </a:lnTo>
                  <a:lnTo>
                    <a:pt x="575079" y="1150007"/>
                  </a:lnTo>
                  <a:lnTo>
                    <a:pt x="798083" y="611188"/>
                  </a:lnTo>
                  <a:close/>
                  <a:moveTo>
                    <a:pt x="523158" y="0"/>
                  </a:moveTo>
                  <a:lnTo>
                    <a:pt x="536173" y="0"/>
                  </a:lnTo>
                  <a:lnTo>
                    <a:pt x="549824" y="0"/>
                  </a:lnTo>
                  <a:lnTo>
                    <a:pt x="562839" y="635"/>
                  </a:lnTo>
                  <a:lnTo>
                    <a:pt x="576490" y="1270"/>
                  </a:lnTo>
                  <a:lnTo>
                    <a:pt x="589822" y="2222"/>
                  </a:lnTo>
                  <a:lnTo>
                    <a:pt x="602838" y="3809"/>
                  </a:lnTo>
                  <a:lnTo>
                    <a:pt x="615536" y="5713"/>
                  </a:lnTo>
                  <a:lnTo>
                    <a:pt x="628869" y="7618"/>
                  </a:lnTo>
                  <a:lnTo>
                    <a:pt x="641567" y="10157"/>
                  </a:lnTo>
                  <a:lnTo>
                    <a:pt x="654582" y="13014"/>
                  </a:lnTo>
                  <a:lnTo>
                    <a:pt x="667280" y="15871"/>
                  </a:lnTo>
                  <a:lnTo>
                    <a:pt x="679978" y="19045"/>
                  </a:lnTo>
                  <a:lnTo>
                    <a:pt x="692676" y="22854"/>
                  </a:lnTo>
                  <a:lnTo>
                    <a:pt x="705057" y="26980"/>
                  </a:lnTo>
                  <a:lnTo>
                    <a:pt x="717120" y="31106"/>
                  </a:lnTo>
                  <a:lnTo>
                    <a:pt x="729501" y="35550"/>
                  </a:lnTo>
                  <a:lnTo>
                    <a:pt x="741881" y="40311"/>
                  </a:lnTo>
                  <a:lnTo>
                    <a:pt x="753627" y="45390"/>
                  </a:lnTo>
                  <a:lnTo>
                    <a:pt x="765690" y="51103"/>
                  </a:lnTo>
                  <a:lnTo>
                    <a:pt x="777435" y="56817"/>
                  </a:lnTo>
                  <a:lnTo>
                    <a:pt x="788864" y="62848"/>
                  </a:lnTo>
                  <a:lnTo>
                    <a:pt x="800292" y="68879"/>
                  </a:lnTo>
                  <a:lnTo>
                    <a:pt x="811403" y="75862"/>
                  </a:lnTo>
                  <a:lnTo>
                    <a:pt x="822513" y="82527"/>
                  </a:lnTo>
                  <a:lnTo>
                    <a:pt x="833624" y="89510"/>
                  </a:lnTo>
                  <a:lnTo>
                    <a:pt x="844735" y="97128"/>
                  </a:lnTo>
                  <a:lnTo>
                    <a:pt x="855211" y="104746"/>
                  </a:lnTo>
                  <a:lnTo>
                    <a:pt x="865687" y="112682"/>
                  </a:lnTo>
                  <a:lnTo>
                    <a:pt x="875845" y="121252"/>
                  </a:lnTo>
                  <a:lnTo>
                    <a:pt x="886321" y="129822"/>
                  </a:lnTo>
                  <a:lnTo>
                    <a:pt x="896162" y="138709"/>
                  </a:lnTo>
                  <a:lnTo>
                    <a:pt x="906003" y="147597"/>
                  </a:lnTo>
                  <a:lnTo>
                    <a:pt x="915526" y="156802"/>
                  </a:lnTo>
                  <a:lnTo>
                    <a:pt x="929494" y="171403"/>
                  </a:lnTo>
                  <a:lnTo>
                    <a:pt x="942510" y="186321"/>
                  </a:lnTo>
                  <a:lnTo>
                    <a:pt x="955525" y="201557"/>
                  </a:lnTo>
                  <a:lnTo>
                    <a:pt x="967588" y="217110"/>
                  </a:lnTo>
                  <a:lnTo>
                    <a:pt x="979016" y="232981"/>
                  </a:lnTo>
                  <a:lnTo>
                    <a:pt x="989492" y="249487"/>
                  </a:lnTo>
                  <a:lnTo>
                    <a:pt x="999968" y="266309"/>
                  </a:lnTo>
                  <a:lnTo>
                    <a:pt x="1009491" y="283450"/>
                  </a:lnTo>
                  <a:lnTo>
                    <a:pt x="1019015" y="266309"/>
                  </a:lnTo>
                  <a:lnTo>
                    <a:pt x="1029173" y="249487"/>
                  </a:lnTo>
                  <a:lnTo>
                    <a:pt x="1040284" y="232981"/>
                  </a:lnTo>
                  <a:lnTo>
                    <a:pt x="1051712" y="217110"/>
                  </a:lnTo>
                  <a:lnTo>
                    <a:pt x="1063775" y="201557"/>
                  </a:lnTo>
                  <a:lnTo>
                    <a:pt x="1076156" y="186321"/>
                  </a:lnTo>
                  <a:lnTo>
                    <a:pt x="1089806" y="171403"/>
                  </a:lnTo>
                  <a:lnTo>
                    <a:pt x="1103457" y="156802"/>
                  </a:lnTo>
                  <a:lnTo>
                    <a:pt x="1113298" y="147597"/>
                  </a:lnTo>
                  <a:lnTo>
                    <a:pt x="1122821" y="138709"/>
                  </a:lnTo>
                  <a:lnTo>
                    <a:pt x="1132662" y="129822"/>
                  </a:lnTo>
                  <a:lnTo>
                    <a:pt x="1143138" y="121252"/>
                  </a:lnTo>
                  <a:lnTo>
                    <a:pt x="1153296" y="112682"/>
                  </a:lnTo>
                  <a:lnTo>
                    <a:pt x="1163772" y="104746"/>
                  </a:lnTo>
                  <a:lnTo>
                    <a:pt x="1174566" y="97128"/>
                  </a:lnTo>
                  <a:lnTo>
                    <a:pt x="1185359" y="89510"/>
                  </a:lnTo>
                  <a:lnTo>
                    <a:pt x="1196470" y="82527"/>
                  </a:lnTo>
                  <a:lnTo>
                    <a:pt x="1207580" y="75862"/>
                  </a:lnTo>
                  <a:lnTo>
                    <a:pt x="1219009" y="68879"/>
                  </a:lnTo>
                  <a:lnTo>
                    <a:pt x="1230437" y="62848"/>
                  </a:lnTo>
                  <a:lnTo>
                    <a:pt x="1241865" y="56817"/>
                  </a:lnTo>
                  <a:lnTo>
                    <a:pt x="1253611" y="51103"/>
                  </a:lnTo>
                  <a:lnTo>
                    <a:pt x="1265356" y="45390"/>
                  </a:lnTo>
                  <a:lnTo>
                    <a:pt x="1277419" y="40311"/>
                  </a:lnTo>
                  <a:lnTo>
                    <a:pt x="1289482" y="35550"/>
                  </a:lnTo>
                  <a:lnTo>
                    <a:pt x="1301546" y="31106"/>
                  </a:lnTo>
                  <a:lnTo>
                    <a:pt x="1313926" y="26980"/>
                  </a:lnTo>
                  <a:lnTo>
                    <a:pt x="1326624" y="22854"/>
                  </a:lnTo>
                  <a:lnTo>
                    <a:pt x="1339005" y="19045"/>
                  </a:lnTo>
                  <a:lnTo>
                    <a:pt x="1351703" y="15871"/>
                  </a:lnTo>
                  <a:lnTo>
                    <a:pt x="1364718" y="13014"/>
                  </a:lnTo>
                  <a:lnTo>
                    <a:pt x="1377416" y="10157"/>
                  </a:lnTo>
                  <a:lnTo>
                    <a:pt x="1390114" y="7618"/>
                  </a:lnTo>
                  <a:lnTo>
                    <a:pt x="1403130" y="5713"/>
                  </a:lnTo>
                  <a:lnTo>
                    <a:pt x="1416145" y="3809"/>
                  </a:lnTo>
                  <a:lnTo>
                    <a:pt x="1429478" y="2222"/>
                  </a:lnTo>
                  <a:lnTo>
                    <a:pt x="1442493" y="1270"/>
                  </a:lnTo>
                  <a:lnTo>
                    <a:pt x="1456144" y="635"/>
                  </a:lnTo>
                  <a:lnTo>
                    <a:pt x="1469159" y="0"/>
                  </a:lnTo>
                  <a:lnTo>
                    <a:pt x="1482810" y="0"/>
                  </a:lnTo>
                  <a:lnTo>
                    <a:pt x="1496142" y="0"/>
                  </a:lnTo>
                  <a:lnTo>
                    <a:pt x="1509475" y="635"/>
                  </a:lnTo>
                  <a:lnTo>
                    <a:pt x="1522808" y="1270"/>
                  </a:lnTo>
                  <a:lnTo>
                    <a:pt x="1535824" y="2222"/>
                  </a:lnTo>
                  <a:lnTo>
                    <a:pt x="1549157" y="3809"/>
                  </a:lnTo>
                  <a:lnTo>
                    <a:pt x="1562172" y="5713"/>
                  </a:lnTo>
                  <a:lnTo>
                    <a:pt x="1575188" y="7618"/>
                  </a:lnTo>
                  <a:lnTo>
                    <a:pt x="1588203" y="10157"/>
                  </a:lnTo>
                  <a:lnTo>
                    <a:pt x="1600901" y="13014"/>
                  </a:lnTo>
                  <a:lnTo>
                    <a:pt x="1613916" y="15871"/>
                  </a:lnTo>
                  <a:lnTo>
                    <a:pt x="1626297" y="19045"/>
                  </a:lnTo>
                  <a:lnTo>
                    <a:pt x="1638678" y="22854"/>
                  </a:lnTo>
                  <a:lnTo>
                    <a:pt x="1651376" y="26980"/>
                  </a:lnTo>
                  <a:lnTo>
                    <a:pt x="1663756" y="31106"/>
                  </a:lnTo>
                  <a:lnTo>
                    <a:pt x="1675819" y="35550"/>
                  </a:lnTo>
                  <a:lnTo>
                    <a:pt x="1687882" y="40311"/>
                  </a:lnTo>
                  <a:lnTo>
                    <a:pt x="1699945" y="45390"/>
                  </a:lnTo>
                  <a:lnTo>
                    <a:pt x="1711691" y="51103"/>
                  </a:lnTo>
                  <a:lnTo>
                    <a:pt x="1723437" y="56817"/>
                  </a:lnTo>
                  <a:lnTo>
                    <a:pt x="1735182" y="62848"/>
                  </a:lnTo>
                  <a:lnTo>
                    <a:pt x="1746611" y="68879"/>
                  </a:lnTo>
                  <a:lnTo>
                    <a:pt x="1757721" y="75862"/>
                  </a:lnTo>
                  <a:lnTo>
                    <a:pt x="1769150" y="82527"/>
                  </a:lnTo>
                  <a:lnTo>
                    <a:pt x="1780260" y="89510"/>
                  </a:lnTo>
                  <a:lnTo>
                    <a:pt x="1790736" y="97128"/>
                  </a:lnTo>
                  <a:lnTo>
                    <a:pt x="1801529" y="104746"/>
                  </a:lnTo>
                  <a:lnTo>
                    <a:pt x="1812323" y="112682"/>
                  </a:lnTo>
                  <a:lnTo>
                    <a:pt x="1822481" y="121252"/>
                  </a:lnTo>
                  <a:lnTo>
                    <a:pt x="1832640" y="129822"/>
                  </a:lnTo>
                  <a:lnTo>
                    <a:pt x="1842480" y="138709"/>
                  </a:lnTo>
                  <a:lnTo>
                    <a:pt x="1852004" y="147597"/>
                  </a:lnTo>
                  <a:lnTo>
                    <a:pt x="1861845" y="156802"/>
                  </a:lnTo>
                  <a:lnTo>
                    <a:pt x="1871368" y="166642"/>
                  </a:lnTo>
                  <a:lnTo>
                    <a:pt x="1880257" y="176482"/>
                  </a:lnTo>
                  <a:lnTo>
                    <a:pt x="1889146" y="186321"/>
                  </a:lnTo>
                  <a:lnTo>
                    <a:pt x="1897717" y="196479"/>
                  </a:lnTo>
                  <a:lnTo>
                    <a:pt x="1905971" y="206636"/>
                  </a:lnTo>
                  <a:lnTo>
                    <a:pt x="1914224" y="217428"/>
                  </a:lnTo>
                  <a:lnTo>
                    <a:pt x="1921526" y="228220"/>
                  </a:lnTo>
                  <a:lnTo>
                    <a:pt x="1929144" y="238694"/>
                  </a:lnTo>
                  <a:lnTo>
                    <a:pt x="1936128" y="249804"/>
                  </a:lnTo>
                  <a:lnTo>
                    <a:pt x="1943430" y="260913"/>
                  </a:lnTo>
                  <a:lnTo>
                    <a:pt x="1949779" y="272340"/>
                  </a:lnTo>
                  <a:lnTo>
                    <a:pt x="1956128" y="283767"/>
                  </a:lnTo>
                  <a:lnTo>
                    <a:pt x="1962159" y="295511"/>
                  </a:lnTo>
                  <a:lnTo>
                    <a:pt x="1967873" y="307256"/>
                  </a:lnTo>
                  <a:lnTo>
                    <a:pt x="1973270" y="319000"/>
                  </a:lnTo>
                  <a:lnTo>
                    <a:pt x="1978667" y="331062"/>
                  </a:lnTo>
                  <a:lnTo>
                    <a:pt x="1983111" y="343123"/>
                  </a:lnTo>
                  <a:lnTo>
                    <a:pt x="1987873" y="355185"/>
                  </a:lnTo>
                  <a:lnTo>
                    <a:pt x="1991999" y="367247"/>
                  </a:lnTo>
                  <a:lnTo>
                    <a:pt x="1996126" y="379943"/>
                  </a:lnTo>
                  <a:lnTo>
                    <a:pt x="1999618" y="392640"/>
                  </a:lnTo>
                  <a:lnTo>
                    <a:pt x="2003110" y="405019"/>
                  </a:lnTo>
                  <a:lnTo>
                    <a:pt x="2005967" y="418033"/>
                  </a:lnTo>
                  <a:lnTo>
                    <a:pt x="2008824" y="430729"/>
                  </a:lnTo>
                  <a:lnTo>
                    <a:pt x="2011364" y="443426"/>
                  </a:lnTo>
                  <a:lnTo>
                    <a:pt x="2012951" y="456757"/>
                  </a:lnTo>
                  <a:lnTo>
                    <a:pt x="2014856" y="469771"/>
                  </a:lnTo>
                  <a:lnTo>
                    <a:pt x="2016443" y="482785"/>
                  </a:lnTo>
                  <a:lnTo>
                    <a:pt x="2017713" y="496116"/>
                  </a:lnTo>
                  <a:lnTo>
                    <a:pt x="2018348" y="509448"/>
                  </a:lnTo>
                  <a:lnTo>
                    <a:pt x="2018665" y="522462"/>
                  </a:lnTo>
                  <a:lnTo>
                    <a:pt x="2019300" y="536110"/>
                  </a:lnTo>
                  <a:lnTo>
                    <a:pt x="2018665" y="549759"/>
                  </a:lnTo>
                  <a:lnTo>
                    <a:pt x="2018348" y="562773"/>
                  </a:lnTo>
                  <a:lnTo>
                    <a:pt x="2017713" y="576104"/>
                  </a:lnTo>
                  <a:lnTo>
                    <a:pt x="2016443" y="589436"/>
                  </a:lnTo>
                  <a:lnTo>
                    <a:pt x="2014856" y="602767"/>
                  </a:lnTo>
                  <a:lnTo>
                    <a:pt x="2012951" y="615464"/>
                  </a:lnTo>
                  <a:lnTo>
                    <a:pt x="2011364" y="628795"/>
                  </a:lnTo>
                  <a:lnTo>
                    <a:pt x="2008824" y="641491"/>
                  </a:lnTo>
                  <a:lnTo>
                    <a:pt x="2005967" y="654188"/>
                  </a:lnTo>
                  <a:lnTo>
                    <a:pt x="2003110" y="667202"/>
                  </a:lnTo>
                  <a:lnTo>
                    <a:pt x="1999618" y="679898"/>
                  </a:lnTo>
                  <a:lnTo>
                    <a:pt x="1996126" y="692277"/>
                  </a:lnTo>
                  <a:lnTo>
                    <a:pt x="1991999" y="704974"/>
                  </a:lnTo>
                  <a:lnTo>
                    <a:pt x="1987873" y="717036"/>
                  </a:lnTo>
                  <a:lnTo>
                    <a:pt x="1983111" y="729415"/>
                  </a:lnTo>
                  <a:lnTo>
                    <a:pt x="1978667" y="741476"/>
                  </a:lnTo>
                  <a:lnTo>
                    <a:pt x="1973270" y="753221"/>
                  </a:lnTo>
                  <a:lnTo>
                    <a:pt x="1967873" y="765282"/>
                  </a:lnTo>
                  <a:lnTo>
                    <a:pt x="1962159" y="777027"/>
                  </a:lnTo>
                  <a:lnTo>
                    <a:pt x="1956128" y="788453"/>
                  </a:lnTo>
                  <a:lnTo>
                    <a:pt x="1949779" y="799880"/>
                  </a:lnTo>
                  <a:lnTo>
                    <a:pt x="1943430" y="811307"/>
                  </a:lnTo>
                  <a:lnTo>
                    <a:pt x="1936128" y="822417"/>
                  </a:lnTo>
                  <a:lnTo>
                    <a:pt x="1929144" y="833526"/>
                  </a:lnTo>
                  <a:lnTo>
                    <a:pt x="1921526" y="844318"/>
                  </a:lnTo>
                  <a:lnTo>
                    <a:pt x="1914224" y="855110"/>
                  </a:lnTo>
                  <a:lnTo>
                    <a:pt x="1905971" y="865585"/>
                  </a:lnTo>
                  <a:lnTo>
                    <a:pt x="1897717" y="875742"/>
                  </a:lnTo>
                  <a:lnTo>
                    <a:pt x="1889146" y="886217"/>
                  </a:lnTo>
                  <a:lnTo>
                    <a:pt x="1880257" y="896056"/>
                  </a:lnTo>
                  <a:lnTo>
                    <a:pt x="1871368" y="905579"/>
                  </a:lnTo>
                  <a:lnTo>
                    <a:pt x="1861845" y="915419"/>
                  </a:lnTo>
                  <a:lnTo>
                    <a:pt x="1724389" y="1062063"/>
                  </a:lnTo>
                  <a:lnTo>
                    <a:pt x="1467572" y="1062063"/>
                  </a:lnTo>
                  <a:lnTo>
                    <a:pt x="1324402" y="764330"/>
                  </a:lnTo>
                  <a:lnTo>
                    <a:pt x="1321862" y="757982"/>
                  </a:lnTo>
                  <a:lnTo>
                    <a:pt x="1319005" y="751634"/>
                  </a:lnTo>
                  <a:lnTo>
                    <a:pt x="1315513" y="745920"/>
                  </a:lnTo>
                  <a:lnTo>
                    <a:pt x="1311069" y="740207"/>
                  </a:lnTo>
                  <a:lnTo>
                    <a:pt x="1306307" y="735128"/>
                  </a:lnTo>
                  <a:lnTo>
                    <a:pt x="1300911" y="730367"/>
                  </a:lnTo>
                  <a:lnTo>
                    <a:pt x="1297736" y="728462"/>
                  </a:lnTo>
                  <a:lnTo>
                    <a:pt x="1294562" y="726558"/>
                  </a:lnTo>
                  <a:lnTo>
                    <a:pt x="1291387" y="724971"/>
                  </a:lnTo>
                  <a:lnTo>
                    <a:pt x="1287895" y="723384"/>
                  </a:lnTo>
                  <a:lnTo>
                    <a:pt x="1281864" y="721162"/>
                  </a:lnTo>
                  <a:lnTo>
                    <a:pt x="1275515" y="719892"/>
                  </a:lnTo>
                  <a:lnTo>
                    <a:pt x="1269483" y="718623"/>
                  </a:lnTo>
                  <a:lnTo>
                    <a:pt x="1263452" y="718305"/>
                  </a:lnTo>
                  <a:lnTo>
                    <a:pt x="1257103" y="718623"/>
                  </a:lnTo>
                  <a:lnTo>
                    <a:pt x="1251071" y="719892"/>
                  </a:lnTo>
                  <a:lnTo>
                    <a:pt x="1245357" y="721162"/>
                  </a:lnTo>
                  <a:lnTo>
                    <a:pt x="1239643" y="723384"/>
                  </a:lnTo>
                  <a:lnTo>
                    <a:pt x="1234246" y="725923"/>
                  </a:lnTo>
                  <a:lnTo>
                    <a:pt x="1228849" y="729097"/>
                  </a:lnTo>
                  <a:lnTo>
                    <a:pt x="1223770" y="732589"/>
                  </a:lnTo>
                  <a:lnTo>
                    <a:pt x="1219326" y="737033"/>
                  </a:lnTo>
                  <a:lnTo>
                    <a:pt x="1215517" y="741159"/>
                  </a:lnTo>
                  <a:lnTo>
                    <a:pt x="1211390" y="746238"/>
                  </a:lnTo>
                  <a:lnTo>
                    <a:pt x="1208215" y="751951"/>
                  </a:lnTo>
                  <a:lnTo>
                    <a:pt x="1205358" y="757664"/>
                  </a:lnTo>
                  <a:lnTo>
                    <a:pt x="1095203" y="1155700"/>
                  </a:lnTo>
                  <a:lnTo>
                    <a:pt x="866004" y="401527"/>
                  </a:lnTo>
                  <a:lnTo>
                    <a:pt x="863782" y="397083"/>
                  </a:lnTo>
                  <a:lnTo>
                    <a:pt x="861242" y="392957"/>
                  </a:lnTo>
                  <a:lnTo>
                    <a:pt x="859020" y="389148"/>
                  </a:lnTo>
                  <a:lnTo>
                    <a:pt x="856163" y="385022"/>
                  </a:lnTo>
                  <a:lnTo>
                    <a:pt x="852989" y="381530"/>
                  </a:lnTo>
                  <a:lnTo>
                    <a:pt x="849179" y="378356"/>
                  </a:lnTo>
                  <a:lnTo>
                    <a:pt x="845687" y="375499"/>
                  </a:lnTo>
                  <a:lnTo>
                    <a:pt x="842195" y="372960"/>
                  </a:lnTo>
                  <a:lnTo>
                    <a:pt x="837751" y="370421"/>
                  </a:lnTo>
                  <a:lnTo>
                    <a:pt x="833942" y="368516"/>
                  </a:lnTo>
                  <a:lnTo>
                    <a:pt x="829815" y="366612"/>
                  </a:lnTo>
                  <a:lnTo>
                    <a:pt x="825370" y="365342"/>
                  </a:lnTo>
                  <a:lnTo>
                    <a:pt x="820926" y="364073"/>
                  </a:lnTo>
                  <a:lnTo>
                    <a:pt x="816164" y="363438"/>
                  </a:lnTo>
                  <a:lnTo>
                    <a:pt x="811403" y="362803"/>
                  </a:lnTo>
                  <a:lnTo>
                    <a:pt x="806958" y="362803"/>
                  </a:lnTo>
                  <a:lnTo>
                    <a:pt x="802197" y="362803"/>
                  </a:lnTo>
                  <a:lnTo>
                    <a:pt x="797752" y="363438"/>
                  </a:lnTo>
                  <a:lnTo>
                    <a:pt x="793308" y="364073"/>
                  </a:lnTo>
                  <a:lnTo>
                    <a:pt x="788864" y="365342"/>
                  </a:lnTo>
                  <a:lnTo>
                    <a:pt x="784419" y="366612"/>
                  </a:lnTo>
                  <a:lnTo>
                    <a:pt x="780293" y="368516"/>
                  </a:lnTo>
                  <a:lnTo>
                    <a:pt x="775848" y="370421"/>
                  </a:lnTo>
                  <a:lnTo>
                    <a:pt x="772039" y="372960"/>
                  </a:lnTo>
                  <a:lnTo>
                    <a:pt x="768229" y="375499"/>
                  </a:lnTo>
                  <a:lnTo>
                    <a:pt x="764420" y="378356"/>
                  </a:lnTo>
                  <a:lnTo>
                    <a:pt x="761246" y="381530"/>
                  </a:lnTo>
                  <a:lnTo>
                    <a:pt x="758071" y="385022"/>
                  </a:lnTo>
                  <a:lnTo>
                    <a:pt x="755214" y="389148"/>
                  </a:lnTo>
                  <a:lnTo>
                    <a:pt x="752357" y="392957"/>
                  </a:lnTo>
                  <a:lnTo>
                    <a:pt x="750135" y="397083"/>
                  </a:lnTo>
                  <a:lnTo>
                    <a:pt x="748230" y="401527"/>
                  </a:lnTo>
                  <a:lnTo>
                    <a:pt x="474588" y="1062063"/>
                  </a:lnTo>
                  <a:lnTo>
                    <a:pt x="294911" y="1062063"/>
                  </a:lnTo>
                  <a:lnTo>
                    <a:pt x="157455" y="915419"/>
                  </a:lnTo>
                  <a:lnTo>
                    <a:pt x="147615" y="905579"/>
                  </a:lnTo>
                  <a:lnTo>
                    <a:pt x="138726" y="896056"/>
                  </a:lnTo>
                  <a:lnTo>
                    <a:pt x="129837" y="886217"/>
                  </a:lnTo>
                  <a:lnTo>
                    <a:pt x="121266" y="875742"/>
                  </a:lnTo>
                  <a:lnTo>
                    <a:pt x="113330" y="865585"/>
                  </a:lnTo>
                  <a:lnTo>
                    <a:pt x="105076" y="855110"/>
                  </a:lnTo>
                  <a:lnTo>
                    <a:pt x="97140" y="844318"/>
                  </a:lnTo>
                  <a:lnTo>
                    <a:pt x="89521" y="833526"/>
                  </a:lnTo>
                  <a:lnTo>
                    <a:pt x="82537" y="822417"/>
                  </a:lnTo>
                  <a:lnTo>
                    <a:pt x="75871" y="811307"/>
                  </a:lnTo>
                  <a:lnTo>
                    <a:pt x="68887" y="799880"/>
                  </a:lnTo>
                  <a:lnTo>
                    <a:pt x="62855" y="788453"/>
                  </a:lnTo>
                  <a:lnTo>
                    <a:pt x="56824" y="777027"/>
                  </a:lnTo>
                  <a:lnTo>
                    <a:pt x="51110" y="765282"/>
                  </a:lnTo>
                  <a:lnTo>
                    <a:pt x="45713" y="753221"/>
                  </a:lnTo>
                  <a:lnTo>
                    <a:pt x="40634" y="741476"/>
                  </a:lnTo>
                  <a:lnTo>
                    <a:pt x="35872" y="729415"/>
                  </a:lnTo>
                  <a:lnTo>
                    <a:pt x="31110" y="717036"/>
                  </a:lnTo>
                  <a:lnTo>
                    <a:pt x="26984" y="704974"/>
                  </a:lnTo>
                  <a:lnTo>
                    <a:pt x="23174" y="692277"/>
                  </a:lnTo>
                  <a:lnTo>
                    <a:pt x="19365" y="679898"/>
                  </a:lnTo>
                  <a:lnTo>
                    <a:pt x="15873" y="667202"/>
                  </a:lnTo>
                  <a:lnTo>
                    <a:pt x="13016" y="654188"/>
                  </a:lnTo>
                  <a:lnTo>
                    <a:pt x="10159" y="641491"/>
                  </a:lnTo>
                  <a:lnTo>
                    <a:pt x="7619" y="628795"/>
                  </a:lnTo>
                  <a:lnTo>
                    <a:pt x="6032" y="615464"/>
                  </a:lnTo>
                  <a:lnTo>
                    <a:pt x="4127" y="602767"/>
                  </a:lnTo>
                  <a:lnTo>
                    <a:pt x="2857" y="589436"/>
                  </a:lnTo>
                  <a:lnTo>
                    <a:pt x="1270" y="576104"/>
                  </a:lnTo>
                  <a:lnTo>
                    <a:pt x="635" y="562773"/>
                  </a:lnTo>
                  <a:lnTo>
                    <a:pt x="318" y="549759"/>
                  </a:lnTo>
                  <a:lnTo>
                    <a:pt x="0" y="536110"/>
                  </a:lnTo>
                  <a:lnTo>
                    <a:pt x="318" y="522462"/>
                  </a:lnTo>
                  <a:lnTo>
                    <a:pt x="635" y="509448"/>
                  </a:lnTo>
                  <a:lnTo>
                    <a:pt x="1270" y="496116"/>
                  </a:lnTo>
                  <a:lnTo>
                    <a:pt x="2857" y="482785"/>
                  </a:lnTo>
                  <a:lnTo>
                    <a:pt x="4127" y="469771"/>
                  </a:lnTo>
                  <a:lnTo>
                    <a:pt x="6032" y="456757"/>
                  </a:lnTo>
                  <a:lnTo>
                    <a:pt x="7619" y="443426"/>
                  </a:lnTo>
                  <a:lnTo>
                    <a:pt x="10159" y="430729"/>
                  </a:lnTo>
                  <a:lnTo>
                    <a:pt x="13016" y="418033"/>
                  </a:lnTo>
                  <a:lnTo>
                    <a:pt x="15873" y="405019"/>
                  </a:lnTo>
                  <a:lnTo>
                    <a:pt x="19365" y="392640"/>
                  </a:lnTo>
                  <a:lnTo>
                    <a:pt x="23174" y="379943"/>
                  </a:lnTo>
                  <a:lnTo>
                    <a:pt x="26984" y="367247"/>
                  </a:lnTo>
                  <a:lnTo>
                    <a:pt x="31110" y="355185"/>
                  </a:lnTo>
                  <a:lnTo>
                    <a:pt x="35872" y="343123"/>
                  </a:lnTo>
                  <a:lnTo>
                    <a:pt x="40634" y="331062"/>
                  </a:lnTo>
                  <a:lnTo>
                    <a:pt x="45713" y="319000"/>
                  </a:lnTo>
                  <a:lnTo>
                    <a:pt x="51110" y="307256"/>
                  </a:lnTo>
                  <a:lnTo>
                    <a:pt x="56824" y="295511"/>
                  </a:lnTo>
                  <a:lnTo>
                    <a:pt x="62855" y="283767"/>
                  </a:lnTo>
                  <a:lnTo>
                    <a:pt x="68887" y="272340"/>
                  </a:lnTo>
                  <a:lnTo>
                    <a:pt x="75871" y="260913"/>
                  </a:lnTo>
                  <a:lnTo>
                    <a:pt x="82537" y="249804"/>
                  </a:lnTo>
                  <a:lnTo>
                    <a:pt x="89521" y="238694"/>
                  </a:lnTo>
                  <a:lnTo>
                    <a:pt x="97140" y="228220"/>
                  </a:lnTo>
                  <a:lnTo>
                    <a:pt x="105076" y="217428"/>
                  </a:lnTo>
                  <a:lnTo>
                    <a:pt x="113330" y="206636"/>
                  </a:lnTo>
                  <a:lnTo>
                    <a:pt x="121266" y="196479"/>
                  </a:lnTo>
                  <a:lnTo>
                    <a:pt x="129837" y="186321"/>
                  </a:lnTo>
                  <a:lnTo>
                    <a:pt x="138726" y="176482"/>
                  </a:lnTo>
                  <a:lnTo>
                    <a:pt x="147615" y="166642"/>
                  </a:lnTo>
                  <a:lnTo>
                    <a:pt x="157455" y="156802"/>
                  </a:lnTo>
                  <a:lnTo>
                    <a:pt x="166662" y="147597"/>
                  </a:lnTo>
                  <a:lnTo>
                    <a:pt x="176502" y="138709"/>
                  </a:lnTo>
                  <a:lnTo>
                    <a:pt x="186661" y="129822"/>
                  </a:lnTo>
                  <a:lnTo>
                    <a:pt x="196502" y="121252"/>
                  </a:lnTo>
                  <a:lnTo>
                    <a:pt x="206978" y="112682"/>
                  </a:lnTo>
                  <a:lnTo>
                    <a:pt x="217454" y="104746"/>
                  </a:lnTo>
                  <a:lnTo>
                    <a:pt x="228247" y="97128"/>
                  </a:lnTo>
                  <a:lnTo>
                    <a:pt x="239040" y="89510"/>
                  </a:lnTo>
                  <a:lnTo>
                    <a:pt x="249833" y="82527"/>
                  </a:lnTo>
                  <a:lnTo>
                    <a:pt x="260944" y="75862"/>
                  </a:lnTo>
                  <a:lnTo>
                    <a:pt x="272372" y="68879"/>
                  </a:lnTo>
                  <a:lnTo>
                    <a:pt x="283801" y="62848"/>
                  </a:lnTo>
                  <a:lnTo>
                    <a:pt x="295546" y="56817"/>
                  </a:lnTo>
                  <a:lnTo>
                    <a:pt x="307292" y="51103"/>
                  </a:lnTo>
                  <a:lnTo>
                    <a:pt x="319038" y="45390"/>
                  </a:lnTo>
                  <a:lnTo>
                    <a:pt x="331101" y="40311"/>
                  </a:lnTo>
                  <a:lnTo>
                    <a:pt x="343164" y="35550"/>
                  </a:lnTo>
                  <a:lnTo>
                    <a:pt x="355227" y="31106"/>
                  </a:lnTo>
                  <a:lnTo>
                    <a:pt x="367925" y="26980"/>
                  </a:lnTo>
                  <a:lnTo>
                    <a:pt x="380305" y="22854"/>
                  </a:lnTo>
                  <a:lnTo>
                    <a:pt x="392686" y="19045"/>
                  </a:lnTo>
                  <a:lnTo>
                    <a:pt x="405067" y="15871"/>
                  </a:lnTo>
                  <a:lnTo>
                    <a:pt x="418082" y="13014"/>
                  </a:lnTo>
                  <a:lnTo>
                    <a:pt x="430780" y="10157"/>
                  </a:lnTo>
                  <a:lnTo>
                    <a:pt x="444113" y="7618"/>
                  </a:lnTo>
                  <a:lnTo>
                    <a:pt x="456811" y="5713"/>
                  </a:lnTo>
                  <a:lnTo>
                    <a:pt x="470144" y="3809"/>
                  </a:lnTo>
                  <a:lnTo>
                    <a:pt x="483159" y="2222"/>
                  </a:lnTo>
                  <a:lnTo>
                    <a:pt x="496492" y="1270"/>
                  </a:lnTo>
                  <a:lnTo>
                    <a:pt x="509508" y="635"/>
                  </a:lnTo>
                  <a:lnTo>
                    <a:pt x="523158" y="0"/>
                  </a:lnTo>
                  <a:close/>
                </a:path>
              </a:pathLst>
            </a:custGeom>
            <a:solidFill>
              <a:srgbClr val="F3807F"/>
            </a:solidFill>
            <a:ln>
              <a:noFill/>
            </a:ln>
          </p:spPr>
          <p:txBody>
            <a:bodyPr lIns="96433" tIns="48216" rIns="96433" bIns="48216"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pic>
        <p:nvPicPr>
          <p:cNvPr id="9" name="图片 5">
            <a:extLst>
              <a:ext uri="{FF2B5EF4-FFF2-40B4-BE49-F238E27FC236}">
                <a16:creationId xmlns:a16="http://schemas.microsoft.com/office/drawing/2014/main" id="{E2DAA8ED-FCC6-4AF2-A089-D2013516A7B5}"/>
              </a:ext>
            </a:extLst>
          </p:cNvPr>
          <p:cNvPicPr>
            <a:picLocks noChangeAspect="1"/>
          </p:cNvPicPr>
          <p:nvPr/>
        </p:nvPicPr>
        <p:blipFill>
          <a:blip r:embed="rId4"/>
          <a:stretch>
            <a:fillRect/>
          </a:stretch>
        </p:blipFill>
        <p:spPr>
          <a:xfrm rot="20078569">
            <a:off x="271951" y="3033094"/>
            <a:ext cx="1314450" cy="685800"/>
          </a:xfrm>
          <a:prstGeom prst="rect">
            <a:avLst/>
          </a:prstGeom>
        </p:spPr>
      </p:pic>
      <p:grpSp>
        <p:nvGrpSpPr>
          <p:cNvPr id="10" name="Teacher's pink background">
            <a:extLst>
              <a:ext uri="{FF2B5EF4-FFF2-40B4-BE49-F238E27FC236}">
                <a16:creationId xmlns:a16="http://schemas.microsoft.com/office/drawing/2014/main" id="{2AB2FB18-BCD1-49AA-95F5-9DF069B9185C}"/>
              </a:ext>
            </a:extLst>
          </p:cNvPr>
          <p:cNvGrpSpPr/>
          <p:nvPr/>
        </p:nvGrpSpPr>
        <p:grpSpPr>
          <a:xfrm>
            <a:off x="1106522" y="3412933"/>
            <a:ext cx="3181509" cy="3132034"/>
            <a:chOff x="877552" y="1545019"/>
            <a:chExt cx="2573760" cy="2568997"/>
          </a:xfrm>
        </p:grpSpPr>
        <p:sp>
          <p:nvSpPr>
            <p:cNvPr id="11" name="Teacher Pink background">
              <a:extLst>
                <a:ext uri="{FF2B5EF4-FFF2-40B4-BE49-F238E27FC236}">
                  <a16:creationId xmlns:a16="http://schemas.microsoft.com/office/drawing/2014/main" id="{E40754B2-FA28-431D-B5FD-2679C2EBA5DE}"/>
                </a:ext>
              </a:extLst>
            </p:cNvPr>
            <p:cNvSpPr/>
            <p:nvPr/>
          </p:nvSpPr>
          <p:spPr>
            <a:xfrm>
              <a:off x="877552" y="1545019"/>
              <a:ext cx="2573760" cy="2436855"/>
            </a:xfrm>
            <a:custGeom>
              <a:avLst/>
              <a:gdLst>
                <a:gd name="connsiteX0" fmla="*/ 1286880 w 2573760"/>
                <a:gd name="connsiteY0" fmla="*/ 0 h 2436855"/>
                <a:gd name="connsiteX1" fmla="*/ 2573760 w 2573760"/>
                <a:gd name="connsiteY1" fmla="*/ 1286880 h 2436855"/>
                <a:gd name="connsiteX2" fmla="*/ 2472631 w 2573760"/>
                <a:gd name="connsiteY2" fmla="*/ 1787792 h 2436855"/>
                <a:gd name="connsiteX3" fmla="*/ 2439988 w 2573760"/>
                <a:gd name="connsiteY3" fmla="*/ 1855553 h 2436855"/>
                <a:gd name="connsiteX4" fmla="*/ 2386760 w 2573760"/>
                <a:gd name="connsiteY4" fmla="*/ 1926734 h 2436855"/>
                <a:gd name="connsiteX5" fmla="*/ 1305071 w 2573760"/>
                <a:gd name="connsiteY5" fmla="*/ 2436855 h 2436855"/>
                <a:gd name="connsiteX6" fmla="*/ 72470 w 2573760"/>
                <a:gd name="connsiteY6" fmla="*/ 1703241 h 2436855"/>
                <a:gd name="connsiteX7" fmla="*/ 62953 w 2573760"/>
                <a:gd name="connsiteY7" fmla="*/ 1683484 h 2436855"/>
                <a:gd name="connsiteX8" fmla="*/ 57856 w 2573760"/>
                <a:gd name="connsiteY8" fmla="*/ 1669559 h 2436855"/>
                <a:gd name="connsiteX9" fmla="*/ 0 w 2573760"/>
                <a:gd name="connsiteY9" fmla="*/ 1286880 h 2436855"/>
                <a:gd name="connsiteX10" fmla="*/ 1286880 w 2573760"/>
                <a:gd name="connsiteY10" fmla="*/ 0 h 243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3760" h="2436855">
                  <a:moveTo>
                    <a:pt x="1286880" y="0"/>
                  </a:moveTo>
                  <a:cubicBezTo>
                    <a:pt x="1997604" y="0"/>
                    <a:pt x="2573760" y="576156"/>
                    <a:pt x="2573760" y="1286880"/>
                  </a:cubicBezTo>
                  <a:cubicBezTo>
                    <a:pt x="2573760" y="1464561"/>
                    <a:pt x="2537750" y="1633832"/>
                    <a:pt x="2472631" y="1787792"/>
                  </a:cubicBezTo>
                  <a:lnTo>
                    <a:pt x="2439988" y="1855553"/>
                  </a:lnTo>
                  <a:lnTo>
                    <a:pt x="2386760" y="1926734"/>
                  </a:lnTo>
                  <a:cubicBezTo>
                    <a:pt x="2129651" y="2238278"/>
                    <a:pt x="1740551" y="2436855"/>
                    <a:pt x="1305071" y="2436855"/>
                  </a:cubicBezTo>
                  <a:cubicBezTo>
                    <a:pt x="772818" y="2436855"/>
                    <a:pt x="309848" y="2140215"/>
                    <a:pt x="72470" y="1703241"/>
                  </a:cubicBezTo>
                  <a:lnTo>
                    <a:pt x="62953" y="1683484"/>
                  </a:lnTo>
                  <a:lnTo>
                    <a:pt x="57856" y="1669559"/>
                  </a:lnTo>
                  <a:cubicBezTo>
                    <a:pt x="20256" y="1548671"/>
                    <a:pt x="0" y="1420141"/>
                    <a:pt x="0" y="1286880"/>
                  </a:cubicBezTo>
                  <a:cubicBezTo>
                    <a:pt x="0" y="576156"/>
                    <a:pt x="576156" y="0"/>
                    <a:pt x="1286880" y="0"/>
                  </a:cubicBezTo>
                  <a:close/>
                </a:path>
              </a:pathLst>
            </a:cu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800" dirty="0">
                <a:solidFill>
                  <a:prstClr val="white"/>
                </a:solidFill>
                <a:latin typeface="Calibri" panose="020F0502020204030204"/>
              </a:endParaRPr>
            </a:p>
          </p:txBody>
        </p:sp>
        <p:sp>
          <p:nvSpPr>
            <p:cNvPr id="12" name="Freeform: Shape 142">
              <a:extLst>
                <a:ext uri="{FF2B5EF4-FFF2-40B4-BE49-F238E27FC236}">
                  <a16:creationId xmlns:a16="http://schemas.microsoft.com/office/drawing/2014/main" id="{FD2B5791-2A34-48FE-8AC3-3A4BC44723CE}"/>
                </a:ext>
              </a:extLst>
            </p:cNvPr>
            <p:cNvSpPr/>
            <p:nvPr/>
          </p:nvSpPr>
          <p:spPr>
            <a:xfrm>
              <a:off x="940507" y="3223740"/>
              <a:ext cx="2377035" cy="890276"/>
            </a:xfrm>
            <a:custGeom>
              <a:avLst/>
              <a:gdLst>
                <a:gd name="connsiteX0" fmla="*/ 0 w 2377035"/>
                <a:gd name="connsiteY0" fmla="*/ 0 h 890276"/>
                <a:gd name="connsiteX1" fmla="*/ 9517 w 2377035"/>
                <a:gd name="connsiteY1" fmla="*/ 19757 h 890276"/>
                <a:gd name="connsiteX2" fmla="*/ 1242118 w 2377035"/>
                <a:gd name="connsiteY2" fmla="*/ 753371 h 890276"/>
                <a:gd name="connsiteX3" fmla="*/ 2323807 w 2377035"/>
                <a:gd name="connsiteY3" fmla="*/ 243250 h 890276"/>
                <a:gd name="connsiteX4" fmla="*/ 2377035 w 2377035"/>
                <a:gd name="connsiteY4" fmla="*/ 172069 h 890276"/>
                <a:gd name="connsiteX5" fmla="*/ 2355487 w 2377035"/>
                <a:gd name="connsiteY5" fmla="*/ 216799 h 890276"/>
                <a:gd name="connsiteX6" fmla="*/ 1223927 w 2377035"/>
                <a:gd name="connsiteY6" fmla="*/ 890276 h 890276"/>
                <a:gd name="connsiteX7" fmla="*/ 38176 w 2377035"/>
                <a:gd name="connsiteY7" fmla="*/ 104308 h 890276"/>
                <a:gd name="connsiteX8" fmla="*/ 0 w 2377035"/>
                <a:gd name="connsiteY8" fmla="*/ 0 h 89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035" h="890276">
                  <a:moveTo>
                    <a:pt x="0" y="0"/>
                  </a:moveTo>
                  <a:lnTo>
                    <a:pt x="9517" y="19757"/>
                  </a:lnTo>
                  <a:cubicBezTo>
                    <a:pt x="246895" y="456731"/>
                    <a:pt x="709865" y="753371"/>
                    <a:pt x="1242118" y="753371"/>
                  </a:cubicBezTo>
                  <a:cubicBezTo>
                    <a:pt x="1677598" y="753371"/>
                    <a:pt x="2066698" y="554794"/>
                    <a:pt x="2323807" y="243250"/>
                  </a:cubicBezTo>
                  <a:lnTo>
                    <a:pt x="2377035" y="172069"/>
                  </a:lnTo>
                  <a:lnTo>
                    <a:pt x="2355487" y="216799"/>
                  </a:lnTo>
                  <a:cubicBezTo>
                    <a:pt x="2137568" y="617952"/>
                    <a:pt x="1712550" y="890276"/>
                    <a:pt x="1223927" y="890276"/>
                  </a:cubicBezTo>
                  <a:cubicBezTo>
                    <a:pt x="690884" y="890276"/>
                    <a:pt x="233536" y="566188"/>
                    <a:pt x="38176" y="104308"/>
                  </a:cubicBezTo>
                  <a:lnTo>
                    <a:pt x="0" y="0"/>
                  </a:lnTo>
                  <a:close/>
                </a:path>
              </a:pathLst>
            </a:custGeom>
            <a:solidFill>
              <a:srgbClr val="FACA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800">
                <a:solidFill>
                  <a:prstClr val="white"/>
                </a:solidFill>
                <a:latin typeface="Calibri" panose="020F0502020204030204"/>
              </a:endParaRPr>
            </a:p>
          </p:txBody>
        </p:sp>
      </p:grpSp>
      <p:grpSp>
        <p:nvGrpSpPr>
          <p:cNvPr id="14" name="Teacher">
            <a:extLst>
              <a:ext uri="{FF2B5EF4-FFF2-40B4-BE49-F238E27FC236}">
                <a16:creationId xmlns:a16="http://schemas.microsoft.com/office/drawing/2014/main" id="{EC77694F-A7C5-44AF-8759-E5D99F238F00}"/>
              </a:ext>
            </a:extLst>
          </p:cNvPr>
          <p:cNvGrpSpPr/>
          <p:nvPr/>
        </p:nvGrpSpPr>
        <p:grpSpPr>
          <a:xfrm>
            <a:off x="1505150" y="3460928"/>
            <a:ext cx="2173728" cy="3284953"/>
            <a:chOff x="1237986" y="1637676"/>
            <a:chExt cx="1758490" cy="2694426"/>
          </a:xfrm>
        </p:grpSpPr>
        <p:sp>
          <p:nvSpPr>
            <p:cNvPr id="15" name="Rectangle 7">
              <a:extLst>
                <a:ext uri="{FF2B5EF4-FFF2-40B4-BE49-F238E27FC236}">
                  <a16:creationId xmlns:a16="http://schemas.microsoft.com/office/drawing/2014/main" id="{A67DD05C-E50F-489A-AA88-BFA93879C88A}"/>
                </a:ext>
              </a:extLst>
            </p:cNvPr>
            <p:cNvSpPr/>
            <p:nvPr/>
          </p:nvSpPr>
          <p:spPr>
            <a:xfrm>
              <a:off x="1645379" y="2075876"/>
              <a:ext cx="617673" cy="729984"/>
            </a:xfrm>
            <a:custGeom>
              <a:avLst/>
              <a:gdLst>
                <a:gd name="connsiteX0" fmla="*/ 0 w 912122"/>
                <a:gd name="connsiteY0" fmla="*/ 0 h 992909"/>
                <a:gd name="connsiteX1" fmla="*/ 912122 w 912122"/>
                <a:gd name="connsiteY1" fmla="*/ 0 h 992909"/>
                <a:gd name="connsiteX2" fmla="*/ 912122 w 912122"/>
                <a:gd name="connsiteY2" fmla="*/ 992909 h 992909"/>
                <a:gd name="connsiteX3" fmla="*/ 0 w 912122"/>
                <a:gd name="connsiteY3" fmla="*/ 992909 h 992909"/>
                <a:gd name="connsiteX4" fmla="*/ 0 w 912122"/>
                <a:gd name="connsiteY4" fmla="*/ 0 h 992909"/>
                <a:gd name="connsiteX0" fmla="*/ 96982 w 1009104"/>
                <a:gd name="connsiteY0" fmla="*/ 0 h 992909"/>
                <a:gd name="connsiteX1" fmla="*/ 1009104 w 1009104"/>
                <a:gd name="connsiteY1" fmla="*/ 0 h 992909"/>
                <a:gd name="connsiteX2" fmla="*/ 1009104 w 1009104"/>
                <a:gd name="connsiteY2" fmla="*/ 992909 h 992909"/>
                <a:gd name="connsiteX3" fmla="*/ 0 w 1009104"/>
                <a:gd name="connsiteY3" fmla="*/ 914400 h 992909"/>
                <a:gd name="connsiteX4" fmla="*/ 96982 w 1009104"/>
                <a:gd name="connsiteY4" fmla="*/ 0 h 992909"/>
                <a:gd name="connsiteX0" fmla="*/ 96982 w 1009104"/>
                <a:gd name="connsiteY0" fmla="*/ 0 h 1173074"/>
                <a:gd name="connsiteX1" fmla="*/ 1009104 w 1009104"/>
                <a:gd name="connsiteY1" fmla="*/ 0 h 1173074"/>
                <a:gd name="connsiteX2" fmla="*/ 1009104 w 1009104"/>
                <a:gd name="connsiteY2" fmla="*/ 992909 h 1173074"/>
                <a:gd name="connsiteX3" fmla="*/ 0 w 1009104"/>
                <a:gd name="connsiteY3" fmla="*/ 914400 h 1173074"/>
                <a:gd name="connsiteX4" fmla="*/ 96982 w 1009104"/>
                <a:gd name="connsiteY4" fmla="*/ 0 h 1173074"/>
                <a:gd name="connsiteX0" fmla="*/ 96982 w 1009104"/>
                <a:gd name="connsiteY0" fmla="*/ 0 h 1198989"/>
                <a:gd name="connsiteX1" fmla="*/ 1009104 w 1009104"/>
                <a:gd name="connsiteY1" fmla="*/ 0 h 1198989"/>
                <a:gd name="connsiteX2" fmla="*/ 1009104 w 1009104"/>
                <a:gd name="connsiteY2" fmla="*/ 992909 h 1198989"/>
                <a:gd name="connsiteX3" fmla="*/ 0 w 1009104"/>
                <a:gd name="connsiteY3" fmla="*/ 914400 h 1198989"/>
                <a:gd name="connsiteX4" fmla="*/ 96982 w 1009104"/>
                <a:gd name="connsiteY4" fmla="*/ 0 h 1198989"/>
                <a:gd name="connsiteX0" fmla="*/ 122020 w 1034142"/>
                <a:gd name="connsiteY0" fmla="*/ 0 h 1198989"/>
                <a:gd name="connsiteX1" fmla="*/ 1034142 w 1034142"/>
                <a:gd name="connsiteY1" fmla="*/ 0 h 1198989"/>
                <a:gd name="connsiteX2" fmla="*/ 1034142 w 1034142"/>
                <a:gd name="connsiteY2" fmla="*/ 992909 h 1198989"/>
                <a:gd name="connsiteX3" fmla="*/ 25038 w 1034142"/>
                <a:gd name="connsiteY3" fmla="*/ 914400 h 1198989"/>
                <a:gd name="connsiteX4" fmla="*/ 122020 w 1034142"/>
                <a:gd name="connsiteY4" fmla="*/ 0 h 1198989"/>
                <a:gd name="connsiteX0" fmla="*/ 116740 w 1028862"/>
                <a:gd name="connsiteY0" fmla="*/ 0 h 1198989"/>
                <a:gd name="connsiteX1" fmla="*/ 1028862 w 1028862"/>
                <a:gd name="connsiteY1" fmla="*/ 0 h 1198989"/>
                <a:gd name="connsiteX2" fmla="*/ 1028862 w 1028862"/>
                <a:gd name="connsiteY2" fmla="*/ 992909 h 1198989"/>
                <a:gd name="connsiteX3" fmla="*/ 19758 w 1028862"/>
                <a:gd name="connsiteY3" fmla="*/ 914400 h 1198989"/>
                <a:gd name="connsiteX4" fmla="*/ 116740 w 1028862"/>
                <a:gd name="connsiteY4" fmla="*/ 0 h 1198989"/>
                <a:gd name="connsiteX0" fmla="*/ 62618 w 974740"/>
                <a:gd name="connsiteY0" fmla="*/ 0 h 1212690"/>
                <a:gd name="connsiteX1" fmla="*/ 974740 w 974740"/>
                <a:gd name="connsiteY1" fmla="*/ 0 h 1212690"/>
                <a:gd name="connsiteX2" fmla="*/ 974740 w 974740"/>
                <a:gd name="connsiteY2" fmla="*/ 992909 h 1212690"/>
                <a:gd name="connsiteX3" fmla="*/ 25672 w 974740"/>
                <a:gd name="connsiteY3" fmla="*/ 960582 h 1212690"/>
                <a:gd name="connsiteX4" fmla="*/ 62618 w 974740"/>
                <a:gd name="connsiteY4" fmla="*/ 0 h 1212690"/>
                <a:gd name="connsiteX0" fmla="*/ 119707 w 1031829"/>
                <a:gd name="connsiteY0" fmla="*/ 0 h 1212690"/>
                <a:gd name="connsiteX1" fmla="*/ 1031829 w 1031829"/>
                <a:gd name="connsiteY1" fmla="*/ 0 h 1212690"/>
                <a:gd name="connsiteX2" fmla="*/ 1031829 w 1031829"/>
                <a:gd name="connsiteY2" fmla="*/ 992909 h 1212690"/>
                <a:gd name="connsiteX3" fmla="*/ 82761 w 1031829"/>
                <a:gd name="connsiteY3" fmla="*/ 960582 h 1212690"/>
                <a:gd name="connsiteX4" fmla="*/ 119707 w 1031829"/>
                <a:gd name="connsiteY4" fmla="*/ 0 h 1212690"/>
                <a:gd name="connsiteX0" fmla="*/ 119707 w 1031829"/>
                <a:gd name="connsiteY0" fmla="*/ 0 h 1190144"/>
                <a:gd name="connsiteX1" fmla="*/ 1031829 w 1031829"/>
                <a:gd name="connsiteY1" fmla="*/ 0 h 1190144"/>
                <a:gd name="connsiteX2" fmla="*/ 1031829 w 1031829"/>
                <a:gd name="connsiteY2" fmla="*/ 992909 h 1190144"/>
                <a:gd name="connsiteX3" fmla="*/ 82761 w 1031829"/>
                <a:gd name="connsiteY3" fmla="*/ 960582 h 1190144"/>
                <a:gd name="connsiteX4" fmla="*/ 119707 w 1031829"/>
                <a:gd name="connsiteY4" fmla="*/ 0 h 1190144"/>
                <a:gd name="connsiteX0" fmla="*/ 119707 w 1031829"/>
                <a:gd name="connsiteY0" fmla="*/ 0 h 1155255"/>
                <a:gd name="connsiteX1" fmla="*/ 1031829 w 1031829"/>
                <a:gd name="connsiteY1" fmla="*/ 0 h 1155255"/>
                <a:gd name="connsiteX2" fmla="*/ 1031829 w 1031829"/>
                <a:gd name="connsiteY2" fmla="*/ 992909 h 1155255"/>
                <a:gd name="connsiteX3" fmla="*/ 82761 w 1031829"/>
                <a:gd name="connsiteY3" fmla="*/ 960582 h 1155255"/>
                <a:gd name="connsiteX4" fmla="*/ 119707 w 1031829"/>
                <a:gd name="connsiteY4" fmla="*/ 0 h 1155255"/>
                <a:gd name="connsiteX0" fmla="*/ 119707 w 1031829"/>
                <a:gd name="connsiteY0" fmla="*/ 0 h 1160623"/>
                <a:gd name="connsiteX1" fmla="*/ 1031829 w 1031829"/>
                <a:gd name="connsiteY1" fmla="*/ 0 h 1160623"/>
                <a:gd name="connsiteX2" fmla="*/ 1031829 w 1031829"/>
                <a:gd name="connsiteY2" fmla="*/ 992909 h 1160623"/>
                <a:gd name="connsiteX3" fmla="*/ 82761 w 1031829"/>
                <a:gd name="connsiteY3" fmla="*/ 960582 h 1160623"/>
                <a:gd name="connsiteX4" fmla="*/ 119707 w 1031829"/>
                <a:gd name="connsiteY4" fmla="*/ 0 h 1160623"/>
                <a:gd name="connsiteX0" fmla="*/ 119707 w 1031829"/>
                <a:gd name="connsiteY0" fmla="*/ 0 h 1219446"/>
                <a:gd name="connsiteX1" fmla="*/ 1031829 w 1031829"/>
                <a:gd name="connsiteY1" fmla="*/ 0 h 1219446"/>
                <a:gd name="connsiteX2" fmla="*/ 1025298 w 1031829"/>
                <a:gd name="connsiteY2" fmla="*/ 1071286 h 1219446"/>
                <a:gd name="connsiteX3" fmla="*/ 82761 w 1031829"/>
                <a:gd name="connsiteY3" fmla="*/ 960582 h 1219446"/>
                <a:gd name="connsiteX4" fmla="*/ 119707 w 1031829"/>
                <a:gd name="connsiteY4" fmla="*/ 0 h 1219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29" h="1219446">
                  <a:moveTo>
                    <a:pt x="119707" y="0"/>
                  </a:moveTo>
                  <a:lnTo>
                    <a:pt x="1031829" y="0"/>
                  </a:lnTo>
                  <a:lnTo>
                    <a:pt x="1025298" y="1071286"/>
                  </a:lnTo>
                  <a:cubicBezTo>
                    <a:pt x="513439" y="1428425"/>
                    <a:pt x="142038" y="1037552"/>
                    <a:pt x="82761" y="960582"/>
                  </a:cubicBezTo>
                  <a:cubicBezTo>
                    <a:pt x="-134294" y="762000"/>
                    <a:pt x="147416" y="327891"/>
                    <a:pt x="119707" y="0"/>
                  </a:cubicBezTo>
                  <a:close/>
                </a:path>
              </a:pathLst>
            </a:cu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16" name="Oval 145">
              <a:extLst>
                <a:ext uri="{FF2B5EF4-FFF2-40B4-BE49-F238E27FC236}">
                  <a16:creationId xmlns:a16="http://schemas.microsoft.com/office/drawing/2014/main" id="{AE07EAA2-DD63-4C85-B7EE-D668C32CE11E}"/>
                </a:ext>
              </a:extLst>
            </p:cNvPr>
            <p:cNvSpPr/>
            <p:nvPr/>
          </p:nvSpPr>
          <p:spPr>
            <a:xfrm rot="826891">
              <a:off x="2157716" y="1758091"/>
              <a:ext cx="375449" cy="538118"/>
            </a:xfrm>
            <a:prstGeom prst="ellipse">
              <a:avLst/>
            </a:pr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17" name="Oval 146">
              <a:extLst>
                <a:ext uri="{FF2B5EF4-FFF2-40B4-BE49-F238E27FC236}">
                  <a16:creationId xmlns:a16="http://schemas.microsoft.com/office/drawing/2014/main" id="{B173D200-F263-464B-86C1-C1A41CE670F1}"/>
                </a:ext>
              </a:extLst>
            </p:cNvPr>
            <p:cNvSpPr/>
            <p:nvPr/>
          </p:nvSpPr>
          <p:spPr>
            <a:xfrm rot="7541460">
              <a:off x="2124583" y="2089458"/>
              <a:ext cx="375449" cy="538118"/>
            </a:xfrm>
            <a:prstGeom prst="ellipse">
              <a:avLst/>
            </a:prstGeom>
            <a:solidFill>
              <a:srgbClr val="413B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18" name="Oval 147">
              <a:extLst>
                <a:ext uri="{FF2B5EF4-FFF2-40B4-BE49-F238E27FC236}">
                  <a16:creationId xmlns:a16="http://schemas.microsoft.com/office/drawing/2014/main" id="{45E8F404-419B-4BC1-9D68-E5050DD73DB6}"/>
                </a:ext>
              </a:extLst>
            </p:cNvPr>
            <p:cNvSpPr/>
            <p:nvPr/>
          </p:nvSpPr>
          <p:spPr>
            <a:xfrm>
              <a:off x="1701688" y="1760087"/>
              <a:ext cx="702873" cy="624784"/>
            </a:xfrm>
            <a:prstGeom prst="ellipse">
              <a:avLst/>
            </a:pr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19" name="Rectangle 20">
              <a:extLst>
                <a:ext uri="{FF2B5EF4-FFF2-40B4-BE49-F238E27FC236}">
                  <a16:creationId xmlns:a16="http://schemas.microsoft.com/office/drawing/2014/main" id="{F60B67EC-BFA0-4392-9BBE-B1CE6B615CC5}"/>
                </a:ext>
              </a:extLst>
            </p:cNvPr>
            <p:cNvSpPr/>
            <p:nvPr/>
          </p:nvSpPr>
          <p:spPr>
            <a:xfrm>
              <a:off x="1414382" y="2822197"/>
              <a:ext cx="297579" cy="672414"/>
            </a:xfrm>
            <a:custGeom>
              <a:avLst/>
              <a:gdLst>
                <a:gd name="connsiteX0" fmla="*/ 0 w 456454"/>
                <a:gd name="connsiteY0" fmla="*/ 0 h 1020471"/>
                <a:gd name="connsiteX1" fmla="*/ 456454 w 456454"/>
                <a:gd name="connsiteY1" fmla="*/ 0 h 1020471"/>
                <a:gd name="connsiteX2" fmla="*/ 456454 w 456454"/>
                <a:gd name="connsiteY2" fmla="*/ 1020471 h 1020471"/>
                <a:gd name="connsiteX3" fmla="*/ 0 w 456454"/>
                <a:gd name="connsiteY3" fmla="*/ 1020471 h 1020471"/>
                <a:gd name="connsiteX4" fmla="*/ 0 w 456454"/>
                <a:gd name="connsiteY4" fmla="*/ 0 h 1020471"/>
                <a:gd name="connsiteX0" fmla="*/ 0 w 456454"/>
                <a:gd name="connsiteY0" fmla="*/ 102803 h 1123274"/>
                <a:gd name="connsiteX1" fmla="*/ 418580 w 456454"/>
                <a:gd name="connsiteY1" fmla="*/ 0 h 1123274"/>
                <a:gd name="connsiteX2" fmla="*/ 456454 w 456454"/>
                <a:gd name="connsiteY2" fmla="*/ 1123274 h 1123274"/>
                <a:gd name="connsiteX3" fmla="*/ 0 w 456454"/>
                <a:gd name="connsiteY3" fmla="*/ 1123274 h 1123274"/>
                <a:gd name="connsiteX4" fmla="*/ 0 w 456454"/>
                <a:gd name="connsiteY4" fmla="*/ 102803 h 1123274"/>
                <a:gd name="connsiteX0" fmla="*/ 0 w 456454"/>
                <a:gd name="connsiteY0" fmla="*/ 102803 h 1123274"/>
                <a:gd name="connsiteX1" fmla="*/ 418580 w 456454"/>
                <a:gd name="connsiteY1" fmla="*/ 0 h 1123274"/>
                <a:gd name="connsiteX2" fmla="*/ 456454 w 456454"/>
                <a:gd name="connsiteY2" fmla="*/ 1123274 h 1123274"/>
                <a:gd name="connsiteX3" fmla="*/ 0 w 456454"/>
                <a:gd name="connsiteY3" fmla="*/ 1123274 h 1123274"/>
                <a:gd name="connsiteX4" fmla="*/ 0 w 456454"/>
                <a:gd name="connsiteY4" fmla="*/ 102803 h 1123274"/>
                <a:gd name="connsiteX0" fmla="*/ 0 w 496989"/>
                <a:gd name="connsiteY0" fmla="*/ 102803 h 1123274"/>
                <a:gd name="connsiteX1" fmla="*/ 418580 w 496989"/>
                <a:gd name="connsiteY1" fmla="*/ 0 h 1123274"/>
                <a:gd name="connsiteX2" fmla="*/ 456454 w 496989"/>
                <a:gd name="connsiteY2" fmla="*/ 1123274 h 1123274"/>
                <a:gd name="connsiteX3" fmla="*/ 0 w 496989"/>
                <a:gd name="connsiteY3" fmla="*/ 1123274 h 1123274"/>
                <a:gd name="connsiteX4" fmla="*/ 0 w 496989"/>
                <a:gd name="connsiteY4" fmla="*/ 102803 h 1123274"/>
                <a:gd name="connsiteX0" fmla="*/ 0 w 496989"/>
                <a:gd name="connsiteY0" fmla="*/ 1123274 h 1123274"/>
                <a:gd name="connsiteX1" fmla="*/ 418580 w 496989"/>
                <a:gd name="connsiteY1" fmla="*/ 0 h 1123274"/>
                <a:gd name="connsiteX2" fmla="*/ 456454 w 496989"/>
                <a:gd name="connsiteY2" fmla="*/ 1123274 h 1123274"/>
                <a:gd name="connsiteX3" fmla="*/ 0 w 496989"/>
                <a:gd name="connsiteY3" fmla="*/ 1123274 h 1123274"/>
                <a:gd name="connsiteX0" fmla="*/ 0 w 496989"/>
                <a:gd name="connsiteY0" fmla="*/ 1123274 h 1123274"/>
                <a:gd name="connsiteX1" fmla="*/ 418580 w 496989"/>
                <a:gd name="connsiteY1" fmla="*/ 0 h 1123274"/>
                <a:gd name="connsiteX2" fmla="*/ 456454 w 496989"/>
                <a:gd name="connsiteY2" fmla="*/ 1123274 h 1123274"/>
                <a:gd name="connsiteX3" fmla="*/ 0 w 496989"/>
                <a:gd name="connsiteY3" fmla="*/ 1123274 h 1123274"/>
                <a:gd name="connsiteX0" fmla="*/ 120 w 497109"/>
                <a:gd name="connsiteY0" fmla="*/ 1123274 h 1123274"/>
                <a:gd name="connsiteX1" fmla="*/ 418700 w 497109"/>
                <a:gd name="connsiteY1" fmla="*/ 0 h 1123274"/>
                <a:gd name="connsiteX2" fmla="*/ 456574 w 497109"/>
                <a:gd name="connsiteY2" fmla="*/ 1123274 h 1123274"/>
                <a:gd name="connsiteX3" fmla="*/ 120 w 497109"/>
                <a:gd name="connsiteY3" fmla="*/ 1123274 h 1123274"/>
                <a:gd name="connsiteX0" fmla="*/ 120 w 497109"/>
                <a:gd name="connsiteY0" fmla="*/ 1123274 h 1123274"/>
                <a:gd name="connsiteX1" fmla="*/ 418700 w 497109"/>
                <a:gd name="connsiteY1" fmla="*/ 0 h 1123274"/>
                <a:gd name="connsiteX2" fmla="*/ 456574 w 497109"/>
                <a:gd name="connsiteY2" fmla="*/ 1123274 h 1123274"/>
                <a:gd name="connsiteX3" fmla="*/ 120 w 497109"/>
                <a:gd name="connsiteY3" fmla="*/ 1123274 h 1123274"/>
              </a:gdLst>
              <a:ahLst/>
              <a:cxnLst>
                <a:cxn ang="0">
                  <a:pos x="connsiteX0" y="connsiteY0"/>
                </a:cxn>
                <a:cxn ang="0">
                  <a:pos x="connsiteX1" y="connsiteY1"/>
                </a:cxn>
                <a:cxn ang="0">
                  <a:pos x="connsiteX2" y="connsiteY2"/>
                </a:cxn>
                <a:cxn ang="0">
                  <a:pos x="connsiteX3" y="connsiteY3"/>
                </a:cxn>
              </a:cxnLst>
              <a:rect l="l" t="t" r="r" b="b"/>
              <a:pathLst>
                <a:path w="497109" h="1123274">
                  <a:moveTo>
                    <a:pt x="120" y="1123274"/>
                  </a:moveTo>
                  <a:cubicBezTo>
                    <a:pt x="-1030" y="808366"/>
                    <a:pt x="-2181" y="93071"/>
                    <a:pt x="418700" y="0"/>
                  </a:cubicBezTo>
                  <a:cubicBezTo>
                    <a:pt x="577412" y="98482"/>
                    <a:pt x="443949" y="748849"/>
                    <a:pt x="456574" y="1123274"/>
                  </a:cubicBezTo>
                  <a:lnTo>
                    <a:pt x="120" y="1123274"/>
                  </a:lnTo>
                  <a:close/>
                </a:path>
              </a:pathLst>
            </a:custGeom>
            <a:solidFill>
              <a:srgbClr val="019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0" name="Rectangle 21">
              <a:extLst>
                <a:ext uri="{FF2B5EF4-FFF2-40B4-BE49-F238E27FC236}">
                  <a16:creationId xmlns:a16="http://schemas.microsoft.com/office/drawing/2014/main" id="{79C231C4-0574-44EE-AF6B-F870CA5EDDED}"/>
                </a:ext>
              </a:extLst>
            </p:cNvPr>
            <p:cNvSpPr/>
            <p:nvPr/>
          </p:nvSpPr>
          <p:spPr>
            <a:xfrm>
              <a:off x="1613218" y="2760658"/>
              <a:ext cx="465214" cy="1456233"/>
            </a:xfrm>
            <a:custGeom>
              <a:avLst/>
              <a:gdLst>
                <a:gd name="connsiteX0" fmla="*/ 0 w 593183"/>
                <a:gd name="connsiteY0" fmla="*/ 0 h 1480377"/>
                <a:gd name="connsiteX1" fmla="*/ 593183 w 593183"/>
                <a:gd name="connsiteY1" fmla="*/ 0 h 1480377"/>
                <a:gd name="connsiteX2" fmla="*/ 593183 w 593183"/>
                <a:gd name="connsiteY2" fmla="*/ 1480377 h 1480377"/>
                <a:gd name="connsiteX3" fmla="*/ 0 w 593183"/>
                <a:gd name="connsiteY3" fmla="*/ 1480377 h 1480377"/>
                <a:gd name="connsiteX4" fmla="*/ 0 w 593183"/>
                <a:gd name="connsiteY4" fmla="*/ 0 h 1480377"/>
                <a:gd name="connsiteX0" fmla="*/ 0 w 593183"/>
                <a:gd name="connsiteY0" fmla="*/ 205605 h 1685982"/>
                <a:gd name="connsiteX1" fmla="*/ 365936 w 593183"/>
                <a:gd name="connsiteY1" fmla="*/ 0 h 1685982"/>
                <a:gd name="connsiteX2" fmla="*/ 593183 w 593183"/>
                <a:gd name="connsiteY2" fmla="*/ 1685982 h 1685982"/>
                <a:gd name="connsiteX3" fmla="*/ 0 w 593183"/>
                <a:gd name="connsiteY3" fmla="*/ 1685982 h 1685982"/>
                <a:gd name="connsiteX4" fmla="*/ 0 w 593183"/>
                <a:gd name="connsiteY4" fmla="*/ 205605 h 1685982"/>
                <a:gd name="connsiteX0" fmla="*/ 21643 w 593183"/>
                <a:gd name="connsiteY0" fmla="*/ 97392 h 1685982"/>
                <a:gd name="connsiteX1" fmla="*/ 365936 w 593183"/>
                <a:gd name="connsiteY1" fmla="*/ 0 h 1685982"/>
                <a:gd name="connsiteX2" fmla="*/ 593183 w 593183"/>
                <a:gd name="connsiteY2" fmla="*/ 1685982 h 1685982"/>
                <a:gd name="connsiteX3" fmla="*/ 0 w 593183"/>
                <a:gd name="connsiteY3" fmla="*/ 1685982 h 1685982"/>
                <a:gd name="connsiteX4" fmla="*/ 21643 w 593183"/>
                <a:gd name="connsiteY4" fmla="*/ 97392 h 1685982"/>
                <a:gd name="connsiteX0" fmla="*/ 102803 w 674343"/>
                <a:gd name="connsiteY0" fmla="*/ 97392 h 2432652"/>
                <a:gd name="connsiteX1" fmla="*/ 447096 w 674343"/>
                <a:gd name="connsiteY1" fmla="*/ 0 h 2432652"/>
                <a:gd name="connsiteX2" fmla="*/ 674343 w 674343"/>
                <a:gd name="connsiteY2" fmla="*/ 1685982 h 2432652"/>
                <a:gd name="connsiteX3" fmla="*/ 0 w 674343"/>
                <a:gd name="connsiteY3" fmla="*/ 2432652 h 2432652"/>
                <a:gd name="connsiteX4" fmla="*/ 102803 w 674343"/>
                <a:gd name="connsiteY4" fmla="*/ 97392 h 2432652"/>
                <a:gd name="connsiteX0" fmla="*/ 102803 w 674343"/>
                <a:gd name="connsiteY0" fmla="*/ 97392 h 2432652"/>
                <a:gd name="connsiteX1" fmla="*/ 447096 w 674343"/>
                <a:gd name="connsiteY1" fmla="*/ 0 h 2432652"/>
                <a:gd name="connsiteX2" fmla="*/ 674343 w 674343"/>
                <a:gd name="connsiteY2" fmla="*/ 1685982 h 2432652"/>
                <a:gd name="connsiteX3" fmla="*/ 0 w 674343"/>
                <a:gd name="connsiteY3" fmla="*/ 2432652 h 2432652"/>
                <a:gd name="connsiteX4" fmla="*/ 102803 w 674343"/>
                <a:gd name="connsiteY4" fmla="*/ 97392 h 2432652"/>
                <a:gd name="connsiteX0" fmla="*/ 102803 w 674343"/>
                <a:gd name="connsiteY0" fmla="*/ 97392 h 2432652"/>
                <a:gd name="connsiteX1" fmla="*/ 447096 w 674343"/>
                <a:gd name="connsiteY1" fmla="*/ 0 h 2432652"/>
                <a:gd name="connsiteX2" fmla="*/ 674343 w 674343"/>
                <a:gd name="connsiteY2" fmla="*/ 1685982 h 2432652"/>
                <a:gd name="connsiteX3" fmla="*/ 0 w 674343"/>
                <a:gd name="connsiteY3" fmla="*/ 2432652 h 2432652"/>
                <a:gd name="connsiteX4" fmla="*/ 102803 w 674343"/>
                <a:gd name="connsiteY4" fmla="*/ 97392 h 2432652"/>
                <a:gd name="connsiteX0" fmla="*/ 102803 w 777145"/>
                <a:gd name="connsiteY0" fmla="*/ 97392 h 2432652"/>
                <a:gd name="connsiteX1" fmla="*/ 447096 w 777145"/>
                <a:gd name="connsiteY1" fmla="*/ 0 h 2432652"/>
                <a:gd name="connsiteX2" fmla="*/ 777145 w 777145"/>
                <a:gd name="connsiteY2" fmla="*/ 2367724 h 2432652"/>
                <a:gd name="connsiteX3" fmla="*/ 0 w 777145"/>
                <a:gd name="connsiteY3" fmla="*/ 2432652 h 2432652"/>
                <a:gd name="connsiteX4" fmla="*/ 102803 w 777145"/>
                <a:gd name="connsiteY4" fmla="*/ 97392 h 2432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5" h="2432652">
                  <a:moveTo>
                    <a:pt x="102803" y="97392"/>
                  </a:moveTo>
                  <a:lnTo>
                    <a:pt x="447096" y="0"/>
                  </a:lnTo>
                  <a:lnTo>
                    <a:pt x="777145" y="2367724"/>
                  </a:lnTo>
                  <a:lnTo>
                    <a:pt x="0" y="2432652"/>
                  </a:lnTo>
                  <a:cubicBezTo>
                    <a:pt x="223640" y="2119548"/>
                    <a:pt x="-39678" y="1113881"/>
                    <a:pt x="102803" y="97392"/>
                  </a:cubicBezTo>
                  <a:close/>
                </a:path>
              </a:pathLst>
            </a:custGeom>
            <a:solidFill>
              <a:srgbClr val="CBD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1" name="Rectangle 22">
              <a:extLst>
                <a:ext uri="{FF2B5EF4-FFF2-40B4-BE49-F238E27FC236}">
                  <a16:creationId xmlns:a16="http://schemas.microsoft.com/office/drawing/2014/main" id="{5F4F74FD-820A-4A51-865D-E6EB5330E6D3}"/>
                </a:ext>
              </a:extLst>
            </p:cNvPr>
            <p:cNvSpPr/>
            <p:nvPr/>
          </p:nvSpPr>
          <p:spPr>
            <a:xfrm>
              <a:off x="2394452" y="2756528"/>
              <a:ext cx="351628" cy="1467232"/>
            </a:xfrm>
            <a:custGeom>
              <a:avLst/>
              <a:gdLst>
                <a:gd name="connsiteX0" fmla="*/ 0 w 82835"/>
                <a:gd name="connsiteY0" fmla="*/ 0 h 2045226"/>
                <a:gd name="connsiteX1" fmla="*/ 82835 w 82835"/>
                <a:gd name="connsiteY1" fmla="*/ 0 h 2045226"/>
                <a:gd name="connsiteX2" fmla="*/ 82835 w 82835"/>
                <a:gd name="connsiteY2" fmla="*/ 2045226 h 2045226"/>
                <a:gd name="connsiteX3" fmla="*/ 0 w 82835"/>
                <a:gd name="connsiteY3" fmla="*/ 2045226 h 2045226"/>
                <a:gd name="connsiteX4" fmla="*/ 0 w 82835"/>
                <a:gd name="connsiteY4" fmla="*/ 0 h 2045226"/>
                <a:gd name="connsiteX0" fmla="*/ 0 w 380421"/>
                <a:gd name="connsiteY0" fmla="*/ 70339 h 2115565"/>
                <a:gd name="connsiteX1" fmla="*/ 380421 w 380421"/>
                <a:gd name="connsiteY1" fmla="*/ 0 h 2115565"/>
                <a:gd name="connsiteX2" fmla="*/ 82835 w 380421"/>
                <a:gd name="connsiteY2" fmla="*/ 2115565 h 2115565"/>
                <a:gd name="connsiteX3" fmla="*/ 0 w 380421"/>
                <a:gd name="connsiteY3" fmla="*/ 2115565 h 2115565"/>
                <a:gd name="connsiteX4" fmla="*/ 0 w 380421"/>
                <a:gd name="connsiteY4" fmla="*/ 70339 h 2115565"/>
                <a:gd name="connsiteX0" fmla="*/ 0 w 391243"/>
                <a:gd name="connsiteY0" fmla="*/ 0 h 2223777"/>
                <a:gd name="connsiteX1" fmla="*/ 391243 w 391243"/>
                <a:gd name="connsiteY1" fmla="*/ 108212 h 2223777"/>
                <a:gd name="connsiteX2" fmla="*/ 93657 w 391243"/>
                <a:gd name="connsiteY2" fmla="*/ 2223777 h 2223777"/>
                <a:gd name="connsiteX3" fmla="*/ 10822 w 391243"/>
                <a:gd name="connsiteY3" fmla="*/ 2223777 h 2223777"/>
                <a:gd name="connsiteX4" fmla="*/ 0 w 391243"/>
                <a:gd name="connsiteY4" fmla="*/ 0 h 2223777"/>
                <a:gd name="connsiteX0" fmla="*/ 0 w 450760"/>
                <a:gd name="connsiteY0" fmla="*/ 0 h 2391507"/>
                <a:gd name="connsiteX1" fmla="*/ 391243 w 450760"/>
                <a:gd name="connsiteY1" fmla="*/ 108212 h 2391507"/>
                <a:gd name="connsiteX2" fmla="*/ 450760 w 450760"/>
                <a:gd name="connsiteY2" fmla="*/ 2391507 h 2391507"/>
                <a:gd name="connsiteX3" fmla="*/ 10822 w 450760"/>
                <a:gd name="connsiteY3" fmla="*/ 2223777 h 2391507"/>
                <a:gd name="connsiteX4" fmla="*/ 0 w 450760"/>
                <a:gd name="connsiteY4" fmla="*/ 0 h 2391507"/>
                <a:gd name="connsiteX0" fmla="*/ 6065 w 456825"/>
                <a:gd name="connsiteY0" fmla="*/ 0 h 2451025"/>
                <a:gd name="connsiteX1" fmla="*/ 397308 w 456825"/>
                <a:gd name="connsiteY1" fmla="*/ 108212 h 2451025"/>
                <a:gd name="connsiteX2" fmla="*/ 456825 w 456825"/>
                <a:gd name="connsiteY2" fmla="*/ 2391507 h 2451025"/>
                <a:gd name="connsiteX3" fmla="*/ 655 w 456825"/>
                <a:gd name="connsiteY3" fmla="*/ 2451025 h 2451025"/>
                <a:gd name="connsiteX4" fmla="*/ 6065 w 456825"/>
                <a:gd name="connsiteY4" fmla="*/ 0 h 2451025"/>
                <a:gd name="connsiteX0" fmla="*/ 6065 w 456825"/>
                <a:gd name="connsiteY0" fmla="*/ 0 h 2451025"/>
                <a:gd name="connsiteX1" fmla="*/ 397308 w 456825"/>
                <a:gd name="connsiteY1" fmla="*/ 108212 h 2451025"/>
                <a:gd name="connsiteX2" fmla="*/ 456825 w 456825"/>
                <a:gd name="connsiteY2" fmla="*/ 2391507 h 2451025"/>
                <a:gd name="connsiteX3" fmla="*/ 655 w 456825"/>
                <a:gd name="connsiteY3" fmla="*/ 2451025 h 2451025"/>
                <a:gd name="connsiteX4" fmla="*/ 6065 w 456825"/>
                <a:gd name="connsiteY4" fmla="*/ 0 h 2451025"/>
                <a:gd name="connsiteX0" fmla="*/ 6065 w 505521"/>
                <a:gd name="connsiteY0" fmla="*/ 0 h 2451025"/>
                <a:gd name="connsiteX1" fmla="*/ 397308 w 505521"/>
                <a:gd name="connsiteY1" fmla="*/ 108212 h 2451025"/>
                <a:gd name="connsiteX2" fmla="*/ 505521 w 505521"/>
                <a:gd name="connsiteY2" fmla="*/ 2407739 h 2451025"/>
                <a:gd name="connsiteX3" fmla="*/ 655 w 505521"/>
                <a:gd name="connsiteY3" fmla="*/ 2451025 h 2451025"/>
                <a:gd name="connsiteX4" fmla="*/ 6065 w 505521"/>
                <a:gd name="connsiteY4" fmla="*/ 0 h 2451025"/>
                <a:gd name="connsiteX0" fmla="*/ 6065 w 505521"/>
                <a:gd name="connsiteY0" fmla="*/ 0 h 2451025"/>
                <a:gd name="connsiteX1" fmla="*/ 397308 w 505521"/>
                <a:gd name="connsiteY1" fmla="*/ 108212 h 2451025"/>
                <a:gd name="connsiteX2" fmla="*/ 505521 w 505521"/>
                <a:gd name="connsiteY2" fmla="*/ 2407739 h 2451025"/>
                <a:gd name="connsiteX3" fmla="*/ 655 w 505521"/>
                <a:gd name="connsiteY3" fmla="*/ 2451025 h 2451025"/>
                <a:gd name="connsiteX4" fmla="*/ 6065 w 505521"/>
                <a:gd name="connsiteY4" fmla="*/ 0 h 24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521" h="2451025">
                  <a:moveTo>
                    <a:pt x="6065" y="0"/>
                  </a:moveTo>
                  <a:lnTo>
                    <a:pt x="397308" y="108212"/>
                  </a:lnTo>
                  <a:cubicBezTo>
                    <a:pt x="249417" y="301192"/>
                    <a:pt x="312541" y="1960459"/>
                    <a:pt x="505521" y="2407739"/>
                  </a:cubicBezTo>
                  <a:lnTo>
                    <a:pt x="655" y="2451025"/>
                  </a:lnTo>
                  <a:cubicBezTo>
                    <a:pt x="-2952" y="1709766"/>
                    <a:pt x="9672" y="741259"/>
                    <a:pt x="6065" y="0"/>
                  </a:cubicBezTo>
                  <a:close/>
                </a:path>
              </a:pathLst>
            </a:custGeom>
            <a:solidFill>
              <a:srgbClr val="CBD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2" name="Rectangle 23">
              <a:extLst>
                <a:ext uri="{FF2B5EF4-FFF2-40B4-BE49-F238E27FC236}">
                  <a16:creationId xmlns:a16="http://schemas.microsoft.com/office/drawing/2014/main" id="{FE4BC863-A193-46C8-8F03-96DA2E82E3F1}"/>
                </a:ext>
              </a:extLst>
            </p:cNvPr>
            <p:cNvSpPr/>
            <p:nvPr/>
          </p:nvSpPr>
          <p:spPr>
            <a:xfrm>
              <a:off x="2586567" y="2803511"/>
              <a:ext cx="287756" cy="674907"/>
            </a:xfrm>
            <a:custGeom>
              <a:avLst/>
              <a:gdLst>
                <a:gd name="connsiteX0" fmla="*/ 0 w 334358"/>
                <a:gd name="connsiteY0" fmla="*/ 0 h 559320"/>
                <a:gd name="connsiteX1" fmla="*/ 334358 w 334358"/>
                <a:gd name="connsiteY1" fmla="*/ 0 h 559320"/>
                <a:gd name="connsiteX2" fmla="*/ 334358 w 334358"/>
                <a:gd name="connsiteY2" fmla="*/ 559320 h 559320"/>
                <a:gd name="connsiteX3" fmla="*/ 0 w 334358"/>
                <a:gd name="connsiteY3" fmla="*/ 559320 h 559320"/>
                <a:gd name="connsiteX4" fmla="*/ 0 w 334358"/>
                <a:gd name="connsiteY4" fmla="*/ 0 h 559320"/>
                <a:gd name="connsiteX0" fmla="*/ 0 w 361411"/>
                <a:gd name="connsiteY0" fmla="*/ 0 h 862316"/>
                <a:gd name="connsiteX1" fmla="*/ 361411 w 361411"/>
                <a:gd name="connsiteY1" fmla="*/ 302996 h 862316"/>
                <a:gd name="connsiteX2" fmla="*/ 361411 w 361411"/>
                <a:gd name="connsiteY2" fmla="*/ 862316 h 862316"/>
                <a:gd name="connsiteX3" fmla="*/ 27053 w 361411"/>
                <a:gd name="connsiteY3" fmla="*/ 862316 h 862316"/>
                <a:gd name="connsiteX4" fmla="*/ 0 w 361411"/>
                <a:gd name="connsiteY4" fmla="*/ 0 h 862316"/>
                <a:gd name="connsiteX0" fmla="*/ 0 w 393875"/>
                <a:gd name="connsiteY0" fmla="*/ 0 h 862316"/>
                <a:gd name="connsiteX1" fmla="*/ 393875 w 393875"/>
                <a:gd name="connsiteY1" fmla="*/ 351691 h 862316"/>
                <a:gd name="connsiteX2" fmla="*/ 361411 w 393875"/>
                <a:gd name="connsiteY2" fmla="*/ 862316 h 862316"/>
                <a:gd name="connsiteX3" fmla="*/ 27053 w 393875"/>
                <a:gd name="connsiteY3" fmla="*/ 862316 h 862316"/>
                <a:gd name="connsiteX4" fmla="*/ 0 w 393875"/>
                <a:gd name="connsiteY4" fmla="*/ 0 h 862316"/>
                <a:gd name="connsiteX0" fmla="*/ 59517 w 453392"/>
                <a:gd name="connsiteY0" fmla="*/ 0 h 970529"/>
                <a:gd name="connsiteX1" fmla="*/ 453392 w 453392"/>
                <a:gd name="connsiteY1" fmla="*/ 351691 h 970529"/>
                <a:gd name="connsiteX2" fmla="*/ 420928 w 453392"/>
                <a:gd name="connsiteY2" fmla="*/ 862316 h 970529"/>
                <a:gd name="connsiteX3" fmla="*/ 0 w 453392"/>
                <a:gd name="connsiteY3" fmla="*/ 970529 h 970529"/>
                <a:gd name="connsiteX4" fmla="*/ 59517 w 453392"/>
                <a:gd name="connsiteY4" fmla="*/ 0 h 970529"/>
                <a:gd name="connsiteX0" fmla="*/ 59517 w 453392"/>
                <a:gd name="connsiteY0" fmla="*/ 0 h 1127438"/>
                <a:gd name="connsiteX1" fmla="*/ 453392 w 453392"/>
                <a:gd name="connsiteY1" fmla="*/ 351691 h 1127438"/>
                <a:gd name="connsiteX2" fmla="*/ 447981 w 453392"/>
                <a:gd name="connsiteY2" fmla="*/ 1127438 h 1127438"/>
                <a:gd name="connsiteX3" fmla="*/ 0 w 453392"/>
                <a:gd name="connsiteY3" fmla="*/ 970529 h 1127438"/>
                <a:gd name="connsiteX4" fmla="*/ 59517 w 453392"/>
                <a:gd name="connsiteY4" fmla="*/ 0 h 1127438"/>
                <a:gd name="connsiteX0" fmla="*/ 59517 w 471478"/>
                <a:gd name="connsiteY0" fmla="*/ 0 h 1127438"/>
                <a:gd name="connsiteX1" fmla="*/ 453392 w 471478"/>
                <a:gd name="connsiteY1" fmla="*/ 351691 h 1127438"/>
                <a:gd name="connsiteX2" fmla="*/ 447981 w 471478"/>
                <a:gd name="connsiteY2" fmla="*/ 1127438 h 1127438"/>
                <a:gd name="connsiteX3" fmla="*/ 0 w 471478"/>
                <a:gd name="connsiteY3" fmla="*/ 970529 h 1127438"/>
                <a:gd name="connsiteX4" fmla="*/ 59517 w 471478"/>
                <a:gd name="connsiteY4" fmla="*/ 0 h 1127438"/>
                <a:gd name="connsiteX0" fmla="*/ 59517 w 471478"/>
                <a:gd name="connsiteY0" fmla="*/ 0 h 1127438"/>
                <a:gd name="connsiteX1" fmla="*/ 453392 w 471478"/>
                <a:gd name="connsiteY1" fmla="*/ 351691 h 1127438"/>
                <a:gd name="connsiteX2" fmla="*/ 447981 w 471478"/>
                <a:gd name="connsiteY2" fmla="*/ 1127438 h 1127438"/>
                <a:gd name="connsiteX3" fmla="*/ 0 w 471478"/>
                <a:gd name="connsiteY3" fmla="*/ 970529 h 1127438"/>
                <a:gd name="connsiteX4" fmla="*/ 59517 w 471478"/>
                <a:gd name="connsiteY4" fmla="*/ 0 h 1127438"/>
                <a:gd name="connsiteX0" fmla="*/ 59517 w 471478"/>
                <a:gd name="connsiteY0" fmla="*/ 0 h 1127438"/>
                <a:gd name="connsiteX1" fmla="*/ 453392 w 471478"/>
                <a:gd name="connsiteY1" fmla="*/ 351691 h 1127438"/>
                <a:gd name="connsiteX2" fmla="*/ 447981 w 471478"/>
                <a:gd name="connsiteY2" fmla="*/ 1127438 h 1127438"/>
                <a:gd name="connsiteX3" fmla="*/ 0 w 471478"/>
                <a:gd name="connsiteY3" fmla="*/ 970529 h 1127438"/>
                <a:gd name="connsiteX4" fmla="*/ 59517 w 471478"/>
                <a:gd name="connsiteY4" fmla="*/ 0 h 1127438"/>
                <a:gd name="connsiteX0" fmla="*/ 59517 w 471478"/>
                <a:gd name="connsiteY0" fmla="*/ 0 h 1127438"/>
                <a:gd name="connsiteX1" fmla="*/ 453392 w 471478"/>
                <a:gd name="connsiteY1" fmla="*/ 351691 h 1127438"/>
                <a:gd name="connsiteX2" fmla="*/ 447981 w 471478"/>
                <a:gd name="connsiteY2" fmla="*/ 1127438 h 1127438"/>
                <a:gd name="connsiteX3" fmla="*/ 0 w 471478"/>
                <a:gd name="connsiteY3" fmla="*/ 970529 h 1127438"/>
                <a:gd name="connsiteX4" fmla="*/ 59517 w 471478"/>
                <a:gd name="connsiteY4" fmla="*/ 0 h 1127438"/>
                <a:gd name="connsiteX0" fmla="*/ 59517 w 448204"/>
                <a:gd name="connsiteY0" fmla="*/ 0 h 1127438"/>
                <a:gd name="connsiteX1" fmla="*/ 447981 w 448204"/>
                <a:gd name="connsiteY1" fmla="*/ 1127438 h 1127438"/>
                <a:gd name="connsiteX2" fmla="*/ 0 w 448204"/>
                <a:gd name="connsiteY2" fmla="*/ 970529 h 1127438"/>
                <a:gd name="connsiteX3" fmla="*/ 59517 w 448204"/>
                <a:gd name="connsiteY3" fmla="*/ 0 h 1127438"/>
                <a:gd name="connsiteX0" fmla="*/ 59517 w 457503"/>
                <a:gd name="connsiteY0" fmla="*/ 0 h 1127438"/>
                <a:gd name="connsiteX1" fmla="*/ 447981 w 457503"/>
                <a:gd name="connsiteY1" fmla="*/ 1127438 h 1127438"/>
                <a:gd name="connsiteX2" fmla="*/ 0 w 457503"/>
                <a:gd name="connsiteY2" fmla="*/ 970529 h 1127438"/>
                <a:gd name="connsiteX3" fmla="*/ 59517 w 457503"/>
                <a:gd name="connsiteY3" fmla="*/ 0 h 1127438"/>
                <a:gd name="connsiteX0" fmla="*/ 59517 w 468149"/>
                <a:gd name="connsiteY0" fmla="*/ 0 h 1127438"/>
                <a:gd name="connsiteX1" fmla="*/ 447981 w 468149"/>
                <a:gd name="connsiteY1" fmla="*/ 1127438 h 1127438"/>
                <a:gd name="connsiteX2" fmla="*/ 0 w 468149"/>
                <a:gd name="connsiteY2" fmla="*/ 970529 h 1127438"/>
                <a:gd name="connsiteX3" fmla="*/ 59517 w 468149"/>
                <a:gd name="connsiteY3" fmla="*/ 0 h 1127438"/>
                <a:gd name="connsiteX0" fmla="*/ 72068 w 480700"/>
                <a:gd name="connsiteY0" fmla="*/ 0 h 1127438"/>
                <a:gd name="connsiteX1" fmla="*/ 460532 w 480700"/>
                <a:gd name="connsiteY1" fmla="*/ 1127438 h 1127438"/>
                <a:gd name="connsiteX2" fmla="*/ 12551 w 480700"/>
                <a:gd name="connsiteY2" fmla="*/ 970529 h 1127438"/>
                <a:gd name="connsiteX3" fmla="*/ 72068 w 480700"/>
                <a:gd name="connsiteY3" fmla="*/ 0 h 1127438"/>
              </a:gdLst>
              <a:ahLst/>
              <a:cxnLst>
                <a:cxn ang="0">
                  <a:pos x="connsiteX0" y="connsiteY0"/>
                </a:cxn>
                <a:cxn ang="0">
                  <a:pos x="connsiteX1" y="connsiteY1"/>
                </a:cxn>
                <a:cxn ang="0">
                  <a:pos x="connsiteX2" y="connsiteY2"/>
                </a:cxn>
                <a:cxn ang="0">
                  <a:pos x="connsiteX3" y="connsiteY3"/>
                </a:cxn>
              </a:cxnLst>
              <a:rect l="l" t="t" r="r" b="b"/>
              <a:pathLst>
                <a:path w="480700" h="1127438">
                  <a:moveTo>
                    <a:pt x="72068" y="0"/>
                  </a:moveTo>
                  <a:cubicBezTo>
                    <a:pt x="401031" y="101900"/>
                    <a:pt x="535379" y="181139"/>
                    <a:pt x="460532" y="1127438"/>
                  </a:cubicBezTo>
                  <a:lnTo>
                    <a:pt x="12551" y="970529"/>
                  </a:lnTo>
                  <a:cubicBezTo>
                    <a:pt x="32390" y="647019"/>
                    <a:pt x="-58608" y="434346"/>
                    <a:pt x="72068" y="0"/>
                  </a:cubicBezTo>
                  <a:close/>
                </a:path>
              </a:pathLst>
            </a:custGeom>
            <a:solidFill>
              <a:srgbClr val="019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3" name="Rectangle 13">
              <a:extLst>
                <a:ext uri="{FF2B5EF4-FFF2-40B4-BE49-F238E27FC236}">
                  <a16:creationId xmlns:a16="http://schemas.microsoft.com/office/drawing/2014/main" id="{51956917-F55C-4677-A4FB-356755E6A044}"/>
                </a:ext>
              </a:extLst>
            </p:cNvPr>
            <p:cNvSpPr/>
            <p:nvPr/>
          </p:nvSpPr>
          <p:spPr>
            <a:xfrm>
              <a:off x="1829520" y="2607995"/>
              <a:ext cx="568177" cy="376895"/>
            </a:xfrm>
            <a:custGeom>
              <a:avLst/>
              <a:gdLst>
                <a:gd name="connsiteX0" fmla="*/ 0 w 551749"/>
                <a:gd name="connsiteY0" fmla="*/ 0 h 579449"/>
                <a:gd name="connsiteX1" fmla="*/ 551749 w 551749"/>
                <a:gd name="connsiteY1" fmla="*/ 0 h 579449"/>
                <a:gd name="connsiteX2" fmla="*/ 551749 w 551749"/>
                <a:gd name="connsiteY2" fmla="*/ 579449 h 579449"/>
                <a:gd name="connsiteX3" fmla="*/ 0 w 551749"/>
                <a:gd name="connsiteY3" fmla="*/ 579449 h 579449"/>
                <a:gd name="connsiteX4" fmla="*/ 0 w 551749"/>
                <a:gd name="connsiteY4" fmla="*/ 0 h 579449"/>
                <a:gd name="connsiteX0" fmla="*/ 258501 w 810250"/>
                <a:gd name="connsiteY0" fmla="*/ 0 h 579449"/>
                <a:gd name="connsiteX1" fmla="*/ 810250 w 810250"/>
                <a:gd name="connsiteY1" fmla="*/ 0 h 579449"/>
                <a:gd name="connsiteX2" fmla="*/ 810250 w 810250"/>
                <a:gd name="connsiteY2" fmla="*/ 579449 h 579449"/>
                <a:gd name="connsiteX3" fmla="*/ 0 w 810250"/>
                <a:gd name="connsiteY3" fmla="*/ 351814 h 579449"/>
                <a:gd name="connsiteX4" fmla="*/ 258501 w 810250"/>
                <a:gd name="connsiteY4" fmla="*/ 0 h 579449"/>
                <a:gd name="connsiteX0" fmla="*/ 258501 w 810250"/>
                <a:gd name="connsiteY0" fmla="*/ 0 h 579449"/>
                <a:gd name="connsiteX1" fmla="*/ 810250 w 810250"/>
                <a:gd name="connsiteY1" fmla="*/ 0 h 579449"/>
                <a:gd name="connsiteX2" fmla="*/ 810250 w 810250"/>
                <a:gd name="connsiteY2" fmla="*/ 579449 h 579449"/>
                <a:gd name="connsiteX3" fmla="*/ 0 w 810250"/>
                <a:gd name="connsiteY3" fmla="*/ 351814 h 579449"/>
                <a:gd name="connsiteX4" fmla="*/ 258501 w 810250"/>
                <a:gd name="connsiteY4" fmla="*/ 0 h 579449"/>
                <a:gd name="connsiteX0" fmla="*/ 258501 w 810250"/>
                <a:gd name="connsiteY0" fmla="*/ 0 h 579449"/>
                <a:gd name="connsiteX1" fmla="*/ 810250 w 810250"/>
                <a:gd name="connsiteY1" fmla="*/ 0 h 579449"/>
                <a:gd name="connsiteX2" fmla="*/ 810250 w 810250"/>
                <a:gd name="connsiteY2" fmla="*/ 579449 h 579449"/>
                <a:gd name="connsiteX3" fmla="*/ 0 w 810250"/>
                <a:gd name="connsiteY3" fmla="*/ 351814 h 579449"/>
                <a:gd name="connsiteX4" fmla="*/ 258501 w 810250"/>
                <a:gd name="connsiteY4" fmla="*/ 0 h 579449"/>
                <a:gd name="connsiteX0" fmla="*/ 258501 w 949146"/>
                <a:gd name="connsiteY0" fmla="*/ 0 h 629606"/>
                <a:gd name="connsiteX1" fmla="*/ 810250 w 949146"/>
                <a:gd name="connsiteY1" fmla="*/ 0 h 629606"/>
                <a:gd name="connsiteX2" fmla="*/ 949146 w 949146"/>
                <a:gd name="connsiteY2" fmla="*/ 629606 h 629606"/>
                <a:gd name="connsiteX3" fmla="*/ 0 w 949146"/>
                <a:gd name="connsiteY3" fmla="*/ 351814 h 629606"/>
                <a:gd name="connsiteX4" fmla="*/ 258501 w 949146"/>
                <a:gd name="connsiteY4" fmla="*/ 0 h 629606"/>
                <a:gd name="connsiteX0" fmla="*/ 258501 w 949146"/>
                <a:gd name="connsiteY0" fmla="*/ 0 h 629606"/>
                <a:gd name="connsiteX1" fmla="*/ 810250 w 949146"/>
                <a:gd name="connsiteY1" fmla="*/ 0 h 629606"/>
                <a:gd name="connsiteX2" fmla="*/ 949146 w 949146"/>
                <a:gd name="connsiteY2" fmla="*/ 629606 h 629606"/>
                <a:gd name="connsiteX3" fmla="*/ 0 w 949146"/>
                <a:gd name="connsiteY3" fmla="*/ 351814 h 629606"/>
                <a:gd name="connsiteX4" fmla="*/ 258501 w 949146"/>
                <a:gd name="connsiteY4" fmla="*/ 0 h 629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146" h="629606">
                  <a:moveTo>
                    <a:pt x="258501" y="0"/>
                  </a:moveTo>
                  <a:lnTo>
                    <a:pt x="810250" y="0"/>
                  </a:lnTo>
                  <a:lnTo>
                    <a:pt x="949146" y="629606"/>
                  </a:lnTo>
                  <a:cubicBezTo>
                    <a:pt x="574891" y="625748"/>
                    <a:pt x="316382" y="444411"/>
                    <a:pt x="0" y="351814"/>
                  </a:cubicBezTo>
                  <a:cubicBezTo>
                    <a:pt x="425691" y="99505"/>
                    <a:pt x="218632" y="47823"/>
                    <a:pt x="258501" y="0"/>
                  </a:cubicBezTo>
                  <a:close/>
                </a:path>
              </a:pathLst>
            </a:custGeom>
            <a:solidFill>
              <a:srgbClr val="E48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4" name="Rectangle: Rounded Corners 153">
              <a:extLst>
                <a:ext uri="{FF2B5EF4-FFF2-40B4-BE49-F238E27FC236}">
                  <a16:creationId xmlns:a16="http://schemas.microsoft.com/office/drawing/2014/main" id="{F8D080A5-43DB-4060-A5B2-B0544C3DDA19}"/>
                </a:ext>
              </a:extLst>
            </p:cNvPr>
            <p:cNvSpPr/>
            <p:nvPr/>
          </p:nvSpPr>
          <p:spPr>
            <a:xfrm>
              <a:off x="1832665" y="1898882"/>
              <a:ext cx="641765" cy="813568"/>
            </a:xfrm>
            <a:prstGeom prst="roundRect">
              <a:avLst>
                <a:gd name="adj" fmla="val 50000"/>
              </a:avLst>
            </a:prstGeom>
            <a:solidFill>
              <a:srgbClr val="F4B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5" name="Rectangle 19">
              <a:extLst>
                <a:ext uri="{FF2B5EF4-FFF2-40B4-BE49-F238E27FC236}">
                  <a16:creationId xmlns:a16="http://schemas.microsoft.com/office/drawing/2014/main" id="{CBA74C93-0291-4884-8A11-9AF633FB713E}"/>
                </a:ext>
              </a:extLst>
            </p:cNvPr>
            <p:cNvSpPr/>
            <p:nvPr/>
          </p:nvSpPr>
          <p:spPr>
            <a:xfrm>
              <a:off x="1861425" y="2758876"/>
              <a:ext cx="636448" cy="1386197"/>
            </a:xfrm>
            <a:custGeom>
              <a:avLst/>
              <a:gdLst>
                <a:gd name="connsiteX0" fmla="*/ 0 w 1063193"/>
                <a:gd name="connsiteY0" fmla="*/ 0 h 2283191"/>
                <a:gd name="connsiteX1" fmla="*/ 1063193 w 1063193"/>
                <a:gd name="connsiteY1" fmla="*/ 0 h 2283191"/>
                <a:gd name="connsiteX2" fmla="*/ 1063193 w 1063193"/>
                <a:gd name="connsiteY2" fmla="*/ 2283191 h 2283191"/>
                <a:gd name="connsiteX3" fmla="*/ 0 w 1063193"/>
                <a:gd name="connsiteY3" fmla="*/ 2283191 h 2283191"/>
                <a:gd name="connsiteX4" fmla="*/ 0 w 1063193"/>
                <a:gd name="connsiteY4" fmla="*/ 0 h 2283191"/>
                <a:gd name="connsiteX0" fmla="*/ 21643 w 1063193"/>
                <a:gd name="connsiteY0" fmla="*/ 0 h 2315655"/>
                <a:gd name="connsiteX1" fmla="*/ 1063193 w 1063193"/>
                <a:gd name="connsiteY1" fmla="*/ 32464 h 2315655"/>
                <a:gd name="connsiteX2" fmla="*/ 1063193 w 1063193"/>
                <a:gd name="connsiteY2" fmla="*/ 2315655 h 2315655"/>
                <a:gd name="connsiteX3" fmla="*/ 0 w 1063193"/>
                <a:gd name="connsiteY3" fmla="*/ 2315655 h 2315655"/>
                <a:gd name="connsiteX4" fmla="*/ 21643 w 1063193"/>
                <a:gd name="connsiteY4" fmla="*/ 0 h 2315655"/>
                <a:gd name="connsiteX0" fmla="*/ 21643 w 1063193"/>
                <a:gd name="connsiteY0" fmla="*/ 0 h 2315655"/>
                <a:gd name="connsiteX1" fmla="*/ 1063193 w 1063193"/>
                <a:gd name="connsiteY1" fmla="*/ 32464 h 2315655"/>
                <a:gd name="connsiteX2" fmla="*/ 1063193 w 1063193"/>
                <a:gd name="connsiteY2" fmla="*/ 2315655 h 2315655"/>
                <a:gd name="connsiteX3" fmla="*/ 0 w 1063193"/>
                <a:gd name="connsiteY3" fmla="*/ 2315655 h 2315655"/>
                <a:gd name="connsiteX4" fmla="*/ 21643 w 1063193"/>
                <a:gd name="connsiteY4" fmla="*/ 0 h 2315655"/>
                <a:gd name="connsiteX0" fmla="*/ 21643 w 1063193"/>
                <a:gd name="connsiteY0" fmla="*/ 0 h 2315655"/>
                <a:gd name="connsiteX1" fmla="*/ 1063193 w 1063193"/>
                <a:gd name="connsiteY1" fmla="*/ 32464 h 2315655"/>
                <a:gd name="connsiteX2" fmla="*/ 1063193 w 1063193"/>
                <a:gd name="connsiteY2" fmla="*/ 2315655 h 2315655"/>
                <a:gd name="connsiteX3" fmla="*/ 0 w 1063193"/>
                <a:gd name="connsiteY3" fmla="*/ 2315655 h 2315655"/>
                <a:gd name="connsiteX4" fmla="*/ 21643 w 1063193"/>
                <a:gd name="connsiteY4" fmla="*/ 0 h 2315655"/>
                <a:gd name="connsiteX0" fmla="*/ 21643 w 1063193"/>
                <a:gd name="connsiteY0" fmla="*/ 0 h 2315655"/>
                <a:gd name="connsiteX1" fmla="*/ 1036140 w 1063193"/>
                <a:gd name="connsiteY1" fmla="*/ 5411 h 2315655"/>
                <a:gd name="connsiteX2" fmla="*/ 1063193 w 1063193"/>
                <a:gd name="connsiteY2" fmla="*/ 2315655 h 2315655"/>
                <a:gd name="connsiteX3" fmla="*/ 0 w 1063193"/>
                <a:gd name="connsiteY3" fmla="*/ 2315655 h 2315655"/>
                <a:gd name="connsiteX4" fmla="*/ 21643 w 1063193"/>
                <a:gd name="connsiteY4" fmla="*/ 0 h 231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193" h="2315655">
                  <a:moveTo>
                    <a:pt x="21643" y="0"/>
                  </a:moveTo>
                  <a:cubicBezTo>
                    <a:pt x="287666" y="297585"/>
                    <a:pt x="764707" y="205606"/>
                    <a:pt x="1036140" y="5411"/>
                  </a:cubicBezTo>
                  <a:lnTo>
                    <a:pt x="1063193" y="2315655"/>
                  </a:lnTo>
                  <a:lnTo>
                    <a:pt x="0" y="2315655"/>
                  </a:lnTo>
                  <a:lnTo>
                    <a:pt x="21643" y="0"/>
                  </a:lnTo>
                  <a:close/>
                </a:path>
              </a:pathLst>
            </a:custGeom>
            <a:solidFill>
              <a:srgbClr val="CBD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6" name="Oval 155">
              <a:extLst>
                <a:ext uri="{FF2B5EF4-FFF2-40B4-BE49-F238E27FC236}">
                  <a16:creationId xmlns:a16="http://schemas.microsoft.com/office/drawing/2014/main" id="{64C63DBF-1145-41FC-9306-F09097872E2F}"/>
                </a:ext>
              </a:extLst>
            </p:cNvPr>
            <p:cNvSpPr/>
            <p:nvPr/>
          </p:nvSpPr>
          <p:spPr>
            <a:xfrm rot="4801032">
              <a:off x="1744629" y="2328827"/>
              <a:ext cx="194772" cy="127972"/>
            </a:xfrm>
            <a:prstGeom prst="ellipse">
              <a:avLst/>
            </a:prstGeom>
            <a:solidFill>
              <a:srgbClr val="F1B6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7" name="Oval 156">
              <a:extLst>
                <a:ext uri="{FF2B5EF4-FFF2-40B4-BE49-F238E27FC236}">
                  <a16:creationId xmlns:a16="http://schemas.microsoft.com/office/drawing/2014/main" id="{30CA5FD9-0CEA-45AD-8A11-DE3980ED1AC4}"/>
                </a:ext>
              </a:extLst>
            </p:cNvPr>
            <p:cNvSpPr/>
            <p:nvPr/>
          </p:nvSpPr>
          <p:spPr>
            <a:xfrm rot="6270557">
              <a:off x="2382352" y="2294854"/>
              <a:ext cx="194772" cy="127972"/>
            </a:xfrm>
            <a:prstGeom prst="ellipse">
              <a:avLst/>
            </a:prstGeom>
            <a:solidFill>
              <a:srgbClr val="F1B6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8" name="Freeform: Shape 157">
              <a:extLst>
                <a:ext uri="{FF2B5EF4-FFF2-40B4-BE49-F238E27FC236}">
                  <a16:creationId xmlns:a16="http://schemas.microsoft.com/office/drawing/2014/main" id="{47915D75-E565-4AB8-A289-42454EE08E4C}"/>
                </a:ext>
              </a:extLst>
            </p:cNvPr>
            <p:cNvSpPr/>
            <p:nvPr/>
          </p:nvSpPr>
          <p:spPr>
            <a:xfrm>
              <a:off x="1793848" y="1879983"/>
              <a:ext cx="725474" cy="442296"/>
            </a:xfrm>
            <a:custGeom>
              <a:avLst/>
              <a:gdLst>
                <a:gd name="connsiteX0" fmla="*/ 3856 w 1255713"/>
                <a:gd name="connsiteY0" fmla="*/ 851497 h 893008"/>
                <a:gd name="connsiteX1" fmla="*/ 149711 w 1255713"/>
                <a:gd name="connsiteY1" fmla="*/ 801008 h 893008"/>
                <a:gd name="connsiteX2" fmla="*/ 250687 w 1255713"/>
                <a:gd name="connsiteY2" fmla="*/ 683202 h 893008"/>
                <a:gd name="connsiteX3" fmla="*/ 261907 w 1255713"/>
                <a:gd name="connsiteY3" fmla="*/ 537347 h 893008"/>
                <a:gd name="connsiteX4" fmla="*/ 447031 w 1255713"/>
                <a:gd name="connsiteY4" fmla="*/ 441980 h 893008"/>
                <a:gd name="connsiteX5" fmla="*/ 570447 w 1255713"/>
                <a:gd name="connsiteY5" fmla="*/ 256856 h 893008"/>
                <a:gd name="connsiteX6" fmla="*/ 536788 w 1255713"/>
                <a:gd name="connsiteY6" fmla="*/ 436370 h 893008"/>
                <a:gd name="connsiteX7" fmla="*/ 559227 w 1255713"/>
                <a:gd name="connsiteY7" fmla="*/ 559786 h 893008"/>
                <a:gd name="connsiteX8" fmla="*/ 800449 w 1255713"/>
                <a:gd name="connsiteY8" fmla="*/ 571006 h 893008"/>
                <a:gd name="connsiteX9" fmla="*/ 1036062 w 1255713"/>
                <a:gd name="connsiteY9" fmla="*/ 481249 h 893008"/>
                <a:gd name="connsiteX10" fmla="*/ 1080940 w 1255713"/>
                <a:gd name="connsiteY10" fmla="*/ 599055 h 893008"/>
                <a:gd name="connsiteX11" fmla="*/ 1159478 w 1255713"/>
                <a:gd name="connsiteY11" fmla="*/ 728081 h 893008"/>
                <a:gd name="connsiteX12" fmla="*/ 1193137 w 1255713"/>
                <a:gd name="connsiteY12" fmla="*/ 801008 h 893008"/>
                <a:gd name="connsiteX13" fmla="*/ 1254845 w 1255713"/>
                <a:gd name="connsiteY13" fmla="*/ 475639 h 893008"/>
                <a:gd name="connsiteX14" fmla="*/ 1215576 w 1255713"/>
                <a:gd name="connsiteY14" fmla="*/ 200758 h 893008"/>
                <a:gd name="connsiteX15" fmla="*/ 1041672 w 1255713"/>
                <a:gd name="connsiteY15" fmla="*/ 4415 h 893008"/>
                <a:gd name="connsiteX16" fmla="*/ 895816 w 1255713"/>
                <a:gd name="connsiteY16" fmla="*/ 71732 h 893008"/>
                <a:gd name="connsiteX17" fmla="*/ 318005 w 1255713"/>
                <a:gd name="connsiteY17" fmla="*/ 161489 h 893008"/>
                <a:gd name="connsiteX18" fmla="*/ 3856 w 1255713"/>
                <a:gd name="connsiteY18" fmla="*/ 851497 h 893008"/>
                <a:gd name="connsiteX0" fmla="*/ 825 w 1252682"/>
                <a:gd name="connsiteY0" fmla="*/ 861582 h 912360"/>
                <a:gd name="connsiteX1" fmla="*/ 146680 w 1252682"/>
                <a:gd name="connsiteY1" fmla="*/ 811093 h 912360"/>
                <a:gd name="connsiteX2" fmla="*/ 247656 w 1252682"/>
                <a:gd name="connsiteY2" fmla="*/ 693287 h 912360"/>
                <a:gd name="connsiteX3" fmla="*/ 258876 w 1252682"/>
                <a:gd name="connsiteY3" fmla="*/ 547432 h 912360"/>
                <a:gd name="connsiteX4" fmla="*/ 444000 w 1252682"/>
                <a:gd name="connsiteY4" fmla="*/ 452065 h 912360"/>
                <a:gd name="connsiteX5" fmla="*/ 567416 w 1252682"/>
                <a:gd name="connsiteY5" fmla="*/ 266941 h 912360"/>
                <a:gd name="connsiteX6" fmla="*/ 533757 w 1252682"/>
                <a:gd name="connsiteY6" fmla="*/ 446455 h 912360"/>
                <a:gd name="connsiteX7" fmla="*/ 556196 w 1252682"/>
                <a:gd name="connsiteY7" fmla="*/ 569871 h 912360"/>
                <a:gd name="connsiteX8" fmla="*/ 797418 w 1252682"/>
                <a:gd name="connsiteY8" fmla="*/ 581091 h 912360"/>
                <a:gd name="connsiteX9" fmla="*/ 1033031 w 1252682"/>
                <a:gd name="connsiteY9" fmla="*/ 491334 h 912360"/>
                <a:gd name="connsiteX10" fmla="*/ 1077909 w 1252682"/>
                <a:gd name="connsiteY10" fmla="*/ 609140 h 912360"/>
                <a:gd name="connsiteX11" fmla="*/ 1156447 w 1252682"/>
                <a:gd name="connsiteY11" fmla="*/ 738166 h 912360"/>
                <a:gd name="connsiteX12" fmla="*/ 1190106 w 1252682"/>
                <a:gd name="connsiteY12" fmla="*/ 811093 h 912360"/>
                <a:gd name="connsiteX13" fmla="*/ 1251814 w 1252682"/>
                <a:gd name="connsiteY13" fmla="*/ 485724 h 912360"/>
                <a:gd name="connsiteX14" fmla="*/ 1212545 w 1252682"/>
                <a:gd name="connsiteY14" fmla="*/ 210843 h 912360"/>
                <a:gd name="connsiteX15" fmla="*/ 1038641 w 1252682"/>
                <a:gd name="connsiteY15" fmla="*/ 14500 h 912360"/>
                <a:gd name="connsiteX16" fmla="*/ 892785 w 1252682"/>
                <a:gd name="connsiteY16" fmla="*/ 81817 h 912360"/>
                <a:gd name="connsiteX17" fmla="*/ 217002 w 1252682"/>
                <a:gd name="connsiteY17" fmla="*/ 44548 h 912360"/>
                <a:gd name="connsiteX18" fmla="*/ 825 w 1252682"/>
                <a:gd name="connsiteY18" fmla="*/ 861582 h 912360"/>
                <a:gd name="connsiteX0" fmla="*/ 825 w 1252682"/>
                <a:gd name="connsiteY0" fmla="*/ 907194 h 957973"/>
                <a:gd name="connsiteX1" fmla="*/ 146680 w 1252682"/>
                <a:gd name="connsiteY1" fmla="*/ 856705 h 957973"/>
                <a:gd name="connsiteX2" fmla="*/ 247656 w 1252682"/>
                <a:gd name="connsiteY2" fmla="*/ 738899 h 957973"/>
                <a:gd name="connsiteX3" fmla="*/ 258876 w 1252682"/>
                <a:gd name="connsiteY3" fmla="*/ 593044 h 957973"/>
                <a:gd name="connsiteX4" fmla="*/ 444000 w 1252682"/>
                <a:gd name="connsiteY4" fmla="*/ 497677 h 957973"/>
                <a:gd name="connsiteX5" fmla="*/ 567416 w 1252682"/>
                <a:gd name="connsiteY5" fmla="*/ 312553 h 957973"/>
                <a:gd name="connsiteX6" fmla="*/ 533757 w 1252682"/>
                <a:gd name="connsiteY6" fmla="*/ 492067 h 957973"/>
                <a:gd name="connsiteX7" fmla="*/ 556196 w 1252682"/>
                <a:gd name="connsiteY7" fmla="*/ 615483 h 957973"/>
                <a:gd name="connsiteX8" fmla="*/ 797418 w 1252682"/>
                <a:gd name="connsiteY8" fmla="*/ 626703 h 957973"/>
                <a:gd name="connsiteX9" fmla="*/ 1033031 w 1252682"/>
                <a:gd name="connsiteY9" fmla="*/ 536946 h 957973"/>
                <a:gd name="connsiteX10" fmla="*/ 1077909 w 1252682"/>
                <a:gd name="connsiteY10" fmla="*/ 654752 h 957973"/>
                <a:gd name="connsiteX11" fmla="*/ 1156447 w 1252682"/>
                <a:gd name="connsiteY11" fmla="*/ 783778 h 957973"/>
                <a:gd name="connsiteX12" fmla="*/ 1190106 w 1252682"/>
                <a:gd name="connsiteY12" fmla="*/ 856705 h 957973"/>
                <a:gd name="connsiteX13" fmla="*/ 1251814 w 1252682"/>
                <a:gd name="connsiteY13" fmla="*/ 531336 h 957973"/>
                <a:gd name="connsiteX14" fmla="*/ 1212545 w 1252682"/>
                <a:gd name="connsiteY14" fmla="*/ 256455 h 957973"/>
                <a:gd name="connsiteX15" fmla="*/ 1038641 w 1252682"/>
                <a:gd name="connsiteY15" fmla="*/ 60112 h 957973"/>
                <a:gd name="connsiteX16" fmla="*/ 840534 w 1252682"/>
                <a:gd name="connsiteY16" fmla="*/ 8871 h 957973"/>
                <a:gd name="connsiteX17" fmla="*/ 217002 w 1252682"/>
                <a:gd name="connsiteY17" fmla="*/ 90160 h 957973"/>
                <a:gd name="connsiteX18" fmla="*/ 825 w 1252682"/>
                <a:gd name="connsiteY18" fmla="*/ 907194 h 95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2682" h="957973">
                  <a:moveTo>
                    <a:pt x="825" y="907194"/>
                  </a:moveTo>
                  <a:cubicBezTo>
                    <a:pt x="-10895" y="1034951"/>
                    <a:pt x="105542" y="884754"/>
                    <a:pt x="146680" y="856705"/>
                  </a:cubicBezTo>
                  <a:cubicBezTo>
                    <a:pt x="187818" y="828656"/>
                    <a:pt x="228957" y="782842"/>
                    <a:pt x="247656" y="738899"/>
                  </a:cubicBezTo>
                  <a:cubicBezTo>
                    <a:pt x="266355" y="694956"/>
                    <a:pt x="226152" y="633248"/>
                    <a:pt x="258876" y="593044"/>
                  </a:cubicBezTo>
                  <a:cubicBezTo>
                    <a:pt x="291600" y="552840"/>
                    <a:pt x="392577" y="544425"/>
                    <a:pt x="444000" y="497677"/>
                  </a:cubicBezTo>
                  <a:cubicBezTo>
                    <a:pt x="495423" y="450928"/>
                    <a:pt x="552457" y="313488"/>
                    <a:pt x="567416" y="312553"/>
                  </a:cubicBezTo>
                  <a:cubicBezTo>
                    <a:pt x="582375" y="311618"/>
                    <a:pt x="535627" y="441579"/>
                    <a:pt x="533757" y="492067"/>
                  </a:cubicBezTo>
                  <a:cubicBezTo>
                    <a:pt x="531887" y="542555"/>
                    <a:pt x="512253" y="593044"/>
                    <a:pt x="556196" y="615483"/>
                  </a:cubicBezTo>
                  <a:cubicBezTo>
                    <a:pt x="600139" y="637922"/>
                    <a:pt x="717946" y="639792"/>
                    <a:pt x="797418" y="626703"/>
                  </a:cubicBezTo>
                  <a:cubicBezTo>
                    <a:pt x="876891" y="613613"/>
                    <a:pt x="986283" y="532271"/>
                    <a:pt x="1033031" y="536946"/>
                  </a:cubicBezTo>
                  <a:cubicBezTo>
                    <a:pt x="1079779" y="541621"/>
                    <a:pt x="1057340" y="613613"/>
                    <a:pt x="1077909" y="654752"/>
                  </a:cubicBezTo>
                  <a:cubicBezTo>
                    <a:pt x="1098478" y="695891"/>
                    <a:pt x="1137748" y="750119"/>
                    <a:pt x="1156447" y="783778"/>
                  </a:cubicBezTo>
                  <a:cubicBezTo>
                    <a:pt x="1175146" y="817437"/>
                    <a:pt x="1174211" y="898779"/>
                    <a:pt x="1190106" y="856705"/>
                  </a:cubicBezTo>
                  <a:cubicBezTo>
                    <a:pt x="1206001" y="814631"/>
                    <a:pt x="1248074" y="631378"/>
                    <a:pt x="1251814" y="531336"/>
                  </a:cubicBezTo>
                  <a:cubicBezTo>
                    <a:pt x="1255554" y="431294"/>
                    <a:pt x="1248074" y="334992"/>
                    <a:pt x="1212545" y="256455"/>
                  </a:cubicBezTo>
                  <a:cubicBezTo>
                    <a:pt x="1177016" y="177918"/>
                    <a:pt x="1100643" y="101376"/>
                    <a:pt x="1038641" y="60112"/>
                  </a:cubicBezTo>
                  <a:cubicBezTo>
                    <a:pt x="976639" y="18848"/>
                    <a:pt x="961145" y="-17308"/>
                    <a:pt x="840534" y="8871"/>
                  </a:cubicBezTo>
                  <a:cubicBezTo>
                    <a:pt x="719923" y="35050"/>
                    <a:pt x="356953" y="-59560"/>
                    <a:pt x="217002" y="90160"/>
                  </a:cubicBezTo>
                  <a:cubicBezTo>
                    <a:pt x="77051" y="239880"/>
                    <a:pt x="12545" y="779437"/>
                    <a:pt x="825" y="907194"/>
                  </a:cubicBezTo>
                  <a:close/>
                </a:path>
              </a:pathLst>
            </a:cu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9" name="Freeform: Shape 158">
              <a:extLst>
                <a:ext uri="{FF2B5EF4-FFF2-40B4-BE49-F238E27FC236}">
                  <a16:creationId xmlns:a16="http://schemas.microsoft.com/office/drawing/2014/main" id="{7021479A-99FB-44C6-8B37-5C765D132489}"/>
                </a:ext>
              </a:extLst>
            </p:cNvPr>
            <p:cNvSpPr/>
            <p:nvPr/>
          </p:nvSpPr>
          <p:spPr>
            <a:xfrm>
              <a:off x="1237986" y="1637676"/>
              <a:ext cx="1751321" cy="2114234"/>
            </a:xfrm>
            <a:custGeom>
              <a:avLst/>
              <a:gdLst>
                <a:gd name="connsiteX0" fmla="*/ 2071195 w 3841407"/>
                <a:gd name="connsiteY0" fmla="*/ 0 h 4637431"/>
                <a:gd name="connsiteX1" fmla="*/ 3515882 w 3841407"/>
                <a:gd name="connsiteY1" fmla="*/ 1444687 h 4637431"/>
                <a:gd name="connsiteX2" fmla="*/ 3515881 w 3841407"/>
                <a:gd name="connsiteY2" fmla="*/ 2094796 h 4637431"/>
                <a:gd name="connsiteX3" fmla="*/ 3508423 w 3841407"/>
                <a:gd name="connsiteY3" fmla="*/ 2242507 h 4637431"/>
                <a:gd name="connsiteX4" fmla="*/ 3494640 w 3841407"/>
                <a:gd name="connsiteY4" fmla="*/ 2332814 h 4637431"/>
                <a:gd name="connsiteX5" fmla="*/ 3596339 w 3841407"/>
                <a:gd name="connsiteY5" fmla="*/ 2416723 h 4637431"/>
                <a:gd name="connsiteX6" fmla="*/ 3841407 w 3841407"/>
                <a:gd name="connsiteY6" fmla="*/ 3008369 h 4637431"/>
                <a:gd name="connsiteX7" fmla="*/ 3698509 w 3841407"/>
                <a:gd name="connsiteY7" fmla="*/ 3476184 h 4637431"/>
                <a:gd name="connsiteX8" fmla="*/ 3657999 w 3841407"/>
                <a:gd name="connsiteY8" fmla="*/ 3525283 h 4637431"/>
                <a:gd name="connsiteX9" fmla="*/ 3667465 w 3841407"/>
                <a:gd name="connsiteY9" fmla="*/ 3562098 h 4637431"/>
                <a:gd name="connsiteX10" fmla="*/ 3684464 w 3841407"/>
                <a:gd name="connsiteY10" fmla="*/ 3730725 h 4637431"/>
                <a:gd name="connsiteX11" fmla="*/ 2847749 w 3841407"/>
                <a:gd name="connsiteY11" fmla="*/ 4567439 h 4637431"/>
                <a:gd name="connsiteX12" fmla="*/ 2011034 w 3841407"/>
                <a:gd name="connsiteY12" fmla="*/ 3730725 h 4637431"/>
                <a:gd name="connsiteX13" fmla="*/ 2028033 w 3841407"/>
                <a:gd name="connsiteY13" fmla="*/ 3562098 h 4637431"/>
                <a:gd name="connsiteX14" fmla="*/ 2034327 w 3841407"/>
                <a:gd name="connsiteY14" fmla="*/ 3537620 h 4637431"/>
                <a:gd name="connsiteX15" fmla="*/ 1929626 w 3841407"/>
                <a:gd name="connsiteY15" fmla="*/ 3532334 h 4637431"/>
                <a:gd name="connsiteX16" fmla="*/ 1936789 w 3841407"/>
                <a:gd name="connsiteY16" fmla="*/ 3551904 h 4637431"/>
                <a:gd name="connsiteX17" fmla="*/ 1974406 w 3841407"/>
                <a:gd name="connsiteY17" fmla="*/ 3800717 h 4637431"/>
                <a:gd name="connsiteX18" fmla="*/ 1137691 w 3841407"/>
                <a:gd name="connsiteY18" fmla="*/ 4637431 h 4637431"/>
                <a:gd name="connsiteX19" fmla="*/ 300976 w 3841407"/>
                <a:gd name="connsiteY19" fmla="*/ 3800717 h 4637431"/>
                <a:gd name="connsiteX20" fmla="*/ 338593 w 3841407"/>
                <a:gd name="connsiteY20" fmla="*/ 3551904 h 4637431"/>
                <a:gd name="connsiteX21" fmla="*/ 344083 w 3841407"/>
                <a:gd name="connsiteY21" fmla="*/ 3536906 h 4637431"/>
                <a:gd name="connsiteX22" fmla="*/ 245068 w 3841407"/>
                <a:gd name="connsiteY22" fmla="*/ 3455212 h 4637431"/>
                <a:gd name="connsiteX23" fmla="*/ 0 w 3841407"/>
                <a:gd name="connsiteY23" fmla="*/ 2863566 h 4637431"/>
                <a:gd name="connsiteX24" fmla="*/ 511028 w 3841407"/>
                <a:gd name="connsiteY24" fmla="*/ 2092605 h 4637431"/>
                <a:gd name="connsiteX25" fmla="*/ 626508 w 3841407"/>
                <a:gd name="connsiteY25" fmla="*/ 2056758 h 4637431"/>
                <a:gd name="connsiteX26" fmla="*/ 626508 w 3841407"/>
                <a:gd name="connsiteY26" fmla="*/ 1444687 h 4637431"/>
                <a:gd name="connsiteX27" fmla="*/ 2071195 w 3841407"/>
                <a:gd name="connsiteY27" fmla="*/ 0 h 463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41407" h="4637431">
                  <a:moveTo>
                    <a:pt x="2071195" y="0"/>
                  </a:moveTo>
                  <a:cubicBezTo>
                    <a:pt x="2869074" y="0"/>
                    <a:pt x="3515882" y="646808"/>
                    <a:pt x="3515882" y="1444687"/>
                  </a:cubicBezTo>
                  <a:cubicBezTo>
                    <a:pt x="3515882" y="1661390"/>
                    <a:pt x="3515881" y="1878093"/>
                    <a:pt x="3515881" y="2094796"/>
                  </a:cubicBezTo>
                  <a:cubicBezTo>
                    <a:pt x="3515881" y="2144664"/>
                    <a:pt x="3513355" y="2193941"/>
                    <a:pt x="3508423" y="2242507"/>
                  </a:cubicBezTo>
                  <a:lnTo>
                    <a:pt x="3494640" y="2332814"/>
                  </a:lnTo>
                  <a:lnTo>
                    <a:pt x="3596339" y="2416723"/>
                  </a:lnTo>
                  <a:cubicBezTo>
                    <a:pt x="3747755" y="2568139"/>
                    <a:pt x="3841407" y="2777317"/>
                    <a:pt x="3841407" y="3008369"/>
                  </a:cubicBezTo>
                  <a:cubicBezTo>
                    <a:pt x="3841407" y="3181658"/>
                    <a:pt x="3788728" y="3342643"/>
                    <a:pt x="3698509" y="3476184"/>
                  </a:cubicBezTo>
                  <a:lnTo>
                    <a:pt x="3657999" y="3525283"/>
                  </a:lnTo>
                  <a:lnTo>
                    <a:pt x="3667465" y="3562098"/>
                  </a:lnTo>
                  <a:cubicBezTo>
                    <a:pt x="3678611" y="3616566"/>
                    <a:pt x="3684464" y="3672962"/>
                    <a:pt x="3684464" y="3730725"/>
                  </a:cubicBezTo>
                  <a:cubicBezTo>
                    <a:pt x="3684464" y="4192829"/>
                    <a:pt x="3309854" y="4567439"/>
                    <a:pt x="2847749" y="4567439"/>
                  </a:cubicBezTo>
                  <a:cubicBezTo>
                    <a:pt x="2385644" y="4567439"/>
                    <a:pt x="2011034" y="4192829"/>
                    <a:pt x="2011034" y="3730725"/>
                  </a:cubicBezTo>
                  <a:cubicBezTo>
                    <a:pt x="2011034" y="3672962"/>
                    <a:pt x="2016888" y="3616566"/>
                    <a:pt x="2028033" y="3562098"/>
                  </a:cubicBezTo>
                  <a:lnTo>
                    <a:pt x="2034327" y="3537620"/>
                  </a:lnTo>
                  <a:lnTo>
                    <a:pt x="1929626" y="3532334"/>
                  </a:lnTo>
                  <a:lnTo>
                    <a:pt x="1936789" y="3551904"/>
                  </a:lnTo>
                  <a:cubicBezTo>
                    <a:pt x="1961236" y="3630504"/>
                    <a:pt x="1974406" y="3714073"/>
                    <a:pt x="1974406" y="3800717"/>
                  </a:cubicBezTo>
                  <a:cubicBezTo>
                    <a:pt x="1974406" y="4262821"/>
                    <a:pt x="1599796" y="4637431"/>
                    <a:pt x="1137691" y="4637431"/>
                  </a:cubicBezTo>
                  <a:cubicBezTo>
                    <a:pt x="675586" y="4637431"/>
                    <a:pt x="300976" y="4262821"/>
                    <a:pt x="300976" y="3800717"/>
                  </a:cubicBezTo>
                  <a:cubicBezTo>
                    <a:pt x="300976" y="3714073"/>
                    <a:pt x="314146" y="3630504"/>
                    <a:pt x="338593" y="3551904"/>
                  </a:cubicBezTo>
                  <a:lnTo>
                    <a:pt x="344083" y="3536906"/>
                  </a:lnTo>
                  <a:lnTo>
                    <a:pt x="245068" y="3455212"/>
                  </a:lnTo>
                  <a:cubicBezTo>
                    <a:pt x="93653" y="3303797"/>
                    <a:pt x="0" y="3094618"/>
                    <a:pt x="0" y="2863566"/>
                  </a:cubicBezTo>
                  <a:cubicBezTo>
                    <a:pt x="0" y="2516988"/>
                    <a:pt x="210718" y="2219626"/>
                    <a:pt x="511028" y="2092605"/>
                  </a:cubicBezTo>
                  <a:lnTo>
                    <a:pt x="626508" y="2056758"/>
                  </a:lnTo>
                  <a:lnTo>
                    <a:pt x="626508" y="1444687"/>
                  </a:lnTo>
                  <a:cubicBezTo>
                    <a:pt x="626508" y="646808"/>
                    <a:pt x="1273316" y="0"/>
                    <a:pt x="2071195" y="0"/>
                  </a:cubicBezTo>
                  <a:close/>
                </a:path>
              </a:pathLst>
            </a:cu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r>
                <a:rPr lang="en-PH" sz="1235" dirty="0">
                  <a:solidFill>
                    <a:prstClr val="white"/>
                  </a:solidFill>
                  <a:latin typeface="Calibri" panose="020F0502020204030204"/>
                </a:rPr>
                <a:t>a</a:t>
              </a:r>
            </a:p>
          </p:txBody>
        </p:sp>
        <p:sp>
          <p:nvSpPr>
            <p:cNvPr id="30" name="Freeform: Shape 159">
              <a:extLst>
                <a:ext uri="{FF2B5EF4-FFF2-40B4-BE49-F238E27FC236}">
                  <a16:creationId xmlns:a16="http://schemas.microsoft.com/office/drawing/2014/main" id="{ED24F796-E40E-49ED-B969-722361DD781F}"/>
                </a:ext>
              </a:extLst>
            </p:cNvPr>
            <p:cNvSpPr/>
            <p:nvPr/>
          </p:nvSpPr>
          <p:spPr>
            <a:xfrm>
              <a:off x="1313765" y="1644888"/>
              <a:ext cx="1682711" cy="2105989"/>
            </a:xfrm>
            <a:custGeom>
              <a:avLst/>
              <a:gdLst>
                <a:gd name="connsiteX0" fmla="*/ 2071195 w 3690916"/>
                <a:gd name="connsiteY0" fmla="*/ 0 h 4619345"/>
                <a:gd name="connsiteX1" fmla="*/ 2171104 w 3690916"/>
                <a:gd name="connsiteY1" fmla="*/ 5045 h 4619345"/>
                <a:gd name="connsiteX2" fmla="*/ 2211859 w 3690916"/>
                <a:gd name="connsiteY2" fmla="*/ 11265 h 4619345"/>
                <a:gd name="connsiteX3" fmla="*/ 3365391 w 3690916"/>
                <a:gd name="connsiteY3" fmla="*/ 1426601 h 4619345"/>
                <a:gd name="connsiteX4" fmla="*/ 3365390 w 3690916"/>
                <a:gd name="connsiteY4" fmla="*/ 2076710 h 4619345"/>
                <a:gd name="connsiteX5" fmla="*/ 3357932 w 3690916"/>
                <a:gd name="connsiteY5" fmla="*/ 2224421 h 4619345"/>
                <a:gd name="connsiteX6" fmla="*/ 3344149 w 3690916"/>
                <a:gd name="connsiteY6" fmla="*/ 2314728 h 4619345"/>
                <a:gd name="connsiteX7" fmla="*/ 3445848 w 3690916"/>
                <a:gd name="connsiteY7" fmla="*/ 2398637 h 4619345"/>
                <a:gd name="connsiteX8" fmla="*/ 3690916 w 3690916"/>
                <a:gd name="connsiteY8" fmla="*/ 2990283 h 4619345"/>
                <a:gd name="connsiteX9" fmla="*/ 3548018 w 3690916"/>
                <a:gd name="connsiteY9" fmla="*/ 3458098 h 4619345"/>
                <a:gd name="connsiteX10" fmla="*/ 3507508 w 3690916"/>
                <a:gd name="connsiteY10" fmla="*/ 3507197 h 4619345"/>
                <a:gd name="connsiteX11" fmla="*/ 3516974 w 3690916"/>
                <a:gd name="connsiteY11" fmla="*/ 3544012 h 4619345"/>
                <a:gd name="connsiteX12" fmla="*/ 3533973 w 3690916"/>
                <a:gd name="connsiteY12" fmla="*/ 3712639 h 4619345"/>
                <a:gd name="connsiteX13" fmla="*/ 2697258 w 3690916"/>
                <a:gd name="connsiteY13" fmla="*/ 4549353 h 4619345"/>
                <a:gd name="connsiteX14" fmla="*/ 2671417 w 3690916"/>
                <a:gd name="connsiteY14" fmla="*/ 4548048 h 4619345"/>
                <a:gd name="connsiteX15" fmla="*/ 2522062 w 3690916"/>
                <a:gd name="connsiteY15" fmla="*/ 4501686 h 4619345"/>
                <a:gd name="connsiteX16" fmla="*/ 2011034 w 3690916"/>
                <a:gd name="connsiteY16" fmla="*/ 3730725 h 4619345"/>
                <a:gd name="connsiteX17" fmla="*/ 2028033 w 3690916"/>
                <a:gd name="connsiteY17" fmla="*/ 3562098 h 4619345"/>
                <a:gd name="connsiteX18" fmla="*/ 2034327 w 3690916"/>
                <a:gd name="connsiteY18" fmla="*/ 3537620 h 4619345"/>
                <a:gd name="connsiteX19" fmla="*/ 1929626 w 3690916"/>
                <a:gd name="connsiteY19" fmla="*/ 3532334 h 4619345"/>
                <a:gd name="connsiteX20" fmla="*/ 1936789 w 3690916"/>
                <a:gd name="connsiteY20" fmla="*/ 3551904 h 4619345"/>
                <a:gd name="connsiteX21" fmla="*/ 1974406 w 3690916"/>
                <a:gd name="connsiteY21" fmla="*/ 3800717 h 4619345"/>
                <a:gd name="connsiteX22" fmla="*/ 1936789 w 3690916"/>
                <a:gd name="connsiteY22" fmla="*/ 4049530 h 4619345"/>
                <a:gd name="connsiteX23" fmla="*/ 1935013 w 3690916"/>
                <a:gd name="connsiteY23" fmla="*/ 4054384 h 4619345"/>
                <a:gd name="connsiteX24" fmla="*/ 1926296 w 3690916"/>
                <a:gd name="connsiteY24" fmla="*/ 4038326 h 4619345"/>
                <a:gd name="connsiteX25" fmla="*/ 1860543 w 3690916"/>
                <a:gd name="connsiteY25" fmla="*/ 3712639 h 4619345"/>
                <a:gd name="connsiteX26" fmla="*/ 1877542 w 3690916"/>
                <a:gd name="connsiteY26" fmla="*/ 3544012 h 4619345"/>
                <a:gd name="connsiteX27" fmla="*/ 1883836 w 3690916"/>
                <a:gd name="connsiteY27" fmla="*/ 3519534 h 4619345"/>
                <a:gd name="connsiteX28" fmla="*/ 1779135 w 3690916"/>
                <a:gd name="connsiteY28" fmla="*/ 3514248 h 4619345"/>
                <a:gd name="connsiteX29" fmla="*/ 1786298 w 3690916"/>
                <a:gd name="connsiteY29" fmla="*/ 3533818 h 4619345"/>
                <a:gd name="connsiteX30" fmla="*/ 1823915 w 3690916"/>
                <a:gd name="connsiteY30" fmla="*/ 3782631 h 4619345"/>
                <a:gd name="connsiteX31" fmla="*/ 987200 w 3690916"/>
                <a:gd name="connsiteY31" fmla="*/ 4619345 h 4619345"/>
                <a:gd name="connsiteX32" fmla="*/ 961359 w 3690916"/>
                <a:gd name="connsiteY32" fmla="*/ 4618040 h 4619345"/>
                <a:gd name="connsiteX33" fmla="*/ 812004 w 3690916"/>
                <a:gd name="connsiteY33" fmla="*/ 4571678 h 4619345"/>
                <a:gd name="connsiteX34" fmla="*/ 300976 w 3690916"/>
                <a:gd name="connsiteY34" fmla="*/ 3800717 h 4619345"/>
                <a:gd name="connsiteX35" fmla="*/ 338593 w 3690916"/>
                <a:gd name="connsiteY35" fmla="*/ 3551904 h 4619345"/>
                <a:gd name="connsiteX36" fmla="*/ 344083 w 3690916"/>
                <a:gd name="connsiteY36" fmla="*/ 3536906 h 4619345"/>
                <a:gd name="connsiteX37" fmla="*/ 245068 w 3690916"/>
                <a:gd name="connsiteY37" fmla="*/ 3455212 h 4619345"/>
                <a:gd name="connsiteX38" fmla="*/ 0 w 3690916"/>
                <a:gd name="connsiteY38" fmla="*/ 2863566 h 4619345"/>
                <a:gd name="connsiteX39" fmla="*/ 511028 w 3690916"/>
                <a:gd name="connsiteY39" fmla="*/ 2092605 h 4619345"/>
                <a:gd name="connsiteX40" fmla="*/ 626508 w 3690916"/>
                <a:gd name="connsiteY40" fmla="*/ 2056758 h 4619345"/>
                <a:gd name="connsiteX41" fmla="*/ 626508 w 3690916"/>
                <a:gd name="connsiteY41" fmla="*/ 1444687 h 4619345"/>
                <a:gd name="connsiteX42" fmla="*/ 2071195 w 3690916"/>
                <a:gd name="connsiteY42" fmla="*/ 0 h 461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90916" h="4619345">
                  <a:moveTo>
                    <a:pt x="2071195" y="0"/>
                  </a:moveTo>
                  <a:lnTo>
                    <a:pt x="2171104" y="5045"/>
                  </a:lnTo>
                  <a:lnTo>
                    <a:pt x="2211859" y="11265"/>
                  </a:lnTo>
                  <a:cubicBezTo>
                    <a:pt x="2870179" y="145977"/>
                    <a:pt x="3365391" y="728457"/>
                    <a:pt x="3365391" y="1426601"/>
                  </a:cubicBezTo>
                  <a:cubicBezTo>
                    <a:pt x="3365391" y="1643304"/>
                    <a:pt x="3365390" y="1860007"/>
                    <a:pt x="3365390" y="2076710"/>
                  </a:cubicBezTo>
                  <a:cubicBezTo>
                    <a:pt x="3365390" y="2126578"/>
                    <a:pt x="3362864" y="2175855"/>
                    <a:pt x="3357932" y="2224421"/>
                  </a:cubicBezTo>
                  <a:lnTo>
                    <a:pt x="3344149" y="2314728"/>
                  </a:lnTo>
                  <a:lnTo>
                    <a:pt x="3445848" y="2398637"/>
                  </a:lnTo>
                  <a:cubicBezTo>
                    <a:pt x="3597264" y="2550053"/>
                    <a:pt x="3690916" y="2759231"/>
                    <a:pt x="3690916" y="2990283"/>
                  </a:cubicBezTo>
                  <a:cubicBezTo>
                    <a:pt x="3690916" y="3163572"/>
                    <a:pt x="3638237" y="3324557"/>
                    <a:pt x="3548018" y="3458098"/>
                  </a:cubicBezTo>
                  <a:lnTo>
                    <a:pt x="3507508" y="3507197"/>
                  </a:lnTo>
                  <a:lnTo>
                    <a:pt x="3516974" y="3544012"/>
                  </a:lnTo>
                  <a:cubicBezTo>
                    <a:pt x="3528120" y="3598480"/>
                    <a:pt x="3533973" y="3654876"/>
                    <a:pt x="3533973" y="3712639"/>
                  </a:cubicBezTo>
                  <a:cubicBezTo>
                    <a:pt x="3533973" y="4174743"/>
                    <a:pt x="3159363" y="4549353"/>
                    <a:pt x="2697258" y="4549353"/>
                  </a:cubicBezTo>
                  <a:lnTo>
                    <a:pt x="2671417" y="4548048"/>
                  </a:lnTo>
                  <a:lnTo>
                    <a:pt x="2522062" y="4501686"/>
                  </a:lnTo>
                  <a:cubicBezTo>
                    <a:pt x="2221752" y="4374666"/>
                    <a:pt x="2011034" y="4077303"/>
                    <a:pt x="2011034" y="3730725"/>
                  </a:cubicBezTo>
                  <a:cubicBezTo>
                    <a:pt x="2011034" y="3672962"/>
                    <a:pt x="2016888" y="3616566"/>
                    <a:pt x="2028033" y="3562098"/>
                  </a:cubicBezTo>
                  <a:lnTo>
                    <a:pt x="2034327" y="3537620"/>
                  </a:lnTo>
                  <a:lnTo>
                    <a:pt x="1929626" y="3532334"/>
                  </a:lnTo>
                  <a:lnTo>
                    <a:pt x="1936789" y="3551904"/>
                  </a:lnTo>
                  <a:cubicBezTo>
                    <a:pt x="1961236" y="3630504"/>
                    <a:pt x="1974406" y="3714073"/>
                    <a:pt x="1974406" y="3800717"/>
                  </a:cubicBezTo>
                  <a:cubicBezTo>
                    <a:pt x="1974406" y="3887362"/>
                    <a:pt x="1961236" y="3970930"/>
                    <a:pt x="1936789" y="4049530"/>
                  </a:cubicBezTo>
                  <a:lnTo>
                    <a:pt x="1935013" y="4054384"/>
                  </a:lnTo>
                  <a:lnTo>
                    <a:pt x="1926296" y="4038326"/>
                  </a:lnTo>
                  <a:cubicBezTo>
                    <a:pt x="1883956" y="3938223"/>
                    <a:pt x="1860543" y="3828165"/>
                    <a:pt x="1860543" y="3712639"/>
                  </a:cubicBezTo>
                  <a:cubicBezTo>
                    <a:pt x="1860543" y="3654876"/>
                    <a:pt x="1866397" y="3598480"/>
                    <a:pt x="1877542" y="3544012"/>
                  </a:cubicBezTo>
                  <a:lnTo>
                    <a:pt x="1883836" y="3519534"/>
                  </a:lnTo>
                  <a:lnTo>
                    <a:pt x="1779135" y="3514248"/>
                  </a:lnTo>
                  <a:lnTo>
                    <a:pt x="1786298" y="3533818"/>
                  </a:lnTo>
                  <a:cubicBezTo>
                    <a:pt x="1810745" y="3612418"/>
                    <a:pt x="1823915" y="3695987"/>
                    <a:pt x="1823915" y="3782631"/>
                  </a:cubicBezTo>
                  <a:cubicBezTo>
                    <a:pt x="1823915" y="4244735"/>
                    <a:pt x="1449305" y="4619345"/>
                    <a:pt x="987200" y="4619345"/>
                  </a:cubicBezTo>
                  <a:lnTo>
                    <a:pt x="961359" y="4618040"/>
                  </a:lnTo>
                  <a:lnTo>
                    <a:pt x="812004" y="4571678"/>
                  </a:lnTo>
                  <a:cubicBezTo>
                    <a:pt x="511694" y="4444658"/>
                    <a:pt x="300976" y="4147295"/>
                    <a:pt x="300976" y="3800717"/>
                  </a:cubicBezTo>
                  <a:cubicBezTo>
                    <a:pt x="300976" y="3714073"/>
                    <a:pt x="314146" y="3630504"/>
                    <a:pt x="338593" y="3551904"/>
                  </a:cubicBezTo>
                  <a:lnTo>
                    <a:pt x="344083" y="3536906"/>
                  </a:lnTo>
                  <a:lnTo>
                    <a:pt x="245068" y="3455212"/>
                  </a:lnTo>
                  <a:cubicBezTo>
                    <a:pt x="93653" y="3303797"/>
                    <a:pt x="0" y="3094618"/>
                    <a:pt x="0" y="2863566"/>
                  </a:cubicBezTo>
                  <a:cubicBezTo>
                    <a:pt x="0" y="2516988"/>
                    <a:pt x="210718" y="2219626"/>
                    <a:pt x="511028" y="2092605"/>
                  </a:cubicBezTo>
                  <a:lnTo>
                    <a:pt x="626508" y="2056758"/>
                  </a:lnTo>
                  <a:lnTo>
                    <a:pt x="626508" y="1444687"/>
                  </a:lnTo>
                  <a:cubicBezTo>
                    <a:pt x="626508" y="646808"/>
                    <a:pt x="1273316" y="0"/>
                    <a:pt x="2071195" y="0"/>
                  </a:cubicBezTo>
                  <a:close/>
                </a:path>
              </a:pathLst>
            </a:cu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235" dirty="0">
                <a:solidFill>
                  <a:prstClr val="white"/>
                </a:solidFill>
                <a:latin typeface="Calibri" panose="020F0502020204030204"/>
              </a:endParaRPr>
            </a:p>
          </p:txBody>
        </p:sp>
        <p:sp>
          <p:nvSpPr>
            <p:cNvPr id="31" name="Rectangle: Rounded Corners 55">
              <a:extLst>
                <a:ext uri="{FF2B5EF4-FFF2-40B4-BE49-F238E27FC236}">
                  <a16:creationId xmlns:a16="http://schemas.microsoft.com/office/drawing/2014/main" id="{B0C87BEF-6DB9-4C83-97E8-991087A00C01}"/>
                </a:ext>
              </a:extLst>
            </p:cNvPr>
            <p:cNvSpPr/>
            <p:nvPr/>
          </p:nvSpPr>
          <p:spPr>
            <a:xfrm>
              <a:off x="1549774" y="3160275"/>
              <a:ext cx="1261635" cy="1171827"/>
            </a:xfrm>
            <a:custGeom>
              <a:avLst/>
              <a:gdLst>
                <a:gd name="connsiteX0" fmla="*/ 0 w 1822232"/>
                <a:gd name="connsiteY0" fmla="*/ 694690 h 1895373"/>
                <a:gd name="connsiteX1" fmla="*/ 694690 w 1822232"/>
                <a:gd name="connsiteY1" fmla="*/ 0 h 1895373"/>
                <a:gd name="connsiteX2" fmla="*/ 1127542 w 1822232"/>
                <a:gd name="connsiteY2" fmla="*/ 0 h 1895373"/>
                <a:gd name="connsiteX3" fmla="*/ 1822232 w 1822232"/>
                <a:gd name="connsiteY3" fmla="*/ 694690 h 1895373"/>
                <a:gd name="connsiteX4" fmla="*/ 1822232 w 1822232"/>
                <a:gd name="connsiteY4" fmla="*/ 1200683 h 1895373"/>
                <a:gd name="connsiteX5" fmla="*/ 1127542 w 1822232"/>
                <a:gd name="connsiteY5" fmla="*/ 1895373 h 1895373"/>
                <a:gd name="connsiteX6" fmla="*/ 694690 w 1822232"/>
                <a:gd name="connsiteY6" fmla="*/ 1895373 h 1895373"/>
                <a:gd name="connsiteX7" fmla="*/ 0 w 1822232"/>
                <a:gd name="connsiteY7" fmla="*/ 1200683 h 1895373"/>
                <a:gd name="connsiteX8" fmla="*/ 0 w 1822232"/>
                <a:gd name="connsiteY8" fmla="*/ 694690 h 1895373"/>
                <a:gd name="connsiteX0" fmla="*/ 103200 w 1925432"/>
                <a:gd name="connsiteY0" fmla="*/ 694690 h 1895373"/>
                <a:gd name="connsiteX1" fmla="*/ 797890 w 1925432"/>
                <a:gd name="connsiteY1" fmla="*/ 0 h 1895373"/>
                <a:gd name="connsiteX2" fmla="*/ 1230742 w 1925432"/>
                <a:gd name="connsiteY2" fmla="*/ 0 h 1895373"/>
                <a:gd name="connsiteX3" fmla="*/ 1925432 w 1925432"/>
                <a:gd name="connsiteY3" fmla="*/ 694690 h 1895373"/>
                <a:gd name="connsiteX4" fmla="*/ 1925432 w 1925432"/>
                <a:gd name="connsiteY4" fmla="*/ 1200683 h 1895373"/>
                <a:gd name="connsiteX5" fmla="*/ 1230742 w 1925432"/>
                <a:gd name="connsiteY5" fmla="*/ 1895373 h 1895373"/>
                <a:gd name="connsiteX6" fmla="*/ 797890 w 1925432"/>
                <a:gd name="connsiteY6" fmla="*/ 1895373 h 1895373"/>
                <a:gd name="connsiteX7" fmla="*/ 0 w 1925432"/>
                <a:gd name="connsiteY7" fmla="*/ 1390283 h 1895373"/>
                <a:gd name="connsiteX8" fmla="*/ 103200 w 1925432"/>
                <a:gd name="connsiteY8" fmla="*/ 694690 h 1895373"/>
                <a:gd name="connsiteX0" fmla="*/ 103200 w 2040632"/>
                <a:gd name="connsiteY0" fmla="*/ 694690 h 1895373"/>
                <a:gd name="connsiteX1" fmla="*/ 797890 w 2040632"/>
                <a:gd name="connsiteY1" fmla="*/ 0 h 1895373"/>
                <a:gd name="connsiteX2" fmla="*/ 1230742 w 2040632"/>
                <a:gd name="connsiteY2" fmla="*/ 0 h 1895373"/>
                <a:gd name="connsiteX3" fmla="*/ 1925432 w 2040632"/>
                <a:gd name="connsiteY3" fmla="*/ 694690 h 1895373"/>
                <a:gd name="connsiteX4" fmla="*/ 2040632 w 2040632"/>
                <a:gd name="connsiteY4" fmla="*/ 1407083 h 1895373"/>
                <a:gd name="connsiteX5" fmla="*/ 1230742 w 2040632"/>
                <a:gd name="connsiteY5" fmla="*/ 1895373 h 1895373"/>
                <a:gd name="connsiteX6" fmla="*/ 797890 w 2040632"/>
                <a:gd name="connsiteY6" fmla="*/ 1895373 h 1895373"/>
                <a:gd name="connsiteX7" fmla="*/ 0 w 2040632"/>
                <a:gd name="connsiteY7" fmla="*/ 1390283 h 1895373"/>
                <a:gd name="connsiteX8" fmla="*/ 103200 w 2040632"/>
                <a:gd name="connsiteY8" fmla="*/ 694690 h 189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0632" h="1895373">
                  <a:moveTo>
                    <a:pt x="103200" y="694690"/>
                  </a:moveTo>
                  <a:cubicBezTo>
                    <a:pt x="103200" y="311023"/>
                    <a:pt x="414223" y="0"/>
                    <a:pt x="797890" y="0"/>
                  </a:cubicBezTo>
                  <a:lnTo>
                    <a:pt x="1230742" y="0"/>
                  </a:lnTo>
                  <a:cubicBezTo>
                    <a:pt x="1614409" y="0"/>
                    <a:pt x="1925432" y="311023"/>
                    <a:pt x="1925432" y="694690"/>
                  </a:cubicBezTo>
                  <a:lnTo>
                    <a:pt x="2040632" y="1407083"/>
                  </a:lnTo>
                  <a:cubicBezTo>
                    <a:pt x="2040632" y="1790750"/>
                    <a:pt x="1614409" y="1895373"/>
                    <a:pt x="1230742" y="1895373"/>
                  </a:cubicBezTo>
                  <a:lnTo>
                    <a:pt x="797890" y="1895373"/>
                  </a:lnTo>
                  <a:cubicBezTo>
                    <a:pt x="414223" y="1895373"/>
                    <a:pt x="0" y="1773950"/>
                    <a:pt x="0" y="1390283"/>
                  </a:cubicBezTo>
                  <a:cubicBezTo>
                    <a:pt x="0" y="1221619"/>
                    <a:pt x="103200" y="863354"/>
                    <a:pt x="103200" y="694690"/>
                  </a:cubicBezTo>
                  <a:close/>
                </a:path>
              </a:pathLst>
            </a:custGeom>
            <a:solidFill>
              <a:srgbClr val="3AA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dirty="0">
                <a:solidFill>
                  <a:prstClr val="white"/>
                </a:solidFill>
                <a:latin typeface="Calibri" panose="020F0502020204030204"/>
              </a:endParaRPr>
            </a:p>
          </p:txBody>
        </p:sp>
        <p:sp>
          <p:nvSpPr>
            <p:cNvPr id="32" name="Rectangle: Rounded Corners 161">
              <a:extLst>
                <a:ext uri="{FF2B5EF4-FFF2-40B4-BE49-F238E27FC236}">
                  <a16:creationId xmlns:a16="http://schemas.microsoft.com/office/drawing/2014/main" id="{74155268-8439-427C-9CF7-1B07C31C0838}"/>
                </a:ext>
              </a:extLst>
            </p:cNvPr>
            <p:cNvSpPr/>
            <p:nvPr/>
          </p:nvSpPr>
          <p:spPr>
            <a:xfrm>
              <a:off x="2064836" y="2939283"/>
              <a:ext cx="209936" cy="343604"/>
            </a:xfrm>
            <a:prstGeom prst="roundRect">
              <a:avLst/>
            </a:pr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33" name="Rectangle: Rounded Corners 162">
              <a:extLst>
                <a:ext uri="{FF2B5EF4-FFF2-40B4-BE49-F238E27FC236}">
                  <a16:creationId xmlns:a16="http://schemas.microsoft.com/office/drawing/2014/main" id="{94548D80-5C50-40AE-A693-786784AFCFD0}"/>
                </a:ext>
              </a:extLst>
            </p:cNvPr>
            <p:cNvSpPr/>
            <p:nvPr/>
          </p:nvSpPr>
          <p:spPr>
            <a:xfrm>
              <a:off x="1715351" y="1854538"/>
              <a:ext cx="911121" cy="1218487"/>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34" name="Oval 163">
              <a:extLst>
                <a:ext uri="{FF2B5EF4-FFF2-40B4-BE49-F238E27FC236}">
                  <a16:creationId xmlns:a16="http://schemas.microsoft.com/office/drawing/2014/main" id="{5468F900-AD52-49AD-BCB6-69269613F012}"/>
                </a:ext>
              </a:extLst>
            </p:cNvPr>
            <p:cNvSpPr/>
            <p:nvPr/>
          </p:nvSpPr>
          <p:spPr>
            <a:xfrm rot="19109762">
              <a:off x="1592458" y="1736115"/>
              <a:ext cx="831141" cy="672350"/>
            </a:xfrm>
            <a:prstGeom prst="ellipse">
              <a:avLst/>
            </a:pr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35" name="Oval 164">
              <a:extLst>
                <a:ext uri="{FF2B5EF4-FFF2-40B4-BE49-F238E27FC236}">
                  <a16:creationId xmlns:a16="http://schemas.microsoft.com/office/drawing/2014/main" id="{F6B39B7D-4D14-4174-AB7B-5F29A1BF67F3}"/>
                </a:ext>
              </a:extLst>
            </p:cNvPr>
            <p:cNvSpPr/>
            <p:nvPr/>
          </p:nvSpPr>
          <p:spPr>
            <a:xfrm rot="19811341">
              <a:off x="2310134" y="1871815"/>
              <a:ext cx="407358" cy="594042"/>
            </a:xfrm>
            <a:prstGeom prst="ellipse">
              <a:avLst/>
            </a:pr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36" name="Oval 227">
              <a:extLst>
                <a:ext uri="{FF2B5EF4-FFF2-40B4-BE49-F238E27FC236}">
                  <a16:creationId xmlns:a16="http://schemas.microsoft.com/office/drawing/2014/main" id="{5DC5F6C8-3CEF-4D5F-9B48-89D03F8B86FD}"/>
                </a:ext>
              </a:extLst>
            </p:cNvPr>
            <p:cNvSpPr/>
            <p:nvPr/>
          </p:nvSpPr>
          <p:spPr>
            <a:xfrm rot="19109762">
              <a:off x="1557085" y="1722706"/>
              <a:ext cx="911166" cy="641037"/>
            </a:xfrm>
            <a:custGeom>
              <a:avLst/>
              <a:gdLst>
                <a:gd name="connsiteX0" fmla="*/ 0 w 1998483"/>
                <a:gd name="connsiteY0" fmla="*/ 770500 h 1540999"/>
                <a:gd name="connsiteX1" fmla="*/ 999242 w 1998483"/>
                <a:gd name="connsiteY1" fmla="*/ 0 h 1540999"/>
                <a:gd name="connsiteX2" fmla="*/ 1998484 w 1998483"/>
                <a:gd name="connsiteY2" fmla="*/ 770500 h 1540999"/>
                <a:gd name="connsiteX3" fmla="*/ 999242 w 1998483"/>
                <a:gd name="connsiteY3" fmla="*/ 1541000 h 1540999"/>
                <a:gd name="connsiteX4" fmla="*/ 0 w 1998483"/>
                <a:gd name="connsiteY4" fmla="*/ 770500 h 1540999"/>
                <a:gd name="connsiteX0" fmla="*/ 63 w 1998547"/>
                <a:gd name="connsiteY0" fmla="*/ 490692 h 1261192"/>
                <a:gd name="connsiteX1" fmla="*/ 963518 w 1998547"/>
                <a:gd name="connsiteY1" fmla="*/ 0 h 1261192"/>
                <a:gd name="connsiteX2" fmla="*/ 1998547 w 1998547"/>
                <a:gd name="connsiteY2" fmla="*/ 490692 h 1261192"/>
                <a:gd name="connsiteX3" fmla="*/ 999305 w 1998547"/>
                <a:gd name="connsiteY3" fmla="*/ 1261192 h 1261192"/>
                <a:gd name="connsiteX4" fmla="*/ 63 w 1998547"/>
                <a:gd name="connsiteY4" fmla="*/ 490692 h 1261192"/>
                <a:gd name="connsiteX0" fmla="*/ 99 w 1998583"/>
                <a:gd name="connsiteY0" fmla="*/ 635572 h 1406072"/>
                <a:gd name="connsiteX1" fmla="*/ 954703 w 1998583"/>
                <a:gd name="connsiteY1" fmla="*/ 0 h 1406072"/>
                <a:gd name="connsiteX2" fmla="*/ 1998583 w 1998583"/>
                <a:gd name="connsiteY2" fmla="*/ 635572 h 1406072"/>
                <a:gd name="connsiteX3" fmla="*/ 999341 w 1998583"/>
                <a:gd name="connsiteY3" fmla="*/ 1406072 h 1406072"/>
                <a:gd name="connsiteX4" fmla="*/ 99 w 1998583"/>
                <a:gd name="connsiteY4" fmla="*/ 635572 h 1406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583" h="1406072">
                  <a:moveTo>
                    <a:pt x="99" y="635572"/>
                  </a:moveTo>
                  <a:cubicBezTo>
                    <a:pt x="-7341" y="401227"/>
                    <a:pt x="402837" y="0"/>
                    <a:pt x="954703" y="0"/>
                  </a:cubicBezTo>
                  <a:cubicBezTo>
                    <a:pt x="1506569" y="0"/>
                    <a:pt x="1998583" y="210037"/>
                    <a:pt x="1998583" y="635572"/>
                  </a:cubicBezTo>
                  <a:cubicBezTo>
                    <a:pt x="1998583" y="1061107"/>
                    <a:pt x="1551207" y="1406072"/>
                    <a:pt x="999341" y="1406072"/>
                  </a:cubicBezTo>
                  <a:cubicBezTo>
                    <a:pt x="447475" y="1406072"/>
                    <a:pt x="7539" y="869917"/>
                    <a:pt x="99" y="635572"/>
                  </a:cubicBezTo>
                  <a:close/>
                </a:path>
              </a:pathLst>
            </a:cu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37" name="Oval 166">
              <a:extLst>
                <a:ext uri="{FF2B5EF4-FFF2-40B4-BE49-F238E27FC236}">
                  <a16:creationId xmlns:a16="http://schemas.microsoft.com/office/drawing/2014/main" id="{940DBBD8-682E-4E9B-AD72-E19717FF65D7}"/>
                </a:ext>
              </a:extLst>
            </p:cNvPr>
            <p:cNvSpPr/>
            <p:nvPr/>
          </p:nvSpPr>
          <p:spPr>
            <a:xfrm rot="19811341">
              <a:off x="2338317" y="1854537"/>
              <a:ext cx="384208" cy="609243"/>
            </a:xfrm>
            <a:prstGeom prst="ellipse">
              <a:avLst/>
            </a:pr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38" name="Oval 167">
              <a:extLst>
                <a:ext uri="{FF2B5EF4-FFF2-40B4-BE49-F238E27FC236}">
                  <a16:creationId xmlns:a16="http://schemas.microsoft.com/office/drawing/2014/main" id="{CE887F9B-0297-4853-AEF0-7424A8311CA6}"/>
                </a:ext>
              </a:extLst>
            </p:cNvPr>
            <p:cNvSpPr/>
            <p:nvPr/>
          </p:nvSpPr>
          <p:spPr>
            <a:xfrm>
              <a:off x="1792033" y="2665006"/>
              <a:ext cx="156609" cy="156609"/>
            </a:xfrm>
            <a:prstGeom prst="ellipse">
              <a:avLst/>
            </a:prstGeom>
            <a:solidFill>
              <a:srgbClr val="FF0000">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39" name="Oval 168">
              <a:extLst>
                <a:ext uri="{FF2B5EF4-FFF2-40B4-BE49-F238E27FC236}">
                  <a16:creationId xmlns:a16="http://schemas.microsoft.com/office/drawing/2014/main" id="{B3993C26-A9F8-4E23-82CA-F676BAA37C70}"/>
                </a:ext>
              </a:extLst>
            </p:cNvPr>
            <p:cNvSpPr/>
            <p:nvPr/>
          </p:nvSpPr>
          <p:spPr>
            <a:xfrm>
              <a:off x="2387345" y="2666990"/>
              <a:ext cx="156609" cy="156609"/>
            </a:xfrm>
            <a:prstGeom prst="ellipse">
              <a:avLst/>
            </a:prstGeom>
            <a:solidFill>
              <a:srgbClr val="FF0000">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dirty="0">
                <a:solidFill>
                  <a:prstClr val="white"/>
                </a:solidFill>
                <a:latin typeface="Calibri" panose="020F0502020204030204"/>
              </a:endParaRPr>
            </a:p>
          </p:txBody>
        </p:sp>
        <p:sp>
          <p:nvSpPr>
            <p:cNvPr id="40" name="Rectangle: Rounded Corners 169">
              <a:extLst>
                <a:ext uri="{FF2B5EF4-FFF2-40B4-BE49-F238E27FC236}">
                  <a16:creationId xmlns:a16="http://schemas.microsoft.com/office/drawing/2014/main" id="{2F3C9DD1-94CA-4C85-B30F-6D14419C1AF2}"/>
                </a:ext>
              </a:extLst>
            </p:cNvPr>
            <p:cNvSpPr/>
            <p:nvPr/>
          </p:nvSpPr>
          <p:spPr>
            <a:xfrm>
              <a:off x="1851082" y="2420407"/>
              <a:ext cx="131694" cy="56483"/>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41" name="Rectangle: Rounded Corners 170">
              <a:extLst>
                <a:ext uri="{FF2B5EF4-FFF2-40B4-BE49-F238E27FC236}">
                  <a16:creationId xmlns:a16="http://schemas.microsoft.com/office/drawing/2014/main" id="{6A8F2F27-86AB-4D09-B640-2C162637379B}"/>
                </a:ext>
              </a:extLst>
            </p:cNvPr>
            <p:cNvSpPr/>
            <p:nvPr/>
          </p:nvSpPr>
          <p:spPr>
            <a:xfrm>
              <a:off x="2344726" y="2420406"/>
              <a:ext cx="131694" cy="56482"/>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grpSp>
          <p:nvGrpSpPr>
            <p:cNvPr id="42" name="Group 171">
              <a:extLst>
                <a:ext uri="{FF2B5EF4-FFF2-40B4-BE49-F238E27FC236}">
                  <a16:creationId xmlns:a16="http://schemas.microsoft.com/office/drawing/2014/main" id="{3FBDEAD8-69CB-459F-A47F-D0158758D843}"/>
                </a:ext>
              </a:extLst>
            </p:cNvPr>
            <p:cNvGrpSpPr/>
            <p:nvPr/>
          </p:nvGrpSpPr>
          <p:grpSpPr>
            <a:xfrm rot="388752">
              <a:off x="1826298" y="2508623"/>
              <a:ext cx="214623" cy="244998"/>
              <a:chOff x="4187699" y="2705837"/>
              <a:chExt cx="369137" cy="421380"/>
            </a:xfrm>
          </p:grpSpPr>
          <p:sp>
            <p:nvSpPr>
              <p:cNvPr id="67" name="Block Arc 198">
                <a:extLst>
                  <a:ext uri="{FF2B5EF4-FFF2-40B4-BE49-F238E27FC236}">
                    <a16:creationId xmlns:a16="http://schemas.microsoft.com/office/drawing/2014/main" id="{C88460AF-7BC9-4D56-B29D-78BF5C2958AE}"/>
                  </a:ext>
                </a:extLst>
              </p:cNvPr>
              <p:cNvSpPr/>
              <p:nvPr/>
            </p:nvSpPr>
            <p:spPr>
              <a:xfrm rot="227416">
                <a:off x="4187699" y="2705837"/>
                <a:ext cx="369137" cy="421380"/>
              </a:xfrm>
              <a:prstGeom prst="blockArc">
                <a:avLst>
                  <a:gd name="adj1" fmla="val 12396764"/>
                  <a:gd name="adj2" fmla="val 18993227"/>
                  <a:gd name="adj3" fmla="val 13913"/>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black"/>
                  </a:solidFill>
                  <a:latin typeface="Calibri" panose="020F0502020204030204"/>
                </a:endParaRPr>
              </a:p>
            </p:txBody>
          </p:sp>
          <p:sp>
            <p:nvSpPr>
              <p:cNvPr id="68" name="Oval 199">
                <a:extLst>
                  <a:ext uri="{FF2B5EF4-FFF2-40B4-BE49-F238E27FC236}">
                    <a16:creationId xmlns:a16="http://schemas.microsoft.com/office/drawing/2014/main" id="{7108494B-6635-42B0-9BE4-0E1B2935CCEB}"/>
                  </a:ext>
                </a:extLst>
              </p:cNvPr>
              <p:cNvSpPr/>
              <p:nvPr/>
            </p:nvSpPr>
            <p:spPr>
              <a:xfrm rot="227416">
                <a:off x="4203826" y="2809019"/>
                <a:ext cx="52600" cy="58102"/>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69" name="Oval 200">
                <a:extLst>
                  <a:ext uri="{FF2B5EF4-FFF2-40B4-BE49-F238E27FC236}">
                    <a16:creationId xmlns:a16="http://schemas.microsoft.com/office/drawing/2014/main" id="{4219FF80-DB02-4EE5-BDB0-07FC231DE4CE}"/>
                  </a:ext>
                </a:extLst>
              </p:cNvPr>
              <p:cNvSpPr/>
              <p:nvPr/>
            </p:nvSpPr>
            <p:spPr>
              <a:xfrm rot="227416">
                <a:off x="4470116" y="2767742"/>
                <a:ext cx="52600" cy="58102"/>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dirty="0">
                  <a:solidFill>
                    <a:prstClr val="white"/>
                  </a:solidFill>
                  <a:latin typeface="Calibri" panose="020F0502020204030204"/>
                </a:endParaRPr>
              </a:p>
            </p:txBody>
          </p:sp>
        </p:grpSp>
        <p:sp>
          <p:nvSpPr>
            <p:cNvPr id="43" name="Rectangle: Rounded Corners 172">
              <a:extLst>
                <a:ext uri="{FF2B5EF4-FFF2-40B4-BE49-F238E27FC236}">
                  <a16:creationId xmlns:a16="http://schemas.microsoft.com/office/drawing/2014/main" id="{EC6ADA95-9FBB-4DA8-8F2C-B68FBEF78993}"/>
                </a:ext>
              </a:extLst>
            </p:cNvPr>
            <p:cNvSpPr/>
            <p:nvPr/>
          </p:nvSpPr>
          <p:spPr>
            <a:xfrm rot="1906099">
              <a:off x="1838955" y="2515857"/>
              <a:ext cx="62768" cy="28266"/>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grpSp>
          <p:nvGrpSpPr>
            <p:cNvPr id="44" name="Group 173">
              <a:extLst>
                <a:ext uri="{FF2B5EF4-FFF2-40B4-BE49-F238E27FC236}">
                  <a16:creationId xmlns:a16="http://schemas.microsoft.com/office/drawing/2014/main" id="{8496B809-6660-405D-8176-4B5C0E8777A5}"/>
                </a:ext>
              </a:extLst>
            </p:cNvPr>
            <p:cNvGrpSpPr/>
            <p:nvPr/>
          </p:nvGrpSpPr>
          <p:grpSpPr>
            <a:xfrm rot="21211248" flipH="1">
              <a:off x="2281788" y="2501502"/>
              <a:ext cx="214623" cy="244998"/>
              <a:chOff x="4187699" y="2705837"/>
              <a:chExt cx="369137" cy="421380"/>
            </a:xfrm>
          </p:grpSpPr>
          <p:sp>
            <p:nvSpPr>
              <p:cNvPr id="64" name="Block Arc 195">
                <a:extLst>
                  <a:ext uri="{FF2B5EF4-FFF2-40B4-BE49-F238E27FC236}">
                    <a16:creationId xmlns:a16="http://schemas.microsoft.com/office/drawing/2014/main" id="{D1FC4EC4-A0FF-4A8B-A04F-79D20D300FAD}"/>
                  </a:ext>
                </a:extLst>
              </p:cNvPr>
              <p:cNvSpPr/>
              <p:nvPr/>
            </p:nvSpPr>
            <p:spPr>
              <a:xfrm rot="227416">
                <a:off x="4187699" y="2705837"/>
                <a:ext cx="369137" cy="421380"/>
              </a:xfrm>
              <a:prstGeom prst="blockArc">
                <a:avLst>
                  <a:gd name="adj1" fmla="val 12396764"/>
                  <a:gd name="adj2" fmla="val 18993227"/>
                  <a:gd name="adj3" fmla="val 13913"/>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black"/>
                  </a:solidFill>
                  <a:latin typeface="Calibri" panose="020F0502020204030204"/>
                </a:endParaRPr>
              </a:p>
            </p:txBody>
          </p:sp>
          <p:sp>
            <p:nvSpPr>
              <p:cNvPr id="65" name="Oval 196">
                <a:extLst>
                  <a:ext uri="{FF2B5EF4-FFF2-40B4-BE49-F238E27FC236}">
                    <a16:creationId xmlns:a16="http://schemas.microsoft.com/office/drawing/2014/main" id="{9A97DFF9-C174-4BE1-8654-37C88EA02E33}"/>
                  </a:ext>
                </a:extLst>
              </p:cNvPr>
              <p:cNvSpPr/>
              <p:nvPr/>
            </p:nvSpPr>
            <p:spPr>
              <a:xfrm rot="227416">
                <a:off x="4203826" y="2809019"/>
                <a:ext cx="52600" cy="58102"/>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66" name="Oval 197">
                <a:extLst>
                  <a:ext uri="{FF2B5EF4-FFF2-40B4-BE49-F238E27FC236}">
                    <a16:creationId xmlns:a16="http://schemas.microsoft.com/office/drawing/2014/main" id="{D4670B87-763E-4D49-80FF-3B47BC32D367}"/>
                  </a:ext>
                </a:extLst>
              </p:cNvPr>
              <p:cNvSpPr/>
              <p:nvPr/>
            </p:nvSpPr>
            <p:spPr>
              <a:xfrm rot="227416">
                <a:off x="4470116" y="2767742"/>
                <a:ext cx="52600" cy="58102"/>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dirty="0">
                  <a:solidFill>
                    <a:prstClr val="white"/>
                  </a:solidFill>
                  <a:latin typeface="Calibri" panose="020F0502020204030204"/>
                </a:endParaRPr>
              </a:p>
            </p:txBody>
          </p:sp>
        </p:grpSp>
        <p:sp>
          <p:nvSpPr>
            <p:cNvPr id="45" name="Rectangle: Rounded Corners 174">
              <a:extLst>
                <a:ext uri="{FF2B5EF4-FFF2-40B4-BE49-F238E27FC236}">
                  <a16:creationId xmlns:a16="http://schemas.microsoft.com/office/drawing/2014/main" id="{57542750-519A-435F-805A-126F8A246AF8}"/>
                </a:ext>
              </a:extLst>
            </p:cNvPr>
            <p:cNvSpPr/>
            <p:nvPr/>
          </p:nvSpPr>
          <p:spPr>
            <a:xfrm rot="19693901" flipV="1">
              <a:off x="2410012" y="2505270"/>
              <a:ext cx="62768" cy="28266"/>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46" name="Rectangle: Rounded Corners 175">
              <a:extLst>
                <a:ext uri="{FF2B5EF4-FFF2-40B4-BE49-F238E27FC236}">
                  <a16:creationId xmlns:a16="http://schemas.microsoft.com/office/drawing/2014/main" id="{C36A516D-ED52-4C26-A947-80EB5576BD95}"/>
                </a:ext>
              </a:extLst>
            </p:cNvPr>
            <p:cNvSpPr/>
            <p:nvPr/>
          </p:nvSpPr>
          <p:spPr>
            <a:xfrm>
              <a:off x="2110410" y="2687034"/>
              <a:ext cx="131694" cy="56482"/>
            </a:xfrm>
            <a:prstGeom prst="roundRect">
              <a:avLst>
                <a:gd name="adj" fmla="val 50000"/>
              </a:avLst>
            </a:prstGeom>
            <a:solidFill>
              <a:srgbClr val="F18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47" name="Freeform: Shape 176">
              <a:extLst>
                <a:ext uri="{FF2B5EF4-FFF2-40B4-BE49-F238E27FC236}">
                  <a16:creationId xmlns:a16="http://schemas.microsoft.com/office/drawing/2014/main" id="{713D8F44-D8EA-43A3-BE97-784D2DA09C5E}"/>
                </a:ext>
              </a:extLst>
            </p:cNvPr>
            <p:cNvSpPr/>
            <p:nvPr/>
          </p:nvSpPr>
          <p:spPr>
            <a:xfrm>
              <a:off x="1595490" y="3156905"/>
              <a:ext cx="1213510" cy="1169146"/>
            </a:xfrm>
            <a:custGeom>
              <a:avLst/>
              <a:gdLst>
                <a:gd name="connsiteX0" fmla="*/ 1082023 w 2661752"/>
                <a:gd name="connsiteY0" fmla="*/ 0 h 2564441"/>
                <a:gd name="connsiteX1" fmla="*/ 1666462 w 2661752"/>
                <a:gd name="connsiteY1" fmla="*/ 0 h 2564441"/>
                <a:gd name="connsiteX2" fmla="*/ 1753317 w 2661752"/>
                <a:gd name="connsiteY2" fmla="*/ 13256 h 2564441"/>
                <a:gd name="connsiteX3" fmla="*/ 2505529 w 2661752"/>
                <a:gd name="connsiteY3" fmla="*/ 936189 h 2564441"/>
                <a:gd name="connsiteX4" fmla="*/ 2661752 w 2661752"/>
                <a:gd name="connsiteY4" fmla="*/ 1902269 h 2564441"/>
                <a:gd name="connsiteX5" fmla="*/ 1563456 w 2661752"/>
                <a:gd name="connsiteY5" fmla="*/ 2564441 h 2564441"/>
                <a:gd name="connsiteX6" fmla="*/ 976463 w 2661752"/>
                <a:gd name="connsiteY6" fmla="*/ 2564441 h 2564441"/>
                <a:gd name="connsiteX7" fmla="*/ 869665 w 2661752"/>
                <a:gd name="connsiteY7" fmla="*/ 2560029 h 2564441"/>
                <a:gd name="connsiteX8" fmla="*/ 693459 w 2661752"/>
                <a:gd name="connsiteY8" fmla="*/ 2536467 h 2564441"/>
                <a:gd name="connsiteX9" fmla="*/ 0 w 2661752"/>
                <a:gd name="connsiteY9" fmla="*/ 1885370 h 2564441"/>
                <a:gd name="connsiteX10" fmla="*/ 139950 w 2661752"/>
                <a:gd name="connsiteY10" fmla="*/ 942073 h 2564441"/>
                <a:gd name="connsiteX11" fmla="*/ 1082023 w 2661752"/>
                <a:gd name="connsiteY11" fmla="*/ 0 h 256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1752" h="2564441">
                  <a:moveTo>
                    <a:pt x="1082023" y="0"/>
                  </a:moveTo>
                  <a:lnTo>
                    <a:pt x="1666462" y="0"/>
                  </a:lnTo>
                  <a:lnTo>
                    <a:pt x="1753317" y="13256"/>
                  </a:lnTo>
                  <a:cubicBezTo>
                    <a:pt x="2182604" y="101100"/>
                    <a:pt x="2505529" y="480933"/>
                    <a:pt x="2505529" y="936189"/>
                  </a:cubicBezTo>
                  <a:lnTo>
                    <a:pt x="2661752" y="1902269"/>
                  </a:lnTo>
                  <a:cubicBezTo>
                    <a:pt x="2661752" y="2422561"/>
                    <a:pt x="2083749" y="2564441"/>
                    <a:pt x="1563456" y="2564441"/>
                  </a:cubicBezTo>
                  <a:lnTo>
                    <a:pt x="976463" y="2564441"/>
                  </a:lnTo>
                  <a:lnTo>
                    <a:pt x="869665" y="2560029"/>
                  </a:lnTo>
                  <a:lnTo>
                    <a:pt x="693459" y="2536467"/>
                  </a:lnTo>
                  <a:cubicBezTo>
                    <a:pt x="315973" y="2465767"/>
                    <a:pt x="0" y="2275590"/>
                    <a:pt x="0" y="1885370"/>
                  </a:cubicBezTo>
                  <a:cubicBezTo>
                    <a:pt x="0" y="1656644"/>
                    <a:pt x="139950" y="1170799"/>
                    <a:pt x="139950" y="942073"/>
                  </a:cubicBezTo>
                  <a:cubicBezTo>
                    <a:pt x="139950" y="421780"/>
                    <a:pt x="561730" y="0"/>
                    <a:pt x="1082023" y="0"/>
                  </a:cubicBezTo>
                  <a:close/>
                </a:path>
              </a:pathLst>
            </a:custGeom>
            <a:solidFill>
              <a:srgbClr val="61B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235">
                <a:solidFill>
                  <a:prstClr val="white"/>
                </a:solidFill>
                <a:latin typeface="Calibri" panose="020F0502020204030204"/>
              </a:endParaRPr>
            </a:p>
          </p:txBody>
        </p:sp>
        <p:sp>
          <p:nvSpPr>
            <p:cNvPr id="48" name="Freeform: Shape 177">
              <a:extLst>
                <a:ext uri="{FF2B5EF4-FFF2-40B4-BE49-F238E27FC236}">
                  <a16:creationId xmlns:a16="http://schemas.microsoft.com/office/drawing/2014/main" id="{8FA8723D-B433-4B19-B4CE-CA5058171C76}"/>
                </a:ext>
              </a:extLst>
            </p:cNvPr>
            <p:cNvSpPr/>
            <p:nvPr/>
          </p:nvSpPr>
          <p:spPr>
            <a:xfrm>
              <a:off x="2064009" y="3156905"/>
              <a:ext cx="212732" cy="120646"/>
            </a:xfrm>
            <a:custGeom>
              <a:avLst/>
              <a:gdLst>
                <a:gd name="connsiteX0" fmla="*/ 0 w 1095824"/>
                <a:gd name="connsiteY0" fmla="*/ 0 h 525977"/>
                <a:gd name="connsiteX1" fmla="*/ 1095824 w 1095824"/>
                <a:gd name="connsiteY1" fmla="*/ 0 h 525977"/>
                <a:gd name="connsiteX2" fmla="*/ 1087102 w 1095824"/>
                <a:gd name="connsiteY2" fmla="*/ 86525 h 525977"/>
                <a:gd name="connsiteX3" fmla="*/ 547912 w 1095824"/>
                <a:gd name="connsiteY3" fmla="*/ 525977 h 525977"/>
                <a:gd name="connsiteX4" fmla="*/ 8723 w 1095824"/>
                <a:gd name="connsiteY4" fmla="*/ 86525 h 525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824" h="525977">
                  <a:moveTo>
                    <a:pt x="0" y="0"/>
                  </a:moveTo>
                  <a:lnTo>
                    <a:pt x="1095824" y="0"/>
                  </a:lnTo>
                  <a:lnTo>
                    <a:pt x="1087102" y="86525"/>
                  </a:lnTo>
                  <a:cubicBezTo>
                    <a:pt x="1035782" y="337320"/>
                    <a:pt x="813879" y="525977"/>
                    <a:pt x="547912" y="525977"/>
                  </a:cubicBezTo>
                  <a:cubicBezTo>
                    <a:pt x="281945" y="525977"/>
                    <a:pt x="60043" y="337320"/>
                    <a:pt x="8723" y="86525"/>
                  </a:cubicBezTo>
                  <a:close/>
                </a:path>
              </a:pathLst>
            </a:cu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235">
                <a:solidFill>
                  <a:prstClr val="white"/>
                </a:solidFill>
                <a:latin typeface="Calibri" panose="020F0502020204030204"/>
              </a:endParaRPr>
            </a:p>
          </p:txBody>
        </p:sp>
        <p:sp>
          <p:nvSpPr>
            <p:cNvPr id="49" name="Rectangle: Rounded Corners 178">
              <a:extLst>
                <a:ext uri="{FF2B5EF4-FFF2-40B4-BE49-F238E27FC236}">
                  <a16:creationId xmlns:a16="http://schemas.microsoft.com/office/drawing/2014/main" id="{9ECBFF63-B3AC-437B-A427-E697C59136C1}"/>
                </a:ext>
              </a:extLst>
            </p:cNvPr>
            <p:cNvSpPr/>
            <p:nvPr/>
          </p:nvSpPr>
          <p:spPr>
            <a:xfrm>
              <a:off x="1638494" y="2564361"/>
              <a:ext cx="142413" cy="180144"/>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50" name="Rectangle: Rounded Corners 179">
              <a:extLst>
                <a:ext uri="{FF2B5EF4-FFF2-40B4-BE49-F238E27FC236}">
                  <a16:creationId xmlns:a16="http://schemas.microsoft.com/office/drawing/2014/main" id="{B7F155C1-0528-4347-BF2C-B330F2C5FE44}"/>
                </a:ext>
              </a:extLst>
            </p:cNvPr>
            <p:cNvSpPr/>
            <p:nvPr/>
          </p:nvSpPr>
          <p:spPr>
            <a:xfrm>
              <a:off x="2552724" y="2567044"/>
              <a:ext cx="142413" cy="180144"/>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51" name="Oval 180">
              <a:extLst>
                <a:ext uri="{FF2B5EF4-FFF2-40B4-BE49-F238E27FC236}">
                  <a16:creationId xmlns:a16="http://schemas.microsoft.com/office/drawing/2014/main" id="{1F9BE273-2FF9-46A0-BA64-EEB68BDA2EBD}"/>
                </a:ext>
              </a:extLst>
            </p:cNvPr>
            <p:cNvSpPr/>
            <p:nvPr/>
          </p:nvSpPr>
          <p:spPr>
            <a:xfrm>
              <a:off x="1677794" y="2718621"/>
              <a:ext cx="41693" cy="41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52" name="Oval 181">
              <a:extLst>
                <a:ext uri="{FF2B5EF4-FFF2-40B4-BE49-F238E27FC236}">
                  <a16:creationId xmlns:a16="http://schemas.microsoft.com/office/drawing/2014/main" id="{E2B587B4-6D9B-46A5-ADD4-E73012C4DCBD}"/>
                </a:ext>
              </a:extLst>
            </p:cNvPr>
            <p:cNvSpPr/>
            <p:nvPr/>
          </p:nvSpPr>
          <p:spPr>
            <a:xfrm>
              <a:off x="2625402" y="2718621"/>
              <a:ext cx="41693" cy="41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53" name="Freeform: Shape 184">
              <a:extLst>
                <a:ext uri="{FF2B5EF4-FFF2-40B4-BE49-F238E27FC236}">
                  <a16:creationId xmlns:a16="http://schemas.microsoft.com/office/drawing/2014/main" id="{76F55263-876A-486C-8552-BAF0B7496C0D}"/>
                </a:ext>
              </a:extLst>
            </p:cNvPr>
            <p:cNvSpPr/>
            <p:nvPr/>
          </p:nvSpPr>
          <p:spPr>
            <a:xfrm>
              <a:off x="1686181" y="1963055"/>
              <a:ext cx="290690" cy="326558"/>
            </a:xfrm>
            <a:custGeom>
              <a:avLst/>
              <a:gdLst>
                <a:gd name="connsiteX0" fmla="*/ 471209 w 638397"/>
                <a:gd name="connsiteY0" fmla="*/ 573 h 716305"/>
                <a:gd name="connsiteX1" fmla="*/ 282174 w 638397"/>
                <a:gd name="connsiteY1" fmla="*/ 167627 h 716305"/>
                <a:gd name="connsiteX2" fmla="*/ 189855 w 638397"/>
                <a:gd name="connsiteY2" fmla="*/ 391830 h 716305"/>
                <a:gd name="connsiteX3" fmla="*/ 820 w 638397"/>
                <a:gd name="connsiteY3" fmla="*/ 431396 h 716305"/>
                <a:gd name="connsiteX4" fmla="*/ 139299 w 638397"/>
                <a:gd name="connsiteY4" fmla="*/ 701759 h 716305"/>
                <a:gd name="connsiteX5" fmla="*/ 539349 w 638397"/>
                <a:gd name="connsiteY5" fmla="*/ 631421 h 716305"/>
                <a:gd name="connsiteX6" fmla="*/ 636065 w 638397"/>
                <a:gd name="connsiteY6" fmla="*/ 224777 h 716305"/>
                <a:gd name="connsiteX7" fmla="*/ 471209 w 638397"/>
                <a:gd name="connsiteY7" fmla="*/ 573 h 716305"/>
                <a:gd name="connsiteX0" fmla="*/ 470421 w 637609"/>
                <a:gd name="connsiteY0" fmla="*/ 552 h 716284"/>
                <a:gd name="connsiteX1" fmla="*/ 281386 w 637609"/>
                <a:gd name="connsiteY1" fmla="*/ 167606 h 716284"/>
                <a:gd name="connsiteX2" fmla="*/ 147303 w 637609"/>
                <a:gd name="connsiteY2" fmla="*/ 363234 h 716284"/>
                <a:gd name="connsiteX3" fmla="*/ 32 w 637609"/>
                <a:gd name="connsiteY3" fmla="*/ 431375 h 716284"/>
                <a:gd name="connsiteX4" fmla="*/ 138511 w 637609"/>
                <a:gd name="connsiteY4" fmla="*/ 701738 h 716284"/>
                <a:gd name="connsiteX5" fmla="*/ 538561 w 637609"/>
                <a:gd name="connsiteY5" fmla="*/ 631400 h 716284"/>
                <a:gd name="connsiteX6" fmla="*/ 635277 w 637609"/>
                <a:gd name="connsiteY6" fmla="*/ 224756 h 716284"/>
                <a:gd name="connsiteX7" fmla="*/ 470421 w 637609"/>
                <a:gd name="connsiteY7" fmla="*/ 552 h 71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609" h="716284">
                  <a:moveTo>
                    <a:pt x="470421" y="552"/>
                  </a:moveTo>
                  <a:cubicBezTo>
                    <a:pt x="411439" y="-8973"/>
                    <a:pt x="335239" y="107159"/>
                    <a:pt x="281386" y="167606"/>
                  </a:cubicBezTo>
                  <a:cubicBezTo>
                    <a:pt x="227533" y="228053"/>
                    <a:pt x="194195" y="319273"/>
                    <a:pt x="147303" y="363234"/>
                  </a:cubicBezTo>
                  <a:cubicBezTo>
                    <a:pt x="100411" y="407195"/>
                    <a:pt x="1497" y="374958"/>
                    <a:pt x="32" y="431375"/>
                  </a:cubicBezTo>
                  <a:cubicBezTo>
                    <a:pt x="-1433" y="487792"/>
                    <a:pt x="48756" y="668401"/>
                    <a:pt x="138511" y="701738"/>
                  </a:cubicBezTo>
                  <a:cubicBezTo>
                    <a:pt x="228266" y="735075"/>
                    <a:pt x="455767" y="710897"/>
                    <a:pt x="538561" y="631400"/>
                  </a:cubicBezTo>
                  <a:cubicBezTo>
                    <a:pt x="621355" y="551903"/>
                    <a:pt x="645901" y="329531"/>
                    <a:pt x="635277" y="224756"/>
                  </a:cubicBezTo>
                  <a:cubicBezTo>
                    <a:pt x="624653" y="119981"/>
                    <a:pt x="529403" y="10077"/>
                    <a:pt x="470421" y="552"/>
                  </a:cubicBezTo>
                  <a:close/>
                </a:path>
              </a:pathLst>
            </a:cu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54" name="Freeform: Shape 185">
              <a:extLst>
                <a:ext uri="{FF2B5EF4-FFF2-40B4-BE49-F238E27FC236}">
                  <a16:creationId xmlns:a16="http://schemas.microsoft.com/office/drawing/2014/main" id="{F4348FFC-4D25-4103-A391-EF9D4BF426AE}"/>
                </a:ext>
              </a:extLst>
            </p:cNvPr>
            <p:cNvSpPr/>
            <p:nvPr/>
          </p:nvSpPr>
          <p:spPr>
            <a:xfrm flipH="1">
              <a:off x="2325542" y="1911090"/>
              <a:ext cx="290690" cy="326558"/>
            </a:xfrm>
            <a:custGeom>
              <a:avLst/>
              <a:gdLst>
                <a:gd name="connsiteX0" fmla="*/ 471209 w 638397"/>
                <a:gd name="connsiteY0" fmla="*/ 573 h 716305"/>
                <a:gd name="connsiteX1" fmla="*/ 282174 w 638397"/>
                <a:gd name="connsiteY1" fmla="*/ 167627 h 716305"/>
                <a:gd name="connsiteX2" fmla="*/ 189855 w 638397"/>
                <a:gd name="connsiteY2" fmla="*/ 391830 h 716305"/>
                <a:gd name="connsiteX3" fmla="*/ 820 w 638397"/>
                <a:gd name="connsiteY3" fmla="*/ 431396 h 716305"/>
                <a:gd name="connsiteX4" fmla="*/ 139299 w 638397"/>
                <a:gd name="connsiteY4" fmla="*/ 701759 h 716305"/>
                <a:gd name="connsiteX5" fmla="*/ 539349 w 638397"/>
                <a:gd name="connsiteY5" fmla="*/ 631421 h 716305"/>
                <a:gd name="connsiteX6" fmla="*/ 636065 w 638397"/>
                <a:gd name="connsiteY6" fmla="*/ 224777 h 716305"/>
                <a:gd name="connsiteX7" fmla="*/ 471209 w 638397"/>
                <a:gd name="connsiteY7" fmla="*/ 573 h 716305"/>
                <a:gd name="connsiteX0" fmla="*/ 470421 w 637609"/>
                <a:gd name="connsiteY0" fmla="*/ 552 h 716284"/>
                <a:gd name="connsiteX1" fmla="*/ 281386 w 637609"/>
                <a:gd name="connsiteY1" fmla="*/ 167606 h 716284"/>
                <a:gd name="connsiteX2" fmla="*/ 147303 w 637609"/>
                <a:gd name="connsiteY2" fmla="*/ 363234 h 716284"/>
                <a:gd name="connsiteX3" fmla="*/ 32 w 637609"/>
                <a:gd name="connsiteY3" fmla="*/ 431375 h 716284"/>
                <a:gd name="connsiteX4" fmla="*/ 138511 w 637609"/>
                <a:gd name="connsiteY4" fmla="*/ 701738 h 716284"/>
                <a:gd name="connsiteX5" fmla="*/ 538561 w 637609"/>
                <a:gd name="connsiteY5" fmla="*/ 631400 h 716284"/>
                <a:gd name="connsiteX6" fmla="*/ 635277 w 637609"/>
                <a:gd name="connsiteY6" fmla="*/ 224756 h 716284"/>
                <a:gd name="connsiteX7" fmla="*/ 470421 w 637609"/>
                <a:gd name="connsiteY7" fmla="*/ 552 h 71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609" h="716284">
                  <a:moveTo>
                    <a:pt x="470421" y="552"/>
                  </a:moveTo>
                  <a:cubicBezTo>
                    <a:pt x="411439" y="-8973"/>
                    <a:pt x="335239" y="107159"/>
                    <a:pt x="281386" y="167606"/>
                  </a:cubicBezTo>
                  <a:cubicBezTo>
                    <a:pt x="227533" y="228053"/>
                    <a:pt x="194195" y="319273"/>
                    <a:pt x="147303" y="363234"/>
                  </a:cubicBezTo>
                  <a:cubicBezTo>
                    <a:pt x="100411" y="407195"/>
                    <a:pt x="1497" y="374958"/>
                    <a:pt x="32" y="431375"/>
                  </a:cubicBezTo>
                  <a:cubicBezTo>
                    <a:pt x="-1433" y="487792"/>
                    <a:pt x="48756" y="668401"/>
                    <a:pt x="138511" y="701738"/>
                  </a:cubicBezTo>
                  <a:cubicBezTo>
                    <a:pt x="228266" y="735075"/>
                    <a:pt x="455767" y="710897"/>
                    <a:pt x="538561" y="631400"/>
                  </a:cubicBezTo>
                  <a:cubicBezTo>
                    <a:pt x="621355" y="551903"/>
                    <a:pt x="645901" y="329531"/>
                    <a:pt x="635277" y="224756"/>
                  </a:cubicBezTo>
                  <a:cubicBezTo>
                    <a:pt x="624653" y="119981"/>
                    <a:pt x="529403" y="10077"/>
                    <a:pt x="470421" y="552"/>
                  </a:cubicBezTo>
                  <a:close/>
                </a:path>
              </a:pathLst>
            </a:cu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cxnSp>
          <p:nvCxnSpPr>
            <p:cNvPr id="55" name="Straight Connector 186">
              <a:extLst>
                <a:ext uri="{FF2B5EF4-FFF2-40B4-BE49-F238E27FC236}">
                  <a16:creationId xmlns:a16="http://schemas.microsoft.com/office/drawing/2014/main" id="{E10B3BF4-58F9-4CD2-9292-51C5EFAF1835}"/>
                </a:ext>
              </a:extLst>
            </p:cNvPr>
            <p:cNvCxnSpPr>
              <a:cxnSpLocks/>
            </p:cNvCxnSpPr>
            <p:nvPr/>
          </p:nvCxnSpPr>
          <p:spPr>
            <a:xfrm flipH="1">
              <a:off x="1806730" y="3682943"/>
              <a:ext cx="46736" cy="386101"/>
            </a:xfrm>
            <a:prstGeom prst="line">
              <a:avLst/>
            </a:prstGeom>
            <a:ln w="19050">
              <a:solidFill>
                <a:srgbClr val="3AAFFF"/>
              </a:solidFill>
            </a:ln>
          </p:spPr>
          <p:style>
            <a:lnRef idx="1">
              <a:schemeClr val="accent1"/>
            </a:lnRef>
            <a:fillRef idx="0">
              <a:schemeClr val="accent1"/>
            </a:fillRef>
            <a:effectRef idx="0">
              <a:schemeClr val="accent1"/>
            </a:effectRef>
            <a:fontRef idx="minor">
              <a:schemeClr val="tx1"/>
            </a:fontRef>
          </p:style>
        </p:cxnSp>
        <p:cxnSp>
          <p:nvCxnSpPr>
            <p:cNvPr id="56" name="Straight Connector 187">
              <a:extLst>
                <a:ext uri="{FF2B5EF4-FFF2-40B4-BE49-F238E27FC236}">
                  <a16:creationId xmlns:a16="http://schemas.microsoft.com/office/drawing/2014/main" id="{5751BCCA-EBF3-41C4-BBA1-BC5352ED033C}"/>
                </a:ext>
              </a:extLst>
            </p:cNvPr>
            <p:cNvCxnSpPr>
              <a:cxnSpLocks/>
            </p:cNvCxnSpPr>
            <p:nvPr/>
          </p:nvCxnSpPr>
          <p:spPr>
            <a:xfrm>
              <a:off x="2588973" y="3672720"/>
              <a:ext cx="31805" cy="262757"/>
            </a:xfrm>
            <a:prstGeom prst="line">
              <a:avLst/>
            </a:prstGeom>
            <a:ln w="19050">
              <a:solidFill>
                <a:srgbClr val="3AAFFF"/>
              </a:solidFill>
            </a:ln>
          </p:spPr>
          <p:style>
            <a:lnRef idx="1">
              <a:schemeClr val="accent1"/>
            </a:lnRef>
            <a:fillRef idx="0">
              <a:schemeClr val="accent1"/>
            </a:fillRef>
            <a:effectRef idx="0">
              <a:schemeClr val="accent1"/>
            </a:effectRef>
            <a:fontRef idx="minor">
              <a:schemeClr val="tx1"/>
            </a:fontRef>
          </p:style>
        </p:cxnSp>
        <p:sp>
          <p:nvSpPr>
            <p:cNvPr id="57" name="Freeform: Shape 188">
              <a:extLst>
                <a:ext uri="{FF2B5EF4-FFF2-40B4-BE49-F238E27FC236}">
                  <a16:creationId xmlns:a16="http://schemas.microsoft.com/office/drawing/2014/main" id="{90A6E138-C52D-4189-A38C-7078F51A298B}"/>
                </a:ext>
              </a:extLst>
            </p:cNvPr>
            <p:cNvSpPr/>
            <p:nvPr/>
          </p:nvSpPr>
          <p:spPr>
            <a:xfrm>
              <a:off x="1924091" y="3157235"/>
              <a:ext cx="254332" cy="503096"/>
            </a:xfrm>
            <a:custGeom>
              <a:avLst/>
              <a:gdLst>
                <a:gd name="connsiteX0" fmla="*/ 0 w 542611"/>
                <a:gd name="connsiteY0" fmla="*/ 0 h 1266092"/>
                <a:gd name="connsiteX1" fmla="*/ 542611 w 542611"/>
                <a:gd name="connsiteY1" fmla="*/ 1266092 h 1266092"/>
                <a:gd name="connsiteX0" fmla="*/ 14128 w 556739"/>
                <a:gd name="connsiteY0" fmla="*/ 0 h 1266092"/>
                <a:gd name="connsiteX1" fmla="*/ 556739 w 556739"/>
                <a:gd name="connsiteY1" fmla="*/ 1266092 h 1266092"/>
                <a:gd name="connsiteX0" fmla="*/ 13953 w 563388"/>
                <a:gd name="connsiteY0" fmla="*/ 0 h 1341154"/>
                <a:gd name="connsiteX1" fmla="*/ 563388 w 563388"/>
                <a:gd name="connsiteY1" fmla="*/ 1341154 h 1341154"/>
                <a:gd name="connsiteX0" fmla="*/ 14129 w 556740"/>
                <a:gd name="connsiteY0" fmla="*/ 0 h 1272915"/>
                <a:gd name="connsiteX1" fmla="*/ 556740 w 556740"/>
                <a:gd name="connsiteY1" fmla="*/ 1272915 h 1272915"/>
                <a:gd name="connsiteX0" fmla="*/ 29656 w 572267"/>
                <a:gd name="connsiteY0" fmla="*/ 0 h 1272915"/>
                <a:gd name="connsiteX1" fmla="*/ 25232 w 572267"/>
                <a:gd name="connsiteY1" fmla="*/ 650442 h 1272915"/>
                <a:gd name="connsiteX2" fmla="*/ 572267 w 572267"/>
                <a:gd name="connsiteY2" fmla="*/ 1272915 h 1272915"/>
                <a:gd name="connsiteX0" fmla="*/ 45638 w 588249"/>
                <a:gd name="connsiteY0" fmla="*/ 8851 h 1281766"/>
                <a:gd name="connsiteX1" fmla="*/ 41214 w 588249"/>
                <a:gd name="connsiteY1" fmla="*/ 659293 h 1281766"/>
                <a:gd name="connsiteX2" fmla="*/ 588249 w 588249"/>
                <a:gd name="connsiteY2" fmla="*/ 1281766 h 1281766"/>
                <a:gd name="connsiteX0" fmla="*/ 45638 w 588249"/>
                <a:gd name="connsiteY0" fmla="*/ 8851 h 1281766"/>
                <a:gd name="connsiteX1" fmla="*/ 41214 w 588249"/>
                <a:gd name="connsiteY1" fmla="*/ 659293 h 1281766"/>
                <a:gd name="connsiteX2" fmla="*/ 588249 w 588249"/>
                <a:gd name="connsiteY2" fmla="*/ 1281766 h 1281766"/>
                <a:gd name="connsiteX0" fmla="*/ 116785 w 659396"/>
                <a:gd name="connsiteY0" fmla="*/ 8769 h 1281684"/>
                <a:gd name="connsiteX1" fmla="*/ 112361 w 659396"/>
                <a:gd name="connsiteY1" fmla="*/ 659211 h 1281684"/>
                <a:gd name="connsiteX2" fmla="*/ 659396 w 659396"/>
                <a:gd name="connsiteY2" fmla="*/ 1281684 h 1281684"/>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136128 w 678739"/>
                <a:gd name="connsiteY0" fmla="*/ 10283 h 1283198"/>
                <a:gd name="connsiteX1" fmla="*/ 165824 w 678739"/>
                <a:gd name="connsiteY1" fmla="*/ 742612 h 1283198"/>
                <a:gd name="connsiteX2" fmla="*/ 678739 w 678739"/>
                <a:gd name="connsiteY2" fmla="*/ 1283198 h 1283198"/>
                <a:gd name="connsiteX0" fmla="*/ 191369 w 652094"/>
                <a:gd name="connsiteY0" fmla="*/ 10168 h 1289907"/>
                <a:gd name="connsiteX1" fmla="*/ 139179 w 652094"/>
                <a:gd name="connsiteY1" fmla="*/ 749321 h 1289907"/>
                <a:gd name="connsiteX2" fmla="*/ 652094 w 652094"/>
                <a:gd name="connsiteY2" fmla="*/ 1289907 h 1289907"/>
              </a:gdLst>
              <a:ahLst/>
              <a:cxnLst>
                <a:cxn ang="0">
                  <a:pos x="connsiteX0" y="connsiteY0"/>
                </a:cxn>
                <a:cxn ang="0">
                  <a:pos x="connsiteX1" y="connsiteY1"/>
                </a:cxn>
                <a:cxn ang="0">
                  <a:pos x="connsiteX2" y="connsiteY2"/>
                </a:cxn>
              </a:cxnLst>
              <a:rect l="l" t="t" r="r" b="b"/>
              <a:pathLst>
                <a:path w="652094" h="1289907">
                  <a:moveTo>
                    <a:pt x="191369" y="10168"/>
                  </a:moveTo>
                  <a:cubicBezTo>
                    <a:pt x="96235" y="-80455"/>
                    <a:pt x="-156454" y="456579"/>
                    <a:pt x="139179" y="749321"/>
                  </a:cubicBezTo>
                  <a:cubicBezTo>
                    <a:pt x="404784" y="986883"/>
                    <a:pt x="471224" y="867876"/>
                    <a:pt x="652094" y="1289907"/>
                  </a:cubicBezTo>
                </a:path>
              </a:pathLst>
            </a:custGeom>
            <a:noFill/>
            <a:ln w="19050">
              <a:solidFill>
                <a:srgbClr val="332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58" name="Freeform: Shape 189">
              <a:extLst>
                <a:ext uri="{FF2B5EF4-FFF2-40B4-BE49-F238E27FC236}">
                  <a16:creationId xmlns:a16="http://schemas.microsoft.com/office/drawing/2014/main" id="{274B8F02-9604-4995-85BA-09772CBFB127}"/>
                </a:ext>
              </a:extLst>
            </p:cNvPr>
            <p:cNvSpPr/>
            <p:nvPr/>
          </p:nvSpPr>
          <p:spPr>
            <a:xfrm flipH="1">
              <a:off x="2174722" y="3154140"/>
              <a:ext cx="254332" cy="503096"/>
            </a:xfrm>
            <a:custGeom>
              <a:avLst/>
              <a:gdLst>
                <a:gd name="connsiteX0" fmla="*/ 0 w 542611"/>
                <a:gd name="connsiteY0" fmla="*/ 0 h 1266092"/>
                <a:gd name="connsiteX1" fmla="*/ 542611 w 542611"/>
                <a:gd name="connsiteY1" fmla="*/ 1266092 h 1266092"/>
                <a:gd name="connsiteX0" fmla="*/ 14128 w 556739"/>
                <a:gd name="connsiteY0" fmla="*/ 0 h 1266092"/>
                <a:gd name="connsiteX1" fmla="*/ 556739 w 556739"/>
                <a:gd name="connsiteY1" fmla="*/ 1266092 h 1266092"/>
                <a:gd name="connsiteX0" fmla="*/ 13953 w 563388"/>
                <a:gd name="connsiteY0" fmla="*/ 0 h 1341154"/>
                <a:gd name="connsiteX1" fmla="*/ 563388 w 563388"/>
                <a:gd name="connsiteY1" fmla="*/ 1341154 h 1341154"/>
                <a:gd name="connsiteX0" fmla="*/ 14129 w 556740"/>
                <a:gd name="connsiteY0" fmla="*/ 0 h 1272915"/>
                <a:gd name="connsiteX1" fmla="*/ 556740 w 556740"/>
                <a:gd name="connsiteY1" fmla="*/ 1272915 h 1272915"/>
                <a:gd name="connsiteX0" fmla="*/ 29656 w 572267"/>
                <a:gd name="connsiteY0" fmla="*/ 0 h 1272915"/>
                <a:gd name="connsiteX1" fmla="*/ 25232 w 572267"/>
                <a:gd name="connsiteY1" fmla="*/ 650442 h 1272915"/>
                <a:gd name="connsiteX2" fmla="*/ 572267 w 572267"/>
                <a:gd name="connsiteY2" fmla="*/ 1272915 h 1272915"/>
                <a:gd name="connsiteX0" fmla="*/ 45638 w 588249"/>
                <a:gd name="connsiteY0" fmla="*/ 8851 h 1281766"/>
                <a:gd name="connsiteX1" fmla="*/ 41214 w 588249"/>
                <a:gd name="connsiteY1" fmla="*/ 659293 h 1281766"/>
                <a:gd name="connsiteX2" fmla="*/ 588249 w 588249"/>
                <a:gd name="connsiteY2" fmla="*/ 1281766 h 1281766"/>
                <a:gd name="connsiteX0" fmla="*/ 45638 w 588249"/>
                <a:gd name="connsiteY0" fmla="*/ 8851 h 1281766"/>
                <a:gd name="connsiteX1" fmla="*/ 41214 w 588249"/>
                <a:gd name="connsiteY1" fmla="*/ 659293 h 1281766"/>
                <a:gd name="connsiteX2" fmla="*/ 588249 w 588249"/>
                <a:gd name="connsiteY2" fmla="*/ 1281766 h 1281766"/>
                <a:gd name="connsiteX0" fmla="*/ 116785 w 659396"/>
                <a:gd name="connsiteY0" fmla="*/ 8769 h 1281684"/>
                <a:gd name="connsiteX1" fmla="*/ 112361 w 659396"/>
                <a:gd name="connsiteY1" fmla="*/ 659211 h 1281684"/>
                <a:gd name="connsiteX2" fmla="*/ 659396 w 659396"/>
                <a:gd name="connsiteY2" fmla="*/ 1281684 h 1281684"/>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136128 w 678739"/>
                <a:gd name="connsiteY0" fmla="*/ 10283 h 1283198"/>
                <a:gd name="connsiteX1" fmla="*/ 165824 w 678739"/>
                <a:gd name="connsiteY1" fmla="*/ 742612 h 1283198"/>
                <a:gd name="connsiteX2" fmla="*/ 678739 w 678739"/>
                <a:gd name="connsiteY2" fmla="*/ 1283198 h 1283198"/>
                <a:gd name="connsiteX0" fmla="*/ 191369 w 652094"/>
                <a:gd name="connsiteY0" fmla="*/ 10168 h 1289907"/>
                <a:gd name="connsiteX1" fmla="*/ 139179 w 652094"/>
                <a:gd name="connsiteY1" fmla="*/ 749321 h 1289907"/>
                <a:gd name="connsiteX2" fmla="*/ 652094 w 652094"/>
                <a:gd name="connsiteY2" fmla="*/ 1289907 h 1289907"/>
              </a:gdLst>
              <a:ahLst/>
              <a:cxnLst>
                <a:cxn ang="0">
                  <a:pos x="connsiteX0" y="connsiteY0"/>
                </a:cxn>
                <a:cxn ang="0">
                  <a:pos x="connsiteX1" y="connsiteY1"/>
                </a:cxn>
                <a:cxn ang="0">
                  <a:pos x="connsiteX2" y="connsiteY2"/>
                </a:cxn>
              </a:cxnLst>
              <a:rect l="l" t="t" r="r" b="b"/>
              <a:pathLst>
                <a:path w="652094" h="1289907">
                  <a:moveTo>
                    <a:pt x="191369" y="10168"/>
                  </a:moveTo>
                  <a:cubicBezTo>
                    <a:pt x="96235" y="-80455"/>
                    <a:pt x="-156454" y="456579"/>
                    <a:pt x="139179" y="749321"/>
                  </a:cubicBezTo>
                  <a:cubicBezTo>
                    <a:pt x="404784" y="986883"/>
                    <a:pt x="471224" y="867876"/>
                    <a:pt x="652094" y="1289907"/>
                  </a:cubicBezTo>
                </a:path>
              </a:pathLst>
            </a:custGeom>
            <a:noFill/>
            <a:ln w="19050">
              <a:solidFill>
                <a:srgbClr val="332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59" name="Rectangle: Rounded Corners 190">
              <a:extLst>
                <a:ext uri="{FF2B5EF4-FFF2-40B4-BE49-F238E27FC236}">
                  <a16:creationId xmlns:a16="http://schemas.microsoft.com/office/drawing/2014/main" id="{3B78735A-DBB1-4233-9BFF-F2A240EC8E7C}"/>
                </a:ext>
              </a:extLst>
            </p:cNvPr>
            <p:cNvSpPr/>
            <p:nvPr/>
          </p:nvSpPr>
          <p:spPr>
            <a:xfrm>
              <a:off x="2088137" y="3660038"/>
              <a:ext cx="182403" cy="275439"/>
            </a:xfrm>
            <a:prstGeom prst="roundRect">
              <a:avLst/>
            </a:prstGeom>
            <a:solidFill>
              <a:schemeClr val="bg1"/>
            </a:solidFill>
            <a:ln w="19050">
              <a:solidFill>
                <a:srgbClr val="332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60" name="Oval 191">
              <a:extLst>
                <a:ext uri="{FF2B5EF4-FFF2-40B4-BE49-F238E27FC236}">
                  <a16:creationId xmlns:a16="http://schemas.microsoft.com/office/drawing/2014/main" id="{F4742BE6-05F4-494F-BE76-0373E35F6F28}"/>
                </a:ext>
              </a:extLst>
            </p:cNvPr>
            <p:cNvSpPr/>
            <p:nvPr/>
          </p:nvSpPr>
          <p:spPr>
            <a:xfrm>
              <a:off x="2134651" y="3713757"/>
              <a:ext cx="84353" cy="84353"/>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61" name="Rectangle: Rounded Corners 192">
              <a:extLst>
                <a:ext uri="{FF2B5EF4-FFF2-40B4-BE49-F238E27FC236}">
                  <a16:creationId xmlns:a16="http://schemas.microsoft.com/office/drawing/2014/main" id="{E36CD206-4A09-4C1C-B771-2D2768112D31}"/>
                </a:ext>
              </a:extLst>
            </p:cNvPr>
            <p:cNvSpPr/>
            <p:nvPr/>
          </p:nvSpPr>
          <p:spPr>
            <a:xfrm>
              <a:off x="2152513" y="3764919"/>
              <a:ext cx="52477" cy="49384"/>
            </a:xfrm>
            <a:prstGeom prst="roundRect">
              <a:avLst>
                <a:gd name="adj" fmla="val 43126"/>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62" name="Oval 193">
              <a:extLst>
                <a:ext uri="{FF2B5EF4-FFF2-40B4-BE49-F238E27FC236}">
                  <a16:creationId xmlns:a16="http://schemas.microsoft.com/office/drawing/2014/main" id="{4D81649C-ABC1-4002-949F-BEC0900519F3}"/>
                </a:ext>
              </a:extLst>
            </p:cNvPr>
            <p:cNvSpPr/>
            <p:nvPr/>
          </p:nvSpPr>
          <p:spPr>
            <a:xfrm>
              <a:off x="2164487" y="3736684"/>
              <a:ext cx="29174" cy="2917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63" name="Freeform: Shape 194">
              <a:extLst>
                <a:ext uri="{FF2B5EF4-FFF2-40B4-BE49-F238E27FC236}">
                  <a16:creationId xmlns:a16="http://schemas.microsoft.com/office/drawing/2014/main" id="{D4CF384D-FA3B-40F5-839F-B8A3CA9D3B28}"/>
                </a:ext>
              </a:extLst>
            </p:cNvPr>
            <p:cNvSpPr/>
            <p:nvPr/>
          </p:nvSpPr>
          <p:spPr>
            <a:xfrm>
              <a:off x="2137471" y="3780476"/>
              <a:ext cx="84354" cy="70626"/>
            </a:xfrm>
            <a:custGeom>
              <a:avLst/>
              <a:gdLst>
                <a:gd name="connsiteX0" fmla="*/ 186981 w 216278"/>
                <a:gd name="connsiteY0" fmla="*/ 0 h 181080"/>
                <a:gd name="connsiteX1" fmla="*/ 207780 w 216278"/>
                <a:gd name="connsiteY1" fmla="*/ 30848 h 181080"/>
                <a:gd name="connsiteX2" fmla="*/ 216278 w 216278"/>
                <a:gd name="connsiteY2" fmla="*/ 72941 h 181080"/>
                <a:gd name="connsiteX3" fmla="*/ 108139 w 216278"/>
                <a:gd name="connsiteY3" fmla="*/ 181080 h 181080"/>
                <a:gd name="connsiteX4" fmla="*/ 0 w 216278"/>
                <a:gd name="connsiteY4" fmla="*/ 72941 h 181080"/>
                <a:gd name="connsiteX5" fmla="*/ 8498 w 216278"/>
                <a:gd name="connsiteY5" fmla="*/ 30848 h 181080"/>
                <a:gd name="connsiteX6" fmla="*/ 23075 w 216278"/>
                <a:gd name="connsiteY6" fmla="*/ 9228 h 181080"/>
                <a:gd name="connsiteX7" fmla="*/ 25451 w 216278"/>
                <a:gd name="connsiteY7" fmla="*/ 12752 h 181080"/>
                <a:gd name="connsiteX8" fmla="*/ 101917 w 216278"/>
                <a:gd name="connsiteY8" fmla="*/ 44425 h 181080"/>
                <a:gd name="connsiteX9" fmla="*/ 178383 w 216278"/>
                <a:gd name="connsiteY9" fmla="*/ 12752 h 18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78" h="181080">
                  <a:moveTo>
                    <a:pt x="186981" y="0"/>
                  </a:moveTo>
                  <a:lnTo>
                    <a:pt x="207780" y="30848"/>
                  </a:lnTo>
                  <a:cubicBezTo>
                    <a:pt x="213252" y="43786"/>
                    <a:pt x="216278" y="58010"/>
                    <a:pt x="216278" y="72941"/>
                  </a:cubicBezTo>
                  <a:cubicBezTo>
                    <a:pt x="216278" y="132665"/>
                    <a:pt x="167863" y="181080"/>
                    <a:pt x="108139" y="181080"/>
                  </a:cubicBezTo>
                  <a:cubicBezTo>
                    <a:pt x="48415" y="181080"/>
                    <a:pt x="0" y="132665"/>
                    <a:pt x="0" y="72941"/>
                  </a:cubicBezTo>
                  <a:cubicBezTo>
                    <a:pt x="0" y="58010"/>
                    <a:pt x="3026" y="43786"/>
                    <a:pt x="8498" y="30848"/>
                  </a:cubicBezTo>
                  <a:lnTo>
                    <a:pt x="23075" y="9228"/>
                  </a:lnTo>
                  <a:lnTo>
                    <a:pt x="25451" y="12752"/>
                  </a:lnTo>
                  <a:cubicBezTo>
                    <a:pt x="45020" y="32322"/>
                    <a:pt x="72055" y="44425"/>
                    <a:pt x="101917" y="44425"/>
                  </a:cubicBezTo>
                  <a:cubicBezTo>
                    <a:pt x="131779" y="44425"/>
                    <a:pt x="158814" y="32322"/>
                    <a:pt x="178383" y="1275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2040">
                <a:solidFill>
                  <a:prstClr val="white"/>
                </a:solidFill>
                <a:latin typeface="Calibri" panose="020F0502020204030204"/>
              </a:endParaRPr>
            </a:p>
          </p:txBody>
        </p:sp>
      </p:grpSp>
      <p:grpSp>
        <p:nvGrpSpPr>
          <p:cNvPr id="70" name="Eyes">
            <a:extLst>
              <a:ext uri="{FF2B5EF4-FFF2-40B4-BE49-F238E27FC236}">
                <a16:creationId xmlns:a16="http://schemas.microsoft.com/office/drawing/2014/main" id="{B859EDD7-E2E6-43F4-B309-3F4BD198437C}"/>
              </a:ext>
            </a:extLst>
          </p:cNvPr>
          <p:cNvGrpSpPr/>
          <p:nvPr/>
        </p:nvGrpSpPr>
        <p:grpSpPr>
          <a:xfrm>
            <a:off x="2313802" y="4592471"/>
            <a:ext cx="674023" cy="118140"/>
            <a:chOff x="1889237" y="2518694"/>
            <a:chExt cx="545268" cy="96902"/>
          </a:xfrm>
        </p:grpSpPr>
        <p:sp>
          <p:nvSpPr>
            <p:cNvPr id="71" name="Oval 182">
              <a:extLst>
                <a:ext uri="{FF2B5EF4-FFF2-40B4-BE49-F238E27FC236}">
                  <a16:creationId xmlns:a16="http://schemas.microsoft.com/office/drawing/2014/main" id="{6816142E-2B36-4132-86B0-E92670B9A32A}"/>
                </a:ext>
              </a:extLst>
            </p:cNvPr>
            <p:cNvSpPr/>
            <p:nvPr/>
          </p:nvSpPr>
          <p:spPr>
            <a:xfrm>
              <a:off x="1889237" y="2525817"/>
              <a:ext cx="89779" cy="89779"/>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72" name="Oval 183">
              <a:extLst>
                <a:ext uri="{FF2B5EF4-FFF2-40B4-BE49-F238E27FC236}">
                  <a16:creationId xmlns:a16="http://schemas.microsoft.com/office/drawing/2014/main" id="{3ACE0285-0521-4BD2-BA59-7F543A1F6A76}"/>
                </a:ext>
              </a:extLst>
            </p:cNvPr>
            <p:cNvSpPr/>
            <p:nvPr/>
          </p:nvSpPr>
          <p:spPr>
            <a:xfrm flipH="1">
              <a:off x="2344726" y="2518694"/>
              <a:ext cx="89779" cy="89779"/>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grpSp>
      <p:grpSp>
        <p:nvGrpSpPr>
          <p:cNvPr id="73" name="Mouth">
            <a:extLst>
              <a:ext uri="{FF2B5EF4-FFF2-40B4-BE49-F238E27FC236}">
                <a16:creationId xmlns:a16="http://schemas.microsoft.com/office/drawing/2014/main" id="{A9A96E50-E5A1-4AFA-8CFC-59911CECAC36}"/>
              </a:ext>
            </a:extLst>
          </p:cNvPr>
          <p:cNvGrpSpPr/>
          <p:nvPr/>
        </p:nvGrpSpPr>
        <p:grpSpPr>
          <a:xfrm>
            <a:off x="2505882" y="4932664"/>
            <a:ext cx="345120" cy="163377"/>
            <a:chOff x="11738403" y="5361779"/>
            <a:chExt cx="471124" cy="226131"/>
          </a:xfrm>
        </p:grpSpPr>
        <p:sp>
          <p:nvSpPr>
            <p:cNvPr id="74" name="Freeform: Shape 202">
              <a:extLst>
                <a:ext uri="{FF2B5EF4-FFF2-40B4-BE49-F238E27FC236}">
                  <a16:creationId xmlns:a16="http://schemas.microsoft.com/office/drawing/2014/main" id="{F528C5F9-1630-4A83-8617-F684017A5302}"/>
                </a:ext>
              </a:extLst>
            </p:cNvPr>
            <p:cNvSpPr/>
            <p:nvPr/>
          </p:nvSpPr>
          <p:spPr>
            <a:xfrm>
              <a:off x="11738403" y="5361779"/>
              <a:ext cx="471124" cy="226131"/>
            </a:xfrm>
            <a:custGeom>
              <a:avLst/>
              <a:gdLst>
                <a:gd name="connsiteX0" fmla="*/ 0 w 1095824"/>
                <a:gd name="connsiteY0" fmla="*/ 0 h 525977"/>
                <a:gd name="connsiteX1" fmla="*/ 1095824 w 1095824"/>
                <a:gd name="connsiteY1" fmla="*/ 0 h 525977"/>
                <a:gd name="connsiteX2" fmla="*/ 1087102 w 1095824"/>
                <a:gd name="connsiteY2" fmla="*/ 86525 h 525977"/>
                <a:gd name="connsiteX3" fmla="*/ 547912 w 1095824"/>
                <a:gd name="connsiteY3" fmla="*/ 525977 h 525977"/>
                <a:gd name="connsiteX4" fmla="*/ 8723 w 1095824"/>
                <a:gd name="connsiteY4" fmla="*/ 86525 h 525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824" h="525977">
                  <a:moveTo>
                    <a:pt x="0" y="0"/>
                  </a:moveTo>
                  <a:lnTo>
                    <a:pt x="1095824" y="0"/>
                  </a:lnTo>
                  <a:lnTo>
                    <a:pt x="1087102" y="86525"/>
                  </a:lnTo>
                  <a:cubicBezTo>
                    <a:pt x="1035782" y="337320"/>
                    <a:pt x="813879" y="525977"/>
                    <a:pt x="547912" y="525977"/>
                  </a:cubicBezTo>
                  <a:cubicBezTo>
                    <a:pt x="281945" y="525977"/>
                    <a:pt x="60043" y="337320"/>
                    <a:pt x="8723" y="86525"/>
                  </a:cubicBezTo>
                  <a:close/>
                </a:path>
              </a:pathLst>
            </a:cu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800">
                <a:solidFill>
                  <a:prstClr val="white"/>
                </a:solidFill>
                <a:latin typeface="Calibri" panose="020F0502020204030204"/>
              </a:endParaRPr>
            </a:p>
          </p:txBody>
        </p:sp>
        <p:sp>
          <p:nvSpPr>
            <p:cNvPr id="75" name="Freeform: Shape 203">
              <a:extLst>
                <a:ext uri="{FF2B5EF4-FFF2-40B4-BE49-F238E27FC236}">
                  <a16:creationId xmlns:a16="http://schemas.microsoft.com/office/drawing/2014/main" id="{F71B964D-05B3-4976-9201-BEC25420B47A}"/>
                </a:ext>
              </a:extLst>
            </p:cNvPr>
            <p:cNvSpPr/>
            <p:nvPr/>
          </p:nvSpPr>
          <p:spPr>
            <a:xfrm>
              <a:off x="11763063" y="5361779"/>
              <a:ext cx="419314" cy="68127"/>
            </a:xfrm>
            <a:custGeom>
              <a:avLst/>
              <a:gdLst>
                <a:gd name="connsiteX0" fmla="*/ 0 w 419314"/>
                <a:gd name="connsiteY0" fmla="*/ 0 h 87994"/>
                <a:gd name="connsiteX1" fmla="*/ 419314 w 419314"/>
                <a:gd name="connsiteY1" fmla="*/ 0 h 87994"/>
                <a:gd name="connsiteX2" fmla="*/ 419314 w 419314"/>
                <a:gd name="connsiteY2" fmla="*/ 34867 h 87994"/>
                <a:gd name="connsiteX3" fmla="*/ 366187 w 419314"/>
                <a:gd name="connsiteY3" fmla="*/ 87994 h 87994"/>
                <a:gd name="connsiteX4" fmla="*/ 53127 w 419314"/>
                <a:gd name="connsiteY4" fmla="*/ 87994 h 87994"/>
                <a:gd name="connsiteX5" fmla="*/ 0 w 419314"/>
                <a:gd name="connsiteY5" fmla="*/ 34867 h 8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314" h="87994">
                  <a:moveTo>
                    <a:pt x="0" y="0"/>
                  </a:moveTo>
                  <a:lnTo>
                    <a:pt x="419314" y="0"/>
                  </a:lnTo>
                  <a:lnTo>
                    <a:pt x="419314" y="34867"/>
                  </a:lnTo>
                  <a:cubicBezTo>
                    <a:pt x="419314" y="64208"/>
                    <a:pt x="395528" y="87994"/>
                    <a:pt x="366187" y="87994"/>
                  </a:cubicBezTo>
                  <a:lnTo>
                    <a:pt x="53127" y="87994"/>
                  </a:lnTo>
                  <a:cubicBezTo>
                    <a:pt x="23786" y="87994"/>
                    <a:pt x="0" y="64208"/>
                    <a:pt x="0" y="348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800">
                <a:solidFill>
                  <a:prstClr val="white"/>
                </a:solidFill>
                <a:latin typeface="Calibri" panose="020F0502020204030204"/>
              </a:endParaRPr>
            </a:p>
          </p:txBody>
        </p:sp>
        <p:sp>
          <p:nvSpPr>
            <p:cNvPr id="76" name="Freeform: Shape 204">
              <a:extLst>
                <a:ext uri="{FF2B5EF4-FFF2-40B4-BE49-F238E27FC236}">
                  <a16:creationId xmlns:a16="http://schemas.microsoft.com/office/drawing/2014/main" id="{4404FC9B-CEA9-4512-A053-2966144568BD}"/>
                </a:ext>
              </a:extLst>
            </p:cNvPr>
            <p:cNvSpPr/>
            <p:nvPr/>
          </p:nvSpPr>
          <p:spPr>
            <a:xfrm>
              <a:off x="11813549" y="5474844"/>
              <a:ext cx="320078" cy="113066"/>
            </a:xfrm>
            <a:custGeom>
              <a:avLst/>
              <a:gdLst>
                <a:gd name="connsiteX0" fmla="*/ 159171 w 320078"/>
                <a:gd name="connsiteY0" fmla="*/ 0 h 113066"/>
                <a:gd name="connsiteX1" fmla="*/ 250862 w 320078"/>
                <a:gd name="connsiteY1" fmla="*/ 13765 h 113066"/>
                <a:gd name="connsiteX2" fmla="*/ 320078 w 320078"/>
                <a:gd name="connsiteY2" fmla="*/ 48465 h 113066"/>
                <a:gd name="connsiteX3" fmla="*/ 310928 w 320078"/>
                <a:gd name="connsiteY3" fmla="*/ 59034 h 113066"/>
                <a:gd name="connsiteX4" fmla="*/ 160416 w 320078"/>
                <a:gd name="connsiteY4" fmla="*/ 113066 h 113066"/>
                <a:gd name="connsiteX5" fmla="*/ 9904 w 320078"/>
                <a:gd name="connsiteY5" fmla="*/ 59034 h 113066"/>
                <a:gd name="connsiteX6" fmla="*/ 0 w 320078"/>
                <a:gd name="connsiteY6" fmla="*/ 47595 h 113066"/>
                <a:gd name="connsiteX7" fmla="*/ 67480 w 320078"/>
                <a:gd name="connsiteY7" fmla="*/ 13765 h 113066"/>
                <a:gd name="connsiteX8" fmla="*/ 159171 w 320078"/>
                <a:gd name="connsiteY8" fmla="*/ 0 h 11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078" h="113066">
                  <a:moveTo>
                    <a:pt x="159171" y="0"/>
                  </a:moveTo>
                  <a:cubicBezTo>
                    <a:pt x="191695" y="0"/>
                    <a:pt x="222680" y="4902"/>
                    <a:pt x="250862" y="13765"/>
                  </a:cubicBezTo>
                  <a:lnTo>
                    <a:pt x="320078" y="48465"/>
                  </a:lnTo>
                  <a:lnTo>
                    <a:pt x="310928" y="59034"/>
                  </a:lnTo>
                  <a:cubicBezTo>
                    <a:pt x="270026" y="92789"/>
                    <a:pt x="217589" y="113066"/>
                    <a:pt x="160416" y="113066"/>
                  </a:cubicBezTo>
                  <a:cubicBezTo>
                    <a:pt x="103243" y="113066"/>
                    <a:pt x="50806" y="92789"/>
                    <a:pt x="9904" y="59034"/>
                  </a:cubicBezTo>
                  <a:lnTo>
                    <a:pt x="0" y="47595"/>
                  </a:lnTo>
                  <a:lnTo>
                    <a:pt x="67480" y="13765"/>
                  </a:lnTo>
                  <a:cubicBezTo>
                    <a:pt x="95662" y="4902"/>
                    <a:pt x="126647" y="0"/>
                    <a:pt x="159171" y="0"/>
                  </a:cubicBezTo>
                  <a:close/>
                </a:path>
              </a:pathLst>
            </a:custGeom>
            <a:solidFill>
              <a:srgbClr val="F28C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800">
                <a:solidFill>
                  <a:prstClr val="white"/>
                </a:solidFill>
                <a:latin typeface="Calibri" panose="020F0502020204030204"/>
              </a:endParaRPr>
            </a:p>
          </p:txBody>
        </p:sp>
      </p:grpSp>
      <p:grpSp>
        <p:nvGrpSpPr>
          <p:cNvPr id="77" name="Arm">
            <a:extLst>
              <a:ext uri="{FF2B5EF4-FFF2-40B4-BE49-F238E27FC236}">
                <a16:creationId xmlns:a16="http://schemas.microsoft.com/office/drawing/2014/main" id="{C047DB70-C978-42E7-8B82-4F3C73BBA69D}"/>
              </a:ext>
            </a:extLst>
          </p:cNvPr>
          <p:cNvGrpSpPr/>
          <p:nvPr/>
        </p:nvGrpSpPr>
        <p:grpSpPr>
          <a:xfrm rot="459843">
            <a:off x="3402632" y="5275302"/>
            <a:ext cx="658365" cy="1197209"/>
            <a:chOff x="2535777" y="3065314"/>
            <a:chExt cx="532601" cy="981990"/>
          </a:xfrm>
        </p:grpSpPr>
        <p:sp>
          <p:nvSpPr>
            <p:cNvPr id="78" name="Rectangle: Rounded Corners 206">
              <a:extLst>
                <a:ext uri="{FF2B5EF4-FFF2-40B4-BE49-F238E27FC236}">
                  <a16:creationId xmlns:a16="http://schemas.microsoft.com/office/drawing/2014/main" id="{FA29B9CF-92A7-4DFC-9A6D-419F03D11275}"/>
                </a:ext>
              </a:extLst>
            </p:cNvPr>
            <p:cNvSpPr/>
            <p:nvPr/>
          </p:nvSpPr>
          <p:spPr>
            <a:xfrm rot="912596">
              <a:off x="2535777" y="3135936"/>
              <a:ext cx="196134" cy="911368"/>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dirty="0">
                <a:solidFill>
                  <a:prstClr val="white"/>
                </a:solidFill>
                <a:latin typeface="Calibri" panose="020F0502020204030204"/>
              </a:endParaRPr>
            </a:p>
          </p:txBody>
        </p:sp>
        <p:sp>
          <p:nvSpPr>
            <p:cNvPr id="79" name="Oval 12">
              <a:extLst>
                <a:ext uri="{FF2B5EF4-FFF2-40B4-BE49-F238E27FC236}">
                  <a16:creationId xmlns:a16="http://schemas.microsoft.com/office/drawing/2014/main" id="{0B348B77-81E4-4724-9A7D-C9622BDF982B}"/>
                </a:ext>
              </a:extLst>
            </p:cNvPr>
            <p:cNvSpPr/>
            <p:nvPr/>
          </p:nvSpPr>
          <p:spPr>
            <a:xfrm rot="19627584">
              <a:off x="2646424" y="3065314"/>
              <a:ext cx="421954" cy="223855"/>
            </a:xfrm>
            <a:custGeom>
              <a:avLst/>
              <a:gdLst>
                <a:gd name="connsiteX0" fmla="*/ 0 w 340404"/>
                <a:gd name="connsiteY0" fmla="*/ 170202 h 340404"/>
                <a:gd name="connsiteX1" fmla="*/ 170202 w 340404"/>
                <a:gd name="connsiteY1" fmla="*/ 0 h 340404"/>
                <a:gd name="connsiteX2" fmla="*/ 340404 w 340404"/>
                <a:gd name="connsiteY2" fmla="*/ 170202 h 340404"/>
                <a:gd name="connsiteX3" fmla="*/ 170202 w 340404"/>
                <a:gd name="connsiteY3" fmla="*/ 340404 h 340404"/>
                <a:gd name="connsiteX4" fmla="*/ 0 w 340404"/>
                <a:gd name="connsiteY4" fmla="*/ 170202 h 340404"/>
                <a:gd name="connsiteX0" fmla="*/ 58 w 340462"/>
                <a:gd name="connsiteY0" fmla="*/ 46217 h 216419"/>
                <a:gd name="connsiteX1" fmla="*/ 156510 w 340462"/>
                <a:gd name="connsiteY1" fmla="*/ 30707 h 216419"/>
                <a:gd name="connsiteX2" fmla="*/ 340462 w 340462"/>
                <a:gd name="connsiteY2" fmla="*/ 46217 h 216419"/>
                <a:gd name="connsiteX3" fmla="*/ 170260 w 340462"/>
                <a:gd name="connsiteY3" fmla="*/ 216419 h 216419"/>
                <a:gd name="connsiteX4" fmla="*/ 58 w 340462"/>
                <a:gd name="connsiteY4" fmla="*/ 46217 h 216419"/>
                <a:gd name="connsiteX0" fmla="*/ 3908 w 344312"/>
                <a:gd name="connsiteY0" fmla="*/ 46217 h 216419"/>
                <a:gd name="connsiteX1" fmla="*/ 160360 w 344312"/>
                <a:gd name="connsiteY1" fmla="*/ 30707 h 216419"/>
                <a:gd name="connsiteX2" fmla="*/ 344312 w 344312"/>
                <a:gd name="connsiteY2" fmla="*/ 46217 h 216419"/>
                <a:gd name="connsiteX3" fmla="*/ 174110 w 344312"/>
                <a:gd name="connsiteY3" fmla="*/ 216419 h 216419"/>
                <a:gd name="connsiteX4" fmla="*/ 3908 w 344312"/>
                <a:gd name="connsiteY4" fmla="*/ 46217 h 216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12" h="216419">
                  <a:moveTo>
                    <a:pt x="3908" y="46217"/>
                  </a:moveTo>
                  <a:cubicBezTo>
                    <a:pt x="29117" y="-43174"/>
                    <a:pt x="66360" y="30707"/>
                    <a:pt x="160360" y="30707"/>
                  </a:cubicBezTo>
                  <a:cubicBezTo>
                    <a:pt x="254360" y="30707"/>
                    <a:pt x="344312" y="-47783"/>
                    <a:pt x="344312" y="46217"/>
                  </a:cubicBezTo>
                  <a:cubicBezTo>
                    <a:pt x="344312" y="140217"/>
                    <a:pt x="268110" y="216419"/>
                    <a:pt x="174110" y="216419"/>
                  </a:cubicBezTo>
                  <a:cubicBezTo>
                    <a:pt x="80110" y="216419"/>
                    <a:pt x="-21301" y="135608"/>
                    <a:pt x="3908" y="46217"/>
                  </a:cubicBezTo>
                  <a:close/>
                </a:path>
              </a:pathLst>
            </a:cu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800">
                <a:solidFill>
                  <a:prstClr val="white"/>
                </a:solidFill>
                <a:latin typeface="Calibri" panose="020F0502020204030204"/>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6" presetClass="emph" presetSubtype="0" repeatCount="indefinite" accel="25000" decel="25000" autoRev="1" fill="hold" nodeType="withEffect">
                                  <p:stCondLst>
                                    <p:cond delay="0"/>
                                  </p:stCondLst>
                                  <p:childTnLst>
                                    <p:animScale>
                                      <p:cBhvr>
                                        <p:cTn id="20" dur="1000" fill="hold"/>
                                        <p:tgtEl>
                                          <p:spTgt spid="73"/>
                                        </p:tgtEl>
                                      </p:cBhvr>
                                      <p:by x="80000" y="80000"/>
                                    </p:animScale>
                                  </p:childTnLst>
                                </p:cTn>
                              </p:par>
                              <p:par>
                                <p:cTn id="21" presetID="6" presetClass="emph" presetSubtype="0" autoRev="1" fill="hold" nodeType="withEffect">
                                  <p:stCondLst>
                                    <p:cond delay="500"/>
                                  </p:stCondLst>
                                  <p:childTnLst>
                                    <p:animScale>
                                      <p:cBhvr>
                                        <p:cTn id="22" dur="100" fill="hold"/>
                                        <p:tgtEl>
                                          <p:spTgt spid="70"/>
                                        </p:tgtEl>
                                      </p:cBhvr>
                                      <p:by x="100000" y="0"/>
                                    </p:animScale>
                                  </p:childTnLst>
                                </p:cTn>
                              </p:par>
                              <p:par>
                                <p:cTn id="23" presetID="6" presetClass="emph" presetSubtype="0" autoRev="1" fill="hold" nodeType="withEffect">
                                  <p:stCondLst>
                                    <p:cond delay="3000"/>
                                  </p:stCondLst>
                                  <p:childTnLst>
                                    <p:animScale>
                                      <p:cBhvr>
                                        <p:cTn id="24" dur="100" fill="hold"/>
                                        <p:tgtEl>
                                          <p:spTgt spid="70"/>
                                        </p:tgtEl>
                                      </p:cBhvr>
                                      <p:by x="100000" y="0"/>
                                    </p:animScale>
                                  </p:childTnLst>
                                </p:cTn>
                              </p:par>
                              <p:par>
                                <p:cTn id="25" presetID="6" presetClass="emph" presetSubtype="0" autoRev="1" fill="hold" nodeType="withEffect">
                                  <p:stCondLst>
                                    <p:cond delay="5500"/>
                                  </p:stCondLst>
                                  <p:childTnLst>
                                    <p:animScale>
                                      <p:cBhvr>
                                        <p:cTn id="26" dur="100" fill="hold"/>
                                        <p:tgtEl>
                                          <p:spTgt spid="70"/>
                                        </p:tgtEl>
                                      </p:cBhvr>
                                      <p:by x="100000" y="0"/>
                                    </p:animScale>
                                  </p:childTnLst>
                                </p:cTn>
                              </p:par>
                              <p:par>
                                <p:cTn id="27" presetID="6" presetClass="emph" presetSubtype="0" autoRev="1" fill="hold" nodeType="withEffect">
                                  <p:stCondLst>
                                    <p:cond delay="7750"/>
                                  </p:stCondLst>
                                  <p:childTnLst>
                                    <p:animScale>
                                      <p:cBhvr>
                                        <p:cTn id="28" dur="100" fill="hold"/>
                                        <p:tgtEl>
                                          <p:spTgt spid="70"/>
                                        </p:tgtEl>
                                      </p:cBhvr>
                                      <p:by x="100000" y="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3A305-214D-4F11-B9DF-1CCEE1BE6B5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843EA2B-9EAA-4A02-9440-9BE8216AB50F}"/>
              </a:ext>
            </a:extLst>
          </p:cNvPr>
          <p:cNvSpPr>
            <a:spLocks noGrp="1"/>
          </p:cNvSpPr>
          <p:nvPr>
            <p:ph idx="1"/>
          </p:nvPr>
        </p:nvSpPr>
        <p:spPr/>
        <p:txBody>
          <a:bodyPr/>
          <a:lstStyle/>
          <a:p>
            <a:endParaRPr lang="en-US"/>
          </a:p>
        </p:txBody>
      </p:sp>
      <p:pic>
        <p:nvPicPr>
          <p:cNvPr id="2050" name="Picture 2" descr="20+ bài thơ về cô giáo chủ nhiệm ngắn gây xúc động - META.vn">
            <a:extLst>
              <a:ext uri="{FF2B5EF4-FFF2-40B4-BE49-F238E27FC236}">
                <a16:creationId xmlns:a16="http://schemas.microsoft.com/office/drawing/2014/main" id="{5C3DDF0E-D418-4E74-88C1-3E5CB6298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7712"/>
            <a:ext cx="6003018" cy="45022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ài thơ Bàn Tay Cô Giáo (Định Hải) – Sự thương yêu của cô giáo như mẹ hiền  - Kênh văn học, lời bài hát, status tâm trạng">
            <a:extLst>
              <a:ext uri="{FF2B5EF4-FFF2-40B4-BE49-F238E27FC236}">
                <a16:creationId xmlns:a16="http://schemas.microsoft.com/office/drawing/2014/main" id="{0F745C83-4EC2-4515-910A-FD54EBD81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9344" y="1143794"/>
            <a:ext cx="6096000" cy="461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95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6"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Tả thầy cô giáo đã từng dạy để lại cho em nhiều tình cảm tốt đẹp - Văn 6  (22 mẫu)">
            <a:extLst>
              <a:ext uri="{FF2B5EF4-FFF2-40B4-BE49-F238E27FC236}">
                <a16:creationId xmlns:a16="http://schemas.microsoft.com/office/drawing/2014/main" id="{2821B59E-C2A0-41DC-8174-65E8094661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90224" y="643467"/>
            <a:ext cx="10611552"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3380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C019BD6B-2DED-4485-A73A-21205ABC9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11"/>
            <a:ext cx="12192000" cy="6858000"/>
          </a:xfrm>
          <a:prstGeom prst="rect">
            <a:avLst/>
          </a:prstGeom>
        </p:spPr>
      </p:pic>
      <p:sp>
        <p:nvSpPr>
          <p:cNvPr id="75" name="Rounded Rectangle 6">
            <a:extLst>
              <a:ext uri="{FF2B5EF4-FFF2-40B4-BE49-F238E27FC236}">
                <a16:creationId xmlns:a16="http://schemas.microsoft.com/office/drawing/2014/main" id="{BF0C72E6-C9E2-4338-8B77-E7D463B56756}"/>
              </a:ext>
            </a:extLst>
          </p:cNvPr>
          <p:cNvSpPr/>
          <p:nvPr/>
        </p:nvSpPr>
        <p:spPr>
          <a:xfrm>
            <a:off x="203200" y="246449"/>
            <a:ext cx="11785600" cy="6502400"/>
          </a:xfrm>
          <a:prstGeom prst="roundRect">
            <a:avLst>
              <a:gd name="adj" fmla="val 7537"/>
            </a:avLst>
          </a:prstGeom>
          <a:solidFill>
            <a:sysClr val="window" lastClr="FFFFFF">
              <a:alpha val="85000"/>
            </a:sysClr>
          </a:solidFill>
          <a:ln w="25400" cap="flat" cmpd="sng" algn="ctr">
            <a:noFill/>
            <a:prstDash val="solid"/>
          </a:ln>
          <a:effectLst/>
        </p:spPr>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pic>
        <p:nvPicPr>
          <p:cNvPr id="10" name="Picture 10"/>
          <p:cNvPicPr>
            <a:picLocks noChangeAspect="1"/>
          </p:cNvPicPr>
          <p:nvPr/>
        </p:nvPicPr>
        <p:blipFill>
          <a:blip r:embed="rId4"/>
          <a:srcRect/>
          <a:stretch>
            <a:fillRect/>
          </a:stretch>
        </p:blipFill>
        <p:spPr>
          <a:xfrm rot="820994">
            <a:off x="11144794" y="3777492"/>
            <a:ext cx="566494" cy="641935"/>
          </a:xfrm>
          <a:prstGeom prst="rect">
            <a:avLst/>
          </a:prstGeom>
        </p:spPr>
      </p:pic>
      <p:pic>
        <p:nvPicPr>
          <p:cNvPr id="11" name="Picture 11"/>
          <p:cNvPicPr>
            <a:picLocks noChangeAspect="1"/>
          </p:cNvPicPr>
          <p:nvPr/>
        </p:nvPicPr>
        <p:blipFill>
          <a:blip r:embed="rId4"/>
          <a:srcRect/>
          <a:stretch>
            <a:fillRect/>
          </a:stretch>
        </p:blipFill>
        <p:spPr>
          <a:xfrm rot="1273678">
            <a:off x="528918" y="1718866"/>
            <a:ext cx="670963" cy="773073"/>
          </a:xfrm>
          <a:prstGeom prst="rect">
            <a:avLst/>
          </a:prstGeom>
        </p:spPr>
      </p:pic>
      <p:sp>
        <p:nvSpPr>
          <p:cNvPr id="12" name="Rectangle 11">
            <a:extLst>
              <a:ext uri="{FF2B5EF4-FFF2-40B4-BE49-F238E27FC236}">
                <a16:creationId xmlns:a16="http://schemas.microsoft.com/office/drawing/2014/main" id="{209C6D41-AE7D-4950-A72A-CD5F7B51E3A0}"/>
              </a:ext>
            </a:extLst>
          </p:cNvPr>
          <p:cNvSpPr/>
          <p:nvPr/>
        </p:nvSpPr>
        <p:spPr>
          <a:xfrm>
            <a:off x="3669282" y="867030"/>
            <a:ext cx="4775200" cy="666977"/>
          </a:xfrm>
          <a:prstGeom prst="rect">
            <a:avLst/>
          </a:prstGeom>
        </p:spPr>
        <p:txBody>
          <a:bodyPr wrap="square">
            <a:spAutoFit/>
          </a:bodyPr>
          <a:lstStyle/>
          <a:p>
            <a:pPr marL="0" marR="0" lvl="0" indent="0" algn="ctr" defTabSz="121926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E5A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 </a:t>
            </a:r>
            <a:r>
              <a:rPr kumimoji="0" lang="en-US" sz="3734"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Bàn</a:t>
            </a:r>
            <a:r>
              <a:rPr kumimoji="0" lang="en-US" sz="373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 </a:t>
            </a:r>
            <a:r>
              <a:rPr kumimoji="0" lang="en-US" sz="3734"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tay</a:t>
            </a:r>
            <a:r>
              <a:rPr kumimoji="0" lang="en-US" sz="373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 </a:t>
            </a:r>
            <a:r>
              <a:rPr kumimoji="0" lang="en-US" sz="3734"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cô</a:t>
            </a:r>
            <a:r>
              <a:rPr kumimoji="0" lang="en-US" sz="373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 </a:t>
            </a:r>
            <a:r>
              <a:rPr kumimoji="0" lang="en-US" sz="3734"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giáo</a:t>
            </a:r>
            <a:endParaRPr kumimoji="0" lang="en-US" sz="373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endParaRPr>
          </a:p>
        </p:txBody>
      </p:sp>
      <p:sp>
        <p:nvSpPr>
          <p:cNvPr id="13" name="Text Box 7">
            <a:extLst>
              <a:ext uri="{FF2B5EF4-FFF2-40B4-BE49-F238E27FC236}">
                <a16:creationId xmlns:a16="http://schemas.microsoft.com/office/drawing/2014/main" id="{306E650C-F182-429F-9163-C9782676DBF0}"/>
              </a:ext>
            </a:extLst>
          </p:cNvPr>
          <p:cNvSpPr txBox="1">
            <a:spLocks noChangeArrowheads="1"/>
          </p:cNvSpPr>
          <p:nvPr/>
        </p:nvSpPr>
        <p:spPr bwMode="auto">
          <a:xfrm>
            <a:off x="2031492" y="1891723"/>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Cô gấp cong cong</a:t>
            </a:r>
          </a:p>
        </p:txBody>
      </p:sp>
      <p:sp>
        <p:nvSpPr>
          <p:cNvPr id="14" name="Text Box 8">
            <a:extLst>
              <a:ext uri="{FF2B5EF4-FFF2-40B4-BE49-F238E27FC236}">
                <a16:creationId xmlns:a16="http://schemas.microsoft.com/office/drawing/2014/main" id="{E27DB970-9A03-444B-9AE5-A7239854B302}"/>
              </a:ext>
            </a:extLst>
          </p:cNvPr>
          <p:cNvSpPr txBox="1">
            <a:spLocks noChangeArrowheads="1"/>
          </p:cNvSpPr>
          <p:nvPr/>
        </p:nvSpPr>
        <p:spPr bwMode="auto">
          <a:xfrm>
            <a:off x="2031492" y="2272723"/>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Thoắt cái đã xong</a:t>
            </a:r>
          </a:p>
        </p:txBody>
      </p:sp>
      <p:sp>
        <p:nvSpPr>
          <p:cNvPr id="15" name="Text Box 9">
            <a:extLst>
              <a:ext uri="{FF2B5EF4-FFF2-40B4-BE49-F238E27FC236}">
                <a16:creationId xmlns:a16="http://schemas.microsoft.com/office/drawing/2014/main" id="{843E1AF7-E420-4CB6-B0A4-DBC8DD645E08}"/>
              </a:ext>
            </a:extLst>
          </p:cNvPr>
          <p:cNvSpPr txBox="1">
            <a:spLocks noChangeArrowheads="1"/>
          </p:cNvSpPr>
          <p:nvPr/>
        </p:nvSpPr>
        <p:spPr bwMode="auto">
          <a:xfrm>
            <a:off x="2031493" y="2653724"/>
            <a:ext cx="40369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Chiếc</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thuyền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xinh</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quá</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16" name="Text Box 14">
            <a:extLst>
              <a:ext uri="{FF2B5EF4-FFF2-40B4-BE49-F238E27FC236}">
                <a16:creationId xmlns:a16="http://schemas.microsoft.com/office/drawing/2014/main" id="{7E89B53D-8C50-4C13-B5AB-3AD11991F559}"/>
              </a:ext>
            </a:extLst>
          </p:cNvPr>
          <p:cNvSpPr txBox="1">
            <a:spLocks noChangeArrowheads="1"/>
          </p:cNvSpPr>
          <p:nvPr/>
        </p:nvSpPr>
        <p:spPr bwMode="auto">
          <a:xfrm>
            <a:off x="2031492" y="1510723"/>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Một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tờ</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giấy</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trắng</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17" name="Text Box 10">
            <a:extLst>
              <a:ext uri="{FF2B5EF4-FFF2-40B4-BE49-F238E27FC236}">
                <a16:creationId xmlns:a16="http://schemas.microsoft.com/office/drawing/2014/main" id="{7D3E952D-A2DD-4978-BD3B-902D334FDC3F}"/>
              </a:ext>
            </a:extLst>
          </p:cNvPr>
          <p:cNvSpPr txBox="1">
            <a:spLocks noChangeArrowheads="1"/>
          </p:cNvSpPr>
          <p:nvPr/>
        </p:nvSpPr>
        <p:spPr bwMode="auto">
          <a:xfrm>
            <a:off x="2031492" y="3314663"/>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Một tờ giấy đỏ</a:t>
            </a:r>
          </a:p>
        </p:txBody>
      </p:sp>
      <p:sp>
        <p:nvSpPr>
          <p:cNvPr id="18" name="Text Box 11">
            <a:extLst>
              <a:ext uri="{FF2B5EF4-FFF2-40B4-BE49-F238E27FC236}">
                <a16:creationId xmlns:a16="http://schemas.microsoft.com/office/drawing/2014/main" id="{2FAEB792-3AA6-42C2-AE78-CEF0D24DBBBC}"/>
              </a:ext>
            </a:extLst>
          </p:cNvPr>
          <p:cNvSpPr txBox="1">
            <a:spLocks noChangeArrowheads="1"/>
          </p:cNvSpPr>
          <p:nvPr/>
        </p:nvSpPr>
        <p:spPr bwMode="auto">
          <a:xfrm>
            <a:off x="2031492" y="3695663"/>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Mềm</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mại</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err="1">
                <a:ln>
                  <a:noFill/>
                </a:ln>
                <a:solidFill>
                  <a:srgbClr val="00B0F0"/>
                </a:solidFill>
                <a:effectLst/>
                <a:uLnTx/>
                <a:uFillTx/>
                <a:latin typeface="#9Slide03 AmpleSoft" panose="02000000000000000000" pitchFamily="2" charset="0"/>
                <a:ea typeface="+mn-ea"/>
                <a:cs typeface="Times New Roman" panose="02020603050405020304" pitchFamily="18" charset="0"/>
              </a:rPr>
              <a:t>tay</a:t>
            </a: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 cô</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19" name="Text Box 12">
            <a:extLst>
              <a:ext uri="{FF2B5EF4-FFF2-40B4-BE49-F238E27FC236}">
                <a16:creationId xmlns:a16="http://schemas.microsoft.com/office/drawing/2014/main" id="{58257A53-D682-4599-84BB-BF89EB8918C4}"/>
              </a:ext>
            </a:extLst>
          </p:cNvPr>
          <p:cNvSpPr txBox="1">
            <a:spLocks noChangeArrowheads="1"/>
          </p:cNvSpPr>
          <p:nvPr/>
        </p:nvSpPr>
        <p:spPr bwMode="auto">
          <a:xfrm>
            <a:off x="2031492" y="4152863"/>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Mặt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trời</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đã</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phô</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0" name="Text Box 13">
            <a:extLst>
              <a:ext uri="{FF2B5EF4-FFF2-40B4-BE49-F238E27FC236}">
                <a16:creationId xmlns:a16="http://schemas.microsoft.com/office/drawing/2014/main" id="{E216F8CD-EC05-49EE-BE4D-42DFF7F4B0D8}"/>
              </a:ext>
            </a:extLst>
          </p:cNvPr>
          <p:cNvSpPr txBox="1">
            <a:spLocks noChangeArrowheads="1"/>
          </p:cNvSpPr>
          <p:nvPr/>
        </p:nvSpPr>
        <p:spPr bwMode="auto">
          <a:xfrm>
            <a:off x="2031492" y="4610063"/>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Nhiều</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tia</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nắng</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tỏa</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21" name="Text Box 15">
            <a:extLst>
              <a:ext uri="{FF2B5EF4-FFF2-40B4-BE49-F238E27FC236}">
                <a16:creationId xmlns:a16="http://schemas.microsoft.com/office/drawing/2014/main" id="{1F8CE44A-E42C-40EF-A7B6-95C786966B40}"/>
              </a:ext>
            </a:extLst>
          </p:cNvPr>
          <p:cNvSpPr txBox="1">
            <a:spLocks noChangeArrowheads="1"/>
          </p:cNvSpPr>
          <p:nvPr/>
        </p:nvSpPr>
        <p:spPr bwMode="auto">
          <a:xfrm>
            <a:off x="6457223" y="1891722"/>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Cô cắt rất nhanh</a:t>
            </a:r>
          </a:p>
        </p:txBody>
      </p:sp>
      <p:sp>
        <p:nvSpPr>
          <p:cNvPr id="22" name="Text Box 16">
            <a:extLst>
              <a:ext uri="{FF2B5EF4-FFF2-40B4-BE49-F238E27FC236}">
                <a16:creationId xmlns:a16="http://schemas.microsoft.com/office/drawing/2014/main" id="{F7EA4B03-AB60-4466-A0E7-AEEE4F60F50C}"/>
              </a:ext>
            </a:extLst>
          </p:cNvPr>
          <p:cNvSpPr txBox="1">
            <a:spLocks noChangeArrowheads="1"/>
          </p:cNvSpPr>
          <p:nvPr/>
        </p:nvSpPr>
        <p:spPr bwMode="auto">
          <a:xfrm>
            <a:off x="6457223" y="2246219"/>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Mặt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nước</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dập</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dềnh</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3" name="Text Box 17">
            <a:extLst>
              <a:ext uri="{FF2B5EF4-FFF2-40B4-BE49-F238E27FC236}">
                <a16:creationId xmlns:a16="http://schemas.microsoft.com/office/drawing/2014/main" id="{F6C7C55E-6D94-47ED-96E2-DFE21242651B}"/>
              </a:ext>
            </a:extLst>
          </p:cNvPr>
          <p:cNvSpPr txBox="1">
            <a:spLocks noChangeArrowheads="1"/>
          </p:cNvSpPr>
          <p:nvPr/>
        </p:nvSpPr>
        <p:spPr bwMode="auto">
          <a:xfrm>
            <a:off x="6457225" y="2661621"/>
            <a:ext cx="4853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Quanh</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thuyền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sóng</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lượn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24" name="Text Box 18">
            <a:extLst>
              <a:ext uri="{FF2B5EF4-FFF2-40B4-BE49-F238E27FC236}">
                <a16:creationId xmlns:a16="http://schemas.microsoft.com/office/drawing/2014/main" id="{20D263CE-7088-4A0A-BC6B-723B973EFC03}"/>
              </a:ext>
            </a:extLst>
          </p:cNvPr>
          <p:cNvSpPr txBox="1">
            <a:spLocks noChangeArrowheads="1"/>
          </p:cNvSpPr>
          <p:nvPr/>
        </p:nvSpPr>
        <p:spPr bwMode="auto">
          <a:xfrm>
            <a:off x="6457223" y="3319643"/>
            <a:ext cx="42892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Như</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err="1">
                <a:ln>
                  <a:noFill/>
                </a:ln>
                <a:solidFill>
                  <a:srgbClr val="00B0F0"/>
                </a:solidFill>
                <a:effectLst/>
                <a:uLnTx/>
                <a:uFillTx/>
                <a:latin typeface="#9Slide03 AmpleSoft" panose="02000000000000000000" pitchFamily="2" charset="0"/>
                <a:ea typeface="+mn-ea"/>
                <a:cs typeface="Times New Roman" panose="02020603050405020304" pitchFamily="18" charset="0"/>
              </a:rPr>
              <a:t>phép</a:t>
            </a: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 mầu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nhiệm</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5" name="Text Box 19">
            <a:extLst>
              <a:ext uri="{FF2B5EF4-FFF2-40B4-BE49-F238E27FC236}">
                <a16:creationId xmlns:a16="http://schemas.microsoft.com/office/drawing/2014/main" id="{0CB6EAB3-4257-438A-8CE8-F1666684D62D}"/>
              </a:ext>
            </a:extLst>
          </p:cNvPr>
          <p:cNvSpPr txBox="1">
            <a:spLocks noChangeArrowheads="1"/>
          </p:cNvSpPr>
          <p:nvPr/>
        </p:nvSpPr>
        <p:spPr bwMode="auto">
          <a:xfrm>
            <a:off x="6457223" y="3723834"/>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Hiện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trước</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mắt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em</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26" name="Text Box 20">
            <a:extLst>
              <a:ext uri="{FF2B5EF4-FFF2-40B4-BE49-F238E27FC236}">
                <a16:creationId xmlns:a16="http://schemas.microsoft.com/office/drawing/2014/main" id="{6D8FD970-084E-4AD2-95B2-5A1983D9668E}"/>
              </a:ext>
            </a:extLst>
          </p:cNvPr>
          <p:cNvSpPr txBox="1">
            <a:spLocks noChangeArrowheads="1"/>
          </p:cNvSpPr>
          <p:nvPr/>
        </p:nvSpPr>
        <p:spPr bwMode="auto">
          <a:xfrm>
            <a:off x="6457224" y="4164470"/>
            <a:ext cx="38687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Biển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biếc</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bình</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minh</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7" name="Text Box 21">
            <a:extLst>
              <a:ext uri="{FF2B5EF4-FFF2-40B4-BE49-F238E27FC236}">
                <a16:creationId xmlns:a16="http://schemas.microsoft.com/office/drawing/2014/main" id="{8BFB1626-45A6-4D0A-BFCF-797831CFA854}"/>
              </a:ext>
            </a:extLst>
          </p:cNvPr>
          <p:cNvSpPr txBox="1">
            <a:spLocks noChangeArrowheads="1"/>
          </p:cNvSpPr>
          <p:nvPr/>
        </p:nvSpPr>
        <p:spPr bwMode="auto">
          <a:xfrm>
            <a:off x="6457223" y="4605106"/>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Rì rào sóng vỗ…</a:t>
            </a:r>
          </a:p>
        </p:txBody>
      </p:sp>
      <p:sp>
        <p:nvSpPr>
          <p:cNvPr id="28" name="Text Box 22">
            <a:extLst>
              <a:ext uri="{FF2B5EF4-FFF2-40B4-BE49-F238E27FC236}">
                <a16:creationId xmlns:a16="http://schemas.microsoft.com/office/drawing/2014/main" id="{18BD89E3-E74A-41DB-9418-2EF96D078FD5}"/>
              </a:ext>
            </a:extLst>
          </p:cNvPr>
          <p:cNvSpPr txBox="1">
            <a:spLocks noChangeArrowheads="1"/>
          </p:cNvSpPr>
          <p:nvPr/>
        </p:nvSpPr>
        <p:spPr bwMode="auto">
          <a:xfrm>
            <a:off x="6457223" y="1510722"/>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Thêm</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tờ</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xanh</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nữa</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9" name="Text Box 23">
            <a:extLst>
              <a:ext uri="{FF2B5EF4-FFF2-40B4-BE49-F238E27FC236}">
                <a16:creationId xmlns:a16="http://schemas.microsoft.com/office/drawing/2014/main" id="{9C6801A2-E2EE-4DFF-907D-ED5F0551ADD6}"/>
              </a:ext>
            </a:extLst>
          </p:cNvPr>
          <p:cNvSpPr txBox="1">
            <a:spLocks noChangeArrowheads="1"/>
          </p:cNvSpPr>
          <p:nvPr/>
        </p:nvSpPr>
        <p:spPr bwMode="auto">
          <a:xfrm>
            <a:off x="6457223" y="5284281"/>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Biết bao điều lạ</a:t>
            </a:r>
          </a:p>
        </p:txBody>
      </p:sp>
      <p:sp>
        <p:nvSpPr>
          <p:cNvPr id="30" name="Text Box 24">
            <a:extLst>
              <a:ext uri="{FF2B5EF4-FFF2-40B4-BE49-F238E27FC236}">
                <a16:creationId xmlns:a16="http://schemas.microsoft.com/office/drawing/2014/main" id="{8C714490-990F-45F5-9CA2-FE23122E699E}"/>
              </a:ext>
            </a:extLst>
          </p:cNvPr>
          <p:cNvSpPr txBox="1">
            <a:spLocks noChangeArrowheads="1"/>
          </p:cNvSpPr>
          <p:nvPr/>
        </p:nvSpPr>
        <p:spPr bwMode="auto">
          <a:xfrm>
            <a:off x="6457223" y="5701719"/>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Từ bàn tay cô.</a:t>
            </a:r>
          </a:p>
        </p:txBody>
      </p:sp>
      <p:sp>
        <p:nvSpPr>
          <p:cNvPr id="31" name="Text Box 25">
            <a:extLst>
              <a:ext uri="{FF2B5EF4-FFF2-40B4-BE49-F238E27FC236}">
                <a16:creationId xmlns:a16="http://schemas.microsoft.com/office/drawing/2014/main" id="{E0DCDB63-DBF0-494F-8A9D-EC9BB40DA311}"/>
              </a:ext>
            </a:extLst>
          </p:cNvPr>
          <p:cNvSpPr txBox="1">
            <a:spLocks noChangeArrowheads="1"/>
          </p:cNvSpPr>
          <p:nvPr/>
        </p:nvSpPr>
        <p:spPr bwMode="auto">
          <a:xfrm>
            <a:off x="7648141" y="6372471"/>
            <a:ext cx="388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2060"/>
                </a:solidFill>
                <a:effectLst/>
                <a:uLnTx/>
                <a:uFillTx/>
                <a:latin typeface="#9Slide03 Arima Madurai Bold" panose="00000800000000000000" pitchFamily="2" charset="0"/>
                <a:ea typeface="+mn-ea"/>
                <a:cs typeface="#9Slide03 Arima Madurai Bold" panose="00000800000000000000" pitchFamily="2" charset="0"/>
              </a:rPr>
              <a:t>NGUYỄN TRỌNG HOÀN</a:t>
            </a:r>
          </a:p>
        </p:txBody>
      </p:sp>
      <p:sp>
        <p:nvSpPr>
          <p:cNvPr id="52" name="Text Box 25">
            <a:extLst>
              <a:ext uri="{FF2B5EF4-FFF2-40B4-BE49-F238E27FC236}">
                <a16:creationId xmlns:a16="http://schemas.microsoft.com/office/drawing/2014/main" id="{D02AB192-5897-4377-9BC5-6C66D8937469}"/>
              </a:ext>
            </a:extLst>
          </p:cNvPr>
          <p:cNvSpPr txBox="1">
            <a:spLocks noChangeArrowheads="1"/>
          </p:cNvSpPr>
          <p:nvPr/>
        </p:nvSpPr>
        <p:spPr bwMode="auto">
          <a:xfrm>
            <a:off x="7648141" y="6372472"/>
            <a:ext cx="388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9Slide03 Arima Madurai Bold" panose="00000800000000000000" pitchFamily="2" charset="0"/>
                <a:ea typeface="+mn-ea"/>
                <a:cs typeface="#9Slide03 Arima Madurai Bold" panose="00000800000000000000" pitchFamily="2" charset="0"/>
              </a:rPr>
              <a:t>NGUYỄN TRỌNG HOÀN</a:t>
            </a:r>
          </a:p>
        </p:txBody>
      </p:sp>
      <p:pic>
        <p:nvPicPr>
          <p:cNvPr id="77" name="Picture 13" descr="Káº¿t quáº£ hÃ¬nh áº£nh cho bird cartoon">
            <a:extLst>
              <a:ext uri="{FF2B5EF4-FFF2-40B4-BE49-F238E27FC236}">
                <a16:creationId xmlns:a16="http://schemas.microsoft.com/office/drawing/2014/main" id="{460EFAE1-D0AC-4A4C-B306-3060DA99B13C}"/>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4405"/>
          <a:stretch/>
        </p:blipFill>
        <p:spPr bwMode="auto">
          <a:xfrm flipH="1">
            <a:off x="-27004" y="306932"/>
            <a:ext cx="1981630" cy="1478683"/>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8">
            <a:extLst>
              <a:ext uri="{FF2B5EF4-FFF2-40B4-BE49-F238E27FC236}">
                <a16:creationId xmlns:a16="http://schemas.microsoft.com/office/drawing/2014/main" id="{3B1CA55C-FF8E-4250-B823-2395703BDE3D}"/>
              </a:ext>
            </a:extLst>
          </p:cNvPr>
          <p:cNvSpPr txBox="1">
            <a:spLocks noChangeArrowheads="1"/>
          </p:cNvSpPr>
          <p:nvPr/>
        </p:nvSpPr>
        <p:spPr bwMode="auto">
          <a:xfrm>
            <a:off x="2020072" y="2278952"/>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Thoắt  </a:t>
            </a:r>
          </a:p>
        </p:txBody>
      </p:sp>
      <p:sp>
        <p:nvSpPr>
          <p:cNvPr id="33" name="Text Box 9">
            <a:extLst>
              <a:ext uri="{FF2B5EF4-FFF2-40B4-BE49-F238E27FC236}">
                <a16:creationId xmlns:a16="http://schemas.microsoft.com/office/drawing/2014/main" id="{EF1D2334-AD13-4BD6-9146-E0E57EDF851B}"/>
              </a:ext>
            </a:extLst>
          </p:cNvPr>
          <p:cNvSpPr txBox="1">
            <a:spLocks noChangeArrowheads="1"/>
          </p:cNvSpPr>
          <p:nvPr/>
        </p:nvSpPr>
        <p:spPr bwMode="auto">
          <a:xfrm>
            <a:off x="4068795" y="2657989"/>
            <a:ext cx="17931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xinh </a:t>
            </a:r>
            <a:r>
              <a:rPr kumimoji="0" lang="en-US" altLang="en-US" sz="2800" b="1"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quá</a:t>
            </a:r>
            <a:r>
              <a:rPr kumimoji="0" lang="en-US" altLang="en-US" sz="2800" b="1"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34" name="Text Box 15">
            <a:extLst>
              <a:ext uri="{FF2B5EF4-FFF2-40B4-BE49-F238E27FC236}">
                <a16:creationId xmlns:a16="http://schemas.microsoft.com/office/drawing/2014/main" id="{ED7775F7-0527-4872-84FF-6BA72B43FCB8}"/>
              </a:ext>
            </a:extLst>
          </p:cNvPr>
          <p:cNvSpPr txBox="1">
            <a:spLocks noChangeArrowheads="1"/>
          </p:cNvSpPr>
          <p:nvPr/>
        </p:nvSpPr>
        <p:spPr bwMode="auto">
          <a:xfrm>
            <a:off x="7455450" y="1895672"/>
            <a:ext cx="18132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rất nhanh</a:t>
            </a:r>
          </a:p>
        </p:txBody>
      </p:sp>
      <p:sp>
        <p:nvSpPr>
          <p:cNvPr id="35" name="Text Box 18">
            <a:extLst>
              <a:ext uri="{FF2B5EF4-FFF2-40B4-BE49-F238E27FC236}">
                <a16:creationId xmlns:a16="http://schemas.microsoft.com/office/drawing/2014/main" id="{4A943831-E360-423B-A36B-5ADD0FA21417}"/>
              </a:ext>
            </a:extLst>
          </p:cNvPr>
          <p:cNvSpPr txBox="1">
            <a:spLocks noChangeArrowheads="1"/>
          </p:cNvSpPr>
          <p:nvPr/>
        </p:nvSpPr>
        <p:spPr bwMode="auto">
          <a:xfrm>
            <a:off x="7917495" y="2876557"/>
            <a:ext cx="42892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 mầu </a:t>
            </a:r>
            <a:r>
              <a:rPr kumimoji="0" lang="en-US" altLang="en-US" sz="2800" b="1"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nhiệm</a:t>
            </a:r>
            <a:endParaRPr kumimoji="0" lang="en-US" altLang="en-US" sz="2800" b="1"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36" name="Text Box 11">
            <a:extLst>
              <a:ext uri="{FF2B5EF4-FFF2-40B4-BE49-F238E27FC236}">
                <a16:creationId xmlns:a16="http://schemas.microsoft.com/office/drawing/2014/main" id="{050D9EBA-FF35-4D0E-A6C8-3C246F26EEF3}"/>
              </a:ext>
            </a:extLst>
          </p:cNvPr>
          <p:cNvSpPr txBox="1">
            <a:spLocks noChangeArrowheads="1"/>
          </p:cNvSpPr>
          <p:nvPr/>
        </p:nvSpPr>
        <p:spPr bwMode="auto">
          <a:xfrm>
            <a:off x="2016744" y="3689266"/>
            <a:ext cx="17354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Mềm</a:t>
            </a:r>
            <a:r>
              <a:rPr kumimoji="0" lang="en-US" altLang="en-US" sz="2800" b="1"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1" i="0" u="none" strike="noStrike" kern="1200" cap="none" spc="0" normalizeH="0" baseline="0" noProof="0" err="1">
                <a:ln>
                  <a:noFill/>
                </a:ln>
                <a:solidFill>
                  <a:srgbClr val="00B0F0"/>
                </a:solidFill>
                <a:effectLst/>
                <a:uLnTx/>
                <a:uFillTx/>
                <a:latin typeface="#9Slide03 AmpleSoft" panose="02000000000000000000" pitchFamily="2" charset="0"/>
                <a:ea typeface="+mn-ea"/>
                <a:cs typeface="Times New Roman" panose="02020603050405020304" pitchFamily="18" charset="0"/>
              </a:rPr>
              <a:t>mại</a:t>
            </a:r>
            <a:r>
              <a:rPr kumimoji="0" lang="en-US" altLang="en-US" sz="2800" b="1"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 </a:t>
            </a:r>
            <a:endParaRPr kumimoji="0" lang="en-US" altLang="en-US" sz="2800" b="1"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37" name="Text Box 23">
            <a:extLst>
              <a:ext uri="{FF2B5EF4-FFF2-40B4-BE49-F238E27FC236}">
                <a16:creationId xmlns:a16="http://schemas.microsoft.com/office/drawing/2014/main" id="{8486B4C8-35E1-40E3-9D71-22D618A04D84}"/>
              </a:ext>
            </a:extLst>
          </p:cNvPr>
          <p:cNvSpPr txBox="1">
            <a:spLocks noChangeArrowheads="1"/>
          </p:cNvSpPr>
          <p:nvPr/>
        </p:nvSpPr>
        <p:spPr bwMode="auto">
          <a:xfrm>
            <a:off x="7799151" y="5292576"/>
            <a:ext cx="14400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điều lạ</a:t>
            </a:r>
          </a:p>
        </p:txBody>
      </p:sp>
      <p:sp>
        <p:nvSpPr>
          <p:cNvPr id="38" name="Text Box 24">
            <a:extLst>
              <a:ext uri="{FF2B5EF4-FFF2-40B4-BE49-F238E27FC236}">
                <a16:creationId xmlns:a16="http://schemas.microsoft.com/office/drawing/2014/main" id="{171CD2D8-EDCC-4D24-98BF-77E91ADD23A2}"/>
              </a:ext>
            </a:extLst>
          </p:cNvPr>
          <p:cNvSpPr txBox="1">
            <a:spLocks noChangeArrowheads="1"/>
          </p:cNvSpPr>
          <p:nvPr/>
        </p:nvSpPr>
        <p:spPr bwMode="auto">
          <a:xfrm>
            <a:off x="6903318" y="5693424"/>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bàn tay</a:t>
            </a:r>
          </a:p>
        </p:txBody>
      </p:sp>
      <p:sp>
        <p:nvSpPr>
          <p:cNvPr id="39" name="TextBox 38">
            <a:extLst>
              <a:ext uri="{FF2B5EF4-FFF2-40B4-BE49-F238E27FC236}">
                <a16:creationId xmlns:a16="http://schemas.microsoft.com/office/drawing/2014/main" id="{64192879-81B6-4C49-9FFE-378D10552219}"/>
              </a:ext>
            </a:extLst>
          </p:cNvPr>
          <p:cNvSpPr txBox="1"/>
          <p:nvPr/>
        </p:nvSpPr>
        <p:spPr>
          <a:xfrm>
            <a:off x="4791190" y="1331395"/>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40" name="TextBox 39">
            <a:extLst>
              <a:ext uri="{FF2B5EF4-FFF2-40B4-BE49-F238E27FC236}">
                <a16:creationId xmlns:a16="http://schemas.microsoft.com/office/drawing/2014/main" id="{33772DAC-E444-4A67-BF9F-D8E4C437E3A6}"/>
              </a:ext>
            </a:extLst>
          </p:cNvPr>
          <p:cNvSpPr txBox="1"/>
          <p:nvPr/>
        </p:nvSpPr>
        <p:spPr>
          <a:xfrm>
            <a:off x="4714613" y="1773013"/>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41" name="TextBox 40">
            <a:extLst>
              <a:ext uri="{FF2B5EF4-FFF2-40B4-BE49-F238E27FC236}">
                <a16:creationId xmlns:a16="http://schemas.microsoft.com/office/drawing/2014/main" id="{9BB5BF2B-37CE-496F-8C8D-23BDB7EC45D8}"/>
              </a:ext>
            </a:extLst>
          </p:cNvPr>
          <p:cNvSpPr txBox="1"/>
          <p:nvPr/>
        </p:nvSpPr>
        <p:spPr>
          <a:xfrm>
            <a:off x="4823588" y="2115779"/>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42" name="TextBox 41">
            <a:extLst>
              <a:ext uri="{FF2B5EF4-FFF2-40B4-BE49-F238E27FC236}">
                <a16:creationId xmlns:a16="http://schemas.microsoft.com/office/drawing/2014/main" id="{0DC6A080-69CC-43BF-859E-418D5AC50EFA}"/>
              </a:ext>
            </a:extLst>
          </p:cNvPr>
          <p:cNvSpPr txBox="1"/>
          <p:nvPr/>
        </p:nvSpPr>
        <p:spPr>
          <a:xfrm>
            <a:off x="5499485" y="2557734"/>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44" name="TextBox 43">
            <a:extLst>
              <a:ext uri="{FF2B5EF4-FFF2-40B4-BE49-F238E27FC236}">
                <a16:creationId xmlns:a16="http://schemas.microsoft.com/office/drawing/2014/main" id="{FEAC5E63-D5BD-46A9-BC47-393871DB305D}"/>
              </a:ext>
            </a:extLst>
          </p:cNvPr>
          <p:cNvSpPr txBox="1"/>
          <p:nvPr/>
        </p:nvSpPr>
        <p:spPr>
          <a:xfrm>
            <a:off x="4317846" y="3168752"/>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45" name="TextBox 44">
            <a:extLst>
              <a:ext uri="{FF2B5EF4-FFF2-40B4-BE49-F238E27FC236}">
                <a16:creationId xmlns:a16="http://schemas.microsoft.com/office/drawing/2014/main" id="{E84B323A-20C2-4DBC-859E-D844CBF12DE6}"/>
              </a:ext>
            </a:extLst>
          </p:cNvPr>
          <p:cNvSpPr txBox="1"/>
          <p:nvPr/>
        </p:nvSpPr>
        <p:spPr>
          <a:xfrm>
            <a:off x="4501971" y="3563149"/>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46" name="TextBox 45">
            <a:extLst>
              <a:ext uri="{FF2B5EF4-FFF2-40B4-BE49-F238E27FC236}">
                <a16:creationId xmlns:a16="http://schemas.microsoft.com/office/drawing/2014/main" id="{7E222EAC-8790-44E3-91AF-78805D4D5B16}"/>
              </a:ext>
            </a:extLst>
          </p:cNvPr>
          <p:cNvSpPr txBox="1"/>
          <p:nvPr/>
        </p:nvSpPr>
        <p:spPr>
          <a:xfrm>
            <a:off x="4538341" y="4022282"/>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47" name="TextBox 46">
            <a:extLst>
              <a:ext uri="{FF2B5EF4-FFF2-40B4-BE49-F238E27FC236}">
                <a16:creationId xmlns:a16="http://schemas.microsoft.com/office/drawing/2014/main" id="{41D3E894-1551-4623-BD1F-995A6414AA3E}"/>
              </a:ext>
            </a:extLst>
          </p:cNvPr>
          <p:cNvSpPr txBox="1"/>
          <p:nvPr/>
        </p:nvSpPr>
        <p:spPr>
          <a:xfrm>
            <a:off x="4949265" y="4491091"/>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48" name="TextBox 47">
            <a:extLst>
              <a:ext uri="{FF2B5EF4-FFF2-40B4-BE49-F238E27FC236}">
                <a16:creationId xmlns:a16="http://schemas.microsoft.com/office/drawing/2014/main" id="{57A53406-6837-4470-A1DA-831B4989E1E1}"/>
              </a:ext>
            </a:extLst>
          </p:cNvPr>
          <p:cNvSpPr txBox="1"/>
          <p:nvPr/>
        </p:nvSpPr>
        <p:spPr>
          <a:xfrm>
            <a:off x="9327875" y="1392697"/>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49" name="TextBox 48">
            <a:extLst>
              <a:ext uri="{FF2B5EF4-FFF2-40B4-BE49-F238E27FC236}">
                <a16:creationId xmlns:a16="http://schemas.microsoft.com/office/drawing/2014/main" id="{8EF32B05-6EA9-4544-9D87-26C7C115AED5}"/>
              </a:ext>
            </a:extLst>
          </p:cNvPr>
          <p:cNvSpPr txBox="1"/>
          <p:nvPr/>
        </p:nvSpPr>
        <p:spPr>
          <a:xfrm>
            <a:off x="9425466" y="1790773"/>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50" name="TextBox 49">
            <a:extLst>
              <a:ext uri="{FF2B5EF4-FFF2-40B4-BE49-F238E27FC236}">
                <a16:creationId xmlns:a16="http://schemas.microsoft.com/office/drawing/2014/main" id="{FFE69B83-4AD6-4C3B-B402-37F1C3089575}"/>
              </a:ext>
            </a:extLst>
          </p:cNvPr>
          <p:cNvSpPr txBox="1"/>
          <p:nvPr/>
        </p:nvSpPr>
        <p:spPr>
          <a:xfrm>
            <a:off x="9577983" y="2104511"/>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51" name="TextBox 50">
            <a:extLst>
              <a:ext uri="{FF2B5EF4-FFF2-40B4-BE49-F238E27FC236}">
                <a16:creationId xmlns:a16="http://schemas.microsoft.com/office/drawing/2014/main" id="{CD4B22C8-5263-445D-90BF-4BF42ACC01ED}"/>
              </a:ext>
            </a:extLst>
          </p:cNvPr>
          <p:cNvSpPr txBox="1"/>
          <p:nvPr/>
        </p:nvSpPr>
        <p:spPr>
          <a:xfrm>
            <a:off x="10253880" y="2546466"/>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53" name="TextBox 52">
            <a:extLst>
              <a:ext uri="{FF2B5EF4-FFF2-40B4-BE49-F238E27FC236}">
                <a16:creationId xmlns:a16="http://schemas.microsoft.com/office/drawing/2014/main" id="{173AF796-D74A-4521-97FE-710D80F24DAB}"/>
              </a:ext>
            </a:extLst>
          </p:cNvPr>
          <p:cNvSpPr txBox="1"/>
          <p:nvPr/>
        </p:nvSpPr>
        <p:spPr>
          <a:xfrm>
            <a:off x="9759185" y="3225951"/>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54" name="TextBox 53">
            <a:extLst>
              <a:ext uri="{FF2B5EF4-FFF2-40B4-BE49-F238E27FC236}">
                <a16:creationId xmlns:a16="http://schemas.microsoft.com/office/drawing/2014/main" id="{7B415D9C-A45A-4645-989D-0737781CB035}"/>
              </a:ext>
            </a:extLst>
          </p:cNvPr>
          <p:cNvSpPr txBox="1"/>
          <p:nvPr/>
        </p:nvSpPr>
        <p:spPr>
          <a:xfrm>
            <a:off x="9450384" y="3667569"/>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55" name="TextBox 54">
            <a:extLst>
              <a:ext uri="{FF2B5EF4-FFF2-40B4-BE49-F238E27FC236}">
                <a16:creationId xmlns:a16="http://schemas.microsoft.com/office/drawing/2014/main" id="{285AF826-FF89-400A-A4DE-6C9E32B8A660}"/>
              </a:ext>
            </a:extLst>
          </p:cNvPr>
          <p:cNvSpPr txBox="1"/>
          <p:nvPr/>
        </p:nvSpPr>
        <p:spPr>
          <a:xfrm>
            <a:off x="9515815" y="4024849"/>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56" name="TextBox 55">
            <a:extLst>
              <a:ext uri="{FF2B5EF4-FFF2-40B4-BE49-F238E27FC236}">
                <a16:creationId xmlns:a16="http://schemas.microsoft.com/office/drawing/2014/main" id="{832917E1-77D1-49CC-B29E-B7AE4FF05DAB}"/>
              </a:ext>
            </a:extLst>
          </p:cNvPr>
          <p:cNvSpPr txBox="1"/>
          <p:nvPr/>
        </p:nvSpPr>
        <p:spPr>
          <a:xfrm>
            <a:off x="8954396" y="4526262"/>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57" name="TextBox 56">
            <a:extLst>
              <a:ext uri="{FF2B5EF4-FFF2-40B4-BE49-F238E27FC236}">
                <a16:creationId xmlns:a16="http://schemas.microsoft.com/office/drawing/2014/main" id="{27F56DDD-599C-4C41-8CDE-3B48B978CC28}"/>
              </a:ext>
            </a:extLst>
          </p:cNvPr>
          <p:cNvSpPr txBox="1"/>
          <p:nvPr/>
        </p:nvSpPr>
        <p:spPr>
          <a:xfrm>
            <a:off x="8883947" y="5152488"/>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sp>
        <p:nvSpPr>
          <p:cNvPr id="58" name="TextBox 57">
            <a:extLst>
              <a:ext uri="{FF2B5EF4-FFF2-40B4-BE49-F238E27FC236}">
                <a16:creationId xmlns:a16="http://schemas.microsoft.com/office/drawing/2014/main" id="{C164A379-945B-43F1-88A3-C572C2E3DD54}"/>
              </a:ext>
            </a:extLst>
          </p:cNvPr>
          <p:cNvSpPr txBox="1"/>
          <p:nvPr/>
        </p:nvSpPr>
        <p:spPr>
          <a:xfrm>
            <a:off x="8648296" y="5595524"/>
            <a:ext cx="823685" cy="769441"/>
          </a:xfrm>
          <a:prstGeom prst="rect">
            <a:avLst/>
          </a:prstGeom>
          <a:noFill/>
        </p:spPr>
        <p:txBody>
          <a:bodyPr wrap="square">
            <a:spAutoFit/>
          </a:bodyPr>
          <a:lstStyle/>
          <a:p>
            <a:r>
              <a:rPr lang="en-US" altLang="en-US" sz="4400" b="1">
                <a:solidFill>
                  <a:srgbClr val="FF0000"/>
                </a:solidFill>
                <a:latin typeface="Times New Roman" panose="02020603050405020304" pitchFamily="18" charset="0"/>
                <a:cs typeface="Times New Roman" panose="02020603050405020304" pitchFamily="18" charset="0"/>
              </a:rPr>
              <a:t>//</a:t>
            </a:r>
            <a:endParaRPr lang="en-US" sz="4400"/>
          </a:p>
        </p:txBody>
      </p:sp>
      <p:grpSp>
        <p:nvGrpSpPr>
          <p:cNvPr id="59" name="Group 58">
            <a:extLst>
              <a:ext uri="{FF2B5EF4-FFF2-40B4-BE49-F238E27FC236}">
                <a16:creationId xmlns:a16="http://schemas.microsoft.com/office/drawing/2014/main" id="{A7CA291B-5CDA-46D8-8FBD-F95F4B06E260}"/>
              </a:ext>
            </a:extLst>
          </p:cNvPr>
          <p:cNvGrpSpPr/>
          <p:nvPr/>
        </p:nvGrpSpPr>
        <p:grpSpPr>
          <a:xfrm>
            <a:off x="3022194" y="-150370"/>
            <a:ext cx="6037944" cy="947437"/>
            <a:chOff x="4403984" y="734454"/>
            <a:chExt cx="3031624" cy="1591331"/>
          </a:xfrm>
        </p:grpSpPr>
        <p:pic>
          <p:nvPicPr>
            <p:cNvPr id="60" name="PA_图片 3">
              <a:extLst>
                <a:ext uri="{FF2B5EF4-FFF2-40B4-BE49-F238E27FC236}">
                  <a16:creationId xmlns:a16="http://schemas.microsoft.com/office/drawing/2014/main" id="{7F007A16-BC98-480C-8F92-5B56A323FED5}"/>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4403984" y="734454"/>
              <a:ext cx="3031624" cy="1591331"/>
            </a:xfrm>
            <a:prstGeom prst="rect">
              <a:avLst/>
            </a:prstGeom>
          </p:spPr>
        </p:pic>
        <p:sp>
          <p:nvSpPr>
            <p:cNvPr id="61" name="Rectangle 2">
              <a:extLst>
                <a:ext uri="{FF2B5EF4-FFF2-40B4-BE49-F238E27FC236}">
                  <a16:creationId xmlns:a16="http://schemas.microsoft.com/office/drawing/2014/main" id="{EB7C473A-E878-4095-9C22-546DEEF4D664}"/>
                </a:ext>
              </a:extLst>
            </p:cNvPr>
            <p:cNvSpPr txBox="1">
              <a:spLocks noChangeArrowheads="1"/>
            </p:cNvSpPr>
            <p:nvPr/>
          </p:nvSpPr>
          <p:spPr>
            <a:xfrm>
              <a:off x="4724136" y="927210"/>
              <a:ext cx="2441514" cy="357191"/>
            </a:xfrm>
            <a:prstGeom prst="rect">
              <a:avLst/>
            </a:prstGeom>
          </p:spPr>
          <p:txBody>
            <a:bodyPr/>
            <a:lstStyle>
              <a:lvl1pPr algn="l" defTabSz="866775" rtl="0" eaLnBrk="1" latinLnBrk="0" hangingPunct="1">
                <a:lnSpc>
                  <a:spcPct val="90000"/>
                </a:lnSpc>
                <a:spcBef>
                  <a:spcPct val="0"/>
                </a:spcBef>
                <a:buNone/>
                <a:defRPr sz="417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400" b="1" i="0" u="none" strike="noStrike" kern="1200" cap="none" spc="0" normalizeH="0" baseline="0" noProof="0" dirty="0" err="1">
                  <a:ln>
                    <a:solidFill>
                      <a:srgbClr val="D14B6C"/>
                    </a:solidFill>
                  </a:ln>
                  <a:solidFill>
                    <a:srgbClr val="F3807F"/>
                  </a:solidFill>
                  <a:effectLst/>
                  <a:uLnTx/>
                  <a:uFillTx/>
                  <a:latin typeface="VNI-Times" pitchFamily="2" charset="0"/>
                  <a:ea typeface="+mn-ea"/>
                  <a:cs typeface="+mn-cs"/>
                </a:rPr>
                <a:t>Luyện</a:t>
              </a:r>
              <a:r>
                <a:rPr kumimoji="0" lang="en-US" sz="4400" b="1" i="0" u="none" strike="noStrike" kern="1200" cap="none" spc="0" normalizeH="0" baseline="0" noProof="0" dirty="0">
                  <a:ln>
                    <a:solidFill>
                      <a:srgbClr val="D14B6C"/>
                    </a:solidFill>
                  </a:ln>
                  <a:solidFill>
                    <a:srgbClr val="F3807F"/>
                  </a:solidFill>
                  <a:effectLst/>
                  <a:uLnTx/>
                  <a:uFillTx/>
                  <a:latin typeface="VNI-Times" pitchFamily="2" charset="0"/>
                  <a:ea typeface="+mn-ea"/>
                  <a:cs typeface="+mn-cs"/>
                </a:rPr>
                <a:t> </a:t>
              </a:r>
              <a:r>
                <a:rPr kumimoji="0" lang="en-US" sz="4400" b="1" i="0" u="none" strike="noStrike" kern="1200" cap="none" spc="0" normalizeH="0" baseline="0" noProof="0" dirty="0" err="1">
                  <a:ln>
                    <a:solidFill>
                      <a:srgbClr val="D14B6C"/>
                    </a:solidFill>
                  </a:ln>
                  <a:solidFill>
                    <a:srgbClr val="F3807F"/>
                  </a:solidFill>
                  <a:effectLst/>
                  <a:uLnTx/>
                  <a:uFillTx/>
                  <a:latin typeface="VNI-Times" pitchFamily="2" charset="0"/>
                  <a:ea typeface="+mn-ea"/>
                  <a:cs typeface="+mn-cs"/>
                </a:rPr>
                <a:t>đọc</a:t>
              </a:r>
              <a:r>
                <a:rPr kumimoji="0" lang="en-US" sz="4400" b="1" i="0" u="none" strike="noStrike" kern="1200" cap="none" spc="0" normalizeH="0" baseline="0" noProof="0" dirty="0">
                  <a:ln>
                    <a:solidFill>
                      <a:srgbClr val="D14B6C"/>
                    </a:solidFill>
                  </a:ln>
                  <a:solidFill>
                    <a:srgbClr val="F3807F"/>
                  </a:solidFill>
                  <a:effectLst/>
                  <a:uLnTx/>
                  <a:uFillTx/>
                  <a:latin typeface="VNI-Times" pitchFamily="2" charset="0"/>
                  <a:ea typeface="+mn-ea"/>
                  <a:cs typeface="+mn-cs"/>
                </a:rPr>
                <a:t> </a:t>
              </a:r>
              <a:r>
                <a:rPr kumimoji="0" lang="en-US" sz="4400" b="1" i="0" u="none" strike="noStrike" kern="1200" cap="none" spc="0" normalizeH="0" baseline="0" noProof="0" dirty="0" err="1">
                  <a:ln>
                    <a:solidFill>
                      <a:srgbClr val="D14B6C"/>
                    </a:solidFill>
                  </a:ln>
                  <a:solidFill>
                    <a:srgbClr val="F3807F"/>
                  </a:solidFill>
                  <a:effectLst/>
                  <a:uLnTx/>
                  <a:uFillTx/>
                  <a:latin typeface="VNI-Times" pitchFamily="2" charset="0"/>
                  <a:ea typeface="+mn-ea"/>
                  <a:cs typeface="+mn-cs"/>
                </a:rPr>
                <a:t>diễn</a:t>
              </a:r>
              <a:r>
                <a:rPr kumimoji="0" lang="en-US" sz="4400" b="1" i="0" u="none" strike="noStrike" kern="1200" cap="none" spc="0" normalizeH="0" baseline="0" noProof="0" dirty="0">
                  <a:ln>
                    <a:solidFill>
                      <a:srgbClr val="D14B6C"/>
                    </a:solidFill>
                  </a:ln>
                  <a:solidFill>
                    <a:srgbClr val="F3807F"/>
                  </a:solidFill>
                  <a:effectLst/>
                  <a:uLnTx/>
                  <a:uFillTx/>
                  <a:latin typeface="VNI-Times" pitchFamily="2" charset="0"/>
                  <a:ea typeface="+mn-ea"/>
                  <a:cs typeface="+mn-cs"/>
                </a:rPr>
                <a:t> </a:t>
              </a:r>
              <a:r>
                <a:rPr kumimoji="0" lang="en-US" sz="4400" b="1" i="0" u="none" strike="noStrike" kern="1200" cap="none" spc="0" normalizeH="0" baseline="0" noProof="0" dirty="0" err="1">
                  <a:ln>
                    <a:solidFill>
                      <a:srgbClr val="D14B6C"/>
                    </a:solidFill>
                  </a:ln>
                  <a:solidFill>
                    <a:srgbClr val="F3807F"/>
                  </a:solidFill>
                  <a:effectLst/>
                  <a:uLnTx/>
                  <a:uFillTx/>
                  <a:latin typeface="VNI-Times" pitchFamily="2" charset="0"/>
                  <a:ea typeface="+mn-ea"/>
                  <a:cs typeface="+mn-cs"/>
                </a:rPr>
                <a:t>cảm</a:t>
              </a:r>
              <a:endParaRPr kumimoji="0" lang="en-US" sz="4400" b="1" i="0" u="none" strike="noStrike" kern="1200" cap="none" spc="0" normalizeH="0" baseline="0" noProof="0" dirty="0">
                <a:ln>
                  <a:solidFill>
                    <a:srgbClr val="D14B6C"/>
                  </a:solidFill>
                </a:ln>
                <a:solidFill>
                  <a:srgbClr val="F3807F"/>
                </a:solidFill>
                <a:effectLst/>
                <a:uLnTx/>
                <a:uFillTx/>
                <a:latin typeface="VNI-Times" pitchFamily="2" charset="0"/>
                <a:ea typeface="+mn-ea"/>
                <a:cs typeface="+mn-cs"/>
              </a:endParaRPr>
            </a:p>
          </p:txBody>
        </p:sp>
      </p:grpSp>
    </p:spTree>
    <p:extLst>
      <p:ext uri="{BB962C8B-B14F-4D97-AF65-F5344CB8AC3E}">
        <p14:creationId xmlns:p14="http://schemas.microsoft.com/office/powerpoint/2010/main" val="105533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barn(inVertical)">
                                      <p:cBhvr>
                                        <p:cTn id="55" dur="500"/>
                                        <p:tgtEl>
                                          <p:spTgt spid="29"/>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barn(inVertical)">
                                      <p:cBhvr>
                                        <p:cTn id="58" dur="500"/>
                                        <p:tgtEl>
                                          <p:spTgt spid="3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barn(inVertical)">
                                      <p:cBhvr>
                                        <p:cTn id="69" dur="500"/>
                                        <p:tgtEl>
                                          <p:spTgt spid="32"/>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barn(inVertical)">
                                      <p:cBhvr>
                                        <p:cTn id="74" dur="500"/>
                                        <p:tgtEl>
                                          <p:spTgt spid="33"/>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barn(inVertical)">
                                      <p:cBhvr>
                                        <p:cTn id="79" dur="500"/>
                                        <p:tgtEl>
                                          <p:spTgt spid="36"/>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barn(inVertical)">
                                      <p:cBhvr>
                                        <p:cTn id="84" dur="500"/>
                                        <p:tgtEl>
                                          <p:spTgt spid="34"/>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35"/>
                                        </p:tgtEl>
                                        <p:attrNameLst>
                                          <p:attrName>style.visibility</p:attrName>
                                        </p:attrNameLst>
                                      </p:cBhvr>
                                      <p:to>
                                        <p:strVal val="visible"/>
                                      </p:to>
                                    </p:set>
                                    <p:animEffect transition="in" filter="barn(inVertical)">
                                      <p:cBhvr>
                                        <p:cTn id="89" dur="500"/>
                                        <p:tgtEl>
                                          <p:spTgt spid="35"/>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barn(inVertical)">
                                      <p:cBhvr>
                                        <p:cTn id="94" dur="500"/>
                                        <p:tgtEl>
                                          <p:spTgt spid="37"/>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barn(inVertical)">
                                      <p:cBhvr>
                                        <p:cTn id="99" dur="500"/>
                                        <p:tgtEl>
                                          <p:spTgt spid="38"/>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39"/>
                                        </p:tgtEl>
                                        <p:attrNameLst>
                                          <p:attrName>style.visibility</p:attrName>
                                        </p:attrNameLst>
                                      </p:cBhvr>
                                      <p:to>
                                        <p:strVal val="visible"/>
                                      </p:to>
                                    </p:set>
                                    <p:animEffect transition="in" filter="barn(inVertical)">
                                      <p:cBhvr>
                                        <p:cTn id="104" dur="500"/>
                                        <p:tgtEl>
                                          <p:spTgt spid="39"/>
                                        </p:tgtEl>
                                      </p:cBhvr>
                                    </p:animEffect>
                                  </p:childTnLst>
                                </p:cTn>
                              </p:par>
                              <p:par>
                                <p:cTn id="105" presetID="16" presetClass="entr" presetSubtype="21" fill="hold" grpId="0" nodeType="with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barn(inVertical)">
                                      <p:cBhvr>
                                        <p:cTn id="107" dur="500"/>
                                        <p:tgtEl>
                                          <p:spTgt spid="40"/>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41"/>
                                        </p:tgtEl>
                                        <p:attrNameLst>
                                          <p:attrName>style.visibility</p:attrName>
                                        </p:attrNameLst>
                                      </p:cBhvr>
                                      <p:to>
                                        <p:strVal val="visible"/>
                                      </p:to>
                                    </p:set>
                                    <p:animEffect transition="in" filter="barn(inVertical)">
                                      <p:cBhvr>
                                        <p:cTn id="110" dur="500"/>
                                        <p:tgtEl>
                                          <p:spTgt spid="41"/>
                                        </p:tgtEl>
                                      </p:cBhvr>
                                    </p:animEffect>
                                  </p:childTnLst>
                                </p:cTn>
                              </p:par>
                              <p:par>
                                <p:cTn id="111" presetID="16" presetClass="entr" presetSubtype="21" fill="hold" grpId="0" nodeType="withEffect">
                                  <p:stCondLst>
                                    <p:cond delay="0"/>
                                  </p:stCondLst>
                                  <p:childTnLst>
                                    <p:set>
                                      <p:cBhvr>
                                        <p:cTn id="112" dur="1" fill="hold">
                                          <p:stCondLst>
                                            <p:cond delay="0"/>
                                          </p:stCondLst>
                                        </p:cTn>
                                        <p:tgtEl>
                                          <p:spTgt spid="42"/>
                                        </p:tgtEl>
                                        <p:attrNameLst>
                                          <p:attrName>style.visibility</p:attrName>
                                        </p:attrNameLst>
                                      </p:cBhvr>
                                      <p:to>
                                        <p:strVal val="visible"/>
                                      </p:to>
                                    </p:set>
                                    <p:animEffect transition="in" filter="barn(inVertical)">
                                      <p:cBhvr>
                                        <p:cTn id="113" dur="500"/>
                                        <p:tgtEl>
                                          <p:spTgt spid="42"/>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44"/>
                                        </p:tgtEl>
                                        <p:attrNameLst>
                                          <p:attrName>style.visibility</p:attrName>
                                        </p:attrNameLst>
                                      </p:cBhvr>
                                      <p:to>
                                        <p:strVal val="visible"/>
                                      </p:to>
                                    </p:set>
                                    <p:animEffect transition="in" filter="barn(inVertical)">
                                      <p:cBhvr>
                                        <p:cTn id="118" dur="500"/>
                                        <p:tgtEl>
                                          <p:spTgt spid="44"/>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barn(inVertical)">
                                      <p:cBhvr>
                                        <p:cTn id="121" dur="500"/>
                                        <p:tgtEl>
                                          <p:spTgt spid="45"/>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46"/>
                                        </p:tgtEl>
                                        <p:attrNameLst>
                                          <p:attrName>style.visibility</p:attrName>
                                        </p:attrNameLst>
                                      </p:cBhvr>
                                      <p:to>
                                        <p:strVal val="visible"/>
                                      </p:to>
                                    </p:set>
                                    <p:animEffect transition="in" filter="barn(inVertical)">
                                      <p:cBhvr>
                                        <p:cTn id="124" dur="500"/>
                                        <p:tgtEl>
                                          <p:spTgt spid="46"/>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47"/>
                                        </p:tgtEl>
                                        <p:attrNameLst>
                                          <p:attrName>style.visibility</p:attrName>
                                        </p:attrNameLst>
                                      </p:cBhvr>
                                      <p:to>
                                        <p:strVal val="visible"/>
                                      </p:to>
                                    </p:set>
                                    <p:animEffect transition="in" filter="barn(inVertical)">
                                      <p:cBhvr>
                                        <p:cTn id="127" dur="500"/>
                                        <p:tgtEl>
                                          <p:spTgt spid="47"/>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48"/>
                                        </p:tgtEl>
                                        <p:attrNameLst>
                                          <p:attrName>style.visibility</p:attrName>
                                        </p:attrNameLst>
                                      </p:cBhvr>
                                      <p:to>
                                        <p:strVal val="visible"/>
                                      </p:to>
                                    </p:set>
                                    <p:animEffect transition="in" filter="barn(inVertical)">
                                      <p:cBhvr>
                                        <p:cTn id="132" dur="500"/>
                                        <p:tgtEl>
                                          <p:spTgt spid="48"/>
                                        </p:tgtEl>
                                      </p:cBhvr>
                                    </p:animEffect>
                                  </p:childTnLst>
                                </p:cTn>
                              </p:par>
                              <p:par>
                                <p:cTn id="133" presetID="16" presetClass="entr" presetSubtype="21" fill="hold" grpId="0" nodeType="withEffect">
                                  <p:stCondLst>
                                    <p:cond delay="0"/>
                                  </p:stCondLst>
                                  <p:childTnLst>
                                    <p:set>
                                      <p:cBhvr>
                                        <p:cTn id="134" dur="1" fill="hold">
                                          <p:stCondLst>
                                            <p:cond delay="0"/>
                                          </p:stCondLst>
                                        </p:cTn>
                                        <p:tgtEl>
                                          <p:spTgt spid="49"/>
                                        </p:tgtEl>
                                        <p:attrNameLst>
                                          <p:attrName>style.visibility</p:attrName>
                                        </p:attrNameLst>
                                      </p:cBhvr>
                                      <p:to>
                                        <p:strVal val="visible"/>
                                      </p:to>
                                    </p:set>
                                    <p:animEffect transition="in" filter="barn(inVertical)">
                                      <p:cBhvr>
                                        <p:cTn id="135" dur="500"/>
                                        <p:tgtEl>
                                          <p:spTgt spid="49"/>
                                        </p:tgtEl>
                                      </p:cBhvr>
                                    </p:animEffect>
                                  </p:childTnLst>
                                </p:cTn>
                              </p:par>
                              <p:par>
                                <p:cTn id="136" presetID="16" presetClass="entr" presetSubtype="21" fill="hold" grpId="0" nodeType="withEffect">
                                  <p:stCondLst>
                                    <p:cond delay="0"/>
                                  </p:stCondLst>
                                  <p:childTnLst>
                                    <p:set>
                                      <p:cBhvr>
                                        <p:cTn id="137" dur="1" fill="hold">
                                          <p:stCondLst>
                                            <p:cond delay="0"/>
                                          </p:stCondLst>
                                        </p:cTn>
                                        <p:tgtEl>
                                          <p:spTgt spid="50"/>
                                        </p:tgtEl>
                                        <p:attrNameLst>
                                          <p:attrName>style.visibility</p:attrName>
                                        </p:attrNameLst>
                                      </p:cBhvr>
                                      <p:to>
                                        <p:strVal val="visible"/>
                                      </p:to>
                                    </p:set>
                                    <p:animEffect transition="in" filter="barn(inVertical)">
                                      <p:cBhvr>
                                        <p:cTn id="138" dur="500"/>
                                        <p:tgtEl>
                                          <p:spTgt spid="50"/>
                                        </p:tgtEl>
                                      </p:cBhvr>
                                    </p:animEffect>
                                  </p:childTnLst>
                                </p:cTn>
                              </p:par>
                              <p:par>
                                <p:cTn id="139" presetID="16" presetClass="entr" presetSubtype="21" fill="hold" grpId="0" nodeType="withEffect">
                                  <p:stCondLst>
                                    <p:cond delay="0"/>
                                  </p:stCondLst>
                                  <p:childTnLst>
                                    <p:set>
                                      <p:cBhvr>
                                        <p:cTn id="140" dur="1" fill="hold">
                                          <p:stCondLst>
                                            <p:cond delay="0"/>
                                          </p:stCondLst>
                                        </p:cTn>
                                        <p:tgtEl>
                                          <p:spTgt spid="51"/>
                                        </p:tgtEl>
                                        <p:attrNameLst>
                                          <p:attrName>style.visibility</p:attrName>
                                        </p:attrNameLst>
                                      </p:cBhvr>
                                      <p:to>
                                        <p:strVal val="visible"/>
                                      </p:to>
                                    </p:set>
                                    <p:animEffect transition="in" filter="barn(inVertical)">
                                      <p:cBhvr>
                                        <p:cTn id="141" dur="500"/>
                                        <p:tgtEl>
                                          <p:spTgt spid="51"/>
                                        </p:tgtEl>
                                      </p:cBhvr>
                                    </p:animEffect>
                                  </p:childTnLst>
                                </p:cTn>
                              </p:par>
                            </p:childTnLst>
                          </p:cTn>
                        </p:par>
                      </p:childTnLst>
                    </p:cTn>
                  </p:par>
                  <p:par>
                    <p:cTn id="142" fill="hold">
                      <p:stCondLst>
                        <p:cond delay="indefinite"/>
                      </p:stCondLst>
                      <p:childTnLst>
                        <p:par>
                          <p:cTn id="143" fill="hold">
                            <p:stCondLst>
                              <p:cond delay="0"/>
                            </p:stCondLst>
                            <p:childTnLst>
                              <p:par>
                                <p:cTn id="144" presetID="16" presetClass="entr" presetSubtype="21" fill="hold" grpId="0" nodeType="clickEffect">
                                  <p:stCondLst>
                                    <p:cond delay="0"/>
                                  </p:stCondLst>
                                  <p:childTnLst>
                                    <p:set>
                                      <p:cBhvr>
                                        <p:cTn id="145" dur="1" fill="hold">
                                          <p:stCondLst>
                                            <p:cond delay="0"/>
                                          </p:stCondLst>
                                        </p:cTn>
                                        <p:tgtEl>
                                          <p:spTgt spid="53"/>
                                        </p:tgtEl>
                                        <p:attrNameLst>
                                          <p:attrName>style.visibility</p:attrName>
                                        </p:attrNameLst>
                                      </p:cBhvr>
                                      <p:to>
                                        <p:strVal val="visible"/>
                                      </p:to>
                                    </p:set>
                                    <p:animEffect transition="in" filter="barn(inVertical)">
                                      <p:cBhvr>
                                        <p:cTn id="146" dur="500"/>
                                        <p:tgtEl>
                                          <p:spTgt spid="53"/>
                                        </p:tgtEl>
                                      </p:cBhvr>
                                    </p:animEffect>
                                  </p:childTnLst>
                                </p:cTn>
                              </p:par>
                              <p:par>
                                <p:cTn id="147" presetID="16" presetClass="entr" presetSubtype="21" fill="hold" grpId="0" nodeType="withEffect">
                                  <p:stCondLst>
                                    <p:cond delay="0"/>
                                  </p:stCondLst>
                                  <p:childTnLst>
                                    <p:set>
                                      <p:cBhvr>
                                        <p:cTn id="148" dur="1" fill="hold">
                                          <p:stCondLst>
                                            <p:cond delay="0"/>
                                          </p:stCondLst>
                                        </p:cTn>
                                        <p:tgtEl>
                                          <p:spTgt spid="54"/>
                                        </p:tgtEl>
                                        <p:attrNameLst>
                                          <p:attrName>style.visibility</p:attrName>
                                        </p:attrNameLst>
                                      </p:cBhvr>
                                      <p:to>
                                        <p:strVal val="visible"/>
                                      </p:to>
                                    </p:set>
                                    <p:animEffect transition="in" filter="barn(inVertical)">
                                      <p:cBhvr>
                                        <p:cTn id="149" dur="500"/>
                                        <p:tgtEl>
                                          <p:spTgt spid="54"/>
                                        </p:tgtEl>
                                      </p:cBhvr>
                                    </p:animEffect>
                                  </p:childTnLst>
                                </p:cTn>
                              </p:par>
                              <p:par>
                                <p:cTn id="150" presetID="16" presetClass="entr" presetSubtype="21" fill="hold" grpId="0" nodeType="withEffect">
                                  <p:stCondLst>
                                    <p:cond delay="0"/>
                                  </p:stCondLst>
                                  <p:childTnLst>
                                    <p:set>
                                      <p:cBhvr>
                                        <p:cTn id="151" dur="1" fill="hold">
                                          <p:stCondLst>
                                            <p:cond delay="0"/>
                                          </p:stCondLst>
                                        </p:cTn>
                                        <p:tgtEl>
                                          <p:spTgt spid="55"/>
                                        </p:tgtEl>
                                        <p:attrNameLst>
                                          <p:attrName>style.visibility</p:attrName>
                                        </p:attrNameLst>
                                      </p:cBhvr>
                                      <p:to>
                                        <p:strVal val="visible"/>
                                      </p:to>
                                    </p:set>
                                    <p:animEffect transition="in" filter="barn(inVertical)">
                                      <p:cBhvr>
                                        <p:cTn id="152" dur="500"/>
                                        <p:tgtEl>
                                          <p:spTgt spid="55"/>
                                        </p:tgtEl>
                                      </p:cBhvr>
                                    </p:animEffect>
                                  </p:childTnLst>
                                </p:cTn>
                              </p:par>
                              <p:par>
                                <p:cTn id="153" presetID="16" presetClass="entr" presetSubtype="21" fill="hold" grpId="0" nodeType="withEffect">
                                  <p:stCondLst>
                                    <p:cond delay="0"/>
                                  </p:stCondLst>
                                  <p:childTnLst>
                                    <p:set>
                                      <p:cBhvr>
                                        <p:cTn id="154" dur="1" fill="hold">
                                          <p:stCondLst>
                                            <p:cond delay="0"/>
                                          </p:stCondLst>
                                        </p:cTn>
                                        <p:tgtEl>
                                          <p:spTgt spid="56"/>
                                        </p:tgtEl>
                                        <p:attrNameLst>
                                          <p:attrName>style.visibility</p:attrName>
                                        </p:attrNameLst>
                                      </p:cBhvr>
                                      <p:to>
                                        <p:strVal val="visible"/>
                                      </p:to>
                                    </p:set>
                                    <p:animEffect transition="in" filter="barn(inVertical)">
                                      <p:cBhvr>
                                        <p:cTn id="155" dur="500"/>
                                        <p:tgtEl>
                                          <p:spTgt spid="56"/>
                                        </p:tgtEl>
                                      </p:cBhvr>
                                    </p:animEffect>
                                  </p:childTnLst>
                                </p:cTn>
                              </p:par>
                              <p:par>
                                <p:cTn id="156" presetID="16" presetClass="entr" presetSubtype="21" fill="hold" grpId="0" nodeType="withEffect">
                                  <p:stCondLst>
                                    <p:cond delay="0"/>
                                  </p:stCondLst>
                                  <p:childTnLst>
                                    <p:set>
                                      <p:cBhvr>
                                        <p:cTn id="157" dur="1" fill="hold">
                                          <p:stCondLst>
                                            <p:cond delay="0"/>
                                          </p:stCondLst>
                                        </p:cTn>
                                        <p:tgtEl>
                                          <p:spTgt spid="57"/>
                                        </p:tgtEl>
                                        <p:attrNameLst>
                                          <p:attrName>style.visibility</p:attrName>
                                        </p:attrNameLst>
                                      </p:cBhvr>
                                      <p:to>
                                        <p:strVal val="visible"/>
                                      </p:to>
                                    </p:set>
                                    <p:animEffect transition="in" filter="barn(inVertical)">
                                      <p:cBhvr>
                                        <p:cTn id="158" dur="500"/>
                                        <p:tgtEl>
                                          <p:spTgt spid="57"/>
                                        </p:tgtEl>
                                      </p:cBhvr>
                                    </p:animEffect>
                                  </p:childTnLst>
                                </p:cTn>
                              </p:par>
                              <p:par>
                                <p:cTn id="159" presetID="16" presetClass="entr" presetSubtype="21" fill="hold" grpId="0" nodeType="withEffect">
                                  <p:stCondLst>
                                    <p:cond delay="0"/>
                                  </p:stCondLst>
                                  <p:childTnLst>
                                    <p:set>
                                      <p:cBhvr>
                                        <p:cTn id="160" dur="1" fill="hold">
                                          <p:stCondLst>
                                            <p:cond delay="0"/>
                                          </p:stCondLst>
                                        </p:cTn>
                                        <p:tgtEl>
                                          <p:spTgt spid="58"/>
                                        </p:tgtEl>
                                        <p:attrNameLst>
                                          <p:attrName>style.visibility</p:attrName>
                                        </p:attrNameLst>
                                      </p:cBhvr>
                                      <p:to>
                                        <p:strVal val="visible"/>
                                      </p:to>
                                    </p:set>
                                    <p:animEffect transition="in" filter="barn(inVertical)">
                                      <p:cBhvr>
                                        <p:cTn id="16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52" grpId="0"/>
      <p:bldP spid="32" grpId="0"/>
      <p:bldP spid="33" grpId="0"/>
      <p:bldP spid="34" grpId="0"/>
      <p:bldP spid="35" grpId="0"/>
      <p:bldP spid="36" grpId="0"/>
      <p:bldP spid="37" grpId="0"/>
      <p:bldP spid="38" grpId="0"/>
      <p:bldP spid="39" grpId="0"/>
      <p:bldP spid="40" grpId="0"/>
      <p:bldP spid="41" grpId="0"/>
      <p:bldP spid="42" grpId="0"/>
      <p:bldP spid="44" grpId="0"/>
      <p:bldP spid="45" grpId="0"/>
      <p:bldP spid="46" grpId="0"/>
      <p:bldP spid="47" grpId="0"/>
      <p:bldP spid="48" grpId="0"/>
      <p:bldP spid="49" grpId="0"/>
      <p:bldP spid="50" grpId="0"/>
      <p:bldP spid="51" grpId="0"/>
      <p:bldP spid="53" grpId="0"/>
      <p:bldP spid="54" grpId="0"/>
      <p:bldP spid="55" grpId="0"/>
      <p:bldP spid="56" grpId="0"/>
      <p:bldP spid="57" grpId="0"/>
      <p:bldP spid="5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D5"/>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753D09E0-E976-4EBB-9CBB-B3B8FFB0B28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5680" t="10694" r="14559" b="12834"/>
          <a:stretch>
            <a:fillRect/>
          </a:stretch>
        </p:blipFill>
        <p:spPr>
          <a:xfrm>
            <a:off x="1422400" y="618414"/>
            <a:ext cx="9144000" cy="5604509"/>
          </a:xfrm>
          <a:prstGeom prst="rect">
            <a:avLst/>
          </a:prstGeom>
        </p:spPr>
      </p:pic>
      <p:sp>
        <p:nvSpPr>
          <p:cNvPr id="3" name="Rectangle 2">
            <a:extLst>
              <a:ext uri="{FF2B5EF4-FFF2-40B4-BE49-F238E27FC236}">
                <a16:creationId xmlns:a16="http://schemas.microsoft.com/office/drawing/2014/main" id="{347237CA-3DE0-4320-9C36-484C4DA3A0CC}"/>
              </a:ext>
            </a:extLst>
          </p:cNvPr>
          <p:cNvSpPr/>
          <p:nvPr/>
        </p:nvSpPr>
        <p:spPr>
          <a:xfrm rot="21030881">
            <a:off x="2409673" y="1837869"/>
            <a:ext cx="6775820" cy="2677656"/>
          </a:xfrm>
          <a:prstGeom prst="rect">
            <a:avLst/>
          </a:prstGeom>
          <a:noFill/>
        </p:spPr>
        <p:txBody>
          <a:bodyPr wrap="square" lIns="91440" tIns="45720" rIns="91440" bIns="45720">
            <a:spAutoFit/>
          </a:bodyPr>
          <a:lstStyle/>
          <a:p>
            <a:pPr algn="ctr" defTabSz="1219261" eaLnBrk="0" fontAlgn="base" hangingPunct="0">
              <a:spcBef>
                <a:spcPct val="0"/>
              </a:spcBef>
              <a:spcAft>
                <a:spcPct val="0"/>
              </a:spcAft>
              <a:defRPr/>
            </a:pPr>
            <a:r>
              <a:rPr lang="en-US" sz="8800" b="1" dirty="0">
                <a:ln w="22225">
                  <a:solidFill>
                    <a:srgbClr val="88B3C2"/>
                  </a:solidFill>
                  <a:prstDash val="solid"/>
                </a:ln>
                <a:solidFill>
                  <a:srgbClr val="7EA131">
                    <a:lumMod val="60000"/>
                    <a:lumOff val="40000"/>
                  </a:srgbClr>
                </a:solidFill>
                <a:latin typeface="Times New Roman" panose="02020603050405020304" pitchFamily="18" charset="0"/>
                <a:cs typeface="Times New Roman" panose="02020603050405020304" pitchFamily="18" charset="0"/>
              </a:rPr>
              <a:t> </a:t>
            </a:r>
            <a:r>
              <a:rPr lang="en-US" sz="8000" b="1" dirty="0">
                <a:ln w="22225">
                  <a:solidFill>
                    <a:srgbClr val="88B3C2"/>
                  </a:solidFill>
                  <a:prstDash val="solid"/>
                </a:ln>
                <a:solidFill>
                  <a:srgbClr val="96C234">
                    <a:lumMod val="75000"/>
                  </a:srgbClr>
                </a:solidFill>
                <a:latin typeface="Times New Roman" panose="02020603050405020304" pitchFamily="18" charset="0"/>
                <a:cs typeface="Times New Roman" panose="02020603050405020304" pitchFamily="18" charset="0"/>
              </a:rPr>
              <a:t>HỌC THUỘC LÒNG</a:t>
            </a:r>
          </a:p>
        </p:txBody>
      </p:sp>
    </p:spTree>
    <p:extLst>
      <p:ext uri="{BB962C8B-B14F-4D97-AF65-F5344CB8AC3E}">
        <p14:creationId xmlns:p14="http://schemas.microsoft.com/office/powerpoint/2010/main" val="289701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C019BD6B-2DED-4485-A73A-21205ABC9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11"/>
            <a:ext cx="12192000" cy="6858000"/>
          </a:xfrm>
          <a:prstGeom prst="rect">
            <a:avLst/>
          </a:prstGeom>
        </p:spPr>
      </p:pic>
      <p:sp>
        <p:nvSpPr>
          <p:cNvPr id="75" name="Rounded Rectangle 6">
            <a:extLst>
              <a:ext uri="{FF2B5EF4-FFF2-40B4-BE49-F238E27FC236}">
                <a16:creationId xmlns:a16="http://schemas.microsoft.com/office/drawing/2014/main" id="{BF0C72E6-C9E2-4338-8B77-E7D463B56756}"/>
              </a:ext>
            </a:extLst>
          </p:cNvPr>
          <p:cNvSpPr/>
          <p:nvPr/>
        </p:nvSpPr>
        <p:spPr>
          <a:xfrm>
            <a:off x="203200" y="246449"/>
            <a:ext cx="11785600" cy="6502400"/>
          </a:xfrm>
          <a:prstGeom prst="roundRect">
            <a:avLst>
              <a:gd name="adj" fmla="val 7537"/>
            </a:avLst>
          </a:prstGeom>
          <a:solidFill>
            <a:sysClr val="window" lastClr="FFFFFF">
              <a:alpha val="85000"/>
            </a:sysClr>
          </a:solidFill>
          <a:ln w="25400" cap="flat" cmpd="sng" algn="ctr">
            <a:noFill/>
            <a:prstDash val="solid"/>
          </a:ln>
          <a:effectLst/>
        </p:spPr>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pic>
        <p:nvPicPr>
          <p:cNvPr id="10" name="Picture 10"/>
          <p:cNvPicPr>
            <a:picLocks noChangeAspect="1"/>
          </p:cNvPicPr>
          <p:nvPr/>
        </p:nvPicPr>
        <p:blipFill>
          <a:blip r:embed="rId3"/>
          <a:srcRect/>
          <a:stretch>
            <a:fillRect/>
          </a:stretch>
        </p:blipFill>
        <p:spPr>
          <a:xfrm rot="820994">
            <a:off x="11144794" y="3313044"/>
            <a:ext cx="566494" cy="641935"/>
          </a:xfrm>
          <a:prstGeom prst="rect">
            <a:avLst/>
          </a:prstGeom>
        </p:spPr>
      </p:pic>
      <p:pic>
        <p:nvPicPr>
          <p:cNvPr id="11" name="Picture 11"/>
          <p:cNvPicPr>
            <a:picLocks noChangeAspect="1"/>
          </p:cNvPicPr>
          <p:nvPr/>
        </p:nvPicPr>
        <p:blipFill>
          <a:blip r:embed="rId3"/>
          <a:srcRect/>
          <a:stretch>
            <a:fillRect/>
          </a:stretch>
        </p:blipFill>
        <p:spPr>
          <a:xfrm rot="1273678">
            <a:off x="528918" y="1718866"/>
            <a:ext cx="670963" cy="773073"/>
          </a:xfrm>
          <a:prstGeom prst="rect">
            <a:avLst/>
          </a:prstGeom>
        </p:spPr>
      </p:pic>
      <p:sp>
        <p:nvSpPr>
          <p:cNvPr id="12" name="Rectangle 11">
            <a:extLst>
              <a:ext uri="{FF2B5EF4-FFF2-40B4-BE49-F238E27FC236}">
                <a16:creationId xmlns:a16="http://schemas.microsoft.com/office/drawing/2014/main" id="{209C6D41-AE7D-4950-A72A-CD5F7B51E3A0}"/>
              </a:ext>
            </a:extLst>
          </p:cNvPr>
          <p:cNvSpPr/>
          <p:nvPr/>
        </p:nvSpPr>
        <p:spPr>
          <a:xfrm>
            <a:off x="3708400" y="316101"/>
            <a:ext cx="4775200" cy="666977"/>
          </a:xfrm>
          <a:prstGeom prst="rect">
            <a:avLst/>
          </a:prstGeom>
        </p:spPr>
        <p:txBody>
          <a:bodyPr wrap="square">
            <a:spAutoFit/>
          </a:bodyPr>
          <a:lstStyle/>
          <a:p>
            <a:pPr marL="0" marR="0" lvl="0" indent="0" algn="ctr" defTabSz="121926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E5A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 </a:t>
            </a:r>
            <a:r>
              <a:rPr kumimoji="0" lang="en-US" sz="3734"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Bàn</a:t>
            </a:r>
            <a:r>
              <a:rPr kumimoji="0" lang="en-US" sz="373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 </a:t>
            </a:r>
            <a:r>
              <a:rPr kumimoji="0" lang="en-US" sz="3734"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tay</a:t>
            </a:r>
            <a:r>
              <a:rPr kumimoji="0" lang="en-US" sz="373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 </a:t>
            </a:r>
            <a:r>
              <a:rPr kumimoji="0" lang="en-US" sz="3734"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cô</a:t>
            </a:r>
            <a:r>
              <a:rPr kumimoji="0" lang="en-US" sz="373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 </a:t>
            </a:r>
            <a:r>
              <a:rPr kumimoji="0" lang="en-US" sz="3734"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giáo</a:t>
            </a:r>
            <a:endParaRPr kumimoji="0" lang="en-US" sz="373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endParaRPr>
          </a:p>
        </p:txBody>
      </p:sp>
      <p:sp>
        <p:nvSpPr>
          <p:cNvPr id="13" name="Text Box 7">
            <a:extLst>
              <a:ext uri="{FF2B5EF4-FFF2-40B4-BE49-F238E27FC236}">
                <a16:creationId xmlns:a16="http://schemas.microsoft.com/office/drawing/2014/main" id="{306E650C-F182-429F-9163-C9782676DBF0}"/>
              </a:ext>
            </a:extLst>
          </p:cNvPr>
          <p:cNvSpPr txBox="1">
            <a:spLocks noChangeArrowheads="1"/>
          </p:cNvSpPr>
          <p:nvPr/>
        </p:nvSpPr>
        <p:spPr bwMode="auto">
          <a:xfrm>
            <a:off x="2408860" y="142727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Cô gấp cong cong</a:t>
            </a:r>
          </a:p>
        </p:txBody>
      </p:sp>
      <p:sp>
        <p:nvSpPr>
          <p:cNvPr id="14" name="Text Box 8">
            <a:extLst>
              <a:ext uri="{FF2B5EF4-FFF2-40B4-BE49-F238E27FC236}">
                <a16:creationId xmlns:a16="http://schemas.microsoft.com/office/drawing/2014/main" id="{E27DB970-9A03-444B-9AE5-A7239854B302}"/>
              </a:ext>
            </a:extLst>
          </p:cNvPr>
          <p:cNvSpPr txBox="1">
            <a:spLocks noChangeArrowheads="1"/>
          </p:cNvSpPr>
          <p:nvPr/>
        </p:nvSpPr>
        <p:spPr bwMode="auto">
          <a:xfrm>
            <a:off x="2408860" y="180827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Thoắt cái đã xong</a:t>
            </a:r>
          </a:p>
        </p:txBody>
      </p:sp>
      <p:sp>
        <p:nvSpPr>
          <p:cNvPr id="15" name="Text Box 9">
            <a:extLst>
              <a:ext uri="{FF2B5EF4-FFF2-40B4-BE49-F238E27FC236}">
                <a16:creationId xmlns:a16="http://schemas.microsoft.com/office/drawing/2014/main" id="{843E1AF7-E420-4CB6-B0A4-DBC8DD645E08}"/>
              </a:ext>
            </a:extLst>
          </p:cNvPr>
          <p:cNvSpPr txBox="1">
            <a:spLocks noChangeArrowheads="1"/>
          </p:cNvSpPr>
          <p:nvPr/>
        </p:nvSpPr>
        <p:spPr bwMode="auto">
          <a:xfrm>
            <a:off x="2408861" y="2189276"/>
            <a:ext cx="40369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Chiếc</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thuyền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xinh</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quá</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16" name="Text Box 14">
            <a:extLst>
              <a:ext uri="{FF2B5EF4-FFF2-40B4-BE49-F238E27FC236}">
                <a16:creationId xmlns:a16="http://schemas.microsoft.com/office/drawing/2014/main" id="{7E89B53D-8C50-4C13-B5AB-3AD11991F559}"/>
              </a:ext>
            </a:extLst>
          </p:cNvPr>
          <p:cNvSpPr txBox="1">
            <a:spLocks noChangeArrowheads="1"/>
          </p:cNvSpPr>
          <p:nvPr/>
        </p:nvSpPr>
        <p:spPr bwMode="auto">
          <a:xfrm>
            <a:off x="2408860" y="104627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Một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tờ</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giấy</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trắng</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17" name="Text Box 10">
            <a:extLst>
              <a:ext uri="{FF2B5EF4-FFF2-40B4-BE49-F238E27FC236}">
                <a16:creationId xmlns:a16="http://schemas.microsoft.com/office/drawing/2014/main" id="{7D3E952D-A2DD-4978-BD3B-902D334FDC3F}"/>
              </a:ext>
            </a:extLst>
          </p:cNvPr>
          <p:cNvSpPr txBox="1">
            <a:spLocks noChangeArrowheads="1"/>
          </p:cNvSpPr>
          <p:nvPr/>
        </p:nvSpPr>
        <p:spPr bwMode="auto">
          <a:xfrm>
            <a:off x="2408860" y="285021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Một tờ giấy đỏ</a:t>
            </a:r>
          </a:p>
        </p:txBody>
      </p:sp>
      <p:sp>
        <p:nvSpPr>
          <p:cNvPr id="18" name="Text Box 11">
            <a:extLst>
              <a:ext uri="{FF2B5EF4-FFF2-40B4-BE49-F238E27FC236}">
                <a16:creationId xmlns:a16="http://schemas.microsoft.com/office/drawing/2014/main" id="{2FAEB792-3AA6-42C2-AE78-CEF0D24DBBBC}"/>
              </a:ext>
            </a:extLst>
          </p:cNvPr>
          <p:cNvSpPr txBox="1">
            <a:spLocks noChangeArrowheads="1"/>
          </p:cNvSpPr>
          <p:nvPr/>
        </p:nvSpPr>
        <p:spPr bwMode="auto">
          <a:xfrm>
            <a:off x="2408860" y="3231215"/>
            <a:ext cx="3448223"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Mềm</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mại</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tay</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cô</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19" name="Text Box 12">
            <a:extLst>
              <a:ext uri="{FF2B5EF4-FFF2-40B4-BE49-F238E27FC236}">
                <a16:creationId xmlns:a16="http://schemas.microsoft.com/office/drawing/2014/main" id="{58257A53-D682-4599-84BB-BF89EB8918C4}"/>
              </a:ext>
            </a:extLst>
          </p:cNvPr>
          <p:cNvSpPr txBox="1">
            <a:spLocks noChangeArrowheads="1"/>
          </p:cNvSpPr>
          <p:nvPr/>
        </p:nvSpPr>
        <p:spPr bwMode="auto">
          <a:xfrm>
            <a:off x="2408860" y="368841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Mặt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trời</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đã</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phô</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0" name="Text Box 13">
            <a:extLst>
              <a:ext uri="{FF2B5EF4-FFF2-40B4-BE49-F238E27FC236}">
                <a16:creationId xmlns:a16="http://schemas.microsoft.com/office/drawing/2014/main" id="{E216F8CD-EC05-49EE-BE4D-42DFF7F4B0D8}"/>
              </a:ext>
            </a:extLst>
          </p:cNvPr>
          <p:cNvSpPr txBox="1">
            <a:spLocks noChangeArrowheads="1"/>
          </p:cNvSpPr>
          <p:nvPr/>
        </p:nvSpPr>
        <p:spPr bwMode="auto">
          <a:xfrm>
            <a:off x="2408860" y="414561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Nhiều</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tia</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nắng</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tỏa</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21" name="Text Box 15">
            <a:extLst>
              <a:ext uri="{FF2B5EF4-FFF2-40B4-BE49-F238E27FC236}">
                <a16:creationId xmlns:a16="http://schemas.microsoft.com/office/drawing/2014/main" id="{1F8CE44A-E42C-40EF-A7B6-95C786966B40}"/>
              </a:ext>
            </a:extLst>
          </p:cNvPr>
          <p:cNvSpPr txBox="1">
            <a:spLocks noChangeArrowheads="1"/>
          </p:cNvSpPr>
          <p:nvPr/>
        </p:nvSpPr>
        <p:spPr bwMode="auto">
          <a:xfrm>
            <a:off x="6457223" y="1427274"/>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Cô cắt rất nhanh</a:t>
            </a:r>
          </a:p>
        </p:txBody>
      </p:sp>
      <p:sp>
        <p:nvSpPr>
          <p:cNvPr id="22" name="Text Box 16">
            <a:extLst>
              <a:ext uri="{FF2B5EF4-FFF2-40B4-BE49-F238E27FC236}">
                <a16:creationId xmlns:a16="http://schemas.microsoft.com/office/drawing/2014/main" id="{F7EA4B03-AB60-4466-A0E7-AEEE4F60F50C}"/>
              </a:ext>
            </a:extLst>
          </p:cNvPr>
          <p:cNvSpPr txBox="1">
            <a:spLocks noChangeArrowheads="1"/>
          </p:cNvSpPr>
          <p:nvPr/>
        </p:nvSpPr>
        <p:spPr bwMode="auto">
          <a:xfrm>
            <a:off x="6457223" y="1781771"/>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Mặt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nước</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dập</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dềnh</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3" name="Text Box 17">
            <a:extLst>
              <a:ext uri="{FF2B5EF4-FFF2-40B4-BE49-F238E27FC236}">
                <a16:creationId xmlns:a16="http://schemas.microsoft.com/office/drawing/2014/main" id="{F6C7C55E-6D94-47ED-96E2-DFE21242651B}"/>
              </a:ext>
            </a:extLst>
          </p:cNvPr>
          <p:cNvSpPr txBox="1">
            <a:spLocks noChangeArrowheads="1"/>
          </p:cNvSpPr>
          <p:nvPr/>
        </p:nvSpPr>
        <p:spPr bwMode="auto">
          <a:xfrm>
            <a:off x="6457225" y="2197173"/>
            <a:ext cx="4853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Quanh</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thuyền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sóng</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lượn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24" name="Text Box 18">
            <a:extLst>
              <a:ext uri="{FF2B5EF4-FFF2-40B4-BE49-F238E27FC236}">
                <a16:creationId xmlns:a16="http://schemas.microsoft.com/office/drawing/2014/main" id="{20D263CE-7088-4A0A-BC6B-723B973EFC03}"/>
              </a:ext>
            </a:extLst>
          </p:cNvPr>
          <p:cNvSpPr txBox="1">
            <a:spLocks noChangeArrowheads="1"/>
          </p:cNvSpPr>
          <p:nvPr/>
        </p:nvSpPr>
        <p:spPr bwMode="auto">
          <a:xfrm>
            <a:off x="6457223" y="2855195"/>
            <a:ext cx="42892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Như</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phép</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màu</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nhiệm</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5" name="Text Box 19">
            <a:extLst>
              <a:ext uri="{FF2B5EF4-FFF2-40B4-BE49-F238E27FC236}">
                <a16:creationId xmlns:a16="http://schemas.microsoft.com/office/drawing/2014/main" id="{0CB6EAB3-4257-438A-8CE8-F1666684D62D}"/>
              </a:ext>
            </a:extLst>
          </p:cNvPr>
          <p:cNvSpPr txBox="1">
            <a:spLocks noChangeArrowheads="1"/>
          </p:cNvSpPr>
          <p:nvPr/>
        </p:nvSpPr>
        <p:spPr bwMode="auto">
          <a:xfrm>
            <a:off x="6457223" y="3259386"/>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Hiện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trước</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mắt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em</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26" name="Text Box 20">
            <a:extLst>
              <a:ext uri="{FF2B5EF4-FFF2-40B4-BE49-F238E27FC236}">
                <a16:creationId xmlns:a16="http://schemas.microsoft.com/office/drawing/2014/main" id="{6D8FD970-084E-4AD2-95B2-5A1983D9668E}"/>
              </a:ext>
            </a:extLst>
          </p:cNvPr>
          <p:cNvSpPr txBox="1">
            <a:spLocks noChangeArrowheads="1"/>
          </p:cNvSpPr>
          <p:nvPr/>
        </p:nvSpPr>
        <p:spPr bwMode="auto">
          <a:xfrm>
            <a:off x="6457224" y="3700022"/>
            <a:ext cx="38687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Biển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biếc</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bình</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minh</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7" name="Text Box 21">
            <a:extLst>
              <a:ext uri="{FF2B5EF4-FFF2-40B4-BE49-F238E27FC236}">
                <a16:creationId xmlns:a16="http://schemas.microsoft.com/office/drawing/2014/main" id="{8BFB1626-45A6-4D0A-BFCF-797831CFA854}"/>
              </a:ext>
            </a:extLst>
          </p:cNvPr>
          <p:cNvSpPr txBox="1">
            <a:spLocks noChangeArrowheads="1"/>
          </p:cNvSpPr>
          <p:nvPr/>
        </p:nvSpPr>
        <p:spPr bwMode="auto">
          <a:xfrm>
            <a:off x="6457223" y="4140658"/>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Rì rào sóng vỗ…</a:t>
            </a:r>
          </a:p>
        </p:txBody>
      </p:sp>
      <p:sp>
        <p:nvSpPr>
          <p:cNvPr id="28" name="Text Box 22">
            <a:extLst>
              <a:ext uri="{FF2B5EF4-FFF2-40B4-BE49-F238E27FC236}">
                <a16:creationId xmlns:a16="http://schemas.microsoft.com/office/drawing/2014/main" id="{18BD89E3-E74A-41DB-9418-2EF96D078FD5}"/>
              </a:ext>
            </a:extLst>
          </p:cNvPr>
          <p:cNvSpPr txBox="1">
            <a:spLocks noChangeArrowheads="1"/>
          </p:cNvSpPr>
          <p:nvPr/>
        </p:nvSpPr>
        <p:spPr bwMode="auto">
          <a:xfrm>
            <a:off x="6457223" y="1046274"/>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Thêm</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tờ</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xanh</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nữa</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9" name="Text Box 23">
            <a:extLst>
              <a:ext uri="{FF2B5EF4-FFF2-40B4-BE49-F238E27FC236}">
                <a16:creationId xmlns:a16="http://schemas.microsoft.com/office/drawing/2014/main" id="{9C6801A2-E2EE-4DFF-907D-ED5F0551ADD6}"/>
              </a:ext>
            </a:extLst>
          </p:cNvPr>
          <p:cNvSpPr txBox="1">
            <a:spLocks noChangeArrowheads="1"/>
          </p:cNvSpPr>
          <p:nvPr/>
        </p:nvSpPr>
        <p:spPr bwMode="auto">
          <a:xfrm>
            <a:off x="6457223" y="4819833"/>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Biết bao điều lạ</a:t>
            </a:r>
          </a:p>
        </p:txBody>
      </p:sp>
      <p:sp>
        <p:nvSpPr>
          <p:cNvPr id="30" name="Text Box 24">
            <a:extLst>
              <a:ext uri="{FF2B5EF4-FFF2-40B4-BE49-F238E27FC236}">
                <a16:creationId xmlns:a16="http://schemas.microsoft.com/office/drawing/2014/main" id="{8C714490-990F-45F5-9CA2-FE23122E699E}"/>
              </a:ext>
            </a:extLst>
          </p:cNvPr>
          <p:cNvSpPr txBox="1">
            <a:spLocks noChangeArrowheads="1"/>
          </p:cNvSpPr>
          <p:nvPr/>
        </p:nvSpPr>
        <p:spPr bwMode="auto">
          <a:xfrm>
            <a:off x="6457223" y="5237271"/>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Từ bàn tay cô.</a:t>
            </a:r>
          </a:p>
        </p:txBody>
      </p:sp>
      <p:sp>
        <p:nvSpPr>
          <p:cNvPr id="31" name="Text Box 25">
            <a:extLst>
              <a:ext uri="{FF2B5EF4-FFF2-40B4-BE49-F238E27FC236}">
                <a16:creationId xmlns:a16="http://schemas.microsoft.com/office/drawing/2014/main" id="{E0DCDB63-DBF0-494F-8A9D-EC9BB40DA311}"/>
              </a:ext>
            </a:extLst>
          </p:cNvPr>
          <p:cNvSpPr txBox="1">
            <a:spLocks noChangeArrowheads="1"/>
          </p:cNvSpPr>
          <p:nvPr/>
        </p:nvSpPr>
        <p:spPr bwMode="auto">
          <a:xfrm>
            <a:off x="7648141" y="5908023"/>
            <a:ext cx="388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2060"/>
                </a:solidFill>
                <a:effectLst/>
                <a:uLnTx/>
                <a:uFillTx/>
                <a:latin typeface="#9Slide03 Arima Madurai Bold" panose="00000800000000000000" pitchFamily="2" charset="0"/>
                <a:ea typeface="+mn-ea"/>
                <a:cs typeface="#9Slide03 Arima Madurai Bold" panose="00000800000000000000" pitchFamily="2" charset="0"/>
              </a:rPr>
              <a:t>NGUYỄN TRỌNG HOÀN</a:t>
            </a:r>
          </a:p>
        </p:txBody>
      </p:sp>
      <p:sp>
        <p:nvSpPr>
          <p:cNvPr id="52" name="Text Box 25">
            <a:extLst>
              <a:ext uri="{FF2B5EF4-FFF2-40B4-BE49-F238E27FC236}">
                <a16:creationId xmlns:a16="http://schemas.microsoft.com/office/drawing/2014/main" id="{D02AB192-5897-4377-9BC5-6C66D8937469}"/>
              </a:ext>
            </a:extLst>
          </p:cNvPr>
          <p:cNvSpPr txBox="1">
            <a:spLocks noChangeArrowheads="1"/>
          </p:cNvSpPr>
          <p:nvPr/>
        </p:nvSpPr>
        <p:spPr bwMode="auto">
          <a:xfrm>
            <a:off x="7648141" y="5908024"/>
            <a:ext cx="388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9Slide03 Arima Madurai Bold" panose="00000800000000000000" pitchFamily="2" charset="0"/>
                <a:ea typeface="+mn-ea"/>
                <a:cs typeface="#9Slide03 Arima Madurai Bold" panose="00000800000000000000" pitchFamily="2" charset="0"/>
              </a:rPr>
              <a:t>NGUYỄN TRỌNG HOÀN</a:t>
            </a:r>
          </a:p>
        </p:txBody>
      </p:sp>
      <p:pic>
        <p:nvPicPr>
          <p:cNvPr id="77" name="Picture 13" descr="Káº¿t quáº£ hÃ¬nh áº£nh cho bird cartoon">
            <a:extLst>
              <a:ext uri="{FF2B5EF4-FFF2-40B4-BE49-F238E27FC236}">
                <a16:creationId xmlns:a16="http://schemas.microsoft.com/office/drawing/2014/main" id="{460EFAE1-D0AC-4A4C-B306-3060DA99B13C}"/>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4405"/>
          <a:stretch/>
        </p:blipFill>
        <p:spPr bwMode="auto">
          <a:xfrm>
            <a:off x="9365673" y="325582"/>
            <a:ext cx="2601313" cy="1941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81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barn(inVertical)">
                                      <p:cBhvr>
                                        <p:cTn id="55" dur="500"/>
                                        <p:tgtEl>
                                          <p:spTgt spid="29"/>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barn(inVertical)">
                                      <p:cBhvr>
                                        <p:cTn id="58" dur="500"/>
                                        <p:tgtEl>
                                          <p:spTgt spid="3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5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C019BD6B-2DED-4485-A73A-21205ABC9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11"/>
            <a:ext cx="12192000" cy="6858000"/>
          </a:xfrm>
          <a:prstGeom prst="rect">
            <a:avLst/>
          </a:prstGeom>
        </p:spPr>
      </p:pic>
      <p:sp>
        <p:nvSpPr>
          <p:cNvPr id="75" name="Rounded Rectangle 6">
            <a:extLst>
              <a:ext uri="{FF2B5EF4-FFF2-40B4-BE49-F238E27FC236}">
                <a16:creationId xmlns:a16="http://schemas.microsoft.com/office/drawing/2014/main" id="{BF0C72E6-C9E2-4338-8B77-E7D463B56756}"/>
              </a:ext>
            </a:extLst>
          </p:cNvPr>
          <p:cNvSpPr/>
          <p:nvPr/>
        </p:nvSpPr>
        <p:spPr>
          <a:xfrm>
            <a:off x="203200" y="191031"/>
            <a:ext cx="11785600" cy="6502400"/>
          </a:xfrm>
          <a:prstGeom prst="roundRect">
            <a:avLst>
              <a:gd name="adj" fmla="val 7537"/>
            </a:avLst>
          </a:prstGeom>
          <a:solidFill>
            <a:sysClr val="window" lastClr="FFFFFF">
              <a:alpha val="85000"/>
            </a:sysClr>
          </a:solidFill>
          <a:ln w="25400" cap="flat" cmpd="sng" algn="ctr">
            <a:noFill/>
            <a:prstDash val="solid"/>
          </a:ln>
          <a:effectLst/>
        </p:spPr>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pic>
        <p:nvPicPr>
          <p:cNvPr id="10" name="Picture 10"/>
          <p:cNvPicPr>
            <a:picLocks noChangeAspect="1"/>
          </p:cNvPicPr>
          <p:nvPr/>
        </p:nvPicPr>
        <p:blipFill>
          <a:blip r:embed="rId3"/>
          <a:srcRect/>
          <a:stretch>
            <a:fillRect/>
          </a:stretch>
        </p:blipFill>
        <p:spPr>
          <a:xfrm rot="820994">
            <a:off x="11252368" y="3313044"/>
            <a:ext cx="566494" cy="641935"/>
          </a:xfrm>
          <a:prstGeom prst="rect">
            <a:avLst/>
          </a:prstGeom>
        </p:spPr>
      </p:pic>
      <p:pic>
        <p:nvPicPr>
          <p:cNvPr id="11" name="Picture 11"/>
          <p:cNvPicPr>
            <a:picLocks noChangeAspect="1"/>
          </p:cNvPicPr>
          <p:nvPr/>
        </p:nvPicPr>
        <p:blipFill>
          <a:blip r:embed="rId3"/>
          <a:srcRect/>
          <a:stretch>
            <a:fillRect/>
          </a:stretch>
        </p:blipFill>
        <p:spPr>
          <a:xfrm rot="1273678">
            <a:off x="528918" y="1718866"/>
            <a:ext cx="670963" cy="773073"/>
          </a:xfrm>
          <a:prstGeom prst="rect">
            <a:avLst/>
          </a:prstGeom>
        </p:spPr>
      </p:pic>
      <p:sp>
        <p:nvSpPr>
          <p:cNvPr id="12" name="Rectangle 11">
            <a:extLst>
              <a:ext uri="{FF2B5EF4-FFF2-40B4-BE49-F238E27FC236}">
                <a16:creationId xmlns:a16="http://schemas.microsoft.com/office/drawing/2014/main" id="{209C6D41-AE7D-4950-A72A-CD5F7B51E3A0}"/>
              </a:ext>
            </a:extLst>
          </p:cNvPr>
          <p:cNvSpPr/>
          <p:nvPr/>
        </p:nvSpPr>
        <p:spPr>
          <a:xfrm>
            <a:off x="3708400" y="316101"/>
            <a:ext cx="4775200" cy="666977"/>
          </a:xfrm>
          <a:prstGeom prst="rect">
            <a:avLst/>
          </a:prstGeom>
        </p:spPr>
        <p:txBody>
          <a:bodyPr wrap="square">
            <a:spAutoFit/>
          </a:bodyPr>
          <a:lstStyle/>
          <a:p>
            <a:pPr marL="0" marR="0" lvl="0" indent="0" algn="ctr" defTabSz="121926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E5A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 </a:t>
            </a:r>
            <a:r>
              <a:rPr kumimoji="0" lang="en-US" sz="3734"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Bàn</a:t>
            </a:r>
            <a:r>
              <a:rPr kumimoji="0" lang="en-US" sz="373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 </a:t>
            </a:r>
            <a:r>
              <a:rPr kumimoji="0" lang="en-US" sz="3734"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tay</a:t>
            </a:r>
            <a:r>
              <a:rPr kumimoji="0" lang="en-US" sz="373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 </a:t>
            </a:r>
            <a:r>
              <a:rPr kumimoji="0" lang="en-US" sz="3734"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cô</a:t>
            </a:r>
            <a:r>
              <a:rPr kumimoji="0" lang="en-US" sz="373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 </a:t>
            </a:r>
            <a:r>
              <a:rPr kumimoji="0" lang="en-US" sz="3734"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giáo</a:t>
            </a:r>
            <a:endParaRPr kumimoji="0" lang="en-US" sz="373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endParaRPr>
          </a:p>
        </p:txBody>
      </p:sp>
      <p:sp>
        <p:nvSpPr>
          <p:cNvPr id="13" name="Text Box 7">
            <a:extLst>
              <a:ext uri="{FF2B5EF4-FFF2-40B4-BE49-F238E27FC236}">
                <a16:creationId xmlns:a16="http://schemas.microsoft.com/office/drawing/2014/main" id="{306E650C-F182-429F-9163-C9782676DBF0}"/>
              </a:ext>
            </a:extLst>
          </p:cNvPr>
          <p:cNvSpPr txBox="1">
            <a:spLocks noChangeArrowheads="1"/>
          </p:cNvSpPr>
          <p:nvPr/>
        </p:nvSpPr>
        <p:spPr bwMode="auto">
          <a:xfrm>
            <a:off x="2516434" y="142727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Cô gấp cong cong</a:t>
            </a:r>
          </a:p>
        </p:txBody>
      </p:sp>
      <p:sp>
        <p:nvSpPr>
          <p:cNvPr id="14" name="Text Box 8">
            <a:extLst>
              <a:ext uri="{FF2B5EF4-FFF2-40B4-BE49-F238E27FC236}">
                <a16:creationId xmlns:a16="http://schemas.microsoft.com/office/drawing/2014/main" id="{E27DB970-9A03-444B-9AE5-A7239854B302}"/>
              </a:ext>
            </a:extLst>
          </p:cNvPr>
          <p:cNvSpPr txBox="1">
            <a:spLocks noChangeArrowheads="1"/>
          </p:cNvSpPr>
          <p:nvPr/>
        </p:nvSpPr>
        <p:spPr bwMode="auto">
          <a:xfrm>
            <a:off x="2516434" y="180827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Thoắt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cái</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đã</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xong</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15" name="Text Box 9">
            <a:extLst>
              <a:ext uri="{FF2B5EF4-FFF2-40B4-BE49-F238E27FC236}">
                <a16:creationId xmlns:a16="http://schemas.microsoft.com/office/drawing/2014/main" id="{843E1AF7-E420-4CB6-B0A4-DBC8DD645E08}"/>
              </a:ext>
            </a:extLst>
          </p:cNvPr>
          <p:cNvSpPr txBox="1">
            <a:spLocks noChangeArrowheads="1"/>
          </p:cNvSpPr>
          <p:nvPr/>
        </p:nvSpPr>
        <p:spPr bwMode="auto">
          <a:xfrm>
            <a:off x="2516435" y="2189276"/>
            <a:ext cx="40369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Chiếc</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xinh</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quá</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16" name="Text Box 14">
            <a:extLst>
              <a:ext uri="{FF2B5EF4-FFF2-40B4-BE49-F238E27FC236}">
                <a16:creationId xmlns:a16="http://schemas.microsoft.com/office/drawing/2014/main" id="{7E89B53D-8C50-4C13-B5AB-3AD11991F559}"/>
              </a:ext>
            </a:extLst>
          </p:cNvPr>
          <p:cNvSpPr txBox="1">
            <a:spLocks noChangeArrowheads="1"/>
          </p:cNvSpPr>
          <p:nvPr/>
        </p:nvSpPr>
        <p:spPr bwMode="auto">
          <a:xfrm>
            <a:off x="2516434" y="104627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Một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tờ</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17" name="Text Box 10">
            <a:extLst>
              <a:ext uri="{FF2B5EF4-FFF2-40B4-BE49-F238E27FC236}">
                <a16:creationId xmlns:a16="http://schemas.microsoft.com/office/drawing/2014/main" id="{7D3E952D-A2DD-4978-BD3B-902D334FDC3F}"/>
              </a:ext>
            </a:extLst>
          </p:cNvPr>
          <p:cNvSpPr txBox="1">
            <a:spLocks noChangeArrowheads="1"/>
          </p:cNvSpPr>
          <p:nvPr/>
        </p:nvSpPr>
        <p:spPr bwMode="auto">
          <a:xfrm>
            <a:off x="2516434" y="285021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Một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tờ</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giấy</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18" name="Text Box 11">
            <a:extLst>
              <a:ext uri="{FF2B5EF4-FFF2-40B4-BE49-F238E27FC236}">
                <a16:creationId xmlns:a16="http://schemas.microsoft.com/office/drawing/2014/main" id="{2FAEB792-3AA6-42C2-AE78-CEF0D24DBBBC}"/>
              </a:ext>
            </a:extLst>
          </p:cNvPr>
          <p:cNvSpPr txBox="1">
            <a:spLocks noChangeArrowheads="1"/>
          </p:cNvSpPr>
          <p:nvPr/>
        </p:nvSpPr>
        <p:spPr bwMode="auto">
          <a:xfrm>
            <a:off x="2516434" y="3231215"/>
            <a:ext cx="3448223"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Mềm</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mại</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tay</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cô</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19" name="Text Box 12">
            <a:extLst>
              <a:ext uri="{FF2B5EF4-FFF2-40B4-BE49-F238E27FC236}">
                <a16:creationId xmlns:a16="http://schemas.microsoft.com/office/drawing/2014/main" id="{58257A53-D682-4599-84BB-BF89EB8918C4}"/>
              </a:ext>
            </a:extLst>
          </p:cNvPr>
          <p:cNvSpPr txBox="1">
            <a:spLocks noChangeArrowheads="1"/>
          </p:cNvSpPr>
          <p:nvPr/>
        </p:nvSpPr>
        <p:spPr bwMode="auto">
          <a:xfrm>
            <a:off x="2516434" y="368841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đã</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phô</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0" name="Text Box 13">
            <a:extLst>
              <a:ext uri="{FF2B5EF4-FFF2-40B4-BE49-F238E27FC236}">
                <a16:creationId xmlns:a16="http://schemas.microsoft.com/office/drawing/2014/main" id="{E216F8CD-EC05-49EE-BE4D-42DFF7F4B0D8}"/>
              </a:ext>
            </a:extLst>
          </p:cNvPr>
          <p:cNvSpPr txBox="1">
            <a:spLocks noChangeArrowheads="1"/>
          </p:cNvSpPr>
          <p:nvPr/>
        </p:nvSpPr>
        <p:spPr bwMode="auto">
          <a:xfrm>
            <a:off x="2516434" y="414561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Nhiều</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tia</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nắng</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tỏa</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21" name="Text Box 15">
            <a:extLst>
              <a:ext uri="{FF2B5EF4-FFF2-40B4-BE49-F238E27FC236}">
                <a16:creationId xmlns:a16="http://schemas.microsoft.com/office/drawing/2014/main" id="{1F8CE44A-E42C-40EF-A7B6-95C786966B40}"/>
              </a:ext>
            </a:extLst>
          </p:cNvPr>
          <p:cNvSpPr txBox="1">
            <a:spLocks noChangeArrowheads="1"/>
          </p:cNvSpPr>
          <p:nvPr/>
        </p:nvSpPr>
        <p:spPr bwMode="auto">
          <a:xfrm>
            <a:off x="6564797" y="1427274"/>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Cô</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rất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nhanh</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2" name="Text Box 16">
            <a:extLst>
              <a:ext uri="{FF2B5EF4-FFF2-40B4-BE49-F238E27FC236}">
                <a16:creationId xmlns:a16="http://schemas.microsoft.com/office/drawing/2014/main" id="{F7EA4B03-AB60-4466-A0E7-AEEE4F60F50C}"/>
              </a:ext>
            </a:extLst>
          </p:cNvPr>
          <p:cNvSpPr txBox="1">
            <a:spLocks noChangeArrowheads="1"/>
          </p:cNvSpPr>
          <p:nvPr/>
        </p:nvSpPr>
        <p:spPr bwMode="auto">
          <a:xfrm>
            <a:off x="6564797" y="1781771"/>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Mặt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nước</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dập</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dềnh</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3" name="Text Box 17">
            <a:extLst>
              <a:ext uri="{FF2B5EF4-FFF2-40B4-BE49-F238E27FC236}">
                <a16:creationId xmlns:a16="http://schemas.microsoft.com/office/drawing/2014/main" id="{F6C7C55E-6D94-47ED-96E2-DFE21242651B}"/>
              </a:ext>
            </a:extLst>
          </p:cNvPr>
          <p:cNvSpPr txBox="1">
            <a:spLocks noChangeArrowheads="1"/>
          </p:cNvSpPr>
          <p:nvPr/>
        </p:nvSpPr>
        <p:spPr bwMode="auto">
          <a:xfrm>
            <a:off x="6564799" y="2197173"/>
            <a:ext cx="4853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Quanh</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thuyền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lượn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24" name="Text Box 18">
            <a:extLst>
              <a:ext uri="{FF2B5EF4-FFF2-40B4-BE49-F238E27FC236}">
                <a16:creationId xmlns:a16="http://schemas.microsoft.com/office/drawing/2014/main" id="{20D263CE-7088-4A0A-BC6B-723B973EFC03}"/>
              </a:ext>
            </a:extLst>
          </p:cNvPr>
          <p:cNvSpPr txBox="1">
            <a:spLocks noChangeArrowheads="1"/>
          </p:cNvSpPr>
          <p:nvPr/>
        </p:nvSpPr>
        <p:spPr bwMode="auto">
          <a:xfrm>
            <a:off x="6564797" y="285519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Như</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phép</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màu</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nhiệm</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5" name="Text Box 19">
            <a:extLst>
              <a:ext uri="{FF2B5EF4-FFF2-40B4-BE49-F238E27FC236}">
                <a16:creationId xmlns:a16="http://schemas.microsoft.com/office/drawing/2014/main" id="{0CB6EAB3-4257-438A-8CE8-F1666684D62D}"/>
              </a:ext>
            </a:extLst>
          </p:cNvPr>
          <p:cNvSpPr txBox="1">
            <a:spLocks noChangeArrowheads="1"/>
          </p:cNvSpPr>
          <p:nvPr/>
        </p:nvSpPr>
        <p:spPr bwMode="auto">
          <a:xfrm>
            <a:off x="6564797" y="3259386"/>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Hiện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trước</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mắt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em</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26" name="Text Box 20">
            <a:extLst>
              <a:ext uri="{FF2B5EF4-FFF2-40B4-BE49-F238E27FC236}">
                <a16:creationId xmlns:a16="http://schemas.microsoft.com/office/drawing/2014/main" id="{6D8FD970-084E-4AD2-95B2-5A1983D9668E}"/>
              </a:ext>
            </a:extLst>
          </p:cNvPr>
          <p:cNvSpPr txBox="1">
            <a:spLocks noChangeArrowheads="1"/>
          </p:cNvSpPr>
          <p:nvPr/>
        </p:nvSpPr>
        <p:spPr bwMode="auto">
          <a:xfrm>
            <a:off x="6564798" y="3700022"/>
            <a:ext cx="38687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Biển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biếc</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bình</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minh</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7" name="Text Box 21">
            <a:extLst>
              <a:ext uri="{FF2B5EF4-FFF2-40B4-BE49-F238E27FC236}">
                <a16:creationId xmlns:a16="http://schemas.microsoft.com/office/drawing/2014/main" id="{8BFB1626-45A6-4D0A-BFCF-797831CFA854}"/>
              </a:ext>
            </a:extLst>
          </p:cNvPr>
          <p:cNvSpPr txBox="1">
            <a:spLocks noChangeArrowheads="1"/>
          </p:cNvSpPr>
          <p:nvPr/>
        </p:nvSpPr>
        <p:spPr bwMode="auto">
          <a:xfrm>
            <a:off x="6564797" y="4140658"/>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Rì rào sóng vỗ…</a:t>
            </a:r>
          </a:p>
        </p:txBody>
      </p:sp>
      <p:sp>
        <p:nvSpPr>
          <p:cNvPr id="28" name="Text Box 22">
            <a:extLst>
              <a:ext uri="{FF2B5EF4-FFF2-40B4-BE49-F238E27FC236}">
                <a16:creationId xmlns:a16="http://schemas.microsoft.com/office/drawing/2014/main" id="{18BD89E3-E74A-41DB-9418-2EF96D078FD5}"/>
              </a:ext>
            </a:extLst>
          </p:cNvPr>
          <p:cNvSpPr txBox="1">
            <a:spLocks noChangeArrowheads="1"/>
          </p:cNvSpPr>
          <p:nvPr/>
        </p:nvSpPr>
        <p:spPr bwMode="auto">
          <a:xfrm>
            <a:off x="6564797" y="1046274"/>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Thêm</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tờ</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nữa</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9" name="Text Box 23">
            <a:extLst>
              <a:ext uri="{FF2B5EF4-FFF2-40B4-BE49-F238E27FC236}">
                <a16:creationId xmlns:a16="http://schemas.microsoft.com/office/drawing/2014/main" id="{9C6801A2-E2EE-4DFF-907D-ED5F0551ADD6}"/>
              </a:ext>
            </a:extLst>
          </p:cNvPr>
          <p:cNvSpPr txBox="1">
            <a:spLocks noChangeArrowheads="1"/>
          </p:cNvSpPr>
          <p:nvPr/>
        </p:nvSpPr>
        <p:spPr bwMode="auto">
          <a:xfrm>
            <a:off x="6564797" y="4819833"/>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Biết bao điều lạ</a:t>
            </a:r>
          </a:p>
        </p:txBody>
      </p:sp>
      <p:sp>
        <p:nvSpPr>
          <p:cNvPr id="30" name="Text Box 24">
            <a:extLst>
              <a:ext uri="{FF2B5EF4-FFF2-40B4-BE49-F238E27FC236}">
                <a16:creationId xmlns:a16="http://schemas.microsoft.com/office/drawing/2014/main" id="{8C714490-990F-45F5-9CA2-FE23122E699E}"/>
              </a:ext>
            </a:extLst>
          </p:cNvPr>
          <p:cNvSpPr txBox="1">
            <a:spLocks noChangeArrowheads="1"/>
          </p:cNvSpPr>
          <p:nvPr/>
        </p:nvSpPr>
        <p:spPr bwMode="auto">
          <a:xfrm>
            <a:off x="6564797" y="5237271"/>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Từ bàn tay cô.</a:t>
            </a:r>
          </a:p>
        </p:txBody>
      </p:sp>
      <p:sp>
        <p:nvSpPr>
          <p:cNvPr id="31" name="Text Box 25">
            <a:extLst>
              <a:ext uri="{FF2B5EF4-FFF2-40B4-BE49-F238E27FC236}">
                <a16:creationId xmlns:a16="http://schemas.microsoft.com/office/drawing/2014/main" id="{E0DCDB63-DBF0-494F-8A9D-EC9BB40DA311}"/>
              </a:ext>
            </a:extLst>
          </p:cNvPr>
          <p:cNvSpPr txBox="1">
            <a:spLocks noChangeArrowheads="1"/>
          </p:cNvSpPr>
          <p:nvPr/>
        </p:nvSpPr>
        <p:spPr bwMode="auto">
          <a:xfrm>
            <a:off x="7648141" y="5908023"/>
            <a:ext cx="388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2060"/>
                </a:solidFill>
                <a:effectLst/>
                <a:uLnTx/>
                <a:uFillTx/>
                <a:latin typeface="#9Slide03 Arima Madurai Bold" panose="00000800000000000000" pitchFamily="2" charset="0"/>
                <a:ea typeface="+mn-ea"/>
                <a:cs typeface="#9Slide03 Arima Madurai Bold" panose="00000800000000000000" pitchFamily="2" charset="0"/>
              </a:rPr>
              <a:t>NGUYỄN TRỌNG HOÀN</a:t>
            </a:r>
          </a:p>
        </p:txBody>
      </p:sp>
      <p:sp>
        <p:nvSpPr>
          <p:cNvPr id="52" name="Text Box 25">
            <a:extLst>
              <a:ext uri="{FF2B5EF4-FFF2-40B4-BE49-F238E27FC236}">
                <a16:creationId xmlns:a16="http://schemas.microsoft.com/office/drawing/2014/main" id="{D02AB192-5897-4377-9BC5-6C66D8937469}"/>
              </a:ext>
            </a:extLst>
          </p:cNvPr>
          <p:cNvSpPr txBox="1">
            <a:spLocks noChangeArrowheads="1"/>
          </p:cNvSpPr>
          <p:nvPr/>
        </p:nvSpPr>
        <p:spPr bwMode="auto">
          <a:xfrm>
            <a:off x="7648141" y="5908024"/>
            <a:ext cx="388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9Slide03 Arima Madurai Bold" panose="00000800000000000000" pitchFamily="2" charset="0"/>
                <a:ea typeface="+mn-ea"/>
                <a:cs typeface="#9Slide03 Arima Madurai Bold" panose="00000800000000000000" pitchFamily="2" charset="0"/>
              </a:rPr>
              <a:t>NGUYỄN TRỌNG HOÀN</a:t>
            </a:r>
          </a:p>
        </p:txBody>
      </p:sp>
      <p:pic>
        <p:nvPicPr>
          <p:cNvPr id="77" name="Picture 13" descr="Káº¿t quáº£ hÃ¬nh áº£nh cho bird cartoon">
            <a:extLst>
              <a:ext uri="{FF2B5EF4-FFF2-40B4-BE49-F238E27FC236}">
                <a16:creationId xmlns:a16="http://schemas.microsoft.com/office/drawing/2014/main" id="{460EFAE1-D0AC-4A4C-B306-3060DA99B13C}"/>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4405"/>
          <a:stretch/>
        </p:blipFill>
        <p:spPr bwMode="auto">
          <a:xfrm>
            <a:off x="9347201" y="381000"/>
            <a:ext cx="2601313" cy="19410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2716E39-E811-4EAA-8E53-BE74D4F211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5478" y="1070819"/>
            <a:ext cx="773825" cy="437471"/>
          </a:xfrm>
          <a:prstGeom prst="rect">
            <a:avLst/>
          </a:prstGeom>
        </p:spPr>
      </p:pic>
      <p:pic>
        <p:nvPicPr>
          <p:cNvPr id="7" name="Picture 6">
            <a:extLst>
              <a:ext uri="{FF2B5EF4-FFF2-40B4-BE49-F238E27FC236}">
                <a16:creationId xmlns:a16="http://schemas.microsoft.com/office/drawing/2014/main" id="{CC7B58EE-74B4-48E2-9F20-5C1957966B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6903" y="2263223"/>
            <a:ext cx="838536" cy="449272"/>
          </a:xfrm>
          <a:prstGeom prst="rect">
            <a:avLst/>
          </a:prstGeom>
        </p:spPr>
      </p:pic>
      <p:pic>
        <p:nvPicPr>
          <p:cNvPr id="9" name="Picture 8">
            <a:extLst>
              <a:ext uri="{FF2B5EF4-FFF2-40B4-BE49-F238E27FC236}">
                <a16:creationId xmlns:a16="http://schemas.microsoft.com/office/drawing/2014/main" id="{767C3210-A973-4DA5-A722-81031FAEF2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62495">
            <a:off x="4333591" y="2876252"/>
            <a:ext cx="402632" cy="402632"/>
          </a:xfrm>
          <a:prstGeom prst="rect">
            <a:avLst/>
          </a:prstGeom>
        </p:spPr>
      </p:pic>
      <p:pic>
        <p:nvPicPr>
          <p:cNvPr id="33" name="Picture 32">
            <a:extLst>
              <a:ext uri="{FF2B5EF4-FFF2-40B4-BE49-F238E27FC236}">
                <a16:creationId xmlns:a16="http://schemas.microsoft.com/office/drawing/2014/main" id="{81460138-5172-4C4A-9409-6CAD99D7E5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5965" y="3672256"/>
            <a:ext cx="553602" cy="539379"/>
          </a:xfrm>
          <a:prstGeom prst="rect">
            <a:avLst/>
          </a:prstGeom>
        </p:spPr>
      </p:pic>
      <p:pic>
        <p:nvPicPr>
          <p:cNvPr id="35" name="Picture 34">
            <a:extLst>
              <a:ext uri="{FF2B5EF4-FFF2-40B4-BE49-F238E27FC236}">
                <a16:creationId xmlns:a16="http://schemas.microsoft.com/office/drawing/2014/main" id="{921710CB-2B9A-4325-9154-BEB795F3E8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08180" y="914460"/>
            <a:ext cx="853774" cy="696297"/>
          </a:xfrm>
          <a:prstGeom prst="rect">
            <a:avLst/>
          </a:prstGeom>
        </p:spPr>
      </p:pic>
      <p:pic>
        <p:nvPicPr>
          <p:cNvPr id="39" name="Picture 38">
            <a:extLst>
              <a:ext uri="{FF2B5EF4-FFF2-40B4-BE49-F238E27FC236}">
                <a16:creationId xmlns:a16="http://schemas.microsoft.com/office/drawing/2014/main" id="{7E1E66A4-EA38-425A-9772-B69BBF1DD4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64016" y="1496795"/>
            <a:ext cx="578225" cy="453699"/>
          </a:xfrm>
          <a:prstGeom prst="rect">
            <a:avLst/>
          </a:prstGeom>
        </p:spPr>
      </p:pic>
      <p:pic>
        <p:nvPicPr>
          <p:cNvPr id="41" name="Picture 40">
            <a:extLst>
              <a:ext uri="{FF2B5EF4-FFF2-40B4-BE49-F238E27FC236}">
                <a16:creationId xmlns:a16="http://schemas.microsoft.com/office/drawing/2014/main" id="{3282F9B9-BE23-4CF2-BFAF-059AFE1F5C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28828" y="2296960"/>
            <a:ext cx="833546" cy="437016"/>
          </a:xfrm>
          <a:prstGeom prst="rect">
            <a:avLst/>
          </a:prstGeom>
        </p:spPr>
      </p:pic>
    </p:spTree>
    <p:extLst>
      <p:ext uri="{BB962C8B-B14F-4D97-AF65-F5344CB8AC3E}">
        <p14:creationId xmlns:p14="http://schemas.microsoft.com/office/powerpoint/2010/main" val="289781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barn(inVertical)">
                                      <p:cBhvr>
                                        <p:cTn id="55" dur="500"/>
                                        <p:tgtEl>
                                          <p:spTgt spid="29"/>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barn(inVertical)">
                                      <p:cBhvr>
                                        <p:cTn id="58" dur="500"/>
                                        <p:tgtEl>
                                          <p:spTgt spid="3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5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 y="2509"/>
            <a:ext cx="12189024" cy="6852979"/>
          </a:xfrm>
          <a:prstGeom prst="rect">
            <a:avLst/>
          </a:prstGeom>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006" t="19583" r="24130" b="2138"/>
          <a:stretch/>
        </p:blipFill>
        <p:spPr bwMode="auto">
          <a:xfrm>
            <a:off x="3251200" y="1111900"/>
            <a:ext cx="6400800" cy="588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6256" y="1856683"/>
            <a:ext cx="552325" cy="467352"/>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8981" y="3835569"/>
            <a:ext cx="1219200" cy="1293612"/>
          </a:xfrm>
          <a:prstGeom prst="rect">
            <a:avLst/>
          </a:prstGeom>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622" y="219785"/>
            <a:ext cx="11493499" cy="2504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758703" y="3551109"/>
            <a:ext cx="5843212" cy="2550995"/>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4403" y="9655212"/>
            <a:ext cx="1219200" cy="1293612"/>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83200" y="7256201"/>
            <a:ext cx="1625600" cy="1724816"/>
          </a:xfrm>
          <a:prstGeom prst="rect">
            <a:avLst/>
          </a:prstGeom>
        </p:spPr>
      </p:pic>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62713" y="7832864"/>
            <a:ext cx="943027" cy="1000583"/>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24952" y="9111568"/>
            <a:ext cx="1416649" cy="1503112"/>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40" y="10172087"/>
            <a:ext cx="1219200" cy="1293612"/>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39708" y="7832864"/>
            <a:ext cx="943027" cy="1000583"/>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24173" y="7832864"/>
            <a:ext cx="1673385" cy="1775517"/>
          </a:xfrm>
          <a:prstGeom prst="rect">
            <a:avLst/>
          </a:prstGeom>
        </p:spPr>
      </p:pic>
      <p:pic>
        <p:nvPicPr>
          <p:cNvPr id="3" name="Picture 2">
            <a:extLst>
              <a:ext uri="{FF2B5EF4-FFF2-40B4-BE49-F238E27FC236}">
                <a16:creationId xmlns:a16="http://schemas.microsoft.com/office/drawing/2014/main" id="{6A41A8B9-34E1-4781-9B76-B3E3DEE50171}"/>
              </a:ext>
            </a:extLst>
          </p:cNvPr>
          <p:cNvPicPr>
            <a:picLocks noChangeAspect="1"/>
          </p:cNvPicPr>
          <p:nvPr/>
        </p:nvPicPr>
        <p:blipFill>
          <a:blip r:embed="rId12"/>
          <a:stretch>
            <a:fillRect/>
          </a:stretch>
        </p:blipFill>
        <p:spPr>
          <a:xfrm>
            <a:off x="929148" y="793232"/>
            <a:ext cx="10006901" cy="1063451"/>
          </a:xfrm>
          <a:prstGeom prst="rect">
            <a:avLst/>
          </a:prstGeom>
        </p:spPr>
      </p:pic>
      <p:pic>
        <p:nvPicPr>
          <p:cNvPr id="23" name="Picture 22">
            <a:extLst>
              <a:ext uri="{FF2B5EF4-FFF2-40B4-BE49-F238E27FC236}">
                <a16:creationId xmlns:a16="http://schemas.microsoft.com/office/drawing/2014/main" id="{6C0417C8-6E00-4A59-9078-98D6FA81621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33173" y="-126999"/>
            <a:ext cx="1103915" cy="1064101"/>
          </a:xfrm>
          <a:prstGeom prst="rect">
            <a:avLst/>
          </a:prstGeom>
        </p:spPr>
      </p:pic>
      <p:pic>
        <p:nvPicPr>
          <p:cNvPr id="29" name="Picture 28">
            <a:extLst>
              <a:ext uri="{FF2B5EF4-FFF2-40B4-BE49-F238E27FC236}">
                <a16:creationId xmlns:a16="http://schemas.microsoft.com/office/drawing/2014/main" id="{9C0305E4-6C69-4AC7-B527-60323242783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36052" y="436066"/>
            <a:ext cx="1002072" cy="1002072"/>
          </a:xfrm>
          <a:prstGeom prst="rect">
            <a:avLst/>
          </a:prstGeom>
        </p:spPr>
      </p:pic>
      <p:pic>
        <p:nvPicPr>
          <p:cNvPr id="30" name="Picture 29">
            <a:extLst>
              <a:ext uri="{FF2B5EF4-FFF2-40B4-BE49-F238E27FC236}">
                <a16:creationId xmlns:a16="http://schemas.microsoft.com/office/drawing/2014/main" id="{8C2EC36E-60DF-4ABD-A02B-8958BDF39F12}"/>
              </a:ext>
            </a:extLst>
          </p:cNvPr>
          <p:cNvPicPr>
            <a:picLocks noChangeAspect="1"/>
          </p:cNvPicPr>
          <p:nvPr/>
        </p:nvPicPr>
        <p:blipFill>
          <a:blip r:embed="rId12"/>
          <a:stretch>
            <a:fillRect/>
          </a:stretch>
        </p:blipFill>
        <p:spPr>
          <a:xfrm>
            <a:off x="1705492" y="433007"/>
            <a:ext cx="8860763" cy="1315038"/>
          </a:xfrm>
          <a:prstGeom prst="rect">
            <a:avLst/>
          </a:prstGeom>
        </p:spPr>
      </p:pic>
      <p:pic>
        <p:nvPicPr>
          <p:cNvPr id="31" name="Picture 30">
            <a:extLst>
              <a:ext uri="{FF2B5EF4-FFF2-40B4-BE49-F238E27FC236}">
                <a16:creationId xmlns:a16="http://schemas.microsoft.com/office/drawing/2014/main" id="{58C2CCA1-B232-4836-8E23-D2BDD5CA33AE}"/>
              </a:ext>
            </a:extLst>
          </p:cNvPr>
          <p:cNvPicPr>
            <a:picLocks noChangeAspect="1"/>
          </p:cNvPicPr>
          <p:nvPr/>
        </p:nvPicPr>
        <p:blipFill>
          <a:blip r:embed="rId12"/>
          <a:stretch>
            <a:fillRect/>
          </a:stretch>
        </p:blipFill>
        <p:spPr>
          <a:xfrm>
            <a:off x="5229397" y="758922"/>
            <a:ext cx="2877242" cy="1315038"/>
          </a:xfrm>
          <a:prstGeom prst="rect">
            <a:avLst/>
          </a:prstGeom>
        </p:spPr>
      </p:pic>
      <p:sp>
        <p:nvSpPr>
          <p:cNvPr id="34" name="TextBox 33">
            <a:extLst>
              <a:ext uri="{FF2B5EF4-FFF2-40B4-BE49-F238E27FC236}">
                <a16:creationId xmlns:a16="http://schemas.microsoft.com/office/drawing/2014/main" id="{F9F11127-09F8-4844-B1D5-26569078974F}"/>
              </a:ext>
            </a:extLst>
          </p:cNvPr>
          <p:cNvSpPr txBox="1"/>
          <p:nvPr/>
        </p:nvSpPr>
        <p:spPr>
          <a:xfrm>
            <a:off x="3210565" y="820637"/>
            <a:ext cx="6245621" cy="1000274"/>
          </a:xfrm>
          <a:prstGeom prst="rect">
            <a:avLst/>
          </a:prstGeom>
          <a:noFill/>
        </p:spPr>
        <p:txBody>
          <a:bodyPr wrap="none" lIns="0" tIns="0" rIns="0" bIns="0" rtlCol="0">
            <a:spAutoFit/>
          </a:bodyPr>
          <a:lstStyle/>
          <a:p>
            <a:pPr algn="ctr"/>
            <a:r>
              <a:rPr lang="en-US" sz="6500" b="1">
                <a:ln w="31750">
                  <a:solidFill>
                    <a:prstClr val="white"/>
                  </a:solidFill>
                </a:ln>
                <a:solidFill>
                  <a:srgbClr val="FFB848"/>
                </a:solidFill>
                <a:effectLst>
                  <a:glow rad="63500">
                    <a:schemeClr val="accent2">
                      <a:satMod val="175000"/>
                      <a:alpha val="40000"/>
                    </a:schemeClr>
                  </a:glow>
                  <a:outerShdw blurRad="50800" dist="38100" dir="2700000" algn="tl" rotWithShape="0">
                    <a:prstClr val="black">
                      <a:alpha val="40000"/>
                    </a:prstClr>
                  </a:outerShdw>
                </a:effectLst>
                <a:latin typeface="iCiel Cadena" panose="02000503000000020004" pitchFamily="50" charset="0"/>
              </a:rPr>
              <a:t>BÀN TAY CÔ GIÁO</a:t>
            </a:r>
          </a:p>
        </p:txBody>
      </p:sp>
      <p:sp>
        <p:nvSpPr>
          <p:cNvPr id="35" name="TextBox 34">
            <a:extLst>
              <a:ext uri="{FF2B5EF4-FFF2-40B4-BE49-F238E27FC236}">
                <a16:creationId xmlns:a16="http://schemas.microsoft.com/office/drawing/2014/main" id="{420EBDD5-79FF-487E-BC81-901D7829CD88}"/>
              </a:ext>
            </a:extLst>
          </p:cNvPr>
          <p:cNvSpPr txBox="1"/>
          <p:nvPr/>
        </p:nvSpPr>
        <p:spPr>
          <a:xfrm>
            <a:off x="5575398" y="382938"/>
            <a:ext cx="1752403" cy="584775"/>
          </a:xfrm>
          <a:prstGeom prst="rect">
            <a:avLst/>
          </a:prstGeom>
          <a:noFill/>
        </p:spPr>
        <p:txBody>
          <a:bodyPr wrap="none" rtlCol="0">
            <a:spAutoFit/>
          </a:bodyPr>
          <a:lstStyle/>
          <a:p>
            <a:pPr algn="ctr"/>
            <a:r>
              <a:rPr lang="en-US" sz="3200">
                <a:solidFill>
                  <a:srgbClr val="00642D"/>
                </a:solidFill>
                <a:latin typeface="iCiel Cadena" panose="02000503000000020004" pitchFamily="50" charset="0"/>
              </a:rPr>
              <a:t>TẬP ĐỌC</a:t>
            </a:r>
          </a:p>
        </p:txBody>
      </p:sp>
      <p:sp>
        <p:nvSpPr>
          <p:cNvPr id="36" name="TextBox 35">
            <a:extLst>
              <a:ext uri="{FF2B5EF4-FFF2-40B4-BE49-F238E27FC236}">
                <a16:creationId xmlns:a16="http://schemas.microsoft.com/office/drawing/2014/main" id="{13CB81E6-C56D-4615-8D83-0CEEEC017742}"/>
              </a:ext>
            </a:extLst>
          </p:cNvPr>
          <p:cNvSpPr txBox="1"/>
          <p:nvPr/>
        </p:nvSpPr>
        <p:spPr>
          <a:xfrm>
            <a:off x="7042407" y="1780027"/>
            <a:ext cx="3673826" cy="523220"/>
          </a:xfrm>
          <a:prstGeom prst="rect">
            <a:avLst/>
          </a:prstGeom>
          <a:noFill/>
        </p:spPr>
        <p:txBody>
          <a:bodyPr wrap="none" rtlCol="0">
            <a:spAutoFit/>
          </a:bodyPr>
          <a:lstStyle/>
          <a:p>
            <a:pPr algn="ctr"/>
            <a:r>
              <a:rPr lang="en-US" sz="2800">
                <a:solidFill>
                  <a:srgbClr val="00642D"/>
                </a:solidFill>
                <a:latin typeface="iCiel Cadena" panose="02000503000000020004" pitchFamily="50" charset="0"/>
              </a:rPr>
              <a:t>NGUYỄN TRỌNG HOÀN</a:t>
            </a:r>
          </a:p>
        </p:txBody>
      </p:sp>
    </p:spTree>
    <p:extLst>
      <p:ext uri="{BB962C8B-B14F-4D97-AF65-F5344CB8AC3E}">
        <p14:creationId xmlns:p14="http://schemas.microsoft.com/office/powerpoint/2010/main" val="388578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3.05556E-6 4.34702E-6 L 0.34982 -1.36833 " pathEditMode="relative" rAng="0" ptsTypes="AA">
                                      <p:cBhvr>
                                        <p:cTn id="6" dur="6400" fill="hold"/>
                                        <p:tgtEl>
                                          <p:spTgt spid="15"/>
                                        </p:tgtEl>
                                        <p:attrNameLst>
                                          <p:attrName>ppt_x</p:attrName>
                                          <p:attrName>ppt_y</p:attrName>
                                        </p:attrNameLst>
                                      </p:cBhvr>
                                      <p:rCtr x="17483" y="-68416"/>
                                    </p:animMotion>
                                  </p:childTnLst>
                                </p:cTn>
                              </p:par>
                              <p:par>
                                <p:cTn id="7" presetID="64" presetClass="path" presetSubtype="0" accel="50000" decel="50000" fill="hold" nodeType="withEffect">
                                  <p:stCondLst>
                                    <p:cond delay="0"/>
                                  </p:stCondLst>
                                  <p:childTnLst>
                                    <p:animMotion origin="layout" path="M 5E-6 3.84069E-6 L 0.00521 -1.49275 " pathEditMode="relative" rAng="0" ptsTypes="AA">
                                      <p:cBhvr>
                                        <p:cTn id="8" dur="7200" fill="hold"/>
                                        <p:tgtEl>
                                          <p:spTgt spid="24"/>
                                        </p:tgtEl>
                                        <p:attrNameLst>
                                          <p:attrName>ppt_x</p:attrName>
                                          <p:attrName>ppt_y</p:attrName>
                                        </p:attrNameLst>
                                      </p:cBhvr>
                                      <p:rCtr x="260" y="-74653"/>
                                    </p:animMotion>
                                  </p:childTnLst>
                                </p:cTn>
                              </p:par>
                              <p:par>
                                <p:cTn id="9" presetID="64" presetClass="path" presetSubtype="0" accel="50000" decel="50000" fill="hold" nodeType="withEffect">
                                  <p:stCondLst>
                                    <p:cond delay="0"/>
                                  </p:stCondLst>
                                  <p:childTnLst>
                                    <p:animMotion origin="layout" path="M 4.44444E-6 -4.26675E-6 L 0.36111 -1.07656 " pathEditMode="relative" rAng="0" ptsTypes="AA">
                                      <p:cBhvr>
                                        <p:cTn id="10" dur="7700" fill="hold"/>
                                        <p:tgtEl>
                                          <p:spTgt spid="26"/>
                                        </p:tgtEl>
                                        <p:attrNameLst>
                                          <p:attrName>ppt_x</p:attrName>
                                          <p:attrName>ppt_y</p:attrName>
                                        </p:attrNameLst>
                                      </p:cBhvr>
                                      <p:rCtr x="18056" y="-53844"/>
                                    </p:animMotion>
                                  </p:childTnLst>
                                </p:cTn>
                              </p:par>
                              <p:par>
                                <p:cTn id="11" presetID="64" presetClass="path" presetSubtype="0" accel="50000" decel="50000" fill="hold" nodeType="withEffect">
                                  <p:stCondLst>
                                    <p:cond delay="0"/>
                                  </p:stCondLst>
                                  <p:childTnLst>
                                    <p:animMotion origin="layout" path="M -2.77778E-6 1.38932E-6 L -0.05382 -0.8339 " pathEditMode="relative" rAng="0" ptsTypes="AA">
                                      <p:cBhvr>
                                        <p:cTn id="12" dur="8400" fill="hold"/>
                                        <p:tgtEl>
                                          <p:spTgt spid="32"/>
                                        </p:tgtEl>
                                        <p:attrNameLst>
                                          <p:attrName>ppt_x</p:attrName>
                                          <p:attrName>ppt_y</p:attrName>
                                        </p:attrNameLst>
                                      </p:cBhvr>
                                      <p:rCtr x="-2691" y="-41710"/>
                                    </p:animMotion>
                                  </p:childTnLst>
                                </p:cTn>
                              </p:par>
                              <p:par>
                                <p:cTn id="13" presetID="64" presetClass="path" presetSubtype="0" accel="50000" decel="50000" fill="hold" nodeType="withEffect">
                                  <p:stCondLst>
                                    <p:cond delay="0"/>
                                  </p:stCondLst>
                                  <p:childTnLst>
                                    <p:animMotion origin="layout" path="M 0 2.59031E-6 L 0.25 -1.11362 " pathEditMode="relative" rAng="0" ptsTypes="AA">
                                      <p:cBhvr>
                                        <p:cTn id="14" dur="7300" fill="hold"/>
                                        <p:tgtEl>
                                          <p:spTgt spid="27"/>
                                        </p:tgtEl>
                                        <p:attrNameLst>
                                          <p:attrName>ppt_x</p:attrName>
                                          <p:attrName>ppt_y</p:attrName>
                                        </p:attrNameLst>
                                      </p:cBhvr>
                                      <p:rCtr x="12500" y="-55696"/>
                                    </p:animMotion>
                                  </p:childTnLst>
                                </p:cTn>
                              </p:par>
                              <p:par>
                                <p:cTn id="15" presetID="64" presetClass="path" presetSubtype="0" accel="50000" decel="50000" fill="hold" nodeType="withEffect">
                                  <p:stCondLst>
                                    <p:cond delay="0"/>
                                  </p:stCondLst>
                                  <p:childTnLst>
                                    <p:animMotion origin="layout" path="M -1.66667E-6 1.38932E-6 L 0.11771 -0.65607 " pathEditMode="relative" rAng="0" ptsTypes="AA">
                                      <p:cBhvr>
                                        <p:cTn id="16" dur="8600" fill="hold"/>
                                        <p:tgtEl>
                                          <p:spTgt spid="28"/>
                                        </p:tgtEl>
                                        <p:attrNameLst>
                                          <p:attrName>ppt_x</p:attrName>
                                          <p:attrName>ppt_y</p:attrName>
                                        </p:attrNameLst>
                                      </p:cBhvr>
                                      <p:rCtr x="5885" y="-32819"/>
                                    </p:animMotion>
                                  </p:childTnLst>
                                </p:cTn>
                              </p:par>
                              <p:par>
                                <p:cTn id="17" presetID="64" presetClass="path" presetSubtype="0" accel="50000" decel="50000" fill="hold" nodeType="withEffect">
                                  <p:stCondLst>
                                    <p:cond delay="0"/>
                                  </p:stCondLst>
                                  <p:childTnLst>
                                    <p:animMotion origin="layout" path="M -1.11111E-6 2.4699E-6 L 0.01806 -0.97932 " pathEditMode="relative" rAng="0" ptsTypes="AA">
                                      <p:cBhvr>
                                        <p:cTn id="18" dur="7300" fill="hold"/>
                                        <p:tgtEl>
                                          <p:spTgt spid="33"/>
                                        </p:tgtEl>
                                        <p:attrNameLst>
                                          <p:attrName>ppt_x</p:attrName>
                                          <p:attrName>ppt_y</p:attrName>
                                        </p:attrNameLst>
                                      </p:cBhvr>
                                      <p:rCtr x="903" y="-48966"/>
                                    </p:animMotion>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500" fill="hold"/>
                                        <p:tgtEl>
                                          <p:spTgt spid="35"/>
                                        </p:tgtEl>
                                        <p:attrNameLst>
                                          <p:attrName>ppt_w</p:attrName>
                                        </p:attrNameLst>
                                      </p:cBhvr>
                                      <p:tavLst>
                                        <p:tav tm="0">
                                          <p:val>
                                            <p:fltVal val="0"/>
                                          </p:val>
                                        </p:tav>
                                        <p:tav tm="100000">
                                          <p:val>
                                            <p:strVal val="#ppt_w"/>
                                          </p:val>
                                        </p:tav>
                                      </p:tavLst>
                                    </p:anim>
                                    <p:anim calcmode="lin" valueType="num">
                                      <p:cBhvr>
                                        <p:cTn id="24" dur="500" fill="hold"/>
                                        <p:tgtEl>
                                          <p:spTgt spid="35"/>
                                        </p:tgtEl>
                                        <p:attrNameLst>
                                          <p:attrName>ppt_h</p:attrName>
                                        </p:attrNameLst>
                                      </p:cBhvr>
                                      <p:tavLst>
                                        <p:tav tm="0">
                                          <p:val>
                                            <p:fltVal val="0"/>
                                          </p:val>
                                        </p:tav>
                                        <p:tav tm="100000">
                                          <p:val>
                                            <p:strVal val="#ppt_h"/>
                                          </p:val>
                                        </p:tav>
                                      </p:tavLst>
                                    </p:anim>
                                    <p:animEffect transition="in" filter="fade">
                                      <p:cBhvr>
                                        <p:cTn id="25" dur="500"/>
                                        <p:tgtEl>
                                          <p:spTgt spid="35"/>
                                        </p:tgtEl>
                                      </p:cBhvr>
                                    </p:animEffect>
                                  </p:childTnLst>
                                </p:cTn>
                              </p:par>
                              <p:par>
                                <p:cTn id="26" presetID="53" presetClass="entr" presetSubtype="16" fill="hold" grpId="0" nodeType="withEffect">
                                  <p:stCondLst>
                                    <p:cond delay="25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animEffect transition="in" filter="fade">
                                      <p:cBhvr>
                                        <p:cTn id="30" dur="500"/>
                                        <p:tgtEl>
                                          <p:spTgt spid="34"/>
                                        </p:tgtEl>
                                      </p:cBhvr>
                                    </p:animEffect>
                                  </p:childTnLst>
                                </p:cTn>
                              </p:par>
                              <p:par>
                                <p:cTn id="31" presetID="16" presetClass="entr" presetSubtype="37" fill="hold" grpId="0" nodeType="withEffect">
                                  <p:stCondLst>
                                    <p:cond delay="750"/>
                                  </p:stCondLst>
                                  <p:childTnLst>
                                    <p:set>
                                      <p:cBhvr>
                                        <p:cTn id="32" dur="1" fill="hold">
                                          <p:stCondLst>
                                            <p:cond delay="0"/>
                                          </p:stCondLst>
                                        </p:cTn>
                                        <p:tgtEl>
                                          <p:spTgt spid="36"/>
                                        </p:tgtEl>
                                        <p:attrNameLst>
                                          <p:attrName>style.visibility</p:attrName>
                                        </p:attrNameLst>
                                      </p:cBhvr>
                                      <p:to>
                                        <p:strVal val="visible"/>
                                      </p:to>
                                    </p:set>
                                    <p:animEffect transition="in" filter="barn(outVertical)">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C019BD6B-2DED-4485-A73A-21205ABC9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11"/>
            <a:ext cx="12192000" cy="6858000"/>
          </a:xfrm>
          <a:prstGeom prst="rect">
            <a:avLst/>
          </a:prstGeom>
        </p:spPr>
      </p:pic>
      <p:sp>
        <p:nvSpPr>
          <p:cNvPr id="75" name="Rounded Rectangle 6">
            <a:extLst>
              <a:ext uri="{FF2B5EF4-FFF2-40B4-BE49-F238E27FC236}">
                <a16:creationId xmlns:a16="http://schemas.microsoft.com/office/drawing/2014/main" id="{BF0C72E6-C9E2-4338-8B77-E7D463B56756}"/>
              </a:ext>
            </a:extLst>
          </p:cNvPr>
          <p:cNvSpPr/>
          <p:nvPr/>
        </p:nvSpPr>
        <p:spPr>
          <a:xfrm>
            <a:off x="203200" y="246449"/>
            <a:ext cx="11785600" cy="6502400"/>
          </a:xfrm>
          <a:prstGeom prst="roundRect">
            <a:avLst>
              <a:gd name="adj" fmla="val 7537"/>
            </a:avLst>
          </a:prstGeom>
          <a:solidFill>
            <a:sysClr val="window" lastClr="FFFFFF">
              <a:alpha val="85000"/>
            </a:sysClr>
          </a:solidFill>
          <a:ln w="25400" cap="flat" cmpd="sng" algn="ctr">
            <a:noFill/>
            <a:prstDash val="solid"/>
          </a:ln>
          <a:effectLst/>
        </p:spPr>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pic>
        <p:nvPicPr>
          <p:cNvPr id="10" name="Picture 10"/>
          <p:cNvPicPr>
            <a:picLocks noChangeAspect="1"/>
          </p:cNvPicPr>
          <p:nvPr/>
        </p:nvPicPr>
        <p:blipFill>
          <a:blip r:embed="rId3"/>
          <a:srcRect/>
          <a:stretch>
            <a:fillRect/>
          </a:stretch>
        </p:blipFill>
        <p:spPr>
          <a:xfrm rot="820994">
            <a:off x="11252368" y="3313044"/>
            <a:ext cx="566494" cy="641935"/>
          </a:xfrm>
          <a:prstGeom prst="rect">
            <a:avLst/>
          </a:prstGeom>
        </p:spPr>
      </p:pic>
      <p:pic>
        <p:nvPicPr>
          <p:cNvPr id="11" name="Picture 11"/>
          <p:cNvPicPr>
            <a:picLocks noChangeAspect="1"/>
          </p:cNvPicPr>
          <p:nvPr/>
        </p:nvPicPr>
        <p:blipFill>
          <a:blip r:embed="rId3"/>
          <a:srcRect/>
          <a:stretch>
            <a:fillRect/>
          </a:stretch>
        </p:blipFill>
        <p:spPr>
          <a:xfrm rot="1273678">
            <a:off x="528918" y="1718866"/>
            <a:ext cx="670963" cy="773073"/>
          </a:xfrm>
          <a:prstGeom prst="rect">
            <a:avLst/>
          </a:prstGeom>
        </p:spPr>
      </p:pic>
      <p:sp>
        <p:nvSpPr>
          <p:cNvPr id="12" name="Rectangle 11">
            <a:extLst>
              <a:ext uri="{FF2B5EF4-FFF2-40B4-BE49-F238E27FC236}">
                <a16:creationId xmlns:a16="http://schemas.microsoft.com/office/drawing/2014/main" id="{209C6D41-AE7D-4950-A72A-CD5F7B51E3A0}"/>
              </a:ext>
            </a:extLst>
          </p:cNvPr>
          <p:cNvSpPr/>
          <p:nvPr/>
        </p:nvSpPr>
        <p:spPr>
          <a:xfrm>
            <a:off x="3708400" y="316101"/>
            <a:ext cx="4775200" cy="666977"/>
          </a:xfrm>
          <a:prstGeom prst="rect">
            <a:avLst/>
          </a:prstGeom>
        </p:spPr>
        <p:txBody>
          <a:bodyPr wrap="square">
            <a:spAutoFit/>
          </a:bodyPr>
          <a:lstStyle/>
          <a:p>
            <a:pPr marL="0" marR="0" lvl="0" indent="0" algn="ctr" defTabSz="121926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E5A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 </a:t>
            </a:r>
            <a:r>
              <a:rPr kumimoji="0" lang="en-US" sz="3734"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Bàn</a:t>
            </a:r>
            <a:r>
              <a:rPr kumimoji="0" lang="en-US" sz="373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 </a:t>
            </a:r>
            <a:r>
              <a:rPr kumimoji="0" lang="en-US" sz="3734"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tay</a:t>
            </a:r>
            <a:r>
              <a:rPr kumimoji="0" lang="en-US" sz="373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 </a:t>
            </a:r>
            <a:r>
              <a:rPr kumimoji="0" lang="en-US" sz="3734"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cô</a:t>
            </a:r>
            <a:r>
              <a:rPr kumimoji="0" lang="en-US" sz="373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 </a:t>
            </a:r>
            <a:r>
              <a:rPr kumimoji="0" lang="en-US" sz="3734"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giáo</a:t>
            </a:r>
            <a:endParaRPr kumimoji="0" lang="en-US" sz="373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endParaRPr>
          </a:p>
        </p:txBody>
      </p:sp>
      <p:sp>
        <p:nvSpPr>
          <p:cNvPr id="13" name="Text Box 7">
            <a:extLst>
              <a:ext uri="{FF2B5EF4-FFF2-40B4-BE49-F238E27FC236}">
                <a16:creationId xmlns:a16="http://schemas.microsoft.com/office/drawing/2014/main" id="{306E650C-F182-429F-9163-C9782676DBF0}"/>
              </a:ext>
            </a:extLst>
          </p:cNvPr>
          <p:cNvSpPr txBox="1">
            <a:spLocks noChangeArrowheads="1"/>
          </p:cNvSpPr>
          <p:nvPr/>
        </p:nvSpPr>
        <p:spPr bwMode="auto">
          <a:xfrm>
            <a:off x="2516434" y="142727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Cô gấp cong cong</a:t>
            </a:r>
          </a:p>
        </p:txBody>
      </p:sp>
      <p:sp>
        <p:nvSpPr>
          <p:cNvPr id="14" name="Text Box 8">
            <a:extLst>
              <a:ext uri="{FF2B5EF4-FFF2-40B4-BE49-F238E27FC236}">
                <a16:creationId xmlns:a16="http://schemas.microsoft.com/office/drawing/2014/main" id="{E27DB970-9A03-444B-9AE5-A7239854B302}"/>
              </a:ext>
            </a:extLst>
          </p:cNvPr>
          <p:cNvSpPr txBox="1">
            <a:spLocks noChangeArrowheads="1"/>
          </p:cNvSpPr>
          <p:nvPr/>
        </p:nvSpPr>
        <p:spPr bwMode="auto">
          <a:xfrm>
            <a:off x="2516434" y="180827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Thoắt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cái</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đã</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xong</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15" name="Text Box 9">
            <a:extLst>
              <a:ext uri="{FF2B5EF4-FFF2-40B4-BE49-F238E27FC236}">
                <a16:creationId xmlns:a16="http://schemas.microsoft.com/office/drawing/2014/main" id="{843E1AF7-E420-4CB6-B0A4-DBC8DD645E08}"/>
              </a:ext>
            </a:extLst>
          </p:cNvPr>
          <p:cNvSpPr txBox="1">
            <a:spLocks noChangeArrowheads="1"/>
          </p:cNvSpPr>
          <p:nvPr/>
        </p:nvSpPr>
        <p:spPr bwMode="auto">
          <a:xfrm>
            <a:off x="2516435" y="2189276"/>
            <a:ext cx="40369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Chiếc</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xinh</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quá</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16" name="Text Box 14">
            <a:extLst>
              <a:ext uri="{FF2B5EF4-FFF2-40B4-BE49-F238E27FC236}">
                <a16:creationId xmlns:a16="http://schemas.microsoft.com/office/drawing/2014/main" id="{7E89B53D-8C50-4C13-B5AB-3AD11991F559}"/>
              </a:ext>
            </a:extLst>
          </p:cNvPr>
          <p:cNvSpPr txBox="1">
            <a:spLocks noChangeArrowheads="1"/>
          </p:cNvSpPr>
          <p:nvPr/>
        </p:nvSpPr>
        <p:spPr bwMode="auto">
          <a:xfrm>
            <a:off x="2516434" y="104627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Một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tờ</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17" name="Text Box 10">
            <a:extLst>
              <a:ext uri="{FF2B5EF4-FFF2-40B4-BE49-F238E27FC236}">
                <a16:creationId xmlns:a16="http://schemas.microsoft.com/office/drawing/2014/main" id="{7D3E952D-A2DD-4978-BD3B-902D334FDC3F}"/>
              </a:ext>
            </a:extLst>
          </p:cNvPr>
          <p:cNvSpPr txBox="1">
            <a:spLocks noChangeArrowheads="1"/>
          </p:cNvSpPr>
          <p:nvPr/>
        </p:nvSpPr>
        <p:spPr bwMode="auto">
          <a:xfrm>
            <a:off x="2516434" y="285021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Một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tờ</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giấy</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18" name="Text Box 11">
            <a:extLst>
              <a:ext uri="{FF2B5EF4-FFF2-40B4-BE49-F238E27FC236}">
                <a16:creationId xmlns:a16="http://schemas.microsoft.com/office/drawing/2014/main" id="{2FAEB792-3AA6-42C2-AE78-CEF0D24DBBBC}"/>
              </a:ext>
            </a:extLst>
          </p:cNvPr>
          <p:cNvSpPr txBox="1">
            <a:spLocks noChangeArrowheads="1"/>
          </p:cNvSpPr>
          <p:nvPr/>
        </p:nvSpPr>
        <p:spPr bwMode="auto">
          <a:xfrm>
            <a:off x="2516434" y="3231215"/>
            <a:ext cx="3448223"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Mềm</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mại</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tay</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cô</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19" name="Text Box 12">
            <a:extLst>
              <a:ext uri="{FF2B5EF4-FFF2-40B4-BE49-F238E27FC236}">
                <a16:creationId xmlns:a16="http://schemas.microsoft.com/office/drawing/2014/main" id="{58257A53-D682-4599-84BB-BF89EB8918C4}"/>
              </a:ext>
            </a:extLst>
          </p:cNvPr>
          <p:cNvSpPr txBox="1">
            <a:spLocks noChangeArrowheads="1"/>
          </p:cNvSpPr>
          <p:nvPr/>
        </p:nvSpPr>
        <p:spPr bwMode="auto">
          <a:xfrm>
            <a:off x="2516434" y="368841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đã</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phô</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0" name="Text Box 13">
            <a:extLst>
              <a:ext uri="{FF2B5EF4-FFF2-40B4-BE49-F238E27FC236}">
                <a16:creationId xmlns:a16="http://schemas.microsoft.com/office/drawing/2014/main" id="{E216F8CD-EC05-49EE-BE4D-42DFF7F4B0D8}"/>
              </a:ext>
            </a:extLst>
          </p:cNvPr>
          <p:cNvSpPr txBox="1">
            <a:spLocks noChangeArrowheads="1"/>
          </p:cNvSpPr>
          <p:nvPr/>
        </p:nvSpPr>
        <p:spPr bwMode="auto">
          <a:xfrm>
            <a:off x="2516434" y="414561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Nhiều</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tia</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nắng</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tỏa</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21" name="Text Box 15">
            <a:extLst>
              <a:ext uri="{FF2B5EF4-FFF2-40B4-BE49-F238E27FC236}">
                <a16:creationId xmlns:a16="http://schemas.microsoft.com/office/drawing/2014/main" id="{1F8CE44A-E42C-40EF-A7B6-95C786966B40}"/>
              </a:ext>
            </a:extLst>
          </p:cNvPr>
          <p:cNvSpPr txBox="1">
            <a:spLocks noChangeArrowheads="1"/>
          </p:cNvSpPr>
          <p:nvPr/>
        </p:nvSpPr>
        <p:spPr bwMode="auto">
          <a:xfrm>
            <a:off x="6564797" y="1427274"/>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Cô</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rất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nhanh</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2" name="Text Box 16">
            <a:extLst>
              <a:ext uri="{FF2B5EF4-FFF2-40B4-BE49-F238E27FC236}">
                <a16:creationId xmlns:a16="http://schemas.microsoft.com/office/drawing/2014/main" id="{F7EA4B03-AB60-4466-A0E7-AEEE4F60F50C}"/>
              </a:ext>
            </a:extLst>
          </p:cNvPr>
          <p:cNvSpPr txBox="1">
            <a:spLocks noChangeArrowheads="1"/>
          </p:cNvSpPr>
          <p:nvPr/>
        </p:nvSpPr>
        <p:spPr bwMode="auto">
          <a:xfrm>
            <a:off x="6564797" y="1781771"/>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Mặt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nước</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dập</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dềnh</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3" name="Text Box 17">
            <a:extLst>
              <a:ext uri="{FF2B5EF4-FFF2-40B4-BE49-F238E27FC236}">
                <a16:creationId xmlns:a16="http://schemas.microsoft.com/office/drawing/2014/main" id="{F6C7C55E-6D94-47ED-96E2-DFE21242651B}"/>
              </a:ext>
            </a:extLst>
          </p:cNvPr>
          <p:cNvSpPr txBox="1">
            <a:spLocks noChangeArrowheads="1"/>
          </p:cNvSpPr>
          <p:nvPr/>
        </p:nvSpPr>
        <p:spPr bwMode="auto">
          <a:xfrm>
            <a:off x="6564799" y="2197173"/>
            <a:ext cx="4853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Quanh</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thuyền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lượn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24" name="Text Box 18">
            <a:extLst>
              <a:ext uri="{FF2B5EF4-FFF2-40B4-BE49-F238E27FC236}">
                <a16:creationId xmlns:a16="http://schemas.microsoft.com/office/drawing/2014/main" id="{20D263CE-7088-4A0A-BC6B-723B973EFC03}"/>
              </a:ext>
            </a:extLst>
          </p:cNvPr>
          <p:cNvSpPr txBox="1">
            <a:spLocks noChangeArrowheads="1"/>
          </p:cNvSpPr>
          <p:nvPr/>
        </p:nvSpPr>
        <p:spPr bwMode="auto">
          <a:xfrm>
            <a:off x="6564797" y="285519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Như</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phép</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màu</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nhiệm</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5" name="Text Box 19">
            <a:extLst>
              <a:ext uri="{FF2B5EF4-FFF2-40B4-BE49-F238E27FC236}">
                <a16:creationId xmlns:a16="http://schemas.microsoft.com/office/drawing/2014/main" id="{0CB6EAB3-4257-438A-8CE8-F1666684D62D}"/>
              </a:ext>
            </a:extLst>
          </p:cNvPr>
          <p:cNvSpPr txBox="1">
            <a:spLocks noChangeArrowheads="1"/>
          </p:cNvSpPr>
          <p:nvPr/>
        </p:nvSpPr>
        <p:spPr bwMode="auto">
          <a:xfrm>
            <a:off x="6564797" y="3259386"/>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Hiện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trước</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mắt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em</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26" name="Text Box 20">
            <a:extLst>
              <a:ext uri="{FF2B5EF4-FFF2-40B4-BE49-F238E27FC236}">
                <a16:creationId xmlns:a16="http://schemas.microsoft.com/office/drawing/2014/main" id="{6D8FD970-084E-4AD2-95B2-5A1983D9668E}"/>
              </a:ext>
            </a:extLst>
          </p:cNvPr>
          <p:cNvSpPr txBox="1">
            <a:spLocks noChangeArrowheads="1"/>
          </p:cNvSpPr>
          <p:nvPr/>
        </p:nvSpPr>
        <p:spPr bwMode="auto">
          <a:xfrm>
            <a:off x="6564798" y="3700022"/>
            <a:ext cx="38687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Biển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biếc</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bình</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minh</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7" name="Text Box 21">
            <a:extLst>
              <a:ext uri="{FF2B5EF4-FFF2-40B4-BE49-F238E27FC236}">
                <a16:creationId xmlns:a16="http://schemas.microsoft.com/office/drawing/2014/main" id="{8BFB1626-45A6-4D0A-BFCF-797831CFA854}"/>
              </a:ext>
            </a:extLst>
          </p:cNvPr>
          <p:cNvSpPr txBox="1">
            <a:spLocks noChangeArrowheads="1"/>
          </p:cNvSpPr>
          <p:nvPr/>
        </p:nvSpPr>
        <p:spPr bwMode="auto">
          <a:xfrm>
            <a:off x="6564797" y="4140658"/>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Rì rào sóng vỗ…</a:t>
            </a:r>
          </a:p>
        </p:txBody>
      </p:sp>
      <p:sp>
        <p:nvSpPr>
          <p:cNvPr id="28" name="Text Box 22">
            <a:extLst>
              <a:ext uri="{FF2B5EF4-FFF2-40B4-BE49-F238E27FC236}">
                <a16:creationId xmlns:a16="http://schemas.microsoft.com/office/drawing/2014/main" id="{18BD89E3-E74A-41DB-9418-2EF96D078FD5}"/>
              </a:ext>
            </a:extLst>
          </p:cNvPr>
          <p:cNvSpPr txBox="1">
            <a:spLocks noChangeArrowheads="1"/>
          </p:cNvSpPr>
          <p:nvPr/>
        </p:nvSpPr>
        <p:spPr bwMode="auto">
          <a:xfrm>
            <a:off x="6564797" y="1046274"/>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Thêm</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tờ</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nữa</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9" name="Text Box 23">
            <a:extLst>
              <a:ext uri="{FF2B5EF4-FFF2-40B4-BE49-F238E27FC236}">
                <a16:creationId xmlns:a16="http://schemas.microsoft.com/office/drawing/2014/main" id="{9C6801A2-E2EE-4DFF-907D-ED5F0551ADD6}"/>
              </a:ext>
            </a:extLst>
          </p:cNvPr>
          <p:cNvSpPr txBox="1">
            <a:spLocks noChangeArrowheads="1"/>
          </p:cNvSpPr>
          <p:nvPr/>
        </p:nvSpPr>
        <p:spPr bwMode="auto">
          <a:xfrm>
            <a:off x="6564797" y="4819833"/>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Biết bao điều lạ</a:t>
            </a:r>
          </a:p>
        </p:txBody>
      </p:sp>
      <p:sp>
        <p:nvSpPr>
          <p:cNvPr id="30" name="Text Box 24">
            <a:extLst>
              <a:ext uri="{FF2B5EF4-FFF2-40B4-BE49-F238E27FC236}">
                <a16:creationId xmlns:a16="http://schemas.microsoft.com/office/drawing/2014/main" id="{8C714490-990F-45F5-9CA2-FE23122E699E}"/>
              </a:ext>
            </a:extLst>
          </p:cNvPr>
          <p:cNvSpPr txBox="1">
            <a:spLocks noChangeArrowheads="1"/>
          </p:cNvSpPr>
          <p:nvPr/>
        </p:nvSpPr>
        <p:spPr bwMode="auto">
          <a:xfrm>
            <a:off x="6564797" y="5237271"/>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Từ bàn tay cô.</a:t>
            </a:r>
          </a:p>
        </p:txBody>
      </p:sp>
      <p:sp>
        <p:nvSpPr>
          <p:cNvPr id="31" name="Text Box 25">
            <a:extLst>
              <a:ext uri="{FF2B5EF4-FFF2-40B4-BE49-F238E27FC236}">
                <a16:creationId xmlns:a16="http://schemas.microsoft.com/office/drawing/2014/main" id="{E0DCDB63-DBF0-494F-8A9D-EC9BB40DA311}"/>
              </a:ext>
            </a:extLst>
          </p:cNvPr>
          <p:cNvSpPr txBox="1">
            <a:spLocks noChangeArrowheads="1"/>
          </p:cNvSpPr>
          <p:nvPr/>
        </p:nvSpPr>
        <p:spPr bwMode="auto">
          <a:xfrm>
            <a:off x="7648141" y="5908023"/>
            <a:ext cx="388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2060"/>
                </a:solidFill>
                <a:effectLst/>
                <a:uLnTx/>
                <a:uFillTx/>
                <a:latin typeface="#9Slide03 Arima Madurai Bold" panose="00000800000000000000" pitchFamily="2" charset="0"/>
                <a:ea typeface="+mn-ea"/>
                <a:cs typeface="#9Slide03 Arima Madurai Bold" panose="00000800000000000000" pitchFamily="2" charset="0"/>
              </a:rPr>
              <a:t>NGUYỄN TRỌNG HOÀN</a:t>
            </a:r>
          </a:p>
        </p:txBody>
      </p:sp>
      <p:sp>
        <p:nvSpPr>
          <p:cNvPr id="52" name="Text Box 25">
            <a:extLst>
              <a:ext uri="{FF2B5EF4-FFF2-40B4-BE49-F238E27FC236}">
                <a16:creationId xmlns:a16="http://schemas.microsoft.com/office/drawing/2014/main" id="{D02AB192-5897-4377-9BC5-6C66D8937469}"/>
              </a:ext>
            </a:extLst>
          </p:cNvPr>
          <p:cNvSpPr txBox="1">
            <a:spLocks noChangeArrowheads="1"/>
          </p:cNvSpPr>
          <p:nvPr/>
        </p:nvSpPr>
        <p:spPr bwMode="auto">
          <a:xfrm>
            <a:off x="7648141" y="5908024"/>
            <a:ext cx="388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9Slide03 Arima Madurai Bold" panose="00000800000000000000" pitchFamily="2" charset="0"/>
                <a:ea typeface="+mn-ea"/>
                <a:cs typeface="#9Slide03 Arima Madurai Bold" panose="00000800000000000000" pitchFamily="2" charset="0"/>
              </a:rPr>
              <a:t>NGUYỄN TRỌNG HOÀN</a:t>
            </a:r>
          </a:p>
        </p:txBody>
      </p:sp>
      <p:pic>
        <p:nvPicPr>
          <p:cNvPr id="77" name="Picture 13" descr="Káº¿t quáº£ hÃ¬nh áº£nh cho bird cartoon">
            <a:extLst>
              <a:ext uri="{FF2B5EF4-FFF2-40B4-BE49-F238E27FC236}">
                <a16:creationId xmlns:a16="http://schemas.microsoft.com/office/drawing/2014/main" id="{460EFAE1-D0AC-4A4C-B306-3060DA99B13C}"/>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4405"/>
          <a:stretch/>
        </p:blipFill>
        <p:spPr bwMode="auto">
          <a:xfrm>
            <a:off x="9347201" y="381000"/>
            <a:ext cx="2601313" cy="19410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2716E39-E811-4EAA-8E53-BE74D4F211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5478" y="1070819"/>
            <a:ext cx="773825" cy="437471"/>
          </a:xfrm>
          <a:prstGeom prst="rect">
            <a:avLst/>
          </a:prstGeom>
        </p:spPr>
      </p:pic>
      <p:pic>
        <p:nvPicPr>
          <p:cNvPr id="7" name="Picture 6">
            <a:extLst>
              <a:ext uri="{FF2B5EF4-FFF2-40B4-BE49-F238E27FC236}">
                <a16:creationId xmlns:a16="http://schemas.microsoft.com/office/drawing/2014/main" id="{CC7B58EE-74B4-48E2-9F20-5C1957966B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6903" y="2263223"/>
            <a:ext cx="838536" cy="449272"/>
          </a:xfrm>
          <a:prstGeom prst="rect">
            <a:avLst/>
          </a:prstGeom>
        </p:spPr>
      </p:pic>
      <p:pic>
        <p:nvPicPr>
          <p:cNvPr id="9" name="Picture 8">
            <a:extLst>
              <a:ext uri="{FF2B5EF4-FFF2-40B4-BE49-F238E27FC236}">
                <a16:creationId xmlns:a16="http://schemas.microsoft.com/office/drawing/2014/main" id="{767C3210-A973-4DA5-A722-81031FAEF2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62495">
            <a:off x="4333591" y="2876252"/>
            <a:ext cx="402632" cy="402632"/>
          </a:xfrm>
          <a:prstGeom prst="rect">
            <a:avLst/>
          </a:prstGeom>
        </p:spPr>
      </p:pic>
      <p:pic>
        <p:nvPicPr>
          <p:cNvPr id="33" name="Picture 32">
            <a:extLst>
              <a:ext uri="{FF2B5EF4-FFF2-40B4-BE49-F238E27FC236}">
                <a16:creationId xmlns:a16="http://schemas.microsoft.com/office/drawing/2014/main" id="{81460138-5172-4C4A-9409-6CAD99D7E5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5965" y="3672256"/>
            <a:ext cx="553602" cy="539379"/>
          </a:xfrm>
          <a:prstGeom prst="rect">
            <a:avLst/>
          </a:prstGeom>
        </p:spPr>
      </p:pic>
      <p:pic>
        <p:nvPicPr>
          <p:cNvPr id="35" name="Picture 34">
            <a:extLst>
              <a:ext uri="{FF2B5EF4-FFF2-40B4-BE49-F238E27FC236}">
                <a16:creationId xmlns:a16="http://schemas.microsoft.com/office/drawing/2014/main" id="{921710CB-2B9A-4325-9154-BEB795F3E8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08180" y="914460"/>
            <a:ext cx="853774" cy="696297"/>
          </a:xfrm>
          <a:prstGeom prst="rect">
            <a:avLst/>
          </a:prstGeom>
        </p:spPr>
      </p:pic>
      <p:pic>
        <p:nvPicPr>
          <p:cNvPr id="39" name="Picture 38">
            <a:extLst>
              <a:ext uri="{FF2B5EF4-FFF2-40B4-BE49-F238E27FC236}">
                <a16:creationId xmlns:a16="http://schemas.microsoft.com/office/drawing/2014/main" id="{7E1E66A4-EA38-425A-9772-B69BBF1DD4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64016" y="1496795"/>
            <a:ext cx="578225" cy="453699"/>
          </a:xfrm>
          <a:prstGeom prst="rect">
            <a:avLst/>
          </a:prstGeom>
        </p:spPr>
      </p:pic>
      <p:pic>
        <p:nvPicPr>
          <p:cNvPr id="41" name="Picture 40">
            <a:extLst>
              <a:ext uri="{FF2B5EF4-FFF2-40B4-BE49-F238E27FC236}">
                <a16:creationId xmlns:a16="http://schemas.microsoft.com/office/drawing/2014/main" id="{3282F9B9-BE23-4CF2-BFAF-059AFE1F5C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28828" y="2296960"/>
            <a:ext cx="833546" cy="437016"/>
          </a:xfrm>
          <a:prstGeom prst="rect">
            <a:avLst/>
          </a:prstGeom>
        </p:spPr>
      </p:pic>
      <p:sp>
        <p:nvSpPr>
          <p:cNvPr id="2" name="Rectangle 1">
            <a:extLst>
              <a:ext uri="{FF2B5EF4-FFF2-40B4-BE49-F238E27FC236}">
                <a16:creationId xmlns:a16="http://schemas.microsoft.com/office/drawing/2014/main" id="{EE6C5647-0E64-411C-A1C8-D8F741E3211E}"/>
              </a:ext>
            </a:extLst>
          </p:cNvPr>
          <p:cNvSpPr/>
          <p:nvPr/>
        </p:nvSpPr>
        <p:spPr>
          <a:xfrm>
            <a:off x="3670760" y="1538343"/>
            <a:ext cx="1692073" cy="40989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C7645E7B-D07A-4F42-8E48-94BF24693113}"/>
              </a:ext>
            </a:extLst>
          </p:cNvPr>
          <p:cNvSpPr/>
          <p:nvPr/>
        </p:nvSpPr>
        <p:spPr>
          <a:xfrm>
            <a:off x="2542940" y="1875791"/>
            <a:ext cx="2819893" cy="37127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Rectangle 36">
            <a:extLst>
              <a:ext uri="{FF2B5EF4-FFF2-40B4-BE49-F238E27FC236}">
                <a16:creationId xmlns:a16="http://schemas.microsoft.com/office/drawing/2014/main" id="{E735835B-9CDB-4D8F-B9D0-274DB411920F}"/>
              </a:ext>
            </a:extLst>
          </p:cNvPr>
          <p:cNvSpPr/>
          <p:nvPr/>
        </p:nvSpPr>
        <p:spPr>
          <a:xfrm>
            <a:off x="2542940" y="3308132"/>
            <a:ext cx="1519653" cy="36412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803C7063-89EB-49BE-87EF-FC5524386CB9}"/>
              </a:ext>
            </a:extLst>
          </p:cNvPr>
          <p:cNvSpPr/>
          <p:nvPr/>
        </p:nvSpPr>
        <p:spPr>
          <a:xfrm>
            <a:off x="3546338" y="4186121"/>
            <a:ext cx="1974568" cy="43623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F3BB8CB7-16F0-4DA7-8B45-5E1ADB08A88C}"/>
              </a:ext>
            </a:extLst>
          </p:cNvPr>
          <p:cNvSpPr/>
          <p:nvPr/>
        </p:nvSpPr>
        <p:spPr>
          <a:xfrm>
            <a:off x="8129208" y="3750822"/>
            <a:ext cx="1546358" cy="36412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41">
            <a:extLst>
              <a:ext uri="{FF2B5EF4-FFF2-40B4-BE49-F238E27FC236}">
                <a16:creationId xmlns:a16="http://schemas.microsoft.com/office/drawing/2014/main" id="{06D41261-6FC7-4393-8962-6C24413B0AAE}"/>
              </a:ext>
            </a:extLst>
          </p:cNvPr>
          <p:cNvSpPr/>
          <p:nvPr/>
        </p:nvSpPr>
        <p:spPr>
          <a:xfrm>
            <a:off x="7315086" y="2956104"/>
            <a:ext cx="2697934" cy="3858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1B12541C-594B-4C09-98CE-0C6D25018681}"/>
              </a:ext>
            </a:extLst>
          </p:cNvPr>
          <p:cNvSpPr/>
          <p:nvPr/>
        </p:nvSpPr>
        <p:spPr>
          <a:xfrm>
            <a:off x="8158339" y="1861319"/>
            <a:ext cx="1464224" cy="36412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a:extLst>
              <a:ext uri="{FF2B5EF4-FFF2-40B4-BE49-F238E27FC236}">
                <a16:creationId xmlns:a16="http://schemas.microsoft.com/office/drawing/2014/main" id="{682E57F6-FBF7-47C5-8544-4BE221C30BAC}"/>
              </a:ext>
            </a:extLst>
          </p:cNvPr>
          <p:cNvSpPr/>
          <p:nvPr/>
        </p:nvSpPr>
        <p:spPr>
          <a:xfrm>
            <a:off x="8003400" y="4936400"/>
            <a:ext cx="1317365" cy="3439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00648670-6BB6-4C4A-9E28-DF1597422ACB}"/>
              </a:ext>
            </a:extLst>
          </p:cNvPr>
          <p:cNvSpPr/>
          <p:nvPr/>
        </p:nvSpPr>
        <p:spPr>
          <a:xfrm>
            <a:off x="7083157" y="5316042"/>
            <a:ext cx="1259605" cy="39465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a:extLst>
              <a:ext uri="{FF2B5EF4-FFF2-40B4-BE49-F238E27FC236}">
                <a16:creationId xmlns:a16="http://schemas.microsoft.com/office/drawing/2014/main" id="{836FEE2B-438F-4690-95D4-12F577D3BA17}"/>
              </a:ext>
            </a:extLst>
          </p:cNvPr>
          <p:cNvSpPr/>
          <p:nvPr/>
        </p:nvSpPr>
        <p:spPr>
          <a:xfrm>
            <a:off x="6564796" y="4258229"/>
            <a:ext cx="974691" cy="36412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a:extLst>
              <a:ext uri="{FF2B5EF4-FFF2-40B4-BE49-F238E27FC236}">
                <a16:creationId xmlns:a16="http://schemas.microsoft.com/office/drawing/2014/main" id="{FAC639AC-0827-4255-8819-5F4DCD0EFA06}"/>
              </a:ext>
            </a:extLst>
          </p:cNvPr>
          <p:cNvSpPr/>
          <p:nvPr/>
        </p:nvSpPr>
        <p:spPr>
          <a:xfrm>
            <a:off x="8260920" y="3350602"/>
            <a:ext cx="1361643" cy="3858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6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36"/>
                                        </p:tgtEl>
                                      </p:cBhvr>
                                    </p:animEffect>
                                    <p:anim calcmode="lin" valueType="num">
                                      <p:cBhvr>
                                        <p:cTn id="14" dur="1000"/>
                                        <p:tgtEl>
                                          <p:spTgt spid="36"/>
                                        </p:tgtEl>
                                        <p:attrNameLst>
                                          <p:attrName>ppt_x</p:attrName>
                                        </p:attrNameLst>
                                      </p:cBhvr>
                                      <p:tavLst>
                                        <p:tav tm="0">
                                          <p:val>
                                            <p:strVal val="ppt_x"/>
                                          </p:val>
                                        </p:tav>
                                        <p:tav tm="100000">
                                          <p:val>
                                            <p:strVal val="ppt_x"/>
                                          </p:val>
                                        </p:tav>
                                      </p:tavLst>
                                    </p:anim>
                                    <p:anim calcmode="lin" valueType="num">
                                      <p:cBhvr>
                                        <p:cTn id="15" dur="1000"/>
                                        <p:tgtEl>
                                          <p:spTgt spid="36"/>
                                        </p:tgtEl>
                                        <p:attrNameLst>
                                          <p:attrName>ppt_y</p:attrName>
                                        </p:attrNameLst>
                                      </p:cBhvr>
                                      <p:tavLst>
                                        <p:tav tm="0">
                                          <p:val>
                                            <p:strVal val="ppt_y"/>
                                          </p:val>
                                        </p:tav>
                                        <p:tav tm="100000">
                                          <p:val>
                                            <p:strVal val="ppt_y+.1"/>
                                          </p:val>
                                        </p:tav>
                                      </p:tavLst>
                                    </p:anim>
                                    <p:set>
                                      <p:cBhvr>
                                        <p:cTn id="16" dur="1" fill="hold">
                                          <p:stCondLst>
                                            <p:cond delay="999"/>
                                          </p:stCondLst>
                                        </p:cTn>
                                        <p:tgtEl>
                                          <p:spTgt spid="3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37"/>
                                        </p:tgtEl>
                                      </p:cBhvr>
                                    </p:animEffect>
                                    <p:anim calcmode="lin" valueType="num">
                                      <p:cBhvr>
                                        <p:cTn id="21" dur="1000"/>
                                        <p:tgtEl>
                                          <p:spTgt spid="37"/>
                                        </p:tgtEl>
                                        <p:attrNameLst>
                                          <p:attrName>ppt_x</p:attrName>
                                        </p:attrNameLst>
                                      </p:cBhvr>
                                      <p:tavLst>
                                        <p:tav tm="0">
                                          <p:val>
                                            <p:strVal val="ppt_x"/>
                                          </p:val>
                                        </p:tav>
                                        <p:tav tm="100000">
                                          <p:val>
                                            <p:strVal val="ppt_x"/>
                                          </p:val>
                                        </p:tav>
                                      </p:tavLst>
                                    </p:anim>
                                    <p:anim calcmode="lin" valueType="num">
                                      <p:cBhvr>
                                        <p:cTn id="22" dur="1000"/>
                                        <p:tgtEl>
                                          <p:spTgt spid="37"/>
                                        </p:tgtEl>
                                        <p:attrNameLst>
                                          <p:attrName>ppt_y</p:attrName>
                                        </p:attrNameLst>
                                      </p:cBhvr>
                                      <p:tavLst>
                                        <p:tav tm="0">
                                          <p:val>
                                            <p:strVal val="ppt_y"/>
                                          </p:val>
                                        </p:tav>
                                        <p:tav tm="100000">
                                          <p:val>
                                            <p:strVal val="ppt_y+.1"/>
                                          </p:val>
                                        </p:tav>
                                      </p:tavLst>
                                    </p:anim>
                                    <p:set>
                                      <p:cBhvr>
                                        <p:cTn id="23" dur="1" fill="hold">
                                          <p:stCondLst>
                                            <p:cond delay="999"/>
                                          </p:stCondLst>
                                        </p:cTn>
                                        <p:tgtEl>
                                          <p:spTgt spid="3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38"/>
                                        </p:tgtEl>
                                      </p:cBhvr>
                                    </p:animEffect>
                                    <p:anim calcmode="lin" valueType="num">
                                      <p:cBhvr>
                                        <p:cTn id="28" dur="1000"/>
                                        <p:tgtEl>
                                          <p:spTgt spid="38"/>
                                        </p:tgtEl>
                                        <p:attrNameLst>
                                          <p:attrName>ppt_x</p:attrName>
                                        </p:attrNameLst>
                                      </p:cBhvr>
                                      <p:tavLst>
                                        <p:tav tm="0">
                                          <p:val>
                                            <p:strVal val="ppt_x"/>
                                          </p:val>
                                        </p:tav>
                                        <p:tav tm="100000">
                                          <p:val>
                                            <p:strVal val="ppt_x"/>
                                          </p:val>
                                        </p:tav>
                                      </p:tavLst>
                                    </p:anim>
                                    <p:anim calcmode="lin" valueType="num">
                                      <p:cBhvr>
                                        <p:cTn id="29" dur="1000"/>
                                        <p:tgtEl>
                                          <p:spTgt spid="38"/>
                                        </p:tgtEl>
                                        <p:attrNameLst>
                                          <p:attrName>ppt_y</p:attrName>
                                        </p:attrNameLst>
                                      </p:cBhvr>
                                      <p:tavLst>
                                        <p:tav tm="0">
                                          <p:val>
                                            <p:strVal val="ppt_y"/>
                                          </p:val>
                                        </p:tav>
                                        <p:tav tm="100000">
                                          <p:val>
                                            <p:strVal val="ppt_y+.1"/>
                                          </p:val>
                                        </p:tav>
                                      </p:tavLst>
                                    </p:anim>
                                    <p:set>
                                      <p:cBhvr>
                                        <p:cTn id="30" dur="1" fill="hold">
                                          <p:stCondLst>
                                            <p:cond delay="999"/>
                                          </p:stCondLst>
                                        </p:cTn>
                                        <p:tgtEl>
                                          <p:spTgt spid="3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0" nodeType="clickEffect">
                                  <p:stCondLst>
                                    <p:cond delay="0"/>
                                  </p:stCondLst>
                                  <p:childTnLst>
                                    <p:animEffect transition="out" filter="fade">
                                      <p:cBhvr>
                                        <p:cTn id="34" dur="1000"/>
                                        <p:tgtEl>
                                          <p:spTgt spid="43"/>
                                        </p:tgtEl>
                                      </p:cBhvr>
                                    </p:animEffect>
                                    <p:anim calcmode="lin" valueType="num">
                                      <p:cBhvr>
                                        <p:cTn id="35" dur="1000"/>
                                        <p:tgtEl>
                                          <p:spTgt spid="43"/>
                                        </p:tgtEl>
                                        <p:attrNameLst>
                                          <p:attrName>ppt_x</p:attrName>
                                        </p:attrNameLst>
                                      </p:cBhvr>
                                      <p:tavLst>
                                        <p:tav tm="0">
                                          <p:val>
                                            <p:strVal val="ppt_x"/>
                                          </p:val>
                                        </p:tav>
                                        <p:tav tm="100000">
                                          <p:val>
                                            <p:strVal val="ppt_x"/>
                                          </p:val>
                                        </p:tav>
                                      </p:tavLst>
                                    </p:anim>
                                    <p:anim calcmode="lin" valueType="num">
                                      <p:cBhvr>
                                        <p:cTn id="36" dur="1000"/>
                                        <p:tgtEl>
                                          <p:spTgt spid="43"/>
                                        </p:tgtEl>
                                        <p:attrNameLst>
                                          <p:attrName>ppt_y</p:attrName>
                                        </p:attrNameLst>
                                      </p:cBhvr>
                                      <p:tavLst>
                                        <p:tav tm="0">
                                          <p:val>
                                            <p:strVal val="ppt_y"/>
                                          </p:val>
                                        </p:tav>
                                        <p:tav tm="100000">
                                          <p:val>
                                            <p:strVal val="ppt_y+.1"/>
                                          </p:val>
                                        </p:tav>
                                      </p:tavLst>
                                    </p:anim>
                                    <p:set>
                                      <p:cBhvr>
                                        <p:cTn id="37" dur="1" fill="hold">
                                          <p:stCondLst>
                                            <p:cond delay="999"/>
                                          </p:stCondLst>
                                        </p:cTn>
                                        <p:tgtEl>
                                          <p:spTgt spid="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grpId="0" nodeType="clickEffect">
                                  <p:stCondLst>
                                    <p:cond delay="0"/>
                                  </p:stCondLst>
                                  <p:childTnLst>
                                    <p:animEffect transition="out" filter="fade">
                                      <p:cBhvr>
                                        <p:cTn id="41" dur="1000"/>
                                        <p:tgtEl>
                                          <p:spTgt spid="42"/>
                                        </p:tgtEl>
                                      </p:cBhvr>
                                    </p:animEffect>
                                    <p:anim calcmode="lin" valueType="num">
                                      <p:cBhvr>
                                        <p:cTn id="42" dur="1000"/>
                                        <p:tgtEl>
                                          <p:spTgt spid="42"/>
                                        </p:tgtEl>
                                        <p:attrNameLst>
                                          <p:attrName>ppt_x</p:attrName>
                                        </p:attrNameLst>
                                      </p:cBhvr>
                                      <p:tavLst>
                                        <p:tav tm="0">
                                          <p:val>
                                            <p:strVal val="ppt_x"/>
                                          </p:val>
                                        </p:tav>
                                        <p:tav tm="100000">
                                          <p:val>
                                            <p:strVal val="ppt_x"/>
                                          </p:val>
                                        </p:tav>
                                      </p:tavLst>
                                    </p:anim>
                                    <p:anim calcmode="lin" valueType="num">
                                      <p:cBhvr>
                                        <p:cTn id="43" dur="1000"/>
                                        <p:tgtEl>
                                          <p:spTgt spid="42"/>
                                        </p:tgtEl>
                                        <p:attrNameLst>
                                          <p:attrName>ppt_y</p:attrName>
                                        </p:attrNameLst>
                                      </p:cBhvr>
                                      <p:tavLst>
                                        <p:tav tm="0">
                                          <p:val>
                                            <p:strVal val="ppt_y"/>
                                          </p:val>
                                        </p:tav>
                                        <p:tav tm="100000">
                                          <p:val>
                                            <p:strVal val="ppt_y+.1"/>
                                          </p:val>
                                        </p:tav>
                                      </p:tavLst>
                                    </p:anim>
                                    <p:set>
                                      <p:cBhvr>
                                        <p:cTn id="44" dur="1" fill="hold">
                                          <p:stCondLst>
                                            <p:cond delay="999"/>
                                          </p:stCondLst>
                                        </p:cTn>
                                        <p:tgtEl>
                                          <p:spTgt spid="4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2" presetClass="exit" presetSubtype="0" fill="hold" grpId="0" nodeType="clickEffect">
                                  <p:stCondLst>
                                    <p:cond delay="0"/>
                                  </p:stCondLst>
                                  <p:childTnLst>
                                    <p:animEffect transition="out" filter="fade">
                                      <p:cBhvr>
                                        <p:cTn id="48" dur="1000"/>
                                        <p:tgtEl>
                                          <p:spTgt spid="47"/>
                                        </p:tgtEl>
                                      </p:cBhvr>
                                    </p:animEffect>
                                    <p:anim calcmode="lin" valueType="num">
                                      <p:cBhvr>
                                        <p:cTn id="49" dur="1000"/>
                                        <p:tgtEl>
                                          <p:spTgt spid="47"/>
                                        </p:tgtEl>
                                        <p:attrNameLst>
                                          <p:attrName>ppt_x</p:attrName>
                                        </p:attrNameLst>
                                      </p:cBhvr>
                                      <p:tavLst>
                                        <p:tav tm="0">
                                          <p:val>
                                            <p:strVal val="ppt_x"/>
                                          </p:val>
                                        </p:tav>
                                        <p:tav tm="100000">
                                          <p:val>
                                            <p:strVal val="ppt_x"/>
                                          </p:val>
                                        </p:tav>
                                      </p:tavLst>
                                    </p:anim>
                                    <p:anim calcmode="lin" valueType="num">
                                      <p:cBhvr>
                                        <p:cTn id="50" dur="1000"/>
                                        <p:tgtEl>
                                          <p:spTgt spid="47"/>
                                        </p:tgtEl>
                                        <p:attrNameLst>
                                          <p:attrName>ppt_y</p:attrName>
                                        </p:attrNameLst>
                                      </p:cBhvr>
                                      <p:tavLst>
                                        <p:tav tm="0">
                                          <p:val>
                                            <p:strVal val="ppt_y"/>
                                          </p:val>
                                        </p:tav>
                                        <p:tav tm="100000">
                                          <p:val>
                                            <p:strVal val="ppt_y+.1"/>
                                          </p:val>
                                        </p:tav>
                                      </p:tavLst>
                                    </p:anim>
                                    <p:set>
                                      <p:cBhvr>
                                        <p:cTn id="51" dur="1" fill="hold">
                                          <p:stCondLst>
                                            <p:cond delay="999"/>
                                          </p:stCondLst>
                                        </p:cTn>
                                        <p:tgtEl>
                                          <p:spTgt spid="4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42" presetClass="exit" presetSubtype="0" fill="hold" grpId="0" nodeType="clickEffect">
                                  <p:stCondLst>
                                    <p:cond delay="0"/>
                                  </p:stCondLst>
                                  <p:childTnLst>
                                    <p:animEffect transition="out" filter="fade">
                                      <p:cBhvr>
                                        <p:cTn id="55" dur="1000"/>
                                        <p:tgtEl>
                                          <p:spTgt spid="40"/>
                                        </p:tgtEl>
                                      </p:cBhvr>
                                    </p:animEffect>
                                    <p:anim calcmode="lin" valueType="num">
                                      <p:cBhvr>
                                        <p:cTn id="56" dur="1000"/>
                                        <p:tgtEl>
                                          <p:spTgt spid="40"/>
                                        </p:tgtEl>
                                        <p:attrNameLst>
                                          <p:attrName>ppt_x</p:attrName>
                                        </p:attrNameLst>
                                      </p:cBhvr>
                                      <p:tavLst>
                                        <p:tav tm="0">
                                          <p:val>
                                            <p:strVal val="ppt_x"/>
                                          </p:val>
                                        </p:tav>
                                        <p:tav tm="100000">
                                          <p:val>
                                            <p:strVal val="ppt_x"/>
                                          </p:val>
                                        </p:tav>
                                      </p:tavLst>
                                    </p:anim>
                                    <p:anim calcmode="lin" valueType="num">
                                      <p:cBhvr>
                                        <p:cTn id="57" dur="1000"/>
                                        <p:tgtEl>
                                          <p:spTgt spid="40"/>
                                        </p:tgtEl>
                                        <p:attrNameLst>
                                          <p:attrName>ppt_y</p:attrName>
                                        </p:attrNameLst>
                                      </p:cBhvr>
                                      <p:tavLst>
                                        <p:tav tm="0">
                                          <p:val>
                                            <p:strVal val="ppt_y"/>
                                          </p:val>
                                        </p:tav>
                                        <p:tav tm="100000">
                                          <p:val>
                                            <p:strVal val="ppt_y+.1"/>
                                          </p:val>
                                        </p:tav>
                                      </p:tavLst>
                                    </p:anim>
                                    <p:set>
                                      <p:cBhvr>
                                        <p:cTn id="58" dur="1" fill="hold">
                                          <p:stCondLst>
                                            <p:cond delay="999"/>
                                          </p:stCondLst>
                                        </p:cTn>
                                        <p:tgtEl>
                                          <p:spTgt spid="4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exit" presetSubtype="0" fill="hold" grpId="0" nodeType="clickEffect">
                                  <p:stCondLst>
                                    <p:cond delay="0"/>
                                  </p:stCondLst>
                                  <p:childTnLst>
                                    <p:animEffect transition="out" filter="fade">
                                      <p:cBhvr>
                                        <p:cTn id="62" dur="1000"/>
                                        <p:tgtEl>
                                          <p:spTgt spid="46"/>
                                        </p:tgtEl>
                                      </p:cBhvr>
                                    </p:animEffect>
                                    <p:anim calcmode="lin" valueType="num">
                                      <p:cBhvr>
                                        <p:cTn id="63" dur="1000"/>
                                        <p:tgtEl>
                                          <p:spTgt spid="46"/>
                                        </p:tgtEl>
                                        <p:attrNameLst>
                                          <p:attrName>ppt_x</p:attrName>
                                        </p:attrNameLst>
                                      </p:cBhvr>
                                      <p:tavLst>
                                        <p:tav tm="0">
                                          <p:val>
                                            <p:strVal val="ppt_x"/>
                                          </p:val>
                                        </p:tav>
                                        <p:tav tm="100000">
                                          <p:val>
                                            <p:strVal val="ppt_x"/>
                                          </p:val>
                                        </p:tav>
                                      </p:tavLst>
                                    </p:anim>
                                    <p:anim calcmode="lin" valueType="num">
                                      <p:cBhvr>
                                        <p:cTn id="64" dur="1000"/>
                                        <p:tgtEl>
                                          <p:spTgt spid="46"/>
                                        </p:tgtEl>
                                        <p:attrNameLst>
                                          <p:attrName>ppt_y</p:attrName>
                                        </p:attrNameLst>
                                      </p:cBhvr>
                                      <p:tavLst>
                                        <p:tav tm="0">
                                          <p:val>
                                            <p:strVal val="ppt_y"/>
                                          </p:val>
                                        </p:tav>
                                        <p:tav tm="100000">
                                          <p:val>
                                            <p:strVal val="ppt_y+.1"/>
                                          </p:val>
                                        </p:tav>
                                      </p:tavLst>
                                    </p:anim>
                                    <p:set>
                                      <p:cBhvr>
                                        <p:cTn id="65" dur="1" fill="hold">
                                          <p:stCondLst>
                                            <p:cond delay="999"/>
                                          </p:stCondLst>
                                        </p:cTn>
                                        <p:tgtEl>
                                          <p:spTgt spid="4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42" presetClass="exit" presetSubtype="0" fill="hold" grpId="0" nodeType="clickEffect">
                                  <p:stCondLst>
                                    <p:cond delay="0"/>
                                  </p:stCondLst>
                                  <p:childTnLst>
                                    <p:animEffect transition="out" filter="fade">
                                      <p:cBhvr>
                                        <p:cTn id="69" dur="1000"/>
                                        <p:tgtEl>
                                          <p:spTgt spid="44"/>
                                        </p:tgtEl>
                                      </p:cBhvr>
                                    </p:animEffect>
                                    <p:anim calcmode="lin" valueType="num">
                                      <p:cBhvr>
                                        <p:cTn id="70" dur="1000"/>
                                        <p:tgtEl>
                                          <p:spTgt spid="44"/>
                                        </p:tgtEl>
                                        <p:attrNameLst>
                                          <p:attrName>ppt_x</p:attrName>
                                        </p:attrNameLst>
                                      </p:cBhvr>
                                      <p:tavLst>
                                        <p:tav tm="0">
                                          <p:val>
                                            <p:strVal val="ppt_x"/>
                                          </p:val>
                                        </p:tav>
                                        <p:tav tm="100000">
                                          <p:val>
                                            <p:strVal val="ppt_x"/>
                                          </p:val>
                                        </p:tav>
                                      </p:tavLst>
                                    </p:anim>
                                    <p:anim calcmode="lin" valueType="num">
                                      <p:cBhvr>
                                        <p:cTn id="71" dur="1000"/>
                                        <p:tgtEl>
                                          <p:spTgt spid="44"/>
                                        </p:tgtEl>
                                        <p:attrNameLst>
                                          <p:attrName>ppt_y</p:attrName>
                                        </p:attrNameLst>
                                      </p:cBhvr>
                                      <p:tavLst>
                                        <p:tav tm="0">
                                          <p:val>
                                            <p:strVal val="ppt_y"/>
                                          </p:val>
                                        </p:tav>
                                        <p:tav tm="100000">
                                          <p:val>
                                            <p:strVal val="ppt_y+.1"/>
                                          </p:val>
                                        </p:tav>
                                      </p:tavLst>
                                    </p:anim>
                                    <p:set>
                                      <p:cBhvr>
                                        <p:cTn id="72" dur="1" fill="hold">
                                          <p:stCondLst>
                                            <p:cond delay="999"/>
                                          </p:stCondLst>
                                        </p:cTn>
                                        <p:tgtEl>
                                          <p:spTgt spid="4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42" presetClass="exit" presetSubtype="0" fill="hold" grpId="0" nodeType="clickEffect">
                                  <p:stCondLst>
                                    <p:cond delay="0"/>
                                  </p:stCondLst>
                                  <p:childTnLst>
                                    <p:animEffect transition="out" filter="fade">
                                      <p:cBhvr>
                                        <p:cTn id="76" dur="1000"/>
                                        <p:tgtEl>
                                          <p:spTgt spid="45"/>
                                        </p:tgtEl>
                                      </p:cBhvr>
                                    </p:animEffect>
                                    <p:anim calcmode="lin" valueType="num">
                                      <p:cBhvr>
                                        <p:cTn id="77" dur="1000"/>
                                        <p:tgtEl>
                                          <p:spTgt spid="45"/>
                                        </p:tgtEl>
                                        <p:attrNameLst>
                                          <p:attrName>ppt_x</p:attrName>
                                        </p:attrNameLst>
                                      </p:cBhvr>
                                      <p:tavLst>
                                        <p:tav tm="0">
                                          <p:val>
                                            <p:strVal val="ppt_x"/>
                                          </p:val>
                                        </p:tav>
                                        <p:tav tm="100000">
                                          <p:val>
                                            <p:strVal val="ppt_x"/>
                                          </p:val>
                                        </p:tav>
                                      </p:tavLst>
                                    </p:anim>
                                    <p:anim calcmode="lin" valueType="num">
                                      <p:cBhvr>
                                        <p:cTn id="78" dur="1000"/>
                                        <p:tgtEl>
                                          <p:spTgt spid="45"/>
                                        </p:tgtEl>
                                        <p:attrNameLst>
                                          <p:attrName>ppt_y</p:attrName>
                                        </p:attrNameLst>
                                      </p:cBhvr>
                                      <p:tavLst>
                                        <p:tav tm="0">
                                          <p:val>
                                            <p:strVal val="ppt_y"/>
                                          </p:val>
                                        </p:tav>
                                        <p:tav tm="100000">
                                          <p:val>
                                            <p:strVal val="ppt_y+.1"/>
                                          </p:val>
                                        </p:tav>
                                      </p:tavLst>
                                    </p:anim>
                                    <p:set>
                                      <p:cBhvr>
                                        <p:cTn id="79" dur="1" fill="hold">
                                          <p:stCondLst>
                                            <p:cond delay="9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6" grpId="0" animBg="1"/>
      <p:bldP spid="37" grpId="0" animBg="1"/>
      <p:bldP spid="38" grpId="0" animBg="1"/>
      <p:bldP spid="40" grpId="0" animBg="1"/>
      <p:bldP spid="42" grpId="0" animBg="1"/>
      <p:bldP spid="43" grpId="0" animBg="1"/>
      <p:bldP spid="44" grpId="0" animBg="1"/>
      <p:bldP spid="45" grpId="0" animBg="1"/>
      <p:bldP spid="46" grpId="0" animBg="1"/>
      <p:bldP spid="4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D5F22BB-7CB4-4063-ACEA-25A20E379475}"/>
              </a:ext>
            </a:extLst>
          </p:cNvPr>
          <p:cNvGrpSpPr/>
          <p:nvPr/>
        </p:nvGrpSpPr>
        <p:grpSpPr>
          <a:xfrm>
            <a:off x="335360" y="1382708"/>
            <a:ext cx="7416824" cy="3312368"/>
            <a:chOff x="335360" y="1382708"/>
            <a:chExt cx="7416824" cy="3312368"/>
          </a:xfrm>
        </p:grpSpPr>
        <p:pic>
          <p:nvPicPr>
            <p:cNvPr id="2" name="图片 2">
              <a:extLst>
                <a:ext uri="{FF2B5EF4-FFF2-40B4-BE49-F238E27FC236}">
                  <a16:creationId xmlns:a16="http://schemas.microsoft.com/office/drawing/2014/main" id="{F673F9D7-CBA2-4B3F-9327-B85E13DD1252}"/>
                </a:ext>
              </a:extLst>
            </p:cNvPr>
            <p:cNvPicPr>
              <a:picLocks noChangeAspect="1"/>
            </p:cNvPicPr>
            <p:nvPr/>
          </p:nvPicPr>
          <p:blipFill>
            <a:blip r:embed="rId2"/>
            <a:stretch>
              <a:fillRect/>
            </a:stretch>
          </p:blipFill>
          <p:spPr>
            <a:xfrm>
              <a:off x="335360" y="1382708"/>
              <a:ext cx="7416824" cy="3312368"/>
            </a:xfrm>
            <a:prstGeom prst="rect">
              <a:avLst/>
            </a:prstGeom>
          </p:spPr>
        </p:pic>
        <p:sp>
          <p:nvSpPr>
            <p:cNvPr id="4" name="文本框 10">
              <a:extLst>
                <a:ext uri="{FF2B5EF4-FFF2-40B4-BE49-F238E27FC236}">
                  <a16:creationId xmlns:a16="http://schemas.microsoft.com/office/drawing/2014/main" id="{420CBFD1-EBBB-4075-9DBA-49CD395F72F0}"/>
                </a:ext>
              </a:extLst>
            </p:cNvPr>
            <p:cNvSpPr txBox="1"/>
            <p:nvPr/>
          </p:nvSpPr>
          <p:spPr>
            <a:xfrm>
              <a:off x="1200940" y="1916527"/>
              <a:ext cx="6013495" cy="754694"/>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SimSun" panose="02010600030101010101" pitchFamily="2" charset="-122"/>
                  <a:cs typeface="+mn-cs"/>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76ABB9"/>
                </a:solidFill>
                <a:effectLst>
                  <a:glow rad="63500">
                    <a:srgbClr val="CA8F45">
                      <a:satMod val="175000"/>
                      <a:alpha val="40000"/>
                    </a:srgbClr>
                  </a:glow>
                </a:effectLst>
                <a:uLnTx/>
                <a:uFillTx/>
                <a:latin typeface="UTM Windsor BT" panose="02040603050506020204" pitchFamily="18" charset="0"/>
                <a:ea typeface="微软雅黑"/>
                <a:cs typeface="+mn-ea"/>
                <a:sym typeface="+mn-lt"/>
              </a:endParaRPr>
            </a:p>
          </p:txBody>
        </p:sp>
      </p:grpSp>
      <p:pic>
        <p:nvPicPr>
          <p:cNvPr id="5" name="图片 7">
            <a:extLst>
              <a:ext uri="{FF2B5EF4-FFF2-40B4-BE49-F238E27FC236}">
                <a16:creationId xmlns:a16="http://schemas.microsoft.com/office/drawing/2014/main" id="{00B01551-82FE-4097-8D55-75BE56C765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flipH="1">
            <a:off x="47328" y="5373216"/>
            <a:ext cx="12192000" cy="1545915"/>
          </a:xfrm>
          <a:prstGeom prst="rect">
            <a:avLst/>
          </a:prstGeom>
        </p:spPr>
      </p:pic>
      <p:grpSp>
        <p:nvGrpSpPr>
          <p:cNvPr id="7" name="Group 6">
            <a:extLst>
              <a:ext uri="{FF2B5EF4-FFF2-40B4-BE49-F238E27FC236}">
                <a16:creationId xmlns:a16="http://schemas.microsoft.com/office/drawing/2014/main" id="{D499D0BD-3A2A-467B-BBBB-508AB0744CFA}"/>
              </a:ext>
            </a:extLst>
          </p:cNvPr>
          <p:cNvGrpSpPr/>
          <p:nvPr/>
        </p:nvGrpSpPr>
        <p:grpSpPr>
          <a:xfrm>
            <a:off x="1304222" y="365335"/>
            <a:ext cx="4727190" cy="712657"/>
            <a:chOff x="1304222" y="404664"/>
            <a:chExt cx="4727190" cy="712657"/>
          </a:xfrm>
        </p:grpSpPr>
        <p:sp>
          <p:nvSpPr>
            <p:cNvPr id="8" name="TextBox 7">
              <a:extLst>
                <a:ext uri="{FF2B5EF4-FFF2-40B4-BE49-F238E27FC236}">
                  <a16:creationId xmlns:a16="http://schemas.microsoft.com/office/drawing/2014/main" id="{17600DE3-84A9-48A5-83C0-49D748EF0857}"/>
                </a:ext>
              </a:extLst>
            </p:cNvPr>
            <p:cNvSpPr txBox="1"/>
            <p:nvPr/>
          </p:nvSpPr>
          <p:spPr>
            <a:xfrm>
              <a:off x="1750178" y="438929"/>
              <a:ext cx="4281234" cy="646331"/>
            </a:xfrm>
            <a:prstGeom prst="rect">
              <a:avLst/>
            </a:prstGeom>
            <a:ln>
              <a:solidFill>
                <a:srgbClr val="D14B6C"/>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err="1">
                  <a:ln>
                    <a:noFill/>
                  </a:ln>
                  <a:solidFill>
                    <a:srgbClr val="D14B6C"/>
                  </a:solidFill>
                  <a:effectLst/>
                  <a:uLnTx/>
                  <a:uFillTx/>
                  <a:latin typeface="Times New Roman" panose="02020603050405020304" pitchFamily="18" charset="0"/>
                  <a:ea typeface="微软雅黑"/>
                  <a:cs typeface="Times New Roman" panose="02020603050405020304" pitchFamily="18" charset="0"/>
                </a:rPr>
                <a:t>Liên</a:t>
              </a:r>
              <a:r>
                <a:rPr kumimoji="0" lang="en-US" altLang="en-US" sz="3600" b="1" i="0" u="none" strike="noStrike" kern="1200" cap="none" spc="0" normalizeH="0" baseline="0" noProof="0">
                  <a:ln>
                    <a:noFill/>
                  </a:ln>
                  <a:solidFill>
                    <a:srgbClr val="D14B6C"/>
                  </a:solidFill>
                  <a:effectLst/>
                  <a:uLnTx/>
                  <a:uFillTx/>
                  <a:latin typeface="Times New Roman" panose="02020603050405020304" pitchFamily="18" charset="0"/>
                  <a:ea typeface="微软雅黑"/>
                  <a:cs typeface="Times New Roman" panose="02020603050405020304" pitchFamily="18" charset="0"/>
                </a:rPr>
                <a:t> hệ</a:t>
              </a:r>
              <a:endParaRPr kumimoji="0" lang="en-US" altLang="en-US" sz="3600" b="1" i="0" u="none" strike="noStrike" kern="1200" cap="none" spc="0" normalizeH="0" baseline="0" noProof="0" dirty="0">
                <a:ln>
                  <a:noFill/>
                </a:ln>
                <a:solidFill>
                  <a:srgbClr val="D14B6C"/>
                </a:solidFill>
                <a:effectLst/>
                <a:uLnTx/>
                <a:uFillTx/>
                <a:latin typeface="Times New Roman" panose="02020603050405020304" pitchFamily="18" charset="0"/>
                <a:ea typeface="微软雅黑"/>
                <a:cs typeface="Times New Roman" panose="02020603050405020304" pitchFamily="18" charset="0"/>
              </a:endParaRPr>
            </a:p>
          </p:txBody>
        </p:sp>
        <p:sp>
          <p:nvSpPr>
            <p:cNvPr id="9" name="心电图">
              <a:extLst>
                <a:ext uri="{FF2B5EF4-FFF2-40B4-BE49-F238E27FC236}">
                  <a16:creationId xmlns:a16="http://schemas.microsoft.com/office/drawing/2014/main" id="{FA919B1B-25C2-475F-9CCE-79F168E41BAD}"/>
                </a:ext>
              </a:extLst>
            </p:cNvPr>
            <p:cNvSpPr/>
            <p:nvPr/>
          </p:nvSpPr>
          <p:spPr bwMode="auto">
            <a:xfrm>
              <a:off x="1304222" y="404664"/>
              <a:ext cx="831338" cy="712657"/>
            </a:xfrm>
            <a:custGeom>
              <a:avLst/>
              <a:gdLst>
                <a:gd name="T0" fmla="*/ 1057936 w 2019300"/>
                <a:gd name="T1" fmla="*/ 1427350 h 1766888"/>
                <a:gd name="T2" fmla="*/ 1097009 w 2019300"/>
                <a:gd name="T3" fmla="*/ 1440995 h 1766888"/>
                <a:gd name="T4" fmla="*/ 1134812 w 2019300"/>
                <a:gd name="T5" fmla="*/ 1428936 h 1766888"/>
                <a:gd name="T6" fmla="*/ 1155143 w 2019300"/>
                <a:gd name="T7" fmla="*/ 1405454 h 1766888"/>
                <a:gd name="T8" fmla="*/ 1376876 w 2019300"/>
                <a:gd name="T9" fmla="*/ 1161748 h 1766888"/>
                <a:gd name="T10" fmla="*/ 1401654 w 2019300"/>
                <a:gd name="T11" fmla="*/ 1182374 h 1766888"/>
                <a:gd name="T12" fmla="*/ 1606550 w 2019300"/>
                <a:gd name="T13" fmla="*/ 1189038 h 1766888"/>
                <a:gd name="T14" fmla="*/ 1071596 w 2019300"/>
                <a:gd name="T15" fmla="*/ 1750387 h 1766888"/>
                <a:gd name="T16" fmla="*/ 1029346 w 2019300"/>
                <a:gd name="T17" fmla="*/ 1765302 h 1766888"/>
                <a:gd name="T18" fmla="*/ 983601 w 2019300"/>
                <a:gd name="T19" fmla="*/ 1764032 h 1766888"/>
                <a:gd name="T20" fmla="*/ 941987 w 2019300"/>
                <a:gd name="T21" fmla="*/ 1747214 h 1766888"/>
                <a:gd name="T22" fmla="*/ 516628 w 2019300"/>
                <a:gd name="T23" fmla="*/ 1189038 h 1766888"/>
                <a:gd name="T24" fmla="*/ 544265 w 2019300"/>
                <a:gd name="T25" fmla="*/ 1182374 h 1766888"/>
                <a:gd name="T26" fmla="*/ 561102 w 2019300"/>
                <a:gd name="T27" fmla="*/ 1170633 h 1766888"/>
                <a:gd name="T28" fmla="*/ 798083 w 2019300"/>
                <a:gd name="T29" fmla="*/ 611188 h 1766888"/>
                <a:gd name="T30" fmla="*/ 602838 w 2019300"/>
                <a:gd name="T31" fmla="*/ 3809 h 1766888"/>
                <a:gd name="T32" fmla="*/ 692676 w 2019300"/>
                <a:gd name="T33" fmla="*/ 22854 h 1766888"/>
                <a:gd name="T34" fmla="*/ 777435 w 2019300"/>
                <a:gd name="T35" fmla="*/ 56817 h 1766888"/>
                <a:gd name="T36" fmla="*/ 855211 w 2019300"/>
                <a:gd name="T37" fmla="*/ 104746 h 1766888"/>
                <a:gd name="T38" fmla="*/ 929494 w 2019300"/>
                <a:gd name="T39" fmla="*/ 171403 h 1766888"/>
                <a:gd name="T40" fmla="*/ 1009491 w 2019300"/>
                <a:gd name="T41" fmla="*/ 283450 h 1766888"/>
                <a:gd name="T42" fmla="*/ 1089806 w 2019300"/>
                <a:gd name="T43" fmla="*/ 171403 h 1766888"/>
                <a:gd name="T44" fmla="*/ 1163772 w 2019300"/>
                <a:gd name="T45" fmla="*/ 104746 h 1766888"/>
                <a:gd name="T46" fmla="*/ 1241865 w 2019300"/>
                <a:gd name="T47" fmla="*/ 56817 h 1766888"/>
                <a:gd name="T48" fmla="*/ 1326624 w 2019300"/>
                <a:gd name="T49" fmla="*/ 22854 h 1766888"/>
                <a:gd name="T50" fmla="*/ 1416145 w 2019300"/>
                <a:gd name="T51" fmla="*/ 3809 h 1766888"/>
                <a:gd name="T52" fmla="*/ 1509475 w 2019300"/>
                <a:gd name="T53" fmla="*/ 635 h 1766888"/>
                <a:gd name="T54" fmla="*/ 1600901 w 2019300"/>
                <a:gd name="T55" fmla="*/ 13014 h 1766888"/>
                <a:gd name="T56" fmla="*/ 1687882 w 2019300"/>
                <a:gd name="T57" fmla="*/ 40311 h 1766888"/>
                <a:gd name="T58" fmla="*/ 1769150 w 2019300"/>
                <a:gd name="T59" fmla="*/ 82527 h 1766888"/>
                <a:gd name="T60" fmla="*/ 1842480 w 2019300"/>
                <a:gd name="T61" fmla="*/ 138709 h 1766888"/>
                <a:gd name="T62" fmla="*/ 1905971 w 2019300"/>
                <a:gd name="T63" fmla="*/ 206636 h 1766888"/>
                <a:gd name="T64" fmla="*/ 1956128 w 2019300"/>
                <a:gd name="T65" fmla="*/ 283767 h 1766888"/>
                <a:gd name="T66" fmla="*/ 1991999 w 2019300"/>
                <a:gd name="T67" fmla="*/ 367247 h 1766888"/>
                <a:gd name="T68" fmla="*/ 2012951 w 2019300"/>
                <a:gd name="T69" fmla="*/ 456757 h 1766888"/>
                <a:gd name="T70" fmla="*/ 2018665 w 2019300"/>
                <a:gd name="T71" fmla="*/ 549759 h 1766888"/>
                <a:gd name="T72" fmla="*/ 2008824 w 2019300"/>
                <a:gd name="T73" fmla="*/ 641491 h 1766888"/>
                <a:gd name="T74" fmla="*/ 1983111 w 2019300"/>
                <a:gd name="T75" fmla="*/ 729415 h 1766888"/>
                <a:gd name="T76" fmla="*/ 1943430 w 2019300"/>
                <a:gd name="T77" fmla="*/ 811307 h 1766888"/>
                <a:gd name="T78" fmla="*/ 1889146 w 2019300"/>
                <a:gd name="T79" fmla="*/ 886217 h 1766888"/>
                <a:gd name="T80" fmla="*/ 1321862 w 2019300"/>
                <a:gd name="T81" fmla="*/ 757982 h 1766888"/>
                <a:gd name="T82" fmla="*/ 1294562 w 2019300"/>
                <a:gd name="T83" fmla="*/ 726558 h 1766888"/>
                <a:gd name="T84" fmla="*/ 1257103 w 2019300"/>
                <a:gd name="T85" fmla="*/ 718623 h 1766888"/>
                <a:gd name="T86" fmla="*/ 1219326 w 2019300"/>
                <a:gd name="T87" fmla="*/ 737033 h 1766888"/>
                <a:gd name="T88" fmla="*/ 863782 w 2019300"/>
                <a:gd name="T89" fmla="*/ 397083 h 1766888"/>
                <a:gd name="T90" fmla="*/ 842195 w 2019300"/>
                <a:gd name="T91" fmla="*/ 372960 h 1766888"/>
                <a:gd name="T92" fmla="*/ 811403 w 2019300"/>
                <a:gd name="T93" fmla="*/ 362803 h 1766888"/>
                <a:gd name="T94" fmla="*/ 780293 w 2019300"/>
                <a:gd name="T95" fmla="*/ 368516 h 1766888"/>
                <a:gd name="T96" fmla="*/ 755214 w 2019300"/>
                <a:gd name="T97" fmla="*/ 389148 h 1766888"/>
                <a:gd name="T98" fmla="*/ 147615 w 2019300"/>
                <a:gd name="T99" fmla="*/ 905579 h 1766888"/>
                <a:gd name="T100" fmla="*/ 89521 w 2019300"/>
                <a:gd name="T101" fmla="*/ 833526 h 1766888"/>
                <a:gd name="T102" fmla="*/ 45713 w 2019300"/>
                <a:gd name="T103" fmla="*/ 753221 h 1766888"/>
                <a:gd name="T104" fmla="*/ 15873 w 2019300"/>
                <a:gd name="T105" fmla="*/ 667202 h 1766888"/>
                <a:gd name="T106" fmla="*/ 1270 w 2019300"/>
                <a:gd name="T107" fmla="*/ 576104 h 1766888"/>
                <a:gd name="T108" fmla="*/ 2857 w 2019300"/>
                <a:gd name="T109" fmla="*/ 482785 h 1766888"/>
                <a:gd name="T110" fmla="*/ 19365 w 2019300"/>
                <a:gd name="T111" fmla="*/ 392640 h 1766888"/>
                <a:gd name="T112" fmla="*/ 51110 w 2019300"/>
                <a:gd name="T113" fmla="*/ 307256 h 1766888"/>
                <a:gd name="T114" fmla="*/ 97140 w 2019300"/>
                <a:gd name="T115" fmla="*/ 228220 h 1766888"/>
                <a:gd name="T116" fmla="*/ 157455 w 2019300"/>
                <a:gd name="T117" fmla="*/ 156802 h 1766888"/>
                <a:gd name="T118" fmla="*/ 228247 w 2019300"/>
                <a:gd name="T119" fmla="*/ 97128 h 1766888"/>
                <a:gd name="T120" fmla="*/ 307292 w 2019300"/>
                <a:gd name="T121" fmla="*/ 51103 h 1766888"/>
                <a:gd name="T122" fmla="*/ 392686 w 2019300"/>
                <a:gd name="T123" fmla="*/ 19045 h 1766888"/>
                <a:gd name="T124" fmla="*/ 483159 w 2019300"/>
                <a:gd name="T125" fmla="*/ 2222 h 1766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19300" h="1766888">
                  <a:moveTo>
                    <a:pt x="798083" y="611188"/>
                  </a:moveTo>
                  <a:lnTo>
                    <a:pt x="1039193" y="1402281"/>
                  </a:lnTo>
                  <a:lnTo>
                    <a:pt x="1042052" y="1407993"/>
                  </a:lnTo>
                  <a:lnTo>
                    <a:pt x="1045229" y="1413387"/>
                  </a:lnTo>
                  <a:lnTo>
                    <a:pt x="1049359" y="1418465"/>
                  </a:lnTo>
                  <a:lnTo>
                    <a:pt x="1053171" y="1422907"/>
                  </a:lnTo>
                  <a:lnTo>
                    <a:pt x="1057936" y="1427350"/>
                  </a:lnTo>
                  <a:lnTo>
                    <a:pt x="1062701" y="1430840"/>
                  </a:lnTo>
                  <a:lnTo>
                    <a:pt x="1068101" y="1433696"/>
                  </a:lnTo>
                  <a:lnTo>
                    <a:pt x="1073502" y="1436552"/>
                  </a:lnTo>
                  <a:lnTo>
                    <a:pt x="1079220" y="1438139"/>
                  </a:lnTo>
                  <a:lnTo>
                    <a:pt x="1084938" y="1440043"/>
                  </a:lnTo>
                  <a:lnTo>
                    <a:pt x="1090973" y="1440677"/>
                  </a:lnTo>
                  <a:lnTo>
                    <a:pt x="1097009" y="1440995"/>
                  </a:lnTo>
                  <a:lnTo>
                    <a:pt x="1103363" y="1440677"/>
                  </a:lnTo>
                  <a:lnTo>
                    <a:pt x="1109398" y="1440043"/>
                  </a:lnTo>
                  <a:lnTo>
                    <a:pt x="1115434" y="1438456"/>
                  </a:lnTo>
                  <a:lnTo>
                    <a:pt x="1121470" y="1436552"/>
                  </a:lnTo>
                  <a:lnTo>
                    <a:pt x="1126235" y="1434331"/>
                  </a:lnTo>
                  <a:lnTo>
                    <a:pt x="1130364" y="1431792"/>
                  </a:lnTo>
                  <a:lnTo>
                    <a:pt x="1134812" y="1428936"/>
                  </a:lnTo>
                  <a:lnTo>
                    <a:pt x="1138306" y="1426080"/>
                  </a:lnTo>
                  <a:lnTo>
                    <a:pt x="1141801" y="1422907"/>
                  </a:lnTo>
                  <a:lnTo>
                    <a:pt x="1144977" y="1419417"/>
                  </a:lnTo>
                  <a:lnTo>
                    <a:pt x="1148472" y="1415926"/>
                  </a:lnTo>
                  <a:lnTo>
                    <a:pt x="1150695" y="1411801"/>
                  </a:lnTo>
                  <a:lnTo>
                    <a:pt x="1152919" y="1408627"/>
                  </a:lnTo>
                  <a:lnTo>
                    <a:pt x="1155143" y="1405454"/>
                  </a:lnTo>
                  <a:lnTo>
                    <a:pt x="1157366" y="1401964"/>
                  </a:lnTo>
                  <a:lnTo>
                    <a:pt x="1158637" y="1398473"/>
                  </a:lnTo>
                  <a:lnTo>
                    <a:pt x="1279351" y="961833"/>
                  </a:lnTo>
                  <a:lnTo>
                    <a:pt x="1369569" y="1148738"/>
                  </a:lnTo>
                  <a:lnTo>
                    <a:pt x="1371793" y="1153498"/>
                  </a:lnTo>
                  <a:lnTo>
                    <a:pt x="1374017" y="1157623"/>
                  </a:lnTo>
                  <a:lnTo>
                    <a:pt x="1376876" y="1161748"/>
                  </a:lnTo>
                  <a:lnTo>
                    <a:pt x="1379735" y="1165239"/>
                  </a:lnTo>
                  <a:lnTo>
                    <a:pt x="1382911" y="1168729"/>
                  </a:lnTo>
                  <a:lnTo>
                    <a:pt x="1386088" y="1171903"/>
                  </a:lnTo>
                  <a:lnTo>
                    <a:pt x="1389900" y="1174758"/>
                  </a:lnTo>
                  <a:lnTo>
                    <a:pt x="1393394" y="1177614"/>
                  </a:lnTo>
                  <a:lnTo>
                    <a:pt x="1397524" y="1180153"/>
                  </a:lnTo>
                  <a:lnTo>
                    <a:pt x="1401654" y="1182374"/>
                  </a:lnTo>
                  <a:lnTo>
                    <a:pt x="1406101" y="1184596"/>
                  </a:lnTo>
                  <a:lnTo>
                    <a:pt x="1410231" y="1185865"/>
                  </a:lnTo>
                  <a:lnTo>
                    <a:pt x="1414996" y="1187134"/>
                  </a:lnTo>
                  <a:lnTo>
                    <a:pt x="1419443" y="1188086"/>
                  </a:lnTo>
                  <a:lnTo>
                    <a:pt x="1424526" y="1188721"/>
                  </a:lnTo>
                  <a:lnTo>
                    <a:pt x="1429609" y="1189038"/>
                  </a:lnTo>
                  <a:lnTo>
                    <a:pt x="1606550" y="1189038"/>
                  </a:lnTo>
                  <a:lnTo>
                    <a:pt x="1102092" y="1726588"/>
                  </a:lnTo>
                  <a:lnTo>
                    <a:pt x="1097645" y="1731348"/>
                  </a:lnTo>
                  <a:lnTo>
                    <a:pt x="1092879" y="1735473"/>
                  </a:lnTo>
                  <a:lnTo>
                    <a:pt x="1087797" y="1739598"/>
                  </a:lnTo>
                  <a:lnTo>
                    <a:pt x="1082714" y="1743723"/>
                  </a:lnTo>
                  <a:lnTo>
                    <a:pt x="1076996" y="1747214"/>
                  </a:lnTo>
                  <a:lnTo>
                    <a:pt x="1071596" y="1750387"/>
                  </a:lnTo>
                  <a:lnTo>
                    <a:pt x="1065878" y="1753561"/>
                  </a:lnTo>
                  <a:lnTo>
                    <a:pt x="1060160" y="1756099"/>
                  </a:lnTo>
                  <a:lnTo>
                    <a:pt x="1054124" y="1758638"/>
                  </a:lnTo>
                  <a:lnTo>
                    <a:pt x="1048088" y="1760859"/>
                  </a:lnTo>
                  <a:lnTo>
                    <a:pt x="1041735" y="1762446"/>
                  </a:lnTo>
                  <a:lnTo>
                    <a:pt x="1035699" y="1764032"/>
                  </a:lnTo>
                  <a:lnTo>
                    <a:pt x="1029346" y="1765302"/>
                  </a:lnTo>
                  <a:lnTo>
                    <a:pt x="1022992" y="1766254"/>
                  </a:lnTo>
                  <a:lnTo>
                    <a:pt x="1016004" y="1766571"/>
                  </a:lnTo>
                  <a:lnTo>
                    <a:pt x="1009650" y="1766888"/>
                  </a:lnTo>
                  <a:lnTo>
                    <a:pt x="1003297" y="1766571"/>
                  </a:lnTo>
                  <a:lnTo>
                    <a:pt x="996626" y="1766254"/>
                  </a:lnTo>
                  <a:lnTo>
                    <a:pt x="989955" y="1765302"/>
                  </a:lnTo>
                  <a:lnTo>
                    <a:pt x="983601" y="1764032"/>
                  </a:lnTo>
                  <a:lnTo>
                    <a:pt x="977566" y="1762446"/>
                  </a:lnTo>
                  <a:lnTo>
                    <a:pt x="971212" y="1760859"/>
                  </a:lnTo>
                  <a:lnTo>
                    <a:pt x="965177" y="1758638"/>
                  </a:lnTo>
                  <a:lnTo>
                    <a:pt x="959141" y="1756099"/>
                  </a:lnTo>
                  <a:lnTo>
                    <a:pt x="953423" y="1753561"/>
                  </a:lnTo>
                  <a:lnTo>
                    <a:pt x="947705" y="1750387"/>
                  </a:lnTo>
                  <a:lnTo>
                    <a:pt x="941987" y="1747214"/>
                  </a:lnTo>
                  <a:lnTo>
                    <a:pt x="936586" y="1743723"/>
                  </a:lnTo>
                  <a:lnTo>
                    <a:pt x="931504" y="1739598"/>
                  </a:lnTo>
                  <a:lnTo>
                    <a:pt x="926739" y="1735473"/>
                  </a:lnTo>
                  <a:lnTo>
                    <a:pt x="921656" y="1731348"/>
                  </a:lnTo>
                  <a:lnTo>
                    <a:pt x="916891" y="1726588"/>
                  </a:lnTo>
                  <a:lnTo>
                    <a:pt x="412750" y="1189038"/>
                  </a:lnTo>
                  <a:lnTo>
                    <a:pt x="516628" y="1189038"/>
                  </a:lnTo>
                  <a:lnTo>
                    <a:pt x="516946" y="1189038"/>
                  </a:lnTo>
                  <a:lnTo>
                    <a:pt x="522028" y="1188721"/>
                  </a:lnTo>
                  <a:lnTo>
                    <a:pt x="527429" y="1188086"/>
                  </a:lnTo>
                  <a:lnTo>
                    <a:pt x="532511" y="1186499"/>
                  </a:lnTo>
                  <a:lnTo>
                    <a:pt x="537594" y="1185230"/>
                  </a:lnTo>
                  <a:lnTo>
                    <a:pt x="540771" y="1183961"/>
                  </a:lnTo>
                  <a:lnTo>
                    <a:pt x="544265" y="1182374"/>
                  </a:lnTo>
                  <a:lnTo>
                    <a:pt x="547442" y="1180470"/>
                  </a:lnTo>
                  <a:lnTo>
                    <a:pt x="549666" y="1179518"/>
                  </a:lnTo>
                  <a:lnTo>
                    <a:pt x="551254" y="1178249"/>
                  </a:lnTo>
                  <a:lnTo>
                    <a:pt x="553795" y="1176345"/>
                  </a:lnTo>
                  <a:lnTo>
                    <a:pt x="556337" y="1174441"/>
                  </a:lnTo>
                  <a:lnTo>
                    <a:pt x="558560" y="1172220"/>
                  </a:lnTo>
                  <a:lnTo>
                    <a:pt x="561102" y="1170633"/>
                  </a:lnTo>
                  <a:lnTo>
                    <a:pt x="565231" y="1165239"/>
                  </a:lnTo>
                  <a:lnTo>
                    <a:pt x="567137" y="1163335"/>
                  </a:lnTo>
                  <a:lnTo>
                    <a:pt x="568726" y="1160796"/>
                  </a:lnTo>
                  <a:lnTo>
                    <a:pt x="572220" y="1156036"/>
                  </a:lnTo>
                  <a:lnTo>
                    <a:pt x="575079" y="1150324"/>
                  </a:lnTo>
                  <a:lnTo>
                    <a:pt x="575079" y="1150007"/>
                  </a:lnTo>
                  <a:lnTo>
                    <a:pt x="798083" y="611188"/>
                  </a:lnTo>
                  <a:close/>
                  <a:moveTo>
                    <a:pt x="523158" y="0"/>
                  </a:moveTo>
                  <a:lnTo>
                    <a:pt x="536173" y="0"/>
                  </a:lnTo>
                  <a:lnTo>
                    <a:pt x="549824" y="0"/>
                  </a:lnTo>
                  <a:lnTo>
                    <a:pt x="562839" y="635"/>
                  </a:lnTo>
                  <a:lnTo>
                    <a:pt x="576490" y="1270"/>
                  </a:lnTo>
                  <a:lnTo>
                    <a:pt x="589822" y="2222"/>
                  </a:lnTo>
                  <a:lnTo>
                    <a:pt x="602838" y="3809"/>
                  </a:lnTo>
                  <a:lnTo>
                    <a:pt x="615536" y="5713"/>
                  </a:lnTo>
                  <a:lnTo>
                    <a:pt x="628869" y="7618"/>
                  </a:lnTo>
                  <a:lnTo>
                    <a:pt x="641567" y="10157"/>
                  </a:lnTo>
                  <a:lnTo>
                    <a:pt x="654582" y="13014"/>
                  </a:lnTo>
                  <a:lnTo>
                    <a:pt x="667280" y="15871"/>
                  </a:lnTo>
                  <a:lnTo>
                    <a:pt x="679978" y="19045"/>
                  </a:lnTo>
                  <a:lnTo>
                    <a:pt x="692676" y="22854"/>
                  </a:lnTo>
                  <a:lnTo>
                    <a:pt x="705057" y="26980"/>
                  </a:lnTo>
                  <a:lnTo>
                    <a:pt x="717120" y="31106"/>
                  </a:lnTo>
                  <a:lnTo>
                    <a:pt x="729501" y="35550"/>
                  </a:lnTo>
                  <a:lnTo>
                    <a:pt x="741881" y="40311"/>
                  </a:lnTo>
                  <a:lnTo>
                    <a:pt x="753627" y="45390"/>
                  </a:lnTo>
                  <a:lnTo>
                    <a:pt x="765690" y="51103"/>
                  </a:lnTo>
                  <a:lnTo>
                    <a:pt x="777435" y="56817"/>
                  </a:lnTo>
                  <a:lnTo>
                    <a:pt x="788864" y="62848"/>
                  </a:lnTo>
                  <a:lnTo>
                    <a:pt x="800292" y="68879"/>
                  </a:lnTo>
                  <a:lnTo>
                    <a:pt x="811403" y="75862"/>
                  </a:lnTo>
                  <a:lnTo>
                    <a:pt x="822513" y="82527"/>
                  </a:lnTo>
                  <a:lnTo>
                    <a:pt x="833624" y="89510"/>
                  </a:lnTo>
                  <a:lnTo>
                    <a:pt x="844735" y="97128"/>
                  </a:lnTo>
                  <a:lnTo>
                    <a:pt x="855211" y="104746"/>
                  </a:lnTo>
                  <a:lnTo>
                    <a:pt x="865687" y="112682"/>
                  </a:lnTo>
                  <a:lnTo>
                    <a:pt x="875845" y="121252"/>
                  </a:lnTo>
                  <a:lnTo>
                    <a:pt x="886321" y="129822"/>
                  </a:lnTo>
                  <a:lnTo>
                    <a:pt x="896162" y="138709"/>
                  </a:lnTo>
                  <a:lnTo>
                    <a:pt x="906003" y="147597"/>
                  </a:lnTo>
                  <a:lnTo>
                    <a:pt x="915526" y="156802"/>
                  </a:lnTo>
                  <a:lnTo>
                    <a:pt x="929494" y="171403"/>
                  </a:lnTo>
                  <a:lnTo>
                    <a:pt x="942510" y="186321"/>
                  </a:lnTo>
                  <a:lnTo>
                    <a:pt x="955525" y="201557"/>
                  </a:lnTo>
                  <a:lnTo>
                    <a:pt x="967588" y="217110"/>
                  </a:lnTo>
                  <a:lnTo>
                    <a:pt x="979016" y="232981"/>
                  </a:lnTo>
                  <a:lnTo>
                    <a:pt x="989492" y="249487"/>
                  </a:lnTo>
                  <a:lnTo>
                    <a:pt x="999968" y="266309"/>
                  </a:lnTo>
                  <a:lnTo>
                    <a:pt x="1009491" y="283450"/>
                  </a:lnTo>
                  <a:lnTo>
                    <a:pt x="1019015" y="266309"/>
                  </a:lnTo>
                  <a:lnTo>
                    <a:pt x="1029173" y="249487"/>
                  </a:lnTo>
                  <a:lnTo>
                    <a:pt x="1040284" y="232981"/>
                  </a:lnTo>
                  <a:lnTo>
                    <a:pt x="1051712" y="217110"/>
                  </a:lnTo>
                  <a:lnTo>
                    <a:pt x="1063775" y="201557"/>
                  </a:lnTo>
                  <a:lnTo>
                    <a:pt x="1076156" y="186321"/>
                  </a:lnTo>
                  <a:lnTo>
                    <a:pt x="1089806" y="171403"/>
                  </a:lnTo>
                  <a:lnTo>
                    <a:pt x="1103457" y="156802"/>
                  </a:lnTo>
                  <a:lnTo>
                    <a:pt x="1113298" y="147597"/>
                  </a:lnTo>
                  <a:lnTo>
                    <a:pt x="1122821" y="138709"/>
                  </a:lnTo>
                  <a:lnTo>
                    <a:pt x="1132662" y="129822"/>
                  </a:lnTo>
                  <a:lnTo>
                    <a:pt x="1143138" y="121252"/>
                  </a:lnTo>
                  <a:lnTo>
                    <a:pt x="1153296" y="112682"/>
                  </a:lnTo>
                  <a:lnTo>
                    <a:pt x="1163772" y="104746"/>
                  </a:lnTo>
                  <a:lnTo>
                    <a:pt x="1174566" y="97128"/>
                  </a:lnTo>
                  <a:lnTo>
                    <a:pt x="1185359" y="89510"/>
                  </a:lnTo>
                  <a:lnTo>
                    <a:pt x="1196470" y="82527"/>
                  </a:lnTo>
                  <a:lnTo>
                    <a:pt x="1207580" y="75862"/>
                  </a:lnTo>
                  <a:lnTo>
                    <a:pt x="1219009" y="68879"/>
                  </a:lnTo>
                  <a:lnTo>
                    <a:pt x="1230437" y="62848"/>
                  </a:lnTo>
                  <a:lnTo>
                    <a:pt x="1241865" y="56817"/>
                  </a:lnTo>
                  <a:lnTo>
                    <a:pt x="1253611" y="51103"/>
                  </a:lnTo>
                  <a:lnTo>
                    <a:pt x="1265356" y="45390"/>
                  </a:lnTo>
                  <a:lnTo>
                    <a:pt x="1277419" y="40311"/>
                  </a:lnTo>
                  <a:lnTo>
                    <a:pt x="1289482" y="35550"/>
                  </a:lnTo>
                  <a:lnTo>
                    <a:pt x="1301546" y="31106"/>
                  </a:lnTo>
                  <a:lnTo>
                    <a:pt x="1313926" y="26980"/>
                  </a:lnTo>
                  <a:lnTo>
                    <a:pt x="1326624" y="22854"/>
                  </a:lnTo>
                  <a:lnTo>
                    <a:pt x="1339005" y="19045"/>
                  </a:lnTo>
                  <a:lnTo>
                    <a:pt x="1351703" y="15871"/>
                  </a:lnTo>
                  <a:lnTo>
                    <a:pt x="1364718" y="13014"/>
                  </a:lnTo>
                  <a:lnTo>
                    <a:pt x="1377416" y="10157"/>
                  </a:lnTo>
                  <a:lnTo>
                    <a:pt x="1390114" y="7618"/>
                  </a:lnTo>
                  <a:lnTo>
                    <a:pt x="1403130" y="5713"/>
                  </a:lnTo>
                  <a:lnTo>
                    <a:pt x="1416145" y="3809"/>
                  </a:lnTo>
                  <a:lnTo>
                    <a:pt x="1429478" y="2222"/>
                  </a:lnTo>
                  <a:lnTo>
                    <a:pt x="1442493" y="1270"/>
                  </a:lnTo>
                  <a:lnTo>
                    <a:pt x="1456144" y="635"/>
                  </a:lnTo>
                  <a:lnTo>
                    <a:pt x="1469159" y="0"/>
                  </a:lnTo>
                  <a:lnTo>
                    <a:pt x="1482810" y="0"/>
                  </a:lnTo>
                  <a:lnTo>
                    <a:pt x="1496142" y="0"/>
                  </a:lnTo>
                  <a:lnTo>
                    <a:pt x="1509475" y="635"/>
                  </a:lnTo>
                  <a:lnTo>
                    <a:pt x="1522808" y="1270"/>
                  </a:lnTo>
                  <a:lnTo>
                    <a:pt x="1535824" y="2222"/>
                  </a:lnTo>
                  <a:lnTo>
                    <a:pt x="1549157" y="3809"/>
                  </a:lnTo>
                  <a:lnTo>
                    <a:pt x="1562172" y="5713"/>
                  </a:lnTo>
                  <a:lnTo>
                    <a:pt x="1575188" y="7618"/>
                  </a:lnTo>
                  <a:lnTo>
                    <a:pt x="1588203" y="10157"/>
                  </a:lnTo>
                  <a:lnTo>
                    <a:pt x="1600901" y="13014"/>
                  </a:lnTo>
                  <a:lnTo>
                    <a:pt x="1613916" y="15871"/>
                  </a:lnTo>
                  <a:lnTo>
                    <a:pt x="1626297" y="19045"/>
                  </a:lnTo>
                  <a:lnTo>
                    <a:pt x="1638678" y="22854"/>
                  </a:lnTo>
                  <a:lnTo>
                    <a:pt x="1651376" y="26980"/>
                  </a:lnTo>
                  <a:lnTo>
                    <a:pt x="1663756" y="31106"/>
                  </a:lnTo>
                  <a:lnTo>
                    <a:pt x="1675819" y="35550"/>
                  </a:lnTo>
                  <a:lnTo>
                    <a:pt x="1687882" y="40311"/>
                  </a:lnTo>
                  <a:lnTo>
                    <a:pt x="1699945" y="45390"/>
                  </a:lnTo>
                  <a:lnTo>
                    <a:pt x="1711691" y="51103"/>
                  </a:lnTo>
                  <a:lnTo>
                    <a:pt x="1723437" y="56817"/>
                  </a:lnTo>
                  <a:lnTo>
                    <a:pt x="1735182" y="62848"/>
                  </a:lnTo>
                  <a:lnTo>
                    <a:pt x="1746611" y="68879"/>
                  </a:lnTo>
                  <a:lnTo>
                    <a:pt x="1757721" y="75862"/>
                  </a:lnTo>
                  <a:lnTo>
                    <a:pt x="1769150" y="82527"/>
                  </a:lnTo>
                  <a:lnTo>
                    <a:pt x="1780260" y="89510"/>
                  </a:lnTo>
                  <a:lnTo>
                    <a:pt x="1790736" y="97128"/>
                  </a:lnTo>
                  <a:lnTo>
                    <a:pt x="1801529" y="104746"/>
                  </a:lnTo>
                  <a:lnTo>
                    <a:pt x="1812323" y="112682"/>
                  </a:lnTo>
                  <a:lnTo>
                    <a:pt x="1822481" y="121252"/>
                  </a:lnTo>
                  <a:lnTo>
                    <a:pt x="1832640" y="129822"/>
                  </a:lnTo>
                  <a:lnTo>
                    <a:pt x="1842480" y="138709"/>
                  </a:lnTo>
                  <a:lnTo>
                    <a:pt x="1852004" y="147597"/>
                  </a:lnTo>
                  <a:lnTo>
                    <a:pt x="1861845" y="156802"/>
                  </a:lnTo>
                  <a:lnTo>
                    <a:pt x="1871368" y="166642"/>
                  </a:lnTo>
                  <a:lnTo>
                    <a:pt x="1880257" y="176482"/>
                  </a:lnTo>
                  <a:lnTo>
                    <a:pt x="1889146" y="186321"/>
                  </a:lnTo>
                  <a:lnTo>
                    <a:pt x="1897717" y="196479"/>
                  </a:lnTo>
                  <a:lnTo>
                    <a:pt x="1905971" y="206636"/>
                  </a:lnTo>
                  <a:lnTo>
                    <a:pt x="1914224" y="217428"/>
                  </a:lnTo>
                  <a:lnTo>
                    <a:pt x="1921526" y="228220"/>
                  </a:lnTo>
                  <a:lnTo>
                    <a:pt x="1929144" y="238694"/>
                  </a:lnTo>
                  <a:lnTo>
                    <a:pt x="1936128" y="249804"/>
                  </a:lnTo>
                  <a:lnTo>
                    <a:pt x="1943430" y="260913"/>
                  </a:lnTo>
                  <a:lnTo>
                    <a:pt x="1949779" y="272340"/>
                  </a:lnTo>
                  <a:lnTo>
                    <a:pt x="1956128" y="283767"/>
                  </a:lnTo>
                  <a:lnTo>
                    <a:pt x="1962159" y="295511"/>
                  </a:lnTo>
                  <a:lnTo>
                    <a:pt x="1967873" y="307256"/>
                  </a:lnTo>
                  <a:lnTo>
                    <a:pt x="1973270" y="319000"/>
                  </a:lnTo>
                  <a:lnTo>
                    <a:pt x="1978667" y="331062"/>
                  </a:lnTo>
                  <a:lnTo>
                    <a:pt x="1983111" y="343123"/>
                  </a:lnTo>
                  <a:lnTo>
                    <a:pt x="1987873" y="355185"/>
                  </a:lnTo>
                  <a:lnTo>
                    <a:pt x="1991999" y="367247"/>
                  </a:lnTo>
                  <a:lnTo>
                    <a:pt x="1996126" y="379943"/>
                  </a:lnTo>
                  <a:lnTo>
                    <a:pt x="1999618" y="392640"/>
                  </a:lnTo>
                  <a:lnTo>
                    <a:pt x="2003110" y="405019"/>
                  </a:lnTo>
                  <a:lnTo>
                    <a:pt x="2005967" y="418033"/>
                  </a:lnTo>
                  <a:lnTo>
                    <a:pt x="2008824" y="430729"/>
                  </a:lnTo>
                  <a:lnTo>
                    <a:pt x="2011364" y="443426"/>
                  </a:lnTo>
                  <a:lnTo>
                    <a:pt x="2012951" y="456757"/>
                  </a:lnTo>
                  <a:lnTo>
                    <a:pt x="2014856" y="469771"/>
                  </a:lnTo>
                  <a:lnTo>
                    <a:pt x="2016443" y="482785"/>
                  </a:lnTo>
                  <a:lnTo>
                    <a:pt x="2017713" y="496116"/>
                  </a:lnTo>
                  <a:lnTo>
                    <a:pt x="2018348" y="509448"/>
                  </a:lnTo>
                  <a:lnTo>
                    <a:pt x="2018665" y="522462"/>
                  </a:lnTo>
                  <a:lnTo>
                    <a:pt x="2019300" y="536110"/>
                  </a:lnTo>
                  <a:lnTo>
                    <a:pt x="2018665" y="549759"/>
                  </a:lnTo>
                  <a:lnTo>
                    <a:pt x="2018348" y="562773"/>
                  </a:lnTo>
                  <a:lnTo>
                    <a:pt x="2017713" y="576104"/>
                  </a:lnTo>
                  <a:lnTo>
                    <a:pt x="2016443" y="589436"/>
                  </a:lnTo>
                  <a:lnTo>
                    <a:pt x="2014856" y="602767"/>
                  </a:lnTo>
                  <a:lnTo>
                    <a:pt x="2012951" y="615464"/>
                  </a:lnTo>
                  <a:lnTo>
                    <a:pt x="2011364" y="628795"/>
                  </a:lnTo>
                  <a:lnTo>
                    <a:pt x="2008824" y="641491"/>
                  </a:lnTo>
                  <a:lnTo>
                    <a:pt x="2005967" y="654188"/>
                  </a:lnTo>
                  <a:lnTo>
                    <a:pt x="2003110" y="667202"/>
                  </a:lnTo>
                  <a:lnTo>
                    <a:pt x="1999618" y="679898"/>
                  </a:lnTo>
                  <a:lnTo>
                    <a:pt x="1996126" y="692277"/>
                  </a:lnTo>
                  <a:lnTo>
                    <a:pt x="1991999" y="704974"/>
                  </a:lnTo>
                  <a:lnTo>
                    <a:pt x="1987873" y="717036"/>
                  </a:lnTo>
                  <a:lnTo>
                    <a:pt x="1983111" y="729415"/>
                  </a:lnTo>
                  <a:lnTo>
                    <a:pt x="1978667" y="741476"/>
                  </a:lnTo>
                  <a:lnTo>
                    <a:pt x="1973270" y="753221"/>
                  </a:lnTo>
                  <a:lnTo>
                    <a:pt x="1967873" y="765282"/>
                  </a:lnTo>
                  <a:lnTo>
                    <a:pt x="1962159" y="777027"/>
                  </a:lnTo>
                  <a:lnTo>
                    <a:pt x="1956128" y="788453"/>
                  </a:lnTo>
                  <a:lnTo>
                    <a:pt x="1949779" y="799880"/>
                  </a:lnTo>
                  <a:lnTo>
                    <a:pt x="1943430" y="811307"/>
                  </a:lnTo>
                  <a:lnTo>
                    <a:pt x="1936128" y="822417"/>
                  </a:lnTo>
                  <a:lnTo>
                    <a:pt x="1929144" y="833526"/>
                  </a:lnTo>
                  <a:lnTo>
                    <a:pt x="1921526" y="844318"/>
                  </a:lnTo>
                  <a:lnTo>
                    <a:pt x="1914224" y="855110"/>
                  </a:lnTo>
                  <a:lnTo>
                    <a:pt x="1905971" y="865585"/>
                  </a:lnTo>
                  <a:lnTo>
                    <a:pt x="1897717" y="875742"/>
                  </a:lnTo>
                  <a:lnTo>
                    <a:pt x="1889146" y="886217"/>
                  </a:lnTo>
                  <a:lnTo>
                    <a:pt x="1880257" y="896056"/>
                  </a:lnTo>
                  <a:lnTo>
                    <a:pt x="1871368" y="905579"/>
                  </a:lnTo>
                  <a:lnTo>
                    <a:pt x="1861845" y="915419"/>
                  </a:lnTo>
                  <a:lnTo>
                    <a:pt x="1724389" y="1062063"/>
                  </a:lnTo>
                  <a:lnTo>
                    <a:pt x="1467572" y="1062063"/>
                  </a:lnTo>
                  <a:lnTo>
                    <a:pt x="1324402" y="764330"/>
                  </a:lnTo>
                  <a:lnTo>
                    <a:pt x="1321862" y="757982"/>
                  </a:lnTo>
                  <a:lnTo>
                    <a:pt x="1319005" y="751634"/>
                  </a:lnTo>
                  <a:lnTo>
                    <a:pt x="1315513" y="745920"/>
                  </a:lnTo>
                  <a:lnTo>
                    <a:pt x="1311069" y="740207"/>
                  </a:lnTo>
                  <a:lnTo>
                    <a:pt x="1306307" y="735128"/>
                  </a:lnTo>
                  <a:lnTo>
                    <a:pt x="1300911" y="730367"/>
                  </a:lnTo>
                  <a:lnTo>
                    <a:pt x="1297736" y="728462"/>
                  </a:lnTo>
                  <a:lnTo>
                    <a:pt x="1294562" y="726558"/>
                  </a:lnTo>
                  <a:lnTo>
                    <a:pt x="1291387" y="724971"/>
                  </a:lnTo>
                  <a:lnTo>
                    <a:pt x="1287895" y="723384"/>
                  </a:lnTo>
                  <a:lnTo>
                    <a:pt x="1281864" y="721162"/>
                  </a:lnTo>
                  <a:lnTo>
                    <a:pt x="1275515" y="719892"/>
                  </a:lnTo>
                  <a:lnTo>
                    <a:pt x="1269483" y="718623"/>
                  </a:lnTo>
                  <a:lnTo>
                    <a:pt x="1263452" y="718305"/>
                  </a:lnTo>
                  <a:lnTo>
                    <a:pt x="1257103" y="718623"/>
                  </a:lnTo>
                  <a:lnTo>
                    <a:pt x="1251071" y="719892"/>
                  </a:lnTo>
                  <a:lnTo>
                    <a:pt x="1245357" y="721162"/>
                  </a:lnTo>
                  <a:lnTo>
                    <a:pt x="1239643" y="723384"/>
                  </a:lnTo>
                  <a:lnTo>
                    <a:pt x="1234246" y="725923"/>
                  </a:lnTo>
                  <a:lnTo>
                    <a:pt x="1228849" y="729097"/>
                  </a:lnTo>
                  <a:lnTo>
                    <a:pt x="1223770" y="732589"/>
                  </a:lnTo>
                  <a:lnTo>
                    <a:pt x="1219326" y="737033"/>
                  </a:lnTo>
                  <a:lnTo>
                    <a:pt x="1215517" y="741159"/>
                  </a:lnTo>
                  <a:lnTo>
                    <a:pt x="1211390" y="746238"/>
                  </a:lnTo>
                  <a:lnTo>
                    <a:pt x="1208215" y="751951"/>
                  </a:lnTo>
                  <a:lnTo>
                    <a:pt x="1205358" y="757664"/>
                  </a:lnTo>
                  <a:lnTo>
                    <a:pt x="1095203" y="1155700"/>
                  </a:lnTo>
                  <a:lnTo>
                    <a:pt x="866004" y="401527"/>
                  </a:lnTo>
                  <a:lnTo>
                    <a:pt x="863782" y="397083"/>
                  </a:lnTo>
                  <a:lnTo>
                    <a:pt x="861242" y="392957"/>
                  </a:lnTo>
                  <a:lnTo>
                    <a:pt x="859020" y="389148"/>
                  </a:lnTo>
                  <a:lnTo>
                    <a:pt x="856163" y="385022"/>
                  </a:lnTo>
                  <a:lnTo>
                    <a:pt x="852989" y="381530"/>
                  </a:lnTo>
                  <a:lnTo>
                    <a:pt x="849179" y="378356"/>
                  </a:lnTo>
                  <a:lnTo>
                    <a:pt x="845687" y="375499"/>
                  </a:lnTo>
                  <a:lnTo>
                    <a:pt x="842195" y="372960"/>
                  </a:lnTo>
                  <a:lnTo>
                    <a:pt x="837751" y="370421"/>
                  </a:lnTo>
                  <a:lnTo>
                    <a:pt x="833942" y="368516"/>
                  </a:lnTo>
                  <a:lnTo>
                    <a:pt x="829815" y="366612"/>
                  </a:lnTo>
                  <a:lnTo>
                    <a:pt x="825370" y="365342"/>
                  </a:lnTo>
                  <a:lnTo>
                    <a:pt x="820926" y="364073"/>
                  </a:lnTo>
                  <a:lnTo>
                    <a:pt x="816164" y="363438"/>
                  </a:lnTo>
                  <a:lnTo>
                    <a:pt x="811403" y="362803"/>
                  </a:lnTo>
                  <a:lnTo>
                    <a:pt x="806958" y="362803"/>
                  </a:lnTo>
                  <a:lnTo>
                    <a:pt x="802197" y="362803"/>
                  </a:lnTo>
                  <a:lnTo>
                    <a:pt x="797752" y="363438"/>
                  </a:lnTo>
                  <a:lnTo>
                    <a:pt x="793308" y="364073"/>
                  </a:lnTo>
                  <a:lnTo>
                    <a:pt x="788864" y="365342"/>
                  </a:lnTo>
                  <a:lnTo>
                    <a:pt x="784419" y="366612"/>
                  </a:lnTo>
                  <a:lnTo>
                    <a:pt x="780293" y="368516"/>
                  </a:lnTo>
                  <a:lnTo>
                    <a:pt x="775848" y="370421"/>
                  </a:lnTo>
                  <a:lnTo>
                    <a:pt x="772039" y="372960"/>
                  </a:lnTo>
                  <a:lnTo>
                    <a:pt x="768229" y="375499"/>
                  </a:lnTo>
                  <a:lnTo>
                    <a:pt x="764420" y="378356"/>
                  </a:lnTo>
                  <a:lnTo>
                    <a:pt x="761246" y="381530"/>
                  </a:lnTo>
                  <a:lnTo>
                    <a:pt x="758071" y="385022"/>
                  </a:lnTo>
                  <a:lnTo>
                    <a:pt x="755214" y="389148"/>
                  </a:lnTo>
                  <a:lnTo>
                    <a:pt x="752357" y="392957"/>
                  </a:lnTo>
                  <a:lnTo>
                    <a:pt x="750135" y="397083"/>
                  </a:lnTo>
                  <a:lnTo>
                    <a:pt x="748230" y="401527"/>
                  </a:lnTo>
                  <a:lnTo>
                    <a:pt x="474588" y="1062063"/>
                  </a:lnTo>
                  <a:lnTo>
                    <a:pt x="294911" y="1062063"/>
                  </a:lnTo>
                  <a:lnTo>
                    <a:pt x="157455" y="915419"/>
                  </a:lnTo>
                  <a:lnTo>
                    <a:pt x="147615" y="905579"/>
                  </a:lnTo>
                  <a:lnTo>
                    <a:pt x="138726" y="896056"/>
                  </a:lnTo>
                  <a:lnTo>
                    <a:pt x="129837" y="886217"/>
                  </a:lnTo>
                  <a:lnTo>
                    <a:pt x="121266" y="875742"/>
                  </a:lnTo>
                  <a:lnTo>
                    <a:pt x="113330" y="865585"/>
                  </a:lnTo>
                  <a:lnTo>
                    <a:pt x="105076" y="855110"/>
                  </a:lnTo>
                  <a:lnTo>
                    <a:pt x="97140" y="844318"/>
                  </a:lnTo>
                  <a:lnTo>
                    <a:pt x="89521" y="833526"/>
                  </a:lnTo>
                  <a:lnTo>
                    <a:pt x="82537" y="822417"/>
                  </a:lnTo>
                  <a:lnTo>
                    <a:pt x="75871" y="811307"/>
                  </a:lnTo>
                  <a:lnTo>
                    <a:pt x="68887" y="799880"/>
                  </a:lnTo>
                  <a:lnTo>
                    <a:pt x="62855" y="788453"/>
                  </a:lnTo>
                  <a:lnTo>
                    <a:pt x="56824" y="777027"/>
                  </a:lnTo>
                  <a:lnTo>
                    <a:pt x="51110" y="765282"/>
                  </a:lnTo>
                  <a:lnTo>
                    <a:pt x="45713" y="753221"/>
                  </a:lnTo>
                  <a:lnTo>
                    <a:pt x="40634" y="741476"/>
                  </a:lnTo>
                  <a:lnTo>
                    <a:pt x="35872" y="729415"/>
                  </a:lnTo>
                  <a:lnTo>
                    <a:pt x="31110" y="717036"/>
                  </a:lnTo>
                  <a:lnTo>
                    <a:pt x="26984" y="704974"/>
                  </a:lnTo>
                  <a:lnTo>
                    <a:pt x="23174" y="692277"/>
                  </a:lnTo>
                  <a:lnTo>
                    <a:pt x="19365" y="679898"/>
                  </a:lnTo>
                  <a:lnTo>
                    <a:pt x="15873" y="667202"/>
                  </a:lnTo>
                  <a:lnTo>
                    <a:pt x="13016" y="654188"/>
                  </a:lnTo>
                  <a:lnTo>
                    <a:pt x="10159" y="641491"/>
                  </a:lnTo>
                  <a:lnTo>
                    <a:pt x="7619" y="628795"/>
                  </a:lnTo>
                  <a:lnTo>
                    <a:pt x="6032" y="615464"/>
                  </a:lnTo>
                  <a:lnTo>
                    <a:pt x="4127" y="602767"/>
                  </a:lnTo>
                  <a:lnTo>
                    <a:pt x="2857" y="589436"/>
                  </a:lnTo>
                  <a:lnTo>
                    <a:pt x="1270" y="576104"/>
                  </a:lnTo>
                  <a:lnTo>
                    <a:pt x="635" y="562773"/>
                  </a:lnTo>
                  <a:lnTo>
                    <a:pt x="318" y="549759"/>
                  </a:lnTo>
                  <a:lnTo>
                    <a:pt x="0" y="536110"/>
                  </a:lnTo>
                  <a:lnTo>
                    <a:pt x="318" y="522462"/>
                  </a:lnTo>
                  <a:lnTo>
                    <a:pt x="635" y="509448"/>
                  </a:lnTo>
                  <a:lnTo>
                    <a:pt x="1270" y="496116"/>
                  </a:lnTo>
                  <a:lnTo>
                    <a:pt x="2857" y="482785"/>
                  </a:lnTo>
                  <a:lnTo>
                    <a:pt x="4127" y="469771"/>
                  </a:lnTo>
                  <a:lnTo>
                    <a:pt x="6032" y="456757"/>
                  </a:lnTo>
                  <a:lnTo>
                    <a:pt x="7619" y="443426"/>
                  </a:lnTo>
                  <a:lnTo>
                    <a:pt x="10159" y="430729"/>
                  </a:lnTo>
                  <a:lnTo>
                    <a:pt x="13016" y="418033"/>
                  </a:lnTo>
                  <a:lnTo>
                    <a:pt x="15873" y="405019"/>
                  </a:lnTo>
                  <a:lnTo>
                    <a:pt x="19365" y="392640"/>
                  </a:lnTo>
                  <a:lnTo>
                    <a:pt x="23174" y="379943"/>
                  </a:lnTo>
                  <a:lnTo>
                    <a:pt x="26984" y="367247"/>
                  </a:lnTo>
                  <a:lnTo>
                    <a:pt x="31110" y="355185"/>
                  </a:lnTo>
                  <a:lnTo>
                    <a:pt x="35872" y="343123"/>
                  </a:lnTo>
                  <a:lnTo>
                    <a:pt x="40634" y="331062"/>
                  </a:lnTo>
                  <a:lnTo>
                    <a:pt x="45713" y="319000"/>
                  </a:lnTo>
                  <a:lnTo>
                    <a:pt x="51110" y="307256"/>
                  </a:lnTo>
                  <a:lnTo>
                    <a:pt x="56824" y="295511"/>
                  </a:lnTo>
                  <a:lnTo>
                    <a:pt x="62855" y="283767"/>
                  </a:lnTo>
                  <a:lnTo>
                    <a:pt x="68887" y="272340"/>
                  </a:lnTo>
                  <a:lnTo>
                    <a:pt x="75871" y="260913"/>
                  </a:lnTo>
                  <a:lnTo>
                    <a:pt x="82537" y="249804"/>
                  </a:lnTo>
                  <a:lnTo>
                    <a:pt x="89521" y="238694"/>
                  </a:lnTo>
                  <a:lnTo>
                    <a:pt x="97140" y="228220"/>
                  </a:lnTo>
                  <a:lnTo>
                    <a:pt x="105076" y="217428"/>
                  </a:lnTo>
                  <a:lnTo>
                    <a:pt x="113330" y="206636"/>
                  </a:lnTo>
                  <a:lnTo>
                    <a:pt x="121266" y="196479"/>
                  </a:lnTo>
                  <a:lnTo>
                    <a:pt x="129837" y="186321"/>
                  </a:lnTo>
                  <a:lnTo>
                    <a:pt x="138726" y="176482"/>
                  </a:lnTo>
                  <a:lnTo>
                    <a:pt x="147615" y="166642"/>
                  </a:lnTo>
                  <a:lnTo>
                    <a:pt x="157455" y="156802"/>
                  </a:lnTo>
                  <a:lnTo>
                    <a:pt x="166662" y="147597"/>
                  </a:lnTo>
                  <a:lnTo>
                    <a:pt x="176502" y="138709"/>
                  </a:lnTo>
                  <a:lnTo>
                    <a:pt x="186661" y="129822"/>
                  </a:lnTo>
                  <a:lnTo>
                    <a:pt x="196502" y="121252"/>
                  </a:lnTo>
                  <a:lnTo>
                    <a:pt x="206978" y="112682"/>
                  </a:lnTo>
                  <a:lnTo>
                    <a:pt x="217454" y="104746"/>
                  </a:lnTo>
                  <a:lnTo>
                    <a:pt x="228247" y="97128"/>
                  </a:lnTo>
                  <a:lnTo>
                    <a:pt x="239040" y="89510"/>
                  </a:lnTo>
                  <a:lnTo>
                    <a:pt x="249833" y="82527"/>
                  </a:lnTo>
                  <a:lnTo>
                    <a:pt x="260944" y="75862"/>
                  </a:lnTo>
                  <a:lnTo>
                    <a:pt x="272372" y="68879"/>
                  </a:lnTo>
                  <a:lnTo>
                    <a:pt x="283801" y="62848"/>
                  </a:lnTo>
                  <a:lnTo>
                    <a:pt x="295546" y="56817"/>
                  </a:lnTo>
                  <a:lnTo>
                    <a:pt x="307292" y="51103"/>
                  </a:lnTo>
                  <a:lnTo>
                    <a:pt x="319038" y="45390"/>
                  </a:lnTo>
                  <a:lnTo>
                    <a:pt x="331101" y="40311"/>
                  </a:lnTo>
                  <a:lnTo>
                    <a:pt x="343164" y="35550"/>
                  </a:lnTo>
                  <a:lnTo>
                    <a:pt x="355227" y="31106"/>
                  </a:lnTo>
                  <a:lnTo>
                    <a:pt x="367925" y="26980"/>
                  </a:lnTo>
                  <a:lnTo>
                    <a:pt x="380305" y="22854"/>
                  </a:lnTo>
                  <a:lnTo>
                    <a:pt x="392686" y="19045"/>
                  </a:lnTo>
                  <a:lnTo>
                    <a:pt x="405067" y="15871"/>
                  </a:lnTo>
                  <a:lnTo>
                    <a:pt x="418082" y="13014"/>
                  </a:lnTo>
                  <a:lnTo>
                    <a:pt x="430780" y="10157"/>
                  </a:lnTo>
                  <a:lnTo>
                    <a:pt x="444113" y="7618"/>
                  </a:lnTo>
                  <a:lnTo>
                    <a:pt x="456811" y="5713"/>
                  </a:lnTo>
                  <a:lnTo>
                    <a:pt x="470144" y="3809"/>
                  </a:lnTo>
                  <a:lnTo>
                    <a:pt x="483159" y="2222"/>
                  </a:lnTo>
                  <a:lnTo>
                    <a:pt x="496492" y="1270"/>
                  </a:lnTo>
                  <a:lnTo>
                    <a:pt x="509508" y="635"/>
                  </a:lnTo>
                  <a:lnTo>
                    <a:pt x="523158" y="0"/>
                  </a:lnTo>
                  <a:close/>
                </a:path>
              </a:pathLst>
            </a:custGeom>
            <a:solidFill>
              <a:srgbClr val="F3807F"/>
            </a:solidFill>
            <a:ln>
              <a:noFill/>
            </a:ln>
          </p:spPr>
          <p:txBody>
            <a:bodyPr lIns="96433" tIns="48216" rIns="96433" bIns="48216"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pic>
        <p:nvPicPr>
          <p:cNvPr id="10" name="Picture 9">
            <a:extLst>
              <a:ext uri="{FF2B5EF4-FFF2-40B4-BE49-F238E27FC236}">
                <a16:creationId xmlns:a16="http://schemas.microsoft.com/office/drawing/2014/main" id="{A33D16BF-E0E1-4A38-AA57-6618490F4BB3}"/>
              </a:ext>
            </a:extLst>
          </p:cNvPr>
          <p:cNvPicPr>
            <a:picLocks noChangeAspect="1"/>
          </p:cNvPicPr>
          <p:nvPr/>
        </p:nvPicPr>
        <p:blipFill>
          <a:blip r:embed="rId4"/>
          <a:stretch>
            <a:fillRect/>
          </a:stretch>
        </p:blipFill>
        <p:spPr>
          <a:xfrm>
            <a:off x="96801" y="0"/>
            <a:ext cx="991724" cy="1242176"/>
          </a:xfrm>
          <a:prstGeom prst="rect">
            <a:avLst/>
          </a:prstGeom>
        </p:spPr>
      </p:pic>
      <p:pic>
        <p:nvPicPr>
          <p:cNvPr id="11" name="图片 5">
            <a:extLst>
              <a:ext uri="{FF2B5EF4-FFF2-40B4-BE49-F238E27FC236}">
                <a16:creationId xmlns:a16="http://schemas.microsoft.com/office/drawing/2014/main" id="{E36AB113-CAF5-4393-98D8-B42AACE85EE7}"/>
              </a:ext>
            </a:extLst>
          </p:cNvPr>
          <p:cNvPicPr>
            <a:picLocks noChangeAspect="1"/>
          </p:cNvPicPr>
          <p:nvPr/>
        </p:nvPicPr>
        <p:blipFill>
          <a:blip r:embed="rId5"/>
          <a:stretch>
            <a:fillRect/>
          </a:stretch>
        </p:blipFill>
        <p:spPr>
          <a:xfrm rot="20078569">
            <a:off x="6875952" y="3033094"/>
            <a:ext cx="1314450" cy="685800"/>
          </a:xfrm>
          <a:prstGeom prst="rect">
            <a:avLst/>
          </a:prstGeom>
        </p:spPr>
      </p:pic>
      <p:grpSp>
        <p:nvGrpSpPr>
          <p:cNvPr id="12" name="Teacher's pink background">
            <a:extLst>
              <a:ext uri="{FF2B5EF4-FFF2-40B4-BE49-F238E27FC236}">
                <a16:creationId xmlns:a16="http://schemas.microsoft.com/office/drawing/2014/main" id="{FCC8E58F-3E6C-4D88-8E87-20FA01FF5063}"/>
              </a:ext>
            </a:extLst>
          </p:cNvPr>
          <p:cNvGrpSpPr/>
          <p:nvPr/>
        </p:nvGrpSpPr>
        <p:grpSpPr>
          <a:xfrm>
            <a:off x="7710523" y="3412933"/>
            <a:ext cx="3181509" cy="3132034"/>
            <a:chOff x="877552" y="1545019"/>
            <a:chExt cx="2573760" cy="2568997"/>
          </a:xfrm>
        </p:grpSpPr>
        <p:sp>
          <p:nvSpPr>
            <p:cNvPr id="13" name="Teacher Pink background">
              <a:extLst>
                <a:ext uri="{FF2B5EF4-FFF2-40B4-BE49-F238E27FC236}">
                  <a16:creationId xmlns:a16="http://schemas.microsoft.com/office/drawing/2014/main" id="{2AD8EB4F-C349-4D7F-A2EA-D56A75BCC1EF}"/>
                </a:ext>
              </a:extLst>
            </p:cNvPr>
            <p:cNvSpPr/>
            <p:nvPr/>
          </p:nvSpPr>
          <p:spPr>
            <a:xfrm>
              <a:off x="877552" y="1545019"/>
              <a:ext cx="2573760" cy="2436855"/>
            </a:xfrm>
            <a:custGeom>
              <a:avLst/>
              <a:gdLst>
                <a:gd name="connsiteX0" fmla="*/ 1286880 w 2573760"/>
                <a:gd name="connsiteY0" fmla="*/ 0 h 2436855"/>
                <a:gd name="connsiteX1" fmla="*/ 2573760 w 2573760"/>
                <a:gd name="connsiteY1" fmla="*/ 1286880 h 2436855"/>
                <a:gd name="connsiteX2" fmla="*/ 2472631 w 2573760"/>
                <a:gd name="connsiteY2" fmla="*/ 1787792 h 2436855"/>
                <a:gd name="connsiteX3" fmla="*/ 2439988 w 2573760"/>
                <a:gd name="connsiteY3" fmla="*/ 1855553 h 2436855"/>
                <a:gd name="connsiteX4" fmla="*/ 2386760 w 2573760"/>
                <a:gd name="connsiteY4" fmla="*/ 1926734 h 2436855"/>
                <a:gd name="connsiteX5" fmla="*/ 1305071 w 2573760"/>
                <a:gd name="connsiteY5" fmla="*/ 2436855 h 2436855"/>
                <a:gd name="connsiteX6" fmla="*/ 72470 w 2573760"/>
                <a:gd name="connsiteY6" fmla="*/ 1703241 h 2436855"/>
                <a:gd name="connsiteX7" fmla="*/ 62953 w 2573760"/>
                <a:gd name="connsiteY7" fmla="*/ 1683484 h 2436855"/>
                <a:gd name="connsiteX8" fmla="*/ 57856 w 2573760"/>
                <a:gd name="connsiteY8" fmla="*/ 1669559 h 2436855"/>
                <a:gd name="connsiteX9" fmla="*/ 0 w 2573760"/>
                <a:gd name="connsiteY9" fmla="*/ 1286880 h 2436855"/>
                <a:gd name="connsiteX10" fmla="*/ 1286880 w 2573760"/>
                <a:gd name="connsiteY10" fmla="*/ 0 h 243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3760" h="2436855">
                  <a:moveTo>
                    <a:pt x="1286880" y="0"/>
                  </a:moveTo>
                  <a:cubicBezTo>
                    <a:pt x="1997604" y="0"/>
                    <a:pt x="2573760" y="576156"/>
                    <a:pt x="2573760" y="1286880"/>
                  </a:cubicBezTo>
                  <a:cubicBezTo>
                    <a:pt x="2573760" y="1464561"/>
                    <a:pt x="2537750" y="1633832"/>
                    <a:pt x="2472631" y="1787792"/>
                  </a:cubicBezTo>
                  <a:lnTo>
                    <a:pt x="2439988" y="1855553"/>
                  </a:lnTo>
                  <a:lnTo>
                    <a:pt x="2386760" y="1926734"/>
                  </a:lnTo>
                  <a:cubicBezTo>
                    <a:pt x="2129651" y="2238278"/>
                    <a:pt x="1740551" y="2436855"/>
                    <a:pt x="1305071" y="2436855"/>
                  </a:cubicBezTo>
                  <a:cubicBezTo>
                    <a:pt x="772818" y="2436855"/>
                    <a:pt x="309848" y="2140215"/>
                    <a:pt x="72470" y="1703241"/>
                  </a:cubicBezTo>
                  <a:lnTo>
                    <a:pt x="62953" y="1683484"/>
                  </a:lnTo>
                  <a:lnTo>
                    <a:pt x="57856" y="1669559"/>
                  </a:lnTo>
                  <a:cubicBezTo>
                    <a:pt x="20256" y="1548671"/>
                    <a:pt x="0" y="1420141"/>
                    <a:pt x="0" y="1286880"/>
                  </a:cubicBezTo>
                  <a:cubicBezTo>
                    <a:pt x="0" y="576156"/>
                    <a:pt x="576156" y="0"/>
                    <a:pt x="1286880" y="0"/>
                  </a:cubicBezTo>
                  <a:close/>
                </a:path>
              </a:pathLst>
            </a:cu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800" dirty="0">
                <a:solidFill>
                  <a:prstClr val="white"/>
                </a:solidFill>
                <a:latin typeface="Calibri" panose="020F0502020204030204"/>
              </a:endParaRPr>
            </a:p>
          </p:txBody>
        </p:sp>
        <p:sp>
          <p:nvSpPr>
            <p:cNvPr id="14" name="Freeform: Shape 142">
              <a:extLst>
                <a:ext uri="{FF2B5EF4-FFF2-40B4-BE49-F238E27FC236}">
                  <a16:creationId xmlns:a16="http://schemas.microsoft.com/office/drawing/2014/main" id="{27880522-FE9C-4286-B747-7B9C8DC1692F}"/>
                </a:ext>
              </a:extLst>
            </p:cNvPr>
            <p:cNvSpPr/>
            <p:nvPr/>
          </p:nvSpPr>
          <p:spPr>
            <a:xfrm>
              <a:off x="940507" y="3223740"/>
              <a:ext cx="2377035" cy="890276"/>
            </a:xfrm>
            <a:custGeom>
              <a:avLst/>
              <a:gdLst>
                <a:gd name="connsiteX0" fmla="*/ 0 w 2377035"/>
                <a:gd name="connsiteY0" fmla="*/ 0 h 890276"/>
                <a:gd name="connsiteX1" fmla="*/ 9517 w 2377035"/>
                <a:gd name="connsiteY1" fmla="*/ 19757 h 890276"/>
                <a:gd name="connsiteX2" fmla="*/ 1242118 w 2377035"/>
                <a:gd name="connsiteY2" fmla="*/ 753371 h 890276"/>
                <a:gd name="connsiteX3" fmla="*/ 2323807 w 2377035"/>
                <a:gd name="connsiteY3" fmla="*/ 243250 h 890276"/>
                <a:gd name="connsiteX4" fmla="*/ 2377035 w 2377035"/>
                <a:gd name="connsiteY4" fmla="*/ 172069 h 890276"/>
                <a:gd name="connsiteX5" fmla="*/ 2355487 w 2377035"/>
                <a:gd name="connsiteY5" fmla="*/ 216799 h 890276"/>
                <a:gd name="connsiteX6" fmla="*/ 1223927 w 2377035"/>
                <a:gd name="connsiteY6" fmla="*/ 890276 h 890276"/>
                <a:gd name="connsiteX7" fmla="*/ 38176 w 2377035"/>
                <a:gd name="connsiteY7" fmla="*/ 104308 h 890276"/>
                <a:gd name="connsiteX8" fmla="*/ 0 w 2377035"/>
                <a:gd name="connsiteY8" fmla="*/ 0 h 89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7035" h="890276">
                  <a:moveTo>
                    <a:pt x="0" y="0"/>
                  </a:moveTo>
                  <a:lnTo>
                    <a:pt x="9517" y="19757"/>
                  </a:lnTo>
                  <a:cubicBezTo>
                    <a:pt x="246895" y="456731"/>
                    <a:pt x="709865" y="753371"/>
                    <a:pt x="1242118" y="753371"/>
                  </a:cubicBezTo>
                  <a:cubicBezTo>
                    <a:pt x="1677598" y="753371"/>
                    <a:pt x="2066698" y="554794"/>
                    <a:pt x="2323807" y="243250"/>
                  </a:cubicBezTo>
                  <a:lnTo>
                    <a:pt x="2377035" y="172069"/>
                  </a:lnTo>
                  <a:lnTo>
                    <a:pt x="2355487" y="216799"/>
                  </a:lnTo>
                  <a:cubicBezTo>
                    <a:pt x="2137568" y="617952"/>
                    <a:pt x="1712550" y="890276"/>
                    <a:pt x="1223927" y="890276"/>
                  </a:cubicBezTo>
                  <a:cubicBezTo>
                    <a:pt x="690884" y="890276"/>
                    <a:pt x="233536" y="566188"/>
                    <a:pt x="38176" y="104308"/>
                  </a:cubicBezTo>
                  <a:lnTo>
                    <a:pt x="0" y="0"/>
                  </a:lnTo>
                  <a:close/>
                </a:path>
              </a:pathLst>
            </a:custGeom>
            <a:solidFill>
              <a:srgbClr val="FACAD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800">
                <a:solidFill>
                  <a:prstClr val="white"/>
                </a:solidFill>
                <a:latin typeface="Calibri" panose="020F0502020204030204"/>
              </a:endParaRPr>
            </a:p>
          </p:txBody>
        </p:sp>
      </p:grpSp>
      <p:grpSp>
        <p:nvGrpSpPr>
          <p:cNvPr id="15" name="Teacher">
            <a:extLst>
              <a:ext uri="{FF2B5EF4-FFF2-40B4-BE49-F238E27FC236}">
                <a16:creationId xmlns:a16="http://schemas.microsoft.com/office/drawing/2014/main" id="{A0942D80-3DCD-4240-960F-7710CF31D9D9}"/>
              </a:ext>
            </a:extLst>
          </p:cNvPr>
          <p:cNvGrpSpPr/>
          <p:nvPr/>
        </p:nvGrpSpPr>
        <p:grpSpPr>
          <a:xfrm>
            <a:off x="8109151" y="3460928"/>
            <a:ext cx="2173728" cy="3284953"/>
            <a:chOff x="1237986" y="1637676"/>
            <a:chExt cx="1758490" cy="2694426"/>
          </a:xfrm>
        </p:grpSpPr>
        <p:sp>
          <p:nvSpPr>
            <p:cNvPr id="16" name="Rectangle 7">
              <a:extLst>
                <a:ext uri="{FF2B5EF4-FFF2-40B4-BE49-F238E27FC236}">
                  <a16:creationId xmlns:a16="http://schemas.microsoft.com/office/drawing/2014/main" id="{D3059E77-A210-40BE-9270-2BF271CC8CBC}"/>
                </a:ext>
              </a:extLst>
            </p:cNvPr>
            <p:cNvSpPr/>
            <p:nvPr/>
          </p:nvSpPr>
          <p:spPr>
            <a:xfrm>
              <a:off x="1645379" y="2075876"/>
              <a:ext cx="617673" cy="729984"/>
            </a:xfrm>
            <a:custGeom>
              <a:avLst/>
              <a:gdLst>
                <a:gd name="connsiteX0" fmla="*/ 0 w 912122"/>
                <a:gd name="connsiteY0" fmla="*/ 0 h 992909"/>
                <a:gd name="connsiteX1" fmla="*/ 912122 w 912122"/>
                <a:gd name="connsiteY1" fmla="*/ 0 h 992909"/>
                <a:gd name="connsiteX2" fmla="*/ 912122 w 912122"/>
                <a:gd name="connsiteY2" fmla="*/ 992909 h 992909"/>
                <a:gd name="connsiteX3" fmla="*/ 0 w 912122"/>
                <a:gd name="connsiteY3" fmla="*/ 992909 h 992909"/>
                <a:gd name="connsiteX4" fmla="*/ 0 w 912122"/>
                <a:gd name="connsiteY4" fmla="*/ 0 h 992909"/>
                <a:gd name="connsiteX0" fmla="*/ 96982 w 1009104"/>
                <a:gd name="connsiteY0" fmla="*/ 0 h 992909"/>
                <a:gd name="connsiteX1" fmla="*/ 1009104 w 1009104"/>
                <a:gd name="connsiteY1" fmla="*/ 0 h 992909"/>
                <a:gd name="connsiteX2" fmla="*/ 1009104 w 1009104"/>
                <a:gd name="connsiteY2" fmla="*/ 992909 h 992909"/>
                <a:gd name="connsiteX3" fmla="*/ 0 w 1009104"/>
                <a:gd name="connsiteY3" fmla="*/ 914400 h 992909"/>
                <a:gd name="connsiteX4" fmla="*/ 96982 w 1009104"/>
                <a:gd name="connsiteY4" fmla="*/ 0 h 992909"/>
                <a:gd name="connsiteX0" fmla="*/ 96982 w 1009104"/>
                <a:gd name="connsiteY0" fmla="*/ 0 h 1173074"/>
                <a:gd name="connsiteX1" fmla="*/ 1009104 w 1009104"/>
                <a:gd name="connsiteY1" fmla="*/ 0 h 1173074"/>
                <a:gd name="connsiteX2" fmla="*/ 1009104 w 1009104"/>
                <a:gd name="connsiteY2" fmla="*/ 992909 h 1173074"/>
                <a:gd name="connsiteX3" fmla="*/ 0 w 1009104"/>
                <a:gd name="connsiteY3" fmla="*/ 914400 h 1173074"/>
                <a:gd name="connsiteX4" fmla="*/ 96982 w 1009104"/>
                <a:gd name="connsiteY4" fmla="*/ 0 h 1173074"/>
                <a:gd name="connsiteX0" fmla="*/ 96982 w 1009104"/>
                <a:gd name="connsiteY0" fmla="*/ 0 h 1198989"/>
                <a:gd name="connsiteX1" fmla="*/ 1009104 w 1009104"/>
                <a:gd name="connsiteY1" fmla="*/ 0 h 1198989"/>
                <a:gd name="connsiteX2" fmla="*/ 1009104 w 1009104"/>
                <a:gd name="connsiteY2" fmla="*/ 992909 h 1198989"/>
                <a:gd name="connsiteX3" fmla="*/ 0 w 1009104"/>
                <a:gd name="connsiteY3" fmla="*/ 914400 h 1198989"/>
                <a:gd name="connsiteX4" fmla="*/ 96982 w 1009104"/>
                <a:gd name="connsiteY4" fmla="*/ 0 h 1198989"/>
                <a:gd name="connsiteX0" fmla="*/ 122020 w 1034142"/>
                <a:gd name="connsiteY0" fmla="*/ 0 h 1198989"/>
                <a:gd name="connsiteX1" fmla="*/ 1034142 w 1034142"/>
                <a:gd name="connsiteY1" fmla="*/ 0 h 1198989"/>
                <a:gd name="connsiteX2" fmla="*/ 1034142 w 1034142"/>
                <a:gd name="connsiteY2" fmla="*/ 992909 h 1198989"/>
                <a:gd name="connsiteX3" fmla="*/ 25038 w 1034142"/>
                <a:gd name="connsiteY3" fmla="*/ 914400 h 1198989"/>
                <a:gd name="connsiteX4" fmla="*/ 122020 w 1034142"/>
                <a:gd name="connsiteY4" fmla="*/ 0 h 1198989"/>
                <a:gd name="connsiteX0" fmla="*/ 116740 w 1028862"/>
                <a:gd name="connsiteY0" fmla="*/ 0 h 1198989"/>
                <a:gd name="connsiteX1" fmla="*/ 1028862 w 1028862"/>
                <a:gd name="connsiteY1" fmla="*/ 0 h 1198989"/>
                <a:gd name="connsiteX2" fmla="*/ 1028862 w 1028862"/>
                <a:gd name="connsiteY2" fmla="*/ 992909 h 1198989"/>
                <a:gd name="connsiteX3" fmla="*/ 19758 w 1028862"/>
                <a:gd name="connsiteY3" fmla="*/ 914400 h 1198989"/>
                <a:gd name="connsiteX4" fmla="*/ 116740 w 1028862"/>
                <a:gd name="connsiteY4" fmla="*/ 0 h 1198989"/>
                <a:gd name="connsiteX0" fmla="*/ 62618 w 974740"/>
                <a:gd name="connsiteY0" fmla="*/ 0 h 1212690"/>
                <a:gd name="connsiteX1" fmla="*/ 974740 w 974740"/>
                <a:gd name="connsiteY1" fmla="*/ 0 h 1212690"/>
                <a:gd name="connsiteX2" fmla="*/ 974740 w 974740"/>
                <a:gd name="connsiteY2" fmla="*/ 992909 h 1212690"/>
                <a:gd name="connsiteX3" fmla="*/ 25672 w 974740"/>
                <a:gd name="connsiteY3" fmla="*/ 960582 h 1212690"/>
                <a:gd name="connsiteX4" fmla="*/ 62618 w 974740"/>
                <a:gd name="connsiteY4" fmla="*/ 0 h 1212690"/>
                <a:gd name="connsiteX0" fmla="*/ 119707 w 1031829"/>
                <a:gd name="connsiteY0" fmla="*/ 0 h 1212690"/>
                <a:gd name="connsiteX1" fmla="*/ 1031829 w 1031829"/>
                <a:gd name="connsiteY1" fmla="*/ 0 h 1212690"/>
                <a:gd name="connsiteX2" fmla="*/ 1031829 w 1031829"/>
                <a:gd name="connsiteY2" fmla="*/ 992909 h 1212690"/>
                <a:gd name="connsiteX3" fmla="*/ 82761 w 1031829"/>
                <a:gd name="connsiteY3" fmla="*/ 960582 h 1212690"/>
                <a:gd name="connsiteX4" fmla="*/ 119707 w 1031829"/>
                <a:gd name="connsiteY4" fmla="*/ 0 h 1212690"/>
                <a:gd name="connsiteX0" fmla="*/ 119707 w 1031829"/>
                <a:gd name="connsiteY0" fmla="*/ 0 h 1190144"/>
                <a:gd name="connsiteX1" fmla="*/ 1031829 w 1031829"/>
                <a:gd name="connsiteY1" fmla="*/ 0 h 1190144"/>
                <a:gd name="connsiteX2" fmla="*/ 1031829 w 1031829"/>
                <a:gd name="connsiteY2" fmla="*/ 992909 h 1190144"/>
                <a:gd name="connsiteX3" fmla="*/ 82761 w 1031829"/>
                <a:gd name="connsiteY3" fmla="*/ 960582 h 1190144"/>
                <a:gd name="connsiteX4" fmla="*/ 119707 w 1031829"/>
                <a:gd name="connsiteY4" fmla="*/ 0 h 1190144"/>
                <a:gd name="connsiteX0" fmla="*/ 119707 w 1031829"/>
                <a:gd name="connsiteY0" fmla="*/ 0 h 1155255"/>
                <a:gd name="connsiteX1" fmla="*/ 1031829 w 1031829"/>
                <a:gd name="connsiteY1" fmla="*/ 0 h 1155255"/>
                <a:gd name="connsiteX2" fmla="*/ 1031829 w 1031829"/>
                <a:gd name="connsiteY2" fmla="*/ 992909 h 1155255"/>
                <a:gd name="connsiteX3" fmla="*/ 82761 w 1031829"/>
                <a:gd name="connsiteY3" fmla="*/ 960582 h 1155255"/>
                <a:gd name="connsiteX4" fmla="*/ 119707 w 1031829"/>
                <a:gd name="connsiteY4" fmla="*/ 0 h 1155255"/>
                <a:gd name="connsiteX0" fmla="*/ 119707 w 1031829"/>
                <a:gd name="connsiteY0" fmla="*/ 0 h 1160623"/>
                <a:gd name="connsiteX1" fmla="*/ 1031829 w 1031829"/>
                <a:gd name="connsiteY1" fmla="*/ 0 h 1160623"/>
                <a:gd name="connsiteX2" fmla="*/ 1031829 w 1031829"/>
                <a:gd name="connsiteY2" fmla="*/ 992909 h 1160623"/>
                <a:gd name="connsiteX3" fmla="*/ 82761 w 1031829"/>
                <a:gd name="connsiteY3" fmla="*/ 960582 h 1160623"/>
                <a:gd name="connsiteX4" fmla="*/ 119707 w 1031829"/>
                <a:gd name="connsiteY4" fmla="*/ 0 h 1160623"/>
                <a:gd name="connsiteX0" fmla="*/ 119707 w 1031829"/>
                <a:gd name="connsiteY0" fmla="*/ 0 h 1219446"/>
                <a:gd name="connsiteX1" fmla="*/ 1031829 w 1031829"/>
                <a:gd name="connsiteY1" fmla="*/ 0 h 1219446"/>
                <a:gd name="connsiteX2" fmla="*/ 1025298 w 1031829"/>
                <a:gd name="connsiteY2" fmla="*/ 1071286 h 1219446"/>
                <a:gd name="connsiteX3" fmla="*/ 82761 w 1031829"/>
                <a:gd name="connsiteY3" fmla="*/ 960582 h 1219446"/>
                <a:gd name="connsiteX4" fmla="*/ 119707 w 1031829"/>
                <a:gd name="connsiteY4" fmla="*/ 0 h 1219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29" h="1219446">
                  <a:moveTo>
                    <a:pt x="119707" y="0"/>
                  </a:moveTo>
                  <a:lnTo>
                    <a:pt x="1031829" y="0"/>
                  </a:lnTo>
                  <a:lnTo>
                    <a:pt x="1025298" y="1071286"/>
                  </a:lnTo>
                  <a:cubicBezTo>
                    <a:pt x="513439" y="1428425"/>
                    <a:pt x="142038" y="1037552"/>
                    <a:pt x="82761" y="960582"/>
                  </a:cubicBezTo>
                  <a:cubicBezTo>
                    <a:pt x="-134294" y="762000"/>
                    <a:pt x="147416" y="327891"/>
                    <a:pt x="119707" y="0"/>
                  </a:cubicBezTo>
                  <a:close/>
                </a:path>
              </a:pathLst>
            </a:cu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17" name="Oval 145">
              <a:extLst>
                <a:ext uri="{FF2B5EF4-FFF2-40B4-BE49-F238E27FC236}">
                  <a16:creationId xmlns:a16="http://schemas.microsoft.com/office/drawing/2014/main" id="{8955D0C2-17EC-4FAF-88D2-EB49C6BD0C8E}"/>
                </a:ext>
              </a:extLst>
            </p:cNvPr>
            <p:cNvSpPr/>
            <p:nvPr/>
          </p:nvSpPr>
          <p:spPr>
            <a:xfrm rot="826891">
              <a:off x="2157716" y="1758091"/>
              <a:ext cx="375449" cy="538118"/>
            </a:xfrm>
            <a:prstGeom prst="ellipse">
              <a:avLst/>
            </a:pr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18" name="Oval 146">
              <a:extLst>
                <a:ext uri="{FF2B5EF4-FFF2-40B4-BE49-F238E27FC236}">
                  <a16:creationId xmlns:a16="http://schemas.microsoft.com/office/drawing/2014/main" id="{0170BC7F-658C-4800-9131-ABEAF527ECAE}"/>
                </a:ext>
              </a:extLst>
            </p:cNvPr>
            <p:cNvSpPr/>
            <p:nvPr/>
          </p:nvSpPr>
          <p:spPr>
            <a:xfrm rot="7541460">
              <a:off x="2124583" y="2089458"/>
              <a:ext cx="375449" cy="538118"/>
            </a:xfrm>
            <a:prstGeom prst="ellipse">
              <a:avLst/>
            </a:prstGeom>
            <a:solidFill>
              <a:srgbClr val="413B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19" name="Oval 147">
              <a:extLst>
                <a:ext uri="{FF2B5EF4-FFF2-40B4-BE49-F238E27FC236}">
                  <a16:creationId xmlns:a16="http://schemas.microsoft.com/office/drawing/2014/main" id="{BA311037-1BFA-4C57-B6AB-6D405D645AFB}"/>
                </a:ext>
              </a:extLst>
            </p:cNvPr>
            <p:cNvSpPr/>
            <p:nvPr/>
          </p:nvSpPr>
          <p:spPr>
            <a:xfrm>
              <a:off x="1701688" y="1760087"/>
              <a:ext cx="702873" cy="624784"/>
            </a:xfrm>
            <a:prstGeom prst="ellipse">
              <a:avLst/>
            </a:pr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0" name="Rectangle 20">
              <a:extLst>
                <a:ext uri="{FF2B5EF4-FFF2-40B4-BE49-F238E27FC236}">
                  <a16:creationId xmlns:a16="http://schemas.microsoft.com/office/drawing/2014/main" id="{3DB7048E-7C23-402C-BCC9-4154DB84DD62}"/>
                </a:ext>
              </a:extLst>
            </p:cNvPr>
            <p:cNvSpPr/>
            <p:nvPr/>
          </p:nvSpPr>
          <p:spPr>
            <a:xfrm>
              <a:off x="1414382" y="2822197"/>
              <a:ext cx="297579" cy="672414"/>
            </a:xfrm>
            <a:custGeom>
              <a:avLst/>
              <a:gdLst>
                <a:gd name="connsiteX0" fmla="*/ 0 w 456454"/>
                <a:gd name="connsiteY0" fmla="*/ 0 h 1020471"/>
                <a:gd name="connsiteX1" fmla="*/ 456454 w 456454"/>
                <a:gd name="connsiteY1" fmla="*/ 0 h 1020471"/>
                <a:gd name="connsiteX2" fmla="*/ 456454 w 456454"/>
                <a:gd name="connsiteY2" fmla="*/ 1020471 h 1020471"/>
                <a:gd name="connsiteX3" fmla="*/ 0 w 456454"/>
                <a:gd name="connsiteY3" fmla="*/ 1020471 h 1020471"/>
                <a:gd name="connsiteX4" fmla="*/ 0 w 456454"/>
                <a:gd name="connsiteY4" fmla="*/ 0 h 1020471"/>
                <a:gd name="connsiteX0" fmla="*/ 0 w 456454"/>
                <a:gd name="connsiteY0" fmla="*/ 102803 h 1123274"/>
                <a:gd name="connsiteX1" fmla="*/ 418580 w 456454"/>
                <a:gd name="connsiteY1" fmla="*/ 0 h 1123274"/>
                <a:gd name="connsiteX2" fmla="*/ 456454 w 456454"/>
                <a:gd name="connsiteY2" fmla="*/ 1123274 h 1123274"/>
                <a:gd name="connsiteX3" fmla="*/ 0 w 456454"/>
                <a:gd name="connsiteY3" fmla="*/ 1123274 h 1123274"/>
                <a:gd name="connsiteX4" fmla="*/ 0 w 456454"/>
                <a:gd name="connsiteY4" fmla="*/ 102803 h 1123274"/>
                <a:gd name="connsiteX0" fmla="*/ 0 w 456454"/>
                <a:gd name="connsiteY0" fmla="*/ 102803 h 1123274"/>
                <a:gd name="connsiteX1" fmla="*/ 418580 w 456454"/>
                <a:gd name="connsiteY1" fmla="*/ 0 h 1123274"/>
                <a:gd name="connsiteX2" fmla="*/ 456454 w 456454"/>
                <a:gd name="connsiteY2" fmla="*/ 1123274 h 1123274"/>
                <a:gd name="connsiteX3" fmla="*/ 0 w 456454"/>
                <a:gd name="connsiteY3" fmla="*/ 1123274 h 1123274"/>
                <a:gd name="connsiteX4" fmla="*/ 0 w 456454"/>
                <a:gd name="connsiteY4" fmla="*/ 102803 h 1123274"/>
                <a:gd name="connsiteX0" fmla="*/ 0 w 496989"/>
                <a:gd name="connsiteY0" fmla="*/ 102803 h 1123274"/>
                <a:gd name="connsiteX1" fmla="*/ 418580 w 496989"/>
                <a:gd name="connsiteY1" fmla="*/ 0 h 1123274"/>
                <a:gd name="connsiteX2" fmla="*/ 456454 w 496989"/>
                <a:gd name="connsiteY2" fmla="*/ 1123274 h 1123274"/>
                <a:gd name="connsiteX3" fmla="*/ 0 w 496989"/>
                <a:gd name="connsiteY3" fmla="*/ 1123274 h 1123274"/>
                <a:gd name="connsiteX4" fmla="*/ 0 w 496989"/>
                <a:gd name="connsiteY4" fmla="*/ 102803 h 1123274"/>
                <a:gd name="connsiteX0" fmla="*/ 0 w 496989"/>
                <a:gd name="connsiteY0" fmla="*/ 1123274 h 1123274"/>
                <a:gd name="connsiteX1" fmla="*/ 418580 w 496989"/>
                <a:gd name="connsiteY1" fmla="*/ 0 h 1123274"/>
                <a:gd name="connsiteX2" fmla="*/ 456454 w 496989"/>
                <a:gd name="connsiteY2" fmla="*/ 1123274 h 1123274"/>
                <a:gd name="connsiteX3" fmla="*/ 0 w 496989"/>
                <a:gd name="connsiteY3" fmla="*/ 1123274 h 1123274"/>
                <a:gd name="connsiteX0" fmla="*/ 0 w 496989"/>
                <a:gd name="connsiteY0" fmla="*/ 1123274 h 1123274"/>
                <a:gd name="connsiteX1" fmla="*/ 418580 w 496989"/>
                <a:gd name="connsiteY1" fmla="*/ 0 h 1123274"/>
                <a:gd name="connsiteX2" fmla="*/ 456454 w 496989"/>
                <a:gd name="connsiteY2" fmla="*/ 1123274 h 1123274"/>
                <a:gd name="connsiteX3" fmla="*/ 0 w 496989"/>
                <a:gd name="connsiteY3" fmla="*/ 1123274 h 1123274"/>
                <a:gd name="connsiteX0" fmla="*/ 120 w 497109"/>
                <a:gd name="connsiteY0" fmla="*/ 1123274 h 1123274"/>
                <a:gd name="connsiteX1" fmla="*/ 418700 w 497109"/>
                <a:gd name="connsiteY1" fmla="*/ 0 h 1123274"/>
                <a:gd name="connsiteX2" fmla="*/ 456574 w 497109"/>
                <a:gd name="connsiteY2" fmla="*/ 1123274 h 1123274"/>
                <a:gd name="connsiteX3" fmla="*/ 120 w 497109"/>
                <a:gd name="connsiteY3" fmla="*/ 1123274 h 1123274"/>
                <a:gd name="connsiteX0" fmla="*/ 120 w 497109"/>
                <a:gd name="connsiteY0" fmla="*/ 1123274 h 1123274"/>
                <a:gd name="connsiteX1" fmla="*/ 418700 w 497109"/>
                <a:gd name="connsiteY1" fmla="*/ 0 h 1123274"/>
                <a:gd name="connsiteX2" fmla="*/ 456574 w 497109"/>
                <a:gd name="connsiteY2" fmla="*/ 1123274 h 1123274"/>
                <a:gd name="connsiteX3" fmla="*/ 120 w 497109"/>
                <a:gd name="connsiteY3" fmla="*/ 1123274 h 1123274"/>
              </a:gdLst>
              <a:ahLst/>
              <a:cxnLst>
                <a:cxn ang="0">
                  <a:pos x="connsiteX0" y="connsiteY0"/>
                </a:cxn>
                <a:cxn ang="0">
                  <a:pos x="connsiteX1" y="connsiteY1"/>
                </a:cxn>
                <a:cxn ang="0">
                  <a:pos x="connsiteX2" y="connsiteY2"/>
                </a:cxn>
                <a:cxn ang="0">
                  <a:pos x="connsiteX3" y="connsiteY3"/>
                </a:cxn>
              </a:cxnLst>
              <a:rect l="l" t="t" r="r" b="b"/>
              <a:pathLst>
                <a:path w="497109" h="1123274">
                  <a:moveTo>
                    <a:pt x="120" y="1123274"/>
                  </a:moveTo>
                  <a:cubicBezTo>
                    <a:pt x="-1030" y="808366"/>
                    <a:pt x="-2181" y="93071"/>
                    <a:pt x="418700" y="0"/>
                  </a:cubicBezTo>
                  <a:cubicBezTo>
                    <a:pt x="577412" y="98482"/>
                    <a:pt x="443949" y="748849"/>
                    <a:pt x="456574" y="1123274"/>
                  </a:cubicBezTo>
                  <a:lnTo>
                    <a:pt x="120" y="1123274"/>
                  </a:lnTo>
                  <a:close/>
                </a:path>
              </a:pathLst>
            </a:custGeom>
            <a:solidFill>
              <a:srgbClr val="019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1" name="Rectangle 21">
              <a:extLst>
                <a:ext uri="{FF2B5EF4-FFF2-40B4-BE49-F238E27FC236}">
                  <a16:creationId xmlns:a16="http://schemas.microsoft.com/office/drawing/2014/main" id="{9F52CE28-33AD-4D73-9A36-F72EE9B95450}"/>
                </a:ext>
              </a:extLst>
            </p:cNvPr>
            <p:cNvSpPr/>
            <p:nvPr/>
          </p:nvSpPr>
          <p:spPr>
            <a:xfrm>
              <a:off x="1613218" y="2760658"/>
              <a:ext cx="465214" cy="1456233"/>
            </a:xfrm>
            <a:custGeom>
              <a:avLst/>
              <a:gdLst>
                <a:gd name="connsiteX0" fmla="*/ 0 w 593183"/>
                <a:gd name="connsiteY0" fmla="*/ 0 h 1480377"/>
                <a:gd name="connsiteX1" fmla="*/ 593183 w 593183"/>
                <a:gd name="connsiteY1" fmla="*/ 0 h 1480377"/>
                <a:gd name="connsiteX2" fmla="*/ 593183 w 593183"/>
                <a:gd name="connsiteY2" fmla="*/ 1480377 h 1480377"/>
                <a:gd name="connsiteX3" fmla="*/ 0 w 593183"/>
                <a:gd name="connsiteY3" fmla="*/ 1480377 h 1480377"/>
                <a:gd name="connsiteX4" fmla="*/ 0 w 593183"/>
                <a:gd name="connsiteY4" fmla="*/ 0 h 1480377"/>
                <a:gd name="connsiteX0" fmla="*/ 0 w 593183"/>
                <a:gd name="connsiteY0" fmla="*/ 205605 h 1685982"/>
                <a:gd name="connsiteX1" fmla="*/ 365936 w 593183"/>
                <a:gd name="connsiteY1" fmla="*/ 0 h 1685982"/>
                <a:gd name="connsiteX2" fmla="*/ 593183 w 593183"/>
                <a:gd name="connsiteY2" fmla="*/ 1685982 h 1685982"/>
                <a:gd name="connsiteX3" fmla="*/ 0 w 593183"/>
                <a:gd name="connsiteY3" fmla="*/ 1685982 h 1685982"/>
                <a:gd name="connsiteX4" fmla="*/ 0 w 593183"/>
                <a:gd name="connsiteY4" fmla="*/ 205605 h 1685982"/>
                <a:gd name="connsiteX0" fmla="*/ 21643 w 593183"/>
                <a:gd name="connsiteY0" fmla="*/ 97392 h 1685982"/>
                <a:gd name="connsiteX1" fmla="*/ 365936 w 593183"/>
                <a:gd name="connsiteY1" fmla="*/ 0 h 1685982"/>
                <a:gd name="connsiteX2" fmla="*/ 593183 w 593183"/>
                <a:gd name="connsiteY2" fmla="*/ 1685982 h 1685982"/>
                <a:gd name="connsiteX3" fmla="*/ 0 w 593183"/>
                <a:gd name="connsiteY3" fmla="*/ 1685982 h 1685982"/>
                <a:gd name="connsiteX4" fmla="*/ 21643 w 593183"/>
                <a:gd name="connsiteY4" fmla="*/ 97392 h 1685982"/>
                <a:gd name="connsiteX0" fmla="*/ 102803 w 674343"/>
                <a:gd name="connsiteY0" fmla="*/ 97392 h 2432652"/>
                <a:gd name="connsiteX1" fmla="*/ 447096 w 674343"/>
                <a:gd name="connsiteY1" fmla="*/ 0 h 2432652"/>
                <a:gd name="connsiteX2" fmla="*/ 674343 w 674343"/>
                <a:gd name="connsiteY2" fmla="*/ 1685982 h 2432652"/>
                <a:gd name="connsiteX3" fmla="*/ 0 w 674343"/>
                <a:gd name="connsiteY3" fmla="*/ 2432652 h 2432652"/>
                <a:gd name="connsiteX4" fmla="*/ 102803 w 674343"/>
                <a:gd name="connsiteY4" fmla="*/ 97392 h 2432652"/>
                <a:gd name="connsiteX0" fmla="*/ 102803 w 674343"/>
                <a:gd name="connsiteY0" fmla="*/ 97392 h 2432652"/>
                <a:gd name="connsiteX1" fmla="*/ 447096 w 674343"/>
                <a:gd name="connsiteY1" fmla="*/ 0 h 2432652"/>
                <a:gd name="connsiteX2" fmla="*/ 674343 w 674343"/>
                <a:gd name="connsiteY2" fmla="*/ 1685982 h 2432652"/>
                <a:gd name="connsiteX3" fmla="*/ 0 w 674343"/>
                <a:gd name="connsiteY3" fmla="*/ 2432652 h 2432652"/>
                <a:gd name="connsiteX4" fmla="*/ 102803 w 674343"/>
                <a:gd name="connsiteY4" fmla="*/ 97392 h 2432652"/>
                <a:gd name="connsiteX0" fmla="*/ 102803 w 674343"/>
                <a:gd name="connsiteY0" fmla="*/ 97392 h 2432652"/>
                <a:gd name="connsiteX1" fmla="*/ 447096 w 674343"/>
                <a:gd name="connsiteY1" fmla="*/ 0 h 2432652"/>
                <a:gd name="connsiteX2" fmla="*/ 674343 w 674343"/>
                <a:gd name="connsiteY2" fmla="*/ 1685982 h 2432652"/>
                <a:gd name="connsiteX3" fmla="*/ 0 w 674343"/>
                <a:gd name="connsiteY3" fmla="*/ 2432652 h 2432652"/>
                <a:gd name="connsiteX4" fmla="*/ 102803 w 674343"/>
                <a:gd name="connsiteY4" fmla="*/ 97392 h 2432652"/>
                <a:gd name="connsiteX0" fmla="*/ 102803 w 777145"/>
                <a:gd name="connsiteY0" fmla="*/ 97392 h 2432652"/>
                <a:gd name="connsiteX1" fmla="*/ 447096 w 777145"/>
                <a:gd name="connsiteY1" fmla="*/ 0 h 2432652"/>
                <a:gd name="connsiteX2" fmla="*/ 777145 w 777145"/>
                <a:gd name="connsiteY2" fmla="*/ 2367724 h 2432652"/>
                <a:gd name="connsiteX3" fmla="*/ 0 w 777145"/>
                <a:gd name="connsiteY3" fmla="*/ 2432652 h 2432652"/>
                <a:gd name="connsiteX4" fmla="*/ 102803 w 777145"/>
                <a:gd name="connsiteY4" fmla="*/ 97392 h 2432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5" h="2432652">
                  <a:moveTo>
                    <a:pt x="102803" y="97392"/>
                  </a:moveTo>
                  <a:lnTo>
                    <a:pt x="447096" y="0"/>
                  </a:lnTo>
                  <a:lnTo>
                    <a:pt x="777145" y="2367724"/>
                  </a:lnTo>
                  <a:lnTo>
                    <a:pt x="0" y="2432652"/>
                  </a:lnTo>
                  <a:cubicBezTo>
                    <a:pt x="223640" y="2119548"/>
                    <a:pt x="-39678" y="1113881"/>
                    <a:pt x="102803" y="97392"/>
                  </a:cubicBezTo>
                  <a:close/>
                </a:path>
              </a:pathLst>
            </a:custGeom>
            <a:solidFill>
              <a:srgbClr val="CBD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2" name="Rectangle 22">
              <a:extLst>
                <a:ext uri="{FF2B5EF4-FFF2-40B4-BE49-F238E27FC236}">
                  <a16:creationId xmlns:a16="http://schemas.microsoft.com/office/drawing/2014/main" id="{C9DA889D-4F5A-4AE5-9AF8-47C8F09992F9}"/>
                </a:ext>
              </a:extLst>
            </p:cNvPr>
            <p:cNvSpPr/>
            <p:nvPr/>
          </p:nvSpPr>
          <p:spPr>
            <a:xfrm>
              <a:off x="2394452" y="2756528"/>
              <a:ext cx="351628" cy="1467232"/>
            </a:xfrm>
            <a:custGeom>
              <a:avLst/>
              <a:gdLst>
                <a:gd name="connsiteX0" fmla="*/ 0 w 82835"/>
                <a:gd name="connsiteY0" fmla="*/ 0 h 2045226"/>
                <a:gd name="connsiteX1" fmla="*/ 82835 w 82835"/>
                <a:gd name="connsiteY1" fmla="*/ 0 h 2045226"/>
                <a:gd name="connsiteX2" fmla="*/ 82835 w 82835"/>
                <a:gd name="connsiteY2" fmla="*/ 2045226 h 2045226"/>
                <a:gd name="connsiteX3" fmla="*/ 0 w 82835"/>
                <a:gd name="connsiteY3" fmla="*/ 2045226 h 2045226"/>
                <a:gd name="connsiteX4" fmla="*/ 0 w 82835"/>
                <a:gd name="connsiteY4" fmla="*/ 0 h 2045226"/>
                <a:gd name="connsiteX0" fmla="*/ 0 w 380421"/>
                <a:gd name="connsiteY0" fmla="*/ 70339 h 2115565"/>
                <a:gd name="connsiteX1" fmla="*/ 380421 w 380421"/>
                <a:gd name="connsiteY1" fmla="*/ 0 h 2115565"/>
                <a:gd name="connsiteX2" fmla="*/ 82835 w 380421"/>
                <a:gd name="connsiteY2" fmla="*/ 2115565 h 2115565"/>
                <a:gd name="connsiteX3" fmla="*/ 0 w 380421"/>
                <a:gd name="connsiteY3" fmla="*/ 2115565 h 2115565"/>
                <a:gd name="connsiteX4" fmla="*/ 0 w 380421"/>
                <a:gd name="connsiteY4" fmla="*/ 70339 h 2115565"/>
                <a:gd name="connsiteX0" fmla="*/ 0 w 391243"/>
                <a:gd name="connsiteY0" fmla="*/ 0 h 2223777"/>
                <a:gd name="connsiteX1" fmla="*/ 391243 w 391243"/>
                <a:gd name="connsiteY1" fmla="*/ 108212 h 2223777"/>
                <a:gd name="connsiteX2" fmla="*/ 93657 w 391243"/>
                <a:gd name="connsiteY2" fmla="*/ 2223777 h 2223777"/>
                <a:gd name="connsiteX3" fmla="*/ 10822 w 391243"/>
                <a:gd name="connsiteY3" fmla="*/ 2223777 h 2223777"/>
                <a:gd name="connsiteX4" fmla="*/ 0 w 391243"/>
                <a:gd name="connsiteY4" fmla="*/ 0 h 2223777"/>
                <a:gd name="connsiteX0" fmla="*/ 0 w 450760"/>
                <a:gd name="connsiteY0" fmla="*/ 0 h 2391507"/>
                <a:gd name="connsiteX1" fmla="*/ 391243 w 450760"/>
                <a:gd name="connsiteY1" fmla="*/ 108212 h 2391507"/>
                <a:gd name="connsiteX2" fmla="*/ 450760 w 450760"/>
                <a:gd name="connsiteY2" fmla="*/ 2391507 h 2391507"/>
                <a:gd name="connsiteX3" fmla="*/ 10822 w 450760"/>
                <a:gd name="connsiteY3" fmla="*/ 2223777 h 2391507"/>
                <a:gd name="connsiteX4" fmla="*/ 0 w 450760"/>
                <a:gd name="connsiteY4" fmla="*/ 0 h 2391507"/>
                <a:gd name="connsiteX0" fmla="*/ 6065 w 456825"/>
                <a:gd name="connsiteY0" fmla="*/ 0 h 2451025"/>
                <a:gd name="connsiteX1" fmla="*/ 397308 w 456825"/>
                <a:gd name="connsiteY1" fmla="*/ 108212 h 2451025"/>
                <a:gd name="connsiteX2" fmla="*/ 456825 w 456825"/>
                <a:gd name="connsiteY2" fmla="*/ 2391507 h 2451025"/>
                <a:gd name="connsiteX3" fmla="*/ 655 w 456825"/>
                <a:gd name="connsiteY3" fmla="*/ 2451025 h 2451025"/>
                <a:gd name="connsiteX4" fmla="*/ 6065 w 456825"/>
                <a:gd name="connsiteY4" fmla="*/ 0 h 2451025"/>
                <a:gd name="connsiteX0" fmla="*/ 6065 w 456825"/>
                <a:gd name="connsiteY0" fmla="*/ 0 h 2451025"/>
                <a:gd name="connsiteX1" fmla="*/ 397308 w 456825"/>
                <a:gd name="connsiteY1" fmla="*/ 108212 h 2451025"/>
                <a:gd name="connsiteX2" fmla="*/ 456825 w 456825"/>
                <a:gd name="connsiteY2" fmla="*/ 2391507 h 2451025"/>
                <a:gd name="connsiteX3" fmla="*/ 655 w 456825"/>
                <a:gd name="connsiteY3" fmla="*/ 2451025 h 2451025"/>
                <a:gd name="connsiteX4" fmla="*/ 6065 w 456825"/>
                <a:gd name="connsiteY4" fmla="*/ 0 h 2451025"/>
                <a:gd name="connsiteX0" fmla="*/ 6065 w 505521"/>
                <a:gd name="connsiteY0" fmla="*/ 0 h 2451025"/>
                <a:gd name="connsiteX1" fmla="*/ 397308 w 505521"/>
                <a:gd name="connsiteY1" fmla="*/ 108212 h 2451025"/>
                <a:gd name="connsiteX2" fmla="*/ 505521 w 505521"/>
                <a:gd name="connsiteY2" fmla="*/ 2407739 h 2451025"/>
                <a:gd name="connsiteX3" fmla="*/ 655 w 505521"/>
                <a:gd name="connsiteY3" fmla="*/ 2451025 h 2451025"/>
                <a:gd name="connsiteX4" fmla="*/ 6065 w 505521"/>
                <a:gd name="connsiteY4" fmla="*/ 0 h 2451025"/>
                <a:gd name="connsiteX0" fmla="*/ 6065 w 505521"/>
                <a:gd name="connsiteY0" fmla="*/ 0 h 2451025"/>
                <a:gd name="connsiteX1" fmla="*/ 397308 w 505521"/>
                <a:gd name="connsiteY1" fmla="*/ 108212 h 2451025"/>
                <a:gd name="connsiteX2" fmla="*/ 505521 w 505521"/>
                <a:gd name="connsiteY2" fmla="*/ 2407739 h 2451025"/>
                <a:gd name="connsiteX3" fmla="*/ 655 w 505521"/>
                <a:gd name="connsiteY3" fmla="*/ 2451025 h 2451025"/>
                <a:gd name="connsiteX4" fmla="*/ 6065 w 505521"/>
                <a:gd name="connsiteY4" fmla="*/ 0 h 24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521" h="2451025">
                  <a:moveTo>
                    <a:pt x="6065" y="0"/>
                  </a:moveTo>
                  <a:lnTo>
                    <a:pt x="397308" y="108212"/>
                  </a:lnTo>
                  <a:cubicBezTo>
                    <a:pt x="249417" y="301192"/>
                    <a:pt x="312541" y="1960459"/>
                    <a:pt x="505521" y="2407739"/>
                  </a:cubicBezTo>
                  <a:lnTo>
                    <a:pt x="655" y="2451025"/>
                  </a:lnTo>
                  <a:cubicBezTo>
                    <a:pt x="-2952" y="1709766"/>
                    <a:pt x="9672" y="741259"/>
                    <a:pt x="6065" y="0"/>
                  </a:cubicBezTo>
                  <a:close/>
                </a:path>
              </a:pathLst>
            </a:custGeom>
            <a:solidFill>
              <a:srgbClr val="CBD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3" name="Rectangle 23">
              <a:extLst>
                <a:ext uri="{FF2B5EF4-FFF2-40B4-BE49-F238E27FC236}">
                  <a16:creationId xmlns:a16="http://schemas.microsoft.com/office/drawing/2014/main" id="{9422620D-C865-4140-9528-FD2B48CC287F}"/>
                </a:ext>
              </a:extLst>
            </p:cNvPr>
            <p:cNvSpPr/>
            <p:nvPr/>
          </p:nvSpPr>
          <p:spPr>
            <a:xfrm>
              <a:off x="2586567" y="2803511"/>
              <a:ext cx="287756" cy="674907"/>
            </a:xfrm>
            <a:custGeom>
              <a:avLst/>
              <a:gdLst>
                <a:gd name="connsiteX0" fmla="*/ 0 w 334358"/>
                <a:gd name="connsiteY0" fmla="*/ 0 h 559320"/>
                <a:gd name="connsiteX1" fmla="*/ 334358 w 334358"/>
                <a:gd name="connsiteY1" fmla="*/ 0 h 559320"/>
                <a:gd name="connsiteX2" fmla="*/ 334358 w 334358"/>
                <a:gd name="connsiteY2" fmla="*/ 559320 h 559320"/>
                <a:gd name="connsiteX3" fmla="*/ 0 w 334358"/>
                <a:gd name="connsiteY3" fmla="*/ 559320 h 559320"/>
                <a:gd name="connsiteX4" fmla="*/ 0 w 334358"/>
                <a:gd name="connsiteY4" fmla="*/ 0 h 559320"/>
                <a:gd name="connsiteX0" fmla="*/ 0 w 361411"/>
                <a:gd name="connsiteY0" fmla="*/ 0 h 862316"/>
                <a:gd name="connsiteX1" fmla="*/ 361411 w 361411"/>
                <a:gd name="connsiteY1" fmla="*/ 302996 h 862316"/>
                <a:gd name="connsiteX2" fmla="*/ 361411 w 361411"/>
                <a:gd name="connsiteY2" fmla="*/ 862316 h 862316"/>
                <a:gd name="connsiteX3" fmla="*/ 27053 w 361411"/>
                <a:gd name="connsiteY3" fmla="*/ 862316 h 862316"/>
                <a:gd name="connsiteX4" fmla="*/ 0 w 361411"/>
                <a:gd name="connsiteY4" fmla="*/ 0 h 862316"/>
                <a:gd name="connsiteX0" fmla="*/ 0 w 393875"/>
                <a:gd name="connsiteY0" fmla="*/ 0 h 862316"/>
                <a:gd name="connsiteX1" fmla="*/ 393875 w 393875"/>
                <a:gd name="connsiteY1" fmla="*/ 351691 h 862316"/>
                <a:gd name="connsiteX2" fmla="*/ 361411 w 393875"/>
                <a:gd name="connsiteY2" fmla="*/ 862316 h 862316"/>
                <a:gd name="connsiteX3" fmla="*/ 27053 w 393875"/>
                <a:gd name="connsiteY3" fmla="*/ 862316 h 862316"/>
                <a:gd name="connsiteX4" fmla="*/ 0 w 393875"/>
                <a:gd name="connsiteY4" fmla="*/ 0 h 862316"/>
                <a:gd name="connsiteX0" fmla="*/ 59517 w 453392"/>
                <a:gd name="connsiteY0" fmla="*/ 0 h 970529"/>
                <a:gd name="connsiteX1" fmla="*/ 453392 w 453392"/>
                <a:gd name="connsiteY1" fmla="*/ 351691 h 970529"/>
                <a:gd name="connsiteX2" fmla="*/ 420928 w 453392"/>
                <a:gd name="connsiteY2" fmla="*/ 862316 h 970529"/>
                <a:gd name="connsiteX3" fmla="*/ 0 w 453392"/>
                <a:gd name="connsiteY3" fmla="*/ 970529 h 970529"/>
                <a:gd name="connsiteX4" fmla="*/ 59517 w 453392"/>
                <a:gd name="connsiteY4" fmla="*/ 0 h 970529"/>
                <a:gd name="connsiteX0" fmla="*/ 59517 w 453392"/>
                <a:gd name="connsiteY0" fmla="*/ 0 h 1127438"/>
                <a:gd name="connsiteX1" fmla="*/ 453392 w 453392"/>
                <a:gd name="connsiteY1" fmla="*/ 351691 h 1127438"/>
                <a:gd name="connsiteX2" fmla="*/ 447981 w 453392"/>
                <a:gd name="connsiteY2" fmla="*/ 1127438 h 1127438"/>
                <a:gd name="connsiteX3" fmla="*/ 0 w 453392"/>
                <a:gd name="connsiteY3" fmla="*/ 970529 h 1127438"/>
                <a:gd name="connsiteX4" fmla="*/ 59517 w 453392"/>
                <a:gd name="connsiteY4" fmla="*/ 0 h 1127438"/>
                <a:gd name="connsiteX0" fmla="*/ 59517 w 471478"/>
                <a:gd name="connsiteY0" fmla="*/ 0 h 1127438"/>
                <a:gd name="connsiteX1" fmla="*/ 453392 w 471478"/>
                <a:gd name="connsiteY1" fmla="*/ 351691 h 1127438"/>
                <a:gd name="connsiteX2" fmla="*/ 447981 w 471478"/>
                <a:gd name="connsiteY2" fmla="*/ 1127438 h 1127438"/>
                <a:gd name="connsiteX3" fmla="*/ 0 w 471478"/>
                <a:gd name="connsiteY3" fmla="*/ 970529 h 1127438"/>
                <a:gd name="connsiteX4" fmla="*/ 59517 w 471478"/>
                <a:gd name="connsiteY4" fmla="*/ 0 h 1127438"/>
                <a:gd name="connsiteX0" fmla="*/ 59517 w 471478"/>
                <a:gd name="connsiteY0" fmla="*/ 0 h 1127438"/>
                <a:gd name="connsiteX1" fmla="*/ 453392 w 471478"/>
                <a:gd name="connsiteY1" fmla="*/ 351691 h 1127438"/>
                <a:gd name="connsiteX2" fmla="*/ 447981 w 471478"/>
                <a:gd name="connsiteY2" fmla="*/ 1127438 h 1127438"/>
                <a:gd name="connsiteX3" fmla="*/ 0 w 471478"/>
                <a:gd name="connsiteY3" fmla="*/ 970529 h 1127438"/>
                <a:gd name="connsiteX4" fmla="*/ 59517 w 471478"/>
                <a:gd name="connsiteY4" fmla="*/ 0 h 1127438"/>
                <a:gd name="connsiteX0" fmla="*/ 59517 w 471478"/>
                <a:gd name="connsiteY0" fmla="*/ 0 h 1127438"/>
                <a:gd name="connsiteX1" fmla="*/ 453392 w 471478"/>
                <a:gd name="connsiteY1" fmla="*/ 351691 h 1127438"/>
                <a:gd name="connsiteX2" fmla="*/ 447981 w 471478"/>
                <a:gd name="connsiteY2" fmla="*/ 1127438 h 1127438"/>
                <a:gd name="connsiteX3" fmla="*/ 0 w 471478"/>
                <a:gd name="connsiteY3" fmla="*/ 970529 h 1127438"/>
                <a:gd name="connsiteX4" fmla="*/ 59517 w 471478"/>
                <a:gd name="connsiteY4" fmla="*/ 0 h 1127438"/>
                <a:gd name="connsiteX0" fmla="*/ 59517 w 471478"/>
                <a:gd name="connsiteY0" fmla="*/ 0 h 1127438"/>
                <a:gd name="connsiteX1" fmla="*/ 453392 w 471478"/>
                <a:gd name="connsiteY1" fmla="*/ 351691 h 1127438"/>
                <a:gd name="connsiteX2" fmla="*/ 447981 w 471478"/>
                <a:gd name="connsiteY2" fmla="*/ 1127438 h 1127438"/>
                <a:gd name="connsiteX3" fmla="*/ 0 w 471478"/>
                <a:gd name="connsiteY3" fmla="*/ 970529 h 1127438"/>
                <a:gd name="connsiteX4" fmla="*/ 59517 w 471478"/>
                <a:gd name="connsiteY4" fmla="*/ 0 h 1127438"/>
                <a:gd name="connsiteX0" fmla="*/ 59517 w 448204"/>
                <a:gd name="connsiteY0" fmla="*/ 0 h 1127438"/>
                <a:gd name="connsiteX1" fmla="*/ 447981 w 448204"/>
                <a:gd name="connsiteY1" fmla="*/ 1127438 h 1127438"/>
                <a:gd name="connsiteX2" fmla="*/ 0 w 448204"/>
                <a:gd name="connsiteY2" fmla="*/ 970529 h 1127438"/>
                <a:gd name="connsiteX3" fmla="*/ 59517 w 448204"/>
                <a:gd name="connsiteY3" fmla="*/ 0 h 1127438"/>
                <a:gd name="connsiteX0" fmla="*/ 59517 w 457503"/>
                <a:gd name="connsiteY0" fmla="*/ 0 h 1127438"/>
                <a:gd name="connsiteX1" fmla="*/ 447981 w 457503"/>
                <a:gd name="connsiteY1" fmla="*/ 1127438 h 1127438"/>
                <a:gd name="connsiteX2" fmla="*/ 0 w 457503"/>
                <a:gd name="connsiteY2" fmla="*/ 970529 h 1127438"/>
                <a:gd name="connsiteX3" fmla="*/ 59517 w 457503"/>
                <a:gd name="connsiteY3" fmla="*/ 0 h 1127438"/>
                <a:gd name="connsiteX0" fmla="*/ 59517 w 468149"/>
                <a:gd name="connsiteY0" fmla="*/ 0 h 1127438"/>
                <a:gd name="connsiteX1" fmla="*/ 447981 w 468149"/>
                <a:gd name="connsiteY1" fmla="*/ 1127438 h 1127438"/>
                <a:gd name="connsiteX2" fmla="*/ 0 w 468149"/>
                <a:gd name="connsiteY2" fmla="*/ 970529 h 1127438"/>
                <a:gd name="connsiteX3" fmla="*/ 59517 w 468149"/>
                <a:gd name="connsiteY3" fmla="*/ 0 h 1127438"/>
                <a:gd name="connsiteX0" fmla="*/ 72068 w 480700"/>
                <a:gd name="connsiteY0" fmla="*/ 0 h 1127438"/>
                <a:gd name="connsiteX1" fmla="*/ 460532 w 480700"/>
                <a:gd name="connsiteY1" fmla="*/ 1127438 h 1127438"/>
                <a:gd name="connsiteX2" fmla="*/ 12551 w 480700"/>
                <a:gd name="connsiteY2" fmla="*/ 970529 h 1127438"/>
                <a:gd name="connsiteX3" fmla="*/ 72068 w 480700"/>
                <a:gd name="connsiteY3" fmla="*/ 0 h 1127438"/>
              </a:gdLst>
              <a:ahLst/>
              <a:cxnLst>
                <a:cxn ang="0">
                  <a:pos x="connsiteX0" y="connsiteY0"/>
                </a:cxn>
                <a:cxn ang="0">
                  <a:pos x="connsiteX1" y="connsiteY1"/>
                </a:cxn>
                <a:cxn ang="0">
                  <a:pos x="connsiteX2" y="connsiteY2"/>
                </a:cxn>
                <a:cxn ang="0">
                  <a:pos x="connsiteX3" y="connsiteY3"/>
                </a:cxn>
              </a:cxnLst>
              <a:rect l="l" t="t" r="r" b="b"/>
              <a:pathLst>
                <a:path w="480700" h="1127438">
                  <a:moveTo>
                    <a:pt x="72068" y="0"/>
                  </a:moveTo>
                  <a:cubicBezTo>
                    <a:pt x="401031" y="101900"/>
                    <a:pt x="535379" y="181139"/>
                    <a:pt x="460532" y="1127438"/>
                  </a:cubicBezTo>
                  <a:lnTo>
                    <a:pt x="12551" y="970529"/>
                  </a:lnTo>
                  <a:cubicBezTo>
                    <a:pt x="32390" y="647019"/>
                    <a:pt x="-58608" y="434346"/>
                    <a:pt x="72068" y="0"/>
                  </a:cubicBezTo>
                  <a:close/>
                </a:path>
              </a:pathLst>
            </a:custGeom>
            <a:solidFill>
              <a:srgbClr val="0196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4" name="Rectangle 13">
              <a:extLst>
                <a:ext uri="{FF2B5EF4-FFF2-40B4-BE49-F238E27FC236}">
                  <a16:creationId xmlns:a16="http://schemas.microsoft.com/office/drawing/2014/main" id="{B917FB9A-4316-4F42-A9DA-65B175DD06F2}"/>
                </a:ext>
              </a:extLst>
            </p:cNvPr>
            <p:cNvSpPr/>
            <p:nvPr/>
          </p:nvSpPr>
          <p:spPr>
            <a:xfrm>
              <a:off x="1829520" y="2607995"/>
              <a:ext cx="568177" cy="376895"/>
            </a:xfrm>
            <a:custGeom>
              <a:avLst/>
              <a:gdLst>
                <a:gd name="connsiteX0" fmla="*/ 0 w 551749"/>
                <a:gd name="connsiteY0" fmla="*/ 0 h 579449"/>
                <a:gd name="connsiteX1" fmla="*/ 551749 w 551749"/>
                <a:gd name="connsiteY1" fmla="*/ 0 h 579449"/>
                <a:gd name="connsiteX2" fmla="*/ 551749 w 551749"/>
                <a:gd name="connsiteY2" fmla="*/ 579449 h 579449"/>
                <a:gd name="connsiteX3" fmla="*/ 0 w 551749"/>
                <a:gd name="connsiteY3" fmla="*/ 579449 h 579449"/>
                <a:gd name="connsiteX4" fmla="*/ 0 w 551749"/>
                <a:gd name="connsiteY4" fmla="*/ 0 h 579449"/>
                <a:gd name="connsiteX0" fmla="*/ 258501 w 810250"/>
                <a:gd name="connsiteY0" fmla="*/ 0 h 579449"/>
                <a:gd name="connsiteX1" fmla="*/ 810250 w 810250"/>
                <a:gd name="connsiteY1" fmla="*/ 0 h 579449"/>
                <a:gd name="connsiteX2" fmla="*/ 810250 w 810250"/>
                <a:gd name="connsiteY2" fmla="*/ 579449 h 579449"/>
                <a:gd name="connsiteX3" fmla="*/ 0 w 810250"/>
                <a:gd name="connsiteY3" fmla="*/ 351814 h 579449"/>
                <a:gd name="connsiteX4" fmla="*/ 258501 w 810250"/>
                <a:gd name="connsiteY4" fmla="*/ 0 h 579449"/>
                <a:gd name="connsiteX0" fmla="*/ 258501 w 810250"/>
                <a:gd name="connsiteY0" fmla="*/ 0 h 579449"/>
                <a:gd name="connsiteX1" fmla="*/ 810250 w 810250"/>
                <a:gd name="connsiteY1" fmla="*/ 0 h 579449"/>
                <a:gd name="connsiteX2" fmla="*/ 810250 w 810250"/>
                <a:gd name="connsiteY2" fmla="*/ 579449 h 579449"/>
                <a:gd name="connsiteX3" fmla="*/ 0 w 810250"/>
                <a:gd name="connsiteY3" fmla="*/ 351814 h 579449"/>
                <a:gd name="connsiteX4" fmla="*/ 258501 w 810250"/>
                <a:gd name="connsiteY4" fmla="*/ 0 h 579449"/>
                <a:gd name="connsiteX0" fmla="*/ 258501 w 810250"/>
                <a:gd name="connsiteY0" fmla="*/ 0 h 579449"/>
                <a:gd name="connsiteX1" fmla="*/ 810250 w 810250"/>
                <a:gd name="connsiteY1" fmla="*/ 0 h 579449"/>
                <a:gd name="connsiteX2" fmla="*/ 810250 w 810250"/>
                <a:gd name="connsiteY2" fmla="*/ 579449 h 579449"/>
                <a:gd name="connsiteX3" fmla="*/ 0 w 810250"/>
                <a:gd name="connsiteY3" fmla="*/ 351814 h 579449"/>
                <a:gd name="connsiteX4" fmla="*/ 258501 w 810250"/>
                <a:gd name="connsiteY4" fmla="*/ 0 h 579449"/>
                <a:gd name="connsiteX0" fmla="*/ 258501 w 949146"/>
                <a:gd name="connsiteY0" fmla="*/ 0 h 629606"/>
                <a:gd name="connsiteX1" fmla="*/ 810250 w 949146"/>
                <a:gd name="connsiteY1" fmla="*/ 0 h 629606"/>
                <a:gd name="connsiteX2" fmla="*/ 949146 w 949146"/>
                <a:gd name="connsiteY2" fmla="*/ 629606 h 629606"/>
                <a:gd name="connsiteX3" fmla="*/ 0 w 949146"/>
                <a:gd name="connsiteY3" fmla="*/ 351814 h 629606"/>
                <a:gd name="connsiteX4" fmla="*/ 258501 w 949146"/>
                <a:gd name="connsiteY4" fmla="*/ 0 h 629606"/>
                <a:gd name="connsiteX0" fmla="*/ 258501 w 949146"/>
                <a:gd name="connsiteY0" fmla="*/ 0 h 629606"/>
                <a:gd name="connsiteX1" fmla="*/ 810250 w 949146"/>
                <a:gd name="connsiteY1" fmla="*/ 0 h 629606"/>
                <a:gd name="connsiteX2" fmla="*/ 949146 w 949146"/>
                <a:gd name="connsiteY2" fmla="*/ 629606 h 629606"/>
                <a:gd name="connsiteX3" fmla="*/ 0 w 949146"/>
                <a:gd name="connsiteY3" fmla="*/ 351814 h 629606"/>
                <a:gd name="connsiteX4" fmla="*/ 258501 w 949146"/>
                <a:gd name="connsiteY4" fmla="*/ 0 h 629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146" h="629606">
                  <a:moveTo>
                    <a:pt x="258501" y="0"/>
                  </a:moveTo>
                  <a:lnTo>
                    <a:pt x="810250" y="0"/>
                  </a:lnTo>
                  <a:lnTo>
                    <a:pt x="949146" y="629606"/>
                  </a:lnTo>
                  <a:cubicBezTo>
                    <a:pt x="574891" y="625748"/>
                    <a:pt x="316382" y="444411"/>
                    <a:pt x="0" y="351814"/>
                  </a:cubicBezTo>
                  <a:cubicBezTo>
                    <a:pt x="425691" y="99505"/>
                    <a:pt x="218632" y="47823"/>
                    <a:pt x="258501" y="0"/>
                  </a:cubicBezTo>
                  <a:close/>
                </a:path>
              </a:pathLst>
            </a:custGeom>
            <a:solidFill>
              <a:srgbClr val="E48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5" name="Rectangle: Rounded Corners 153">
              <a:extLst>
                <a:ext uri="{FF2B5EF4-FFF2-40B4-BE49-F238E27FC236}">
                  <a16:creationId xmlns:a16="http://schemas.microsoft.com/office/drawing/2014/main" id="{EFC92539-5D2F-4CED-82C8-9F6A1198A272}"/>
                </a:ext>
              </a:extLst>
            </p:cNvPr>
            <p:cNvSpPr/>
            <p:nvPr/>
          </p:nvSpPr>
          <p:spPr>
            <a:xfrm>
              <a:off x="1832665" y="1898882"/>
              <a:ext cx="641765" cy="813568"/>
            </a:xfrm>
            <a:prstGeom prst="roundRect">
              <a:avLst>
                <a:gd name="adj" fmla="val 50000"/>
              </a:avLst>
            </a:prstGeom>
            <a:solidFill>
              <a:srgbClr val="F4B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6" name="Rectangle 19">
              <a:extLst>
                <a:ext uri="{FF2B5EF4-FFF2-40B4-BE49-F238E27FC236}">
                  <a16:creationId xmlns:a16="http://schemas.microsoft.com/office/drawing/2014/main" id="{9F35CC15-F903-470F-926E-D38A2DD73867}"/>
                </a:ext>
              </a:extLst>
            </p:cNvPr>
            <p:cNvSpPr/>
            <p:nvPr/>
          </p:nvSpPr>
          <p:spPr>
            <a:xfrm>
              <a:off x="1861425" y="2758876"/>
              <a:ext cx="636448" cy="1386197"/>
            </a:xfrm>
            <a:custGeom>
              <a:avLst/>
              <a:gdLst>
                <a:gd name="connsiteX0" fmla="*/ 0 w 1063193"/>
                <a:gd name="connsiteY0" fmla="*/ 0 h 2283191"/>
                <a:gd name="connsiteX1" fmla="*/ 1063193 w 1063193"/>
                <a:gd name="connsiteY1" fmla="*/ 0 h 2283191"/>
                <a:gd name="connsiteX2" fmla="*/ 1063193 w 1063193"/>
                <a:gd name="connsiteY2" fmla="*/ 2283191 h 2283191"/>
                <a:gd name="connsiteX3" fmla="*/ 0 w 1063193"/>
                <a:gd name="connsiteY3" fmla="*/ 2283191 h 2283191"/>
                <a:gd name="connsiteX4" fmla="*/ 0 w 1063193"/>
                <a:gd name="connsiteY4" fmla="*/ 0 h 2283191"/>
                <a:gd name="connsiteX0" fmla="*/ 21643 w 1063193"/>
                <a:gd name="connsiteY0" fmla="*/ 0 h 2315655"/>
                <a:gd name="connsiteX1" fmla="*/ 1063193 w 1063193"/>
                <a:gd name="connsiteY1" fmla="*/ 32464 h 2315655"/>
                <a:gd name="connsiteX2" fmla="*/ 1063193 w 1063193"/>
                <a:gd name="connsiteY2" fmla="*/ 2315655 h 2315655"/>
                <a:gd name="connsiteX3" fmla="*/ 0 w 1063193"/>
                <a:gd name="connsiteY3" fmla="*/ 2315655 h 2315655"/>
                <a:gd name="connsiteX4" fmla="*/ 21643 w 1063193"/>
                <a:gd name="connsiteY4" fmla="*/ 0 h 2315655"/>
                <a:gd name="connsiteX0" fmla="*/ 21643 w 1063193"/>
                <a:gd name="connsiteY0" fmla="*/ 0 h 2315655"/>
                <a:gd name="connsiteX1" fmla="*/ 1063193 w 1063193"/>
                <a:gd name="connsiteY1" fmla="*/ 32464 h 2315655"/>
                <a:gd name="connsiteX2" fmla="*/ 1063193 w 1063193"/>
                <a:gd name="connsiteY2" fmla="*/ 2315655 h 2315655"/>
                <a:gd name="connsiteX3" fmla="*/ 0 w 1063193"/>
                <a:gd name="connsiteY3" fmla="*/ 2315655 h 2315655"/>
                <a:gd name="connsiteX4" fmla="*/ 21643 w 1063193"/>
                <a:gd name="connsiteY4" fmla="*/ 0 h 2315655"/>
                <a:gd name="connsiteX0" fmla="*/ 21643 w 1063193"/>
                <a:gd name="connsiteY0" fmla="*/ 0 h 2315655"/>
                <a:gd name="connsiteX1" fmla="*/ 1063193 w 1063193"/>
                <a:gd name="connsiteY1" fmla="*/ 32464 h 2315655"/>
                <a:gd name="connsiteX2" fmla="*/ 1063193 w 1063193"/>
                <a:gd name="connsiteY2" fmla="*/ 2315655 h 2315655"/>
                <a:gd name="connsiteX3" fmla="*/ 0 w 1063193"/>
                <a:gd name="connsiteY3" fmla="*/ 2315655 h 2315655"/>
                <a:gd name="connsiteX4" fmla="*/ 21643 w 1063193"/>
                <a:gd name="connsiteY4" fmla="*/ 0 h 2315655"/>
                <a:gd name="connsiteX0" fmla="*/ 21643 w 1063193"/>
                <a:gd name="connsiteY0" fmla="*/ 0 h 2315655"/>
                <a:gd name="connsiteX1" fmla="*/ 1036140 w 1063193"/>
                <a:gd name="connsiteY1" fmla="*/ 5411 h 2315655"/>
                <a:gd name="connsiteX2" fmla="*/ 1063193 w 1063193"/>
                <a:gd name="connsiteY2" fmla="*/ 2315655 h 2315655"/>
                <a:gd name="connsiteX3" fmla="*/ 0 w 1063193"/>
                <a:gd name="connsiteY3" fmla="*/ 2315655 h 2315655"/>
                <a:gd name="connsiteX4" fmla="*/ 21643 w 1063193"/>
                <a:gd name="connsiteY4" fmla="*/ 0 h 231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3193" h="2315655">
                  <a:moveTo>
                    <a:pt x="21643" y="0"/>
                  </a:moveTo>
                  <a:cubicBezTo>
                    <a:pt x="287666" y="297585"/>
                    <a:pt x="764707" y="205606"/>
                    <a:pt x="1036140" y="5411"/>
                  </a:cubicBezTo>
                  <a:lnTo>
                    <a:pt x="1063193" y="2315655"/>
                  </a:lnTo>
                  <a:lnTo>
                    <a:pt x="0" y="2315655"/>
                  </a:lnTo>
                  <a:lnTo>
                    <a:pt x="21643" y="0"/>
                  </a:lnTo>
                  <a:close/>
                </a:path>
              </a:pathLst>
            </a:custGeom>
            <a:solidFill>
              <a:srgbClr val="CBD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7" name="Oval 155">
              <a:extLst>
                <a:ext uri="{FF2B5EF4-FFF2-40B4-BE49-F238E27FC236}">
                  <a16:creationId xmlns:a16="http://schemas.microsoft.com/office/drawing/2014/main" id="{1811DB51-CEF5-4E70-A961-7C8A92F18766}"/>
                </a:ext>
              </a:extLst>
            </p:cNvPr>
            <p:cNvSpPr/>
            <p:nvPr/>
          </p:nvSpPr>
          <p:spPr>
            <a:xfrm rot="4801032">
              <a:off x="1744629" y="2328827"/>
              <a:ext cx="194772" cy="127972"/>
            </a:xfrm>
            <a:prstGeom prst="ellipse">
              <a:avLst/>
            </a:prstGeom>
            <a:solidFill>
              <a:srgbClr val="F1B6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8" name="Oval 156">
              <a:extLst>
                <a:ext uri="{FF2B5EF4-FFF2-40B4-BE49-F238E27FC236}">
                  <a16:creationId xmlns:a16="http://schemas.microsoft.com/office/drawing/2014/main" id="{4F77EB39-817C-49F6-A596-E256FE0CD596}"/>
                </a:ext>
              </a:extLst>
            </p:cNvPr>
            <p:cNvSpPr/>
            <p:nvPr/>
          </p:nvSpPr>
          <p:spPr>
            <a:xfrm rot="6270557">
              <a:off x="2382352" y="2294854"/>
              <a:ext cx="194772" cy="127972"/>
            </a:xfrm>
            <a:prstGeom prst="ellipse">
              <a:avLst/>
            </a:prstGeom>
            <a:solidFill>
              <a:srgbClr val="F1B6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29" name="Freeform: Shape 157">
              <a:extLst>
                <a:ext uri="{FF2B5EF4-FFF2-40B4-BE49-F238E27FC236}">
                  <a16:creationId xmlns:a16="http://schemas.microsoft.com/office/drawing/2014/main" id="{39982432-0647-4831-BA54-96E54977A091}"/>
                </a:ext>
              </a:extLst>
            </p:cNvPr>
            <p:cNvSpPr/>
            <p:nvPr/>
          </p:nvSpPr>
          <p:spPr>
            <a:xfrm>
              <a:off x="1793848" y="1879983"/>
              <a:ext cx="725474" cy="442296"/>
            </a:xfrm>
            <a:custGeom>
              <a:avLst/>
              <a:gdLst>
                <a:gd name="connsiteX0" fmla="*/ 3856 w 1255713"/>
                <a:gd name="connsiteY0" fmla="*/ 851497 h 893008"/>
                <a:gd name="connsiteX1" fmla="*/ 149711 w 1255713"/>
                <a:gd name="connsiteY1" fmla="*/ 801008 h 893008"/>
                <a:gd name="connsiteX2" fmla="*/ 250687 w 1255713"/>
                <a:gd name="connsiteY2" fmla="*/ 683202 h 893008"/>
                <a:gd name="connsiteX3" fmla="*/ 261907 w 1255713"/>
                <a:gd name="connsiteY3" fmla="*/ 537347 h 893008"/>
                <a:gd name="connsiteX4" fmla="*/ 447031 w 1255713"/>
                <a:gd name="connsiteY4" fmla="*/ 441980 h 893008"/>
                <a:gd name="connsiteX5" fmla="*/ 570447 w 1255713"/>
                <a:gd name="connsiteY5" fmla="*/ 256856 h 893008"/>
                <a:gd name="connsiteX6" fmla="*/ 536788 w 1255713"/>
                <a:gd name="connsiteY6" fmla="*/ 436370 h 893008"/>
                <a:gd name="connsiteX7" fmla="*/ 559227 w 1255713"/>
                <a:gd name="connsiteY7" fmla="*/ 559786 h 893008"/>
                <a:gd name="connsiteX8" fmla="*/ 800449 w 1255713"/>
                <a:gd name="connsiteY8" fmla="*/ 571006 h 893008"/>
                <a:gd name="connsiteX9" fmla="*/ 1036062 w 1255713"/>
                <a:gd name="connsiteY9" fmla="*/ 481249 h 893008"/>
                <a:gd name="connsiteX10" fmla="*/ 1080940 w 1255713"/>
                <a:gd name="connsiteY10" fmla="*/ 599055 h 893008"/>
                <a:gd name="connsiteX11" fmla="*/ 1159478 w 1255713"/>
                <a:gd name="connsiteY11" fmla="*/ 728081 h 893008"/>
                <a:gd name="connsiteX12" fmla="*/ 1193137 w 1255713"/>
                <a:gd name="connsiteY12" fmla="*/ 801008 h 893008"/>
                <a:gd name="connsiteX13" fmla="*/ 1254845 w 1255713"/>
                <a:gd name="connsiteY13" fmla="*/ 475639 h 893008"/>
                <a:gd name="connsiteX14" fmla="*/ 1215576 w 1255713"/>
                <a:gd name="connsiteY14" fmla="*/ 200758 h 893008"/>
                <a:gd name="connsiteX15" fmla="*/ 1041672 w 1255713"/>
                <a:gd name="connsiteY15" fmla="*/ 4415 h 893008"/>
                <a:gd name="connsiteX16" fmla="*/ 895816 w 1255713"/>
                <a:gd name="connsiteY16" fmla="*/ 71732 h 893008"/>
                <a:gd name="connsiteX17" fmla="*/ 318005 w 1255713"/>
                <a:gd name="connsiteY17" fmla="*/ 161489 h 893008"/>
                <a:gd name="connsiteX18" fmla="*/ 3856 w 1255713"/>
                <a:gd name="connsiteY18" fmla="*/ 851497 h 893008"/>
                <a:gd name="connsiteX0" fmla="*/ 825 w 1252682"/>
                <a:gd name="connsiteY0" fmla="*/ 861582 h 912360"/>
                <a:gd name="connsiteX1" fmla="*/ 146680 w 1252682"/>
                <a:gd name="connsiteY1" fmla="*/ 811093 h 912360"/>
                <a:gd name="connsiteX2" fmla="*/ 247656 w 1252682"/>
                <a:gd name="connsiteY2" fmla="*/ 693287 h 912360"/>
                <a:gd name="connsiteX3" fmla="*/ 258876 w 1252682"/>
                <a:gd name="connsiteY3" fmla="*/ 547432 h 912360"/>
                <a:gd name="connsiteX4" fmla="*/ 444000 w 1252682"/>
                <a:gd name="connsiteY4" fmla="*/ 452065 h 912360"/>
                <a:gd name="connsiteX5" fmla="*/ 567416 w 1252682"/>
                <a:gd name="connsiteY5" fmla="*/ 266941 h 912360"/>
                <a:gd name="connsiteX6" fmla="*/ 533757 w 1252682"/>
                <a:gd name="connsiteY6" fmla="*/ 446455 h 912360"/>
                <a:gd name="connsiteX7" fmla="*/ 556196 w 1252682"/>
                <a:gd name="connsiteY7" fmla="*/ 569871 h 912360"/>
                <a:gd name="connsiteX8" fmla="*/ 797418 w 1252682"/>
                <a:gd name="connsiteY8" fmla="*/ 581091 h 912360"/>
                <a:gd name="connsiteX9" fmla="*/ 1033031 w 1252682"/>
                <a:gd name="connsiteY9" fmla="*/ 491334 h 912360"/>
                <a:gd name="connsiteX10" fmla="*/ 1077909 w 1252682"/>
                <a:gd name="connsiteY10" fmla="*/ 609140 h 912360"/>
                <a:gd name="connsiteX11" fmla="*/ 1156447 w 1252682"/>
                <a:gd name="connsiteY11" fmla="*/ 738166 h 912360"/>
                <a:gd name="connsiteX12" fmla="*/ 1190106 w 1252682"/>
                <a:gd name="connsiteY12" fmla="*/ 811093 h 912360"/>
                <a:gd name="connsiteX13" fmla="*/ 1251814 w 1252682"/>
                <a:gd name="connsiteY13" fmla="*/ 485724 h 912360"/>
                <a:gd name="connsiteX14" fmla="*/ 1212545 w 1252682"/>
                <a:gd name="connsiteY14" fmla="*/ 210843 h 912360"/>
                <a:gd name="connsiteX15" fmla="*/ 1038641 w 1252682"/>
                <a:gd name="connsiteY15" fmla="*/ 14500 h 912360"/>
                <a:gd name="connsiteX16" fmla="*/ 892785 w 1252682"/>
                <a:gd name="connsiteY16" fmla="*/ 81817 h 912360"/>
                <a:gd name="connsiteX17" fmla="*/ 217002 w 1252682"/>
                <a:gd name="connsiteY17" fmla="*/ 44548 h 912360"/>
                <a:gd name="connsiteX18" fmla="*/ 825 w 1252682"/>
                <a:gd name="connsiteY18" fmla="*/ 861582 h 912360"/>
                <a:gd name="connsiteX0" fmla="*/ 825 w 1252682"/>
                <a:gd name="connsiteY0" fmla="*/ 907194 h 957973"/>
                <a:gd name="connsiteX1" fmla="*/ 146680 w 1252682"/>
                <a:gd name="connsiteY1" fmla="*/ 856705 h 957973"/>
                <a:gd name="connsiteX2" fmla="*/ 247656 w 1252682"/>
                <a:gd name="connsiteY2" fmla="*/ 738899 h 957973"/>
                <a:gd name="connsiteX3" fmla="*/ 258876 w 1252682"/>
                <a:gd name="connsiteY3" fmla="*/ 593044 h 957973"/>
                <a:gd name="connsiteX4" fmla="*/ 444000 w 1252682"/>
                <a:gd name="connsiteY4" fmla="*/ 497677 h 957973"/>
                <a:gd name="connsiteX5" fmla="*/ 567416 w 1252682"/>
                <a:gd name="connsiteY5" fmla="*/ 312553 h 957973"/>
                <a:gd name="connsiteX6" fmla="*/ 533757 w 1252682"/>
                <a:gd name="connsiteY6" fmla="*/ 492067 h 957973"/>
                <a:gd name="connsiteX7" fmla="*/ 556196 w 1252682"/>
                <a:gd name="connsiteY7" fmla="*/ 615483 h 957973"/>
                <a:gd name="connsiteX8" fmla="*/ 797418 w 1252682"/>
                <a:gd name="connsiteY8" fmla="*/ 626703 h 957973"/>
                <a:gd name="connsiteX9" fmla="*/ 1033031 w 1252682"/>
                <a:gd name="connsiteY9" fmla="*/ 536946 h 957973"/>
                <a:gd name="connsiteX10" fmla="*/ 1077909 w 1252682"/>
                <a:gd name="connsiteY10" fmla="*/ 654752 h 957973"/>
                <a:gd name="connsiteX11" fmla="*/ 1156447 w 1252682"/>
                <a:gd name="connsiteY11" fmla="*/ 783778 h 957973"/>
                <a:gd name="connsiteX12" fmla="*/ 1190106 w 1252682"/>
                <a:gd name="connsiteY12" fmla="*/ 856705 h 957973"/>
                <a:gd name="connsiteX13" fmla="*/ 1251814 w 1252682"/>
                <a:gd name="connsiteY13" fmla="*/ 531336 h 957973"/>
                <a:gd name="connsiteX14" fmla="*/ 1212545 w 1252682"/>
                <a:gd name="connsiteY14" fmla="*/ 256455 h 957973"/>
                <a:gd name="connsiteX15" fmla="*/ 1038641 w 1252682"/>
                <a:gd name="connsiteY15" fmla="*/ 60112 h 957973"/>
                <a:gd name="connsiteX16" fmla="*/ 840534 w 1252682"/>
                <a:gd name="connsiteY16" fmla="*/ 8871 h 957973"/>
                <a:gd name="connsiteX17" fmla="*/ 217002 w 1252682"/>
                <a:gd name="connsiteY17" fmla="*/ 90160 h 957973"/>
                <a:gd name="connsiteX18" fmla="*/ 825 w 1252682"/>
                <a:gd name="connsiteY18" fmla="*/ 907194 h 95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2682" h="957973">
                  <a:moveTo>
                    <a:pt x="825" y="907194"/>
                  </a:moveTo>
                  <a:cubicBezTo>
                    <a:pt x="-10895" y="1034951"/>
                    <a:pt x="105542" y="884754"/>
                    <a:pt x="146680" y="856705"/>
                  </a:cubicBezTo>
                  <a:cubicBezTo>
                    <a:pt x="187818" y="828656"/>
                    <a:pt x="228957" y="782842"/>
                    <a:pt x="247656" y="738899"/>
                  </a:cubicBezTo>
                  <a:cubicBezTo>
                    <a:pt x="266355" y="694956"/>
                    <a:pt x="226152" y="633248"/>
                    <a:pt x="258876" y="593044"/>
                  </a:cubicBezTo>
                  <a:cubicBezTo>
                    <a:pt x="291600" y="552840"/>
                    <a:pt x="392577" y="544425"/>
                    <a:pt x="444000" y="497677"/>
                  </a:cubicBezTo>
                  <a:cubicBezTo>
                    <a:pt x="495423" y="450928"/>
                    <a:pt x="552457" y="313488"/>
                    <a:pt x="567416" y="312553"/>
                  </a:cubicBezTo>
                  <a:cubicBezTo>
                    <a:pt x="582375" y="311618"/>
                    <a:pt x="535627" y="441579"/>
                    <a:pt x="533757" y="492067"/>
                  </a:cubicBezTo>
                  <a:cubicBezTo>
                    <a:pt x="531887" y="542555"/>
                    <a:pt x="512253" y="593044"/>
                    <a:pt x="556196" y="615483"/>
                  </a:cubicBezTo>
                  <a:cubicBezTo>
                    <a:pt x="600139" y="637922"/>
                    <a:pt x="717946" y="639792"/>
                    <a:pt x="797418" y="626703"/>
                  </a:cubicBezTo>
                  <a:cubicBezTo>
                    <a:pt x="876891" y="613613"/>
                    <a:pt x="986283" y="532271"/>
                    <a:pt x="1033031" y="536946"/>
                  </a:cubicBezTo>
                  <a:cubicBezTo>
                    <a:pt x="1079779" y="541621"/>
                    <a:pt x="1057340" y="613613"/>
                    <a:pt x="1077909" y="654752"/>
                  </a:cubicBezTo>
                  <a:cubicBezTo>
                    <a:pt x="1098478" y="695891"/>
                    <a:pt x="1137748" y="750119"/>
                    <a:pt x="1156447" y="783778"/>
                  </a:cubicBezTo>
                  <a:cubicBezTo>
                    <a:pt x="1175146" y="817437"/>
                    <a:pt x="1174211" y="898779"/>
                    <a:pt x="1190106" y="856705"/>
                  </a:cubicBezTo>
                  <a:cubicBezTo>
                    <a:pt x="1206001" y="814631"/>
                    <a:pt x="1248074" y="631378"/>
                    <a:pt x="1251814" y="531336"/>
                  </a:cubicBezTo>
                  <a:cubicBezTo>
                    <a:pt x="1255554" y="431294"/>
                    <a:pt x="1248074" y="334992"/>
                    <a:pt x="1212545" y="256455"/>
                  </a:cubicBezTo>
                  <a:cubicBezTo>
                    <a:pt x="1177016" y="177918"/>
                    <a:pt x="1100643" y="101376"/>
                    <a:pt x="1038641" y="60112"/>
                  </a:cubicBezTo>
                  <a:cubicBezTo>
                    <a:pt x="976639" y="18848"/>
                    <a:pt x="961145" y="-17308"/>
                    <a:pt x="840534" y="8871"/>
                  </a:cubicBezTo>
                  <a:cubicBezTo>
                    <a:pt x="719923" y="35050"/>
                    <a:pt x="356953" y="-59560"/>
                    <a:pt x="217002" y="90160"/>
                  </a:cubicBezTo>
                  <a:cubicBezTo>
                    <a:pt x="77051" y="239880"/>
                    <a:pt x="12545" y="779437"/>
                    <a:pt x="825" y="907194"/>
                  </a:cubicBezTo>
                  <a:close/>
                </a:path>
              </a:pathLst>
            </a:cu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30" name="Freeform: Shape 158">
              <a:extLst>
                <a:ext uri="{FF2B5EF4-FFF2-40B4-BE49-F238E27FC236}">
                  <a16:creationId xmlns:a16="http://schemas.microsoft.com/office/drawing/2014/main" id="{AF81BBDE-BCC9-4886-87D8-A6EEBC6A35D0}"/>
                </a:ext>
              </a:extLst>
            </p:cNvPr>
            <p:cNvSpPr/>
            <p:nvPr/>
          </p:nvSpPr>
          <p:spPr>
            <a:xfrm>
              <a:off x="1237986" y="1637676"/>
              <a:ext cx="1751321" cy="2114234"/>
            </a:xfrm>
            <a:custGeom>
              <a:avLst/>
              <a:gdLst>
                <a:gd name="connsiteX0" fmla="*/ 2071195 w 3841407"/>
                <a:gd name="connsiteY0" fmla="*/ 0 h 4637431"/>
                <a:gd name="connsiteX1" fmla="*/ 3515882 w 3841407"/>
                <a:gd name="connsiteY1" fmla="*/ 1444687 h 4637431"/>
                <a:gd name="connsiteX2" fmla="*/ 3515881 w 3841407"/>
                <a:gd name="connsiteY2" fmla="*/ 2094796 h 4637431"/>
                <a:gd name="connsiteX3" fmla="*/ 3508423 w 3841407"/>
                <a:gd name="connsiteY3" fmla="*/ 2242507 h 4637431"/>
                <a:gd name="connsiteX4" fmla="*/ 3494640 w 3841407"/>
                <a:gd name="connsiteY4" fmla="*/ 2332814 h 4637431"/>
                <a:gd name="connsiteX5" fmla="*/ 3596339 w 3841407"/>
                <a:gd name="connsiteY5" fmla="*/ 2416723 h 4637431"/>
                <a:gd name="connsiteX6" fmla="*/ 3841407 w 3841407"/>
                <a:gd name="connsiteY6" fmla="*/ 3008369 h 4637431"/>
                <a:gd name="connsiteX7" fmla="*/ 3698509 w 3841407"/>
                <a:gd name="connsiteY7" fmla="*/ 3476184 h 4637431"/>
                <a:gd name="connsiteX8" fmla="*/ 3657999 w 3841407"/>
                <a:gd name="connsiteY8" fmla="*/ 3525283 h 4637431"/>
                <a:gd name="connsiteX9" fmla="*/ 3667465 w 3841407"/>
                <a:gd name="connsiteY9" fmla="*/ 3562098 h 4637431"/>
                <a:gd name="connsiteX10" fmla="*/ 3684464 w 3841407"/>
                <a:gd name="connsiteY10" fmla="*/ 3730725 h 4637431"/>
                <a:gd name="connsiteX11" fmla="*/ 2847749 w 3841407"/>
                <a:gd name="connsiteY11" fmla="*/ 4567439 h 4637431"/>
                <a:gd name="connsiteX12" fmla="*/ 2011034 w 3841407"/>
                <a:gd name="connsiteY12" fmla="*/ 3730725 h 4637431"/>
                <a:gd name="connsiteX13" fmla="*/ 2028033 w 3841407"/>
                <a:gd name="connsiteY13" fmla="*/ 3562098 h 4637431"/>
                <a:gd name="connsiteX14" fmla="*/ 2034327 w 3841407"/>
                <a:gd name="connsiteY14" fmla="*/ 3537620 h 4637431"/>
                <a:gd name="connsiteX15" fmla="*/ 1929626 w 3841407"/>
                <a:gd name="connsiteY15" fmla="*/ 3532334 h 4637431"/>
                <a:gd name="connsiteX16" fmla="*/ 1936789 w 3841407"/>
                <a:gd name="connsiteY16" fmla="*/ 3551904 h 4637431"/>
                <a:gd name="connsiteX17" fmla="*/ 1974406 w 3841407"/>
                <a:gd name="connsiteY17" fmla="*/ 3800717 h 4637431"/>
                <a:gd name="connsiteX18" fmla="*/ 1137691 w 3841407"/>
                <a:gd name="connsiteY18" fmla="*/ 4637431 h 4637431"/>
                <a:gd name="connsiteX19" fmla="*/ 300976 w 3841407"/>
                <a:gd name="connsiteY19" fmla="*/ 3800717 h 4637431"/>
                <a:gd name="connsiteX20" fmla="*/ 338593 w 3841407"/>
                <a:gd name="connsiteY20" fmla="*/ 3551904 h 4637431"/>
                <a:gd name="connsiteX21" fmla="*/ 344083 w 3841407"/>
                <a:gd name="connsiteY21" fmla="*/ 3536906 h 4637431"/>
                <a:gd name="connsiteX22" fmla="*/ 245068 w 3841407"/>
                <a:gd name="connsiteY22" fmla="*/ 3455212 h 4637431"/>
                <a:gd name="connsiteX23" fmla="*/ 0 w 3841407"/>
                <a:gd name="connsiteY23" fmla="*/ 2863566 h 4637431"/>
                <a:gd name="connsiteX24" fmla="*/ 511028 w 3841407"/>
                <a:gd name="connsiteY24" fmla="*/ 2092605 h 4637431"/>
                <a:gd name="connsiteX25" fmla="*/ 626508 w 3841407"/>
                <a:gd name="connsiteY25" fmla="*/ 2056758 h 4637431"/>
                <a:gd name="connsiteX26" fmla="*/ 626508 w 3841407"/>
                <a:gd name="connsiteY26" fmla="*/ 1444687 h 4637431"/>
                <a:gd name="connsiteX27" fmla="*/ 2071195 w 3841407"/>
                <a:gd name="connsiteY27" fmla="*/ 0 h 463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41407" h="4637431">
                  <a:moveTo>
                    <a:pt x="2071195" y="0"/>
                  </a:moveTo>
                  <a:cubicBezTo>
                    <a:pt x="2869074" y="0"/>
                    <a:pt x="3515882" y="646808"/>
                    <a:pt x="3515882" y="1444687"/>
                  </a:cubicBezTo>
                  <a:cubicBezTo>
                    <a:pt x="3515882" y="1661390"/>
                    <a:pt x="3515881" y="1878093"/>
                    <a:pt x="3515881" y="2094796"/>
                  </a:cubicBezTo>
                  <a:cubicBezTo>
                    <a:pt x="3515881" y="2144664"/>
                    <a:pt x="3513355" y="2193941"/>
                    <a:pt x="3508423" y="2242507"/>
                  </a:cubicBezTo>
                  <a:lnTo>
                    <a:pt x="3494640" y="2332814"/>
                  </a:lnTo>
                  <a:lnTo>
                    <a:pt x="3596339" y="2416723"/>
                  </a:lnTo>
                  <a:cubicBezTo>
                    <a:pt x="3747755" y="2568139"/>
                    <a:pt x="3841407" y="2777317"/>
                    <a:pt x="3841407" y="3008369"/>
                  </a:cubicBezTo>
                  <a:cubicBezTo>
                    <a:pt x="3841407" y="3181658"/>
                    <a:pt x="3788728" y="3342643"/>
                    <a:pt x="3698509" y="3476184"/>
                  </a:cubicBezTo>
                  <a:lnTo>
                    <a:pt x="3657999" y="3525283"/>
                  </a:lnTo>
                  <a:lnTo>
                    <a:pt x="3667465" y="3562098"/>
                  </a:lnTo>
                  <a:cubicBezTo>
                    <a:pt x="3678611" y="3616566"/>
                    <a:pt x="3684464" y="3672962"/>
                    <a:pt x="3684464" y="3730725"/>
                  </a:cubicBezTo>
                  <a:cubicBezTo>
                    <a:pt x="3684464" y="4192829"/>
                    <a:pt x="3309854" y="4567439"/>
                    <a:pt x="2847749" y="4567439"/>
                  </a:cubicBezTo>
                  <a:cubicBezTo>
                    <a:pt x="2385644" y="4567439"/>
                    <a:pt x="2011034" y="4192829"/>
                    <a:pt x="2011034" y="3730725"/>
                  </a:cubicBezTo>
                  <a:cubicBezTo>
                    <a:pt x="2011034" y="3672962"/>
                    <a:pt x="2016888" y="3616566"/>
                    <a:pt x="2028033" y="3562098"/>
                  </a:cubicBezTo>
                  <a:lnTo>
                    <a:pt x="2034327" y="3537620"/>
                  </a:lnTo>
                  <a:lnTo>
                    <a:pt x="1929626" y="3532334"/>
                  </a:lnTo>
                  <a:lnTo>
                    <a:pt x="1936789" y="3551904"/>
                  </a:lnTo>
                  <a:cubicBezTo>
                    <a:pt x="1961236" y="3630504"/>
                    <a:pt x="1974406" y="3714073"/>
                    <a:pt x="1974406" y="3800717"/>
                  </a:cubicBezTo>
                  <a:cubicBezTo>
                    <a:pt x="1974406" y="4262821"/>
                    <a:pt x="1599796" y="4637431"/>
                    <a:pt x="1137691" y="4637431"/>
                  </a:cubicBezTo>
                  <a:cubicBezTo>
                    <a:pt x="675586" y="4637431"/>
                    <a:pt x="300976" y="4262821"/>
                    <a:pt x="300976" y="3800717"/>
                  </a:cubicBezTo>
                  <a:cubicBezTo>
                    <a:pt x="300976" y="3714073"/>
                    <a:pt x="314146" y="3630504"/>
                    <a:pt x="338593" y="3551904"/>
                  </a:cubicBezTo>
                  <a:lnTo>
                    <a:pt x="344083" y="3536906"/>
                  </a:lnTo>
                  <a:lnTo>
                    <a:pt x="245068" y="3455212"/>
                  </a:lnTo>
                  <a:cubicBezTo>
                    <a:pt x="93653" y="3303797"/>
                    <a:pt x="0" y="3094618"/>
                    <a:pt x="0" y="2863566"/>
                  </a:cubicBezTo>
                  <a:cubicBezTo>
                    <a:pt x="0" y="2516988"/>
                    <a:pt x="210718" y="2219626"/>
                    <a:pt x="511028" y="2092605"/>
                  </a:cubicBezTo>
                  <a:lnTo>
                    <a:pt x="626508" y="2056758"/>
                  </a:lnTo>
                  <a:lnTo>
                    <a:pt x="626508" y="1444687"/>
                  </a:lnTo>
                  <a:cubicBezTo>
                    <a:pt x="626508" y="646808"/>
                    <a:pt x="1273316" y="0"/>
                    <a:pt x="2071195" y="0"/>
                  </a:cubicBezTo>
                  <a:close/>
                </a:path>
              </a:pathLst>
            </a:custGeom>
            <a:solidFill>
              <a:srgbClr val="413B7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r>
                <a:rPr lang="en-PH" sz="1235" dirty="0">
                  <a:solidFill>
                    <a:prstClr val="white"/>
                  </a:solidFill>
                  <a:latin typeface="Calibri" panose="020F0502020204030204"/>
                </a:rPr>
                <a:t>a</a:t>
              </a:r>
            </a:p>
          </p:txBody>
        </p:sp>
        <p:sp>
          <p:nvSpPr>
            <p:cNvPr id="31" name="Freeform: Shape 159">
              <a:extLst>
                <a:ext uri="{FF2B5EF4-FFF2-40B4-BE49-F238E27FC236}">
                  <a16:creationId xmlns:a16="http://schemas.microsoft.com/office/drawing/2014/main" id="{352C2260-FF85-4F6B-8B2C-16183091C4EC}"/>
                </a:ext>
              </a:extLst>
            </p:cNvPr>
            <p:cNvSpPr/>
            <p:nvPr/>
          </p:nvSpPr>
          <p:spPr>
            <a:xfrm>
              <a:off x="1313765" y="1644888"/>
              <a:ext cx="1682711" cy="2105989"/>
            </a:xfrm>
            <a:custGeom>
              <a:avLst/>
              <a:gdLst>
                <a:gd name="connsiteX0" fmla="*/ 2071195 w 3690916"/>
                <a:gd name="connsiteY0" fmla="*/ 0 h 4619345"/>
                <a:gd name="connsiteX1" fmla="*/ 2171104 w 3690916"/>
                <a:gd name="connsiteY1" fmla="*/ 5045 h 4619345"/>
                <a:gd name="connsiteX2" fmla="*/ 2211859 w 3690916"/>
                <a:gd name="connsiteY2" fmla="*/ 11265 h 4619345"/>
                <a:gd name="connsiteX3" fmla="*/ 3365391 w 3690916"/>
                <a:gd name="connsiteY3" fmla="*/ 1426601 h 4619345"/>
                <a:gd name="connsiteX4" fmla="*/ 3365390 w 3690916"/>
                <a:gd name="connsiteY4" fmla="*/ 2076710 h 4619345"/>
                <a:gd name="connsiteX5" fmla="*/ 3357932 w 3690916"/>
                <a:gd name="connsiteY5" fmla="*/ 2224421 h 4619345"/>
                <a:gd name="connsiteX6" fmla="*/ 3344149 w 3690916"/>
                <a:gd name="connsiteY6" fmla="*/ 2314728 h 4619345"/>
                <a:gd name="connsiteX7" fmla="*/ 3445848 w 3690916"/>
                <a:gd name="connsiteY7" fmla="*/ 2398637 h 4619345"/>
                <a:gd name="connsiteX8" fmla="*/ 3690916 w 3690916"/>
                <a:gd name="connsiteY8" fmla="*/ 2990283 h 4619345"/>
                <a:gd name="connsiteX9" fmla="*/ 3548018 w 3690916"/>
                <a:gd name="connsiteY9" fmla="*/ 3458098 h 4619345"/>
                <a:gd name="connsiteX10" fmla="*/ 3507508 w 3690916"/>
                <a:gd name="connsiteY10" fmla="*/ 3507197 h 4619345"/>
                <a:gd name="connsiteX11" fmla="*/ 3516974 w 3690916"/>
                <a:gd name="connsiteY11" fmla="*/ 3544012 h 4619345"/>
                <a:gd name="connsiteX12" fmla="*/ 3533973 w 3690916"/>
                <a:gd name="connsiteY12" fmla="*/ 3712639 h 4619345"/>
                <a:gd name="connsiteX13" fmla="*/ 2697258 w 3690916"/>
                <a:gd name="connsiteY13" fmla="*/ 4549353 h 4619345"/>
                <a:gd name="connsiteX14" fmla="*/ 2671417 w 3690916"/>
                <a:gd name="connsiteY14" fmla="*/ 4548048 h 4619345"/>
                <a:gd name="connsiteX15" fmla="*/ 2522062 w 3690916"/>
                <a:gd name="connsiteY15" fmla="*/ 4501686 h 4619345"/>
                <a:gd name="connsiteX16" fmla="*/ 2011034 w 3690916"/>
                <a:gd name="connsiteY16" fmla="*/ 3730725 h 4619345"/>
                <a:gd name="connsiteX17" fmla="*/ 2028033 w 3690916"/>
                <a:gd name="connsiteY17" fmla="*/ 3562098 h 4619345"/>
                <a:gd name="connsiteX18" fmla="*/ 2034327 w 3690916"/>
                <a:gd name="connsiteY18" fmla="*/ 3537620 h 4619345"/>
                <a:gd name="connsiteX19" fmla="*/ 1929626 w 3690916"/>
                <a:gd name="connsiteY19" fmla="*/ 3532334 h 4619345"/>
                <a:gd name="connsiteX20" fmla="*/ 1936789 w 3690916"/>
                <a:gd name="connsiteY20" fmla="*/ 3551904 h 4619345"/>
                <a:gd name="connsiteX21" fmla="*/ 1974406 w 3690916"/>
                <a:gd name="connsiteY21" fmla="*/ 3800717 h 4619345"/>
                <a:gd name="connsiteX22" fmla="*/ 1936789 w 3690916"/>
                <a:gd name="connsiteY22" fmla="*/ 4049530 h 4619345"/>
                <a:gd name="connsiteX23" fmla="*/ 1935013 w 3690916"/>
                <a:gd name="connsiteY23" fmla="*/ 4054384 h 4619345"/>
                <a:gd name="connsiteX24" fmla="*/ 1926296 w 3690916"/>
                <a:gd name="connsiteY24" fmla="*/ 4038326 h 4619345"/>
                <a:gd name="connsiteX25" fmla="*/ 1860543 w 3690916"/>
                <a:gd name="connsiteY25" fmla="*/ 3712639 h 4619345"/>
                <a:gd name="connsiteX26" fmla="*/ 1877542 w 3690916"/>
                <a:gd name="connsiteY26" fmla="*/ 3544012 h 4619345"/>
                <a:gd name="connsiteX27" fmla="*/ 1883836 w 3690916"/>
                <a:gd name="connsiteY27" fmla="*/ 3519534 h 4619345"/>
                <a:gd name="connsiteX28" fmla="*/ 1779135 w 3690916"/>
                <a:gd name="connsiteY28" fmla="*/ 3514248 h 4619345"/>
                <a:gd name="connsiteX29" fmla="*/ 1786298 w 3690916"/>
                <a:gd name="connsiteY29" fmla="*/ 3533818 h 4619345"/>
                <a:gd name="connsiteX30" fmla="*/ 1823915 w 3690916"/>
                <a:gd name="connsiteY30" fmla="*/ 3782631 h 4619345"/>
                <a:gd name="connsiteX31" fmla="*/ 987200 w 3690916"/>
                <a:gd name="connsiteY31" fmla="*/ 4619345 h 4619345"/>
                <a:gd name="connsiteX32" fmla="*/ 961359 w 3690916"/>
                <a:gd name="connsiteY32" fmla="*/ 4618040 h 4619345"/>
                <a:gd name="connsiteX33" fmla="*/ 812004 w 3690916"/>
                <a:gd name="connsiteY33" fmla="*/ 4571678 h 4619345"/>
                <a:gd name="connsiteX34" fmla="*/ 300976 w 3690916"/>
                <a:gd name="connsiteY34" fmla="*/ 3800717 h 4619345"/>
                <a:gd name="connsiteX35" fmla="*/ 338593 w 3690916"/>
                <a:gd name="connsiteY35" fmla="*/ 3551904 h 4619345"/>
                <a:gd name="connsiteX36" fmla="*/ 344083 w 3690916"/>
                <a:gd name="connsiteY36" fmla="*/ 3536906 h 4619345"/>
                <a:gd name="connsiteX37" fmla="*/ 245068 w 3690916"/>
                <a:gd name="connsiteY37" fmla="*/ 3455212 h 4619345"/>
                <a:gd name="connsiteX38" fmla="*/ 0 w 3690916"/>
                <a:gd name="connsiteY38" fmla="*/ 2863566 h 4619345"/>
                <a:gd name="connsiteX39" fmla="*/ 511028 w 3690916"/>
                <a:gd name="connsiteY39" fmla="*/ 2092605 h 4619345"/>
                <a:gd name="connsiteX40" fmla="*/ 626508 w 3690916"/>
                <a:gd name="connsiteY40" fmla="*/ 2056758 h 4619345"/>
                <a:gd name="connsiteX41" fmla="*/ 626508 w 3690916"/>
                <a:gd name="connsiteY41" fmla="*/ 1444687 h 4619345"/>
                <a:gd name="connsiteX42" fmla="*/ 2071195 w 3690916"/>
                <a:gd name="connsiteY42" fmla="*/ 0 h 461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90916" h="4619345">
                  <a:moveTo>
                    <a:pt x="2071195" y="0"/>
                  </a:moveTo>
                  <a:lnTo>
                    <a:pt x="2171104" y="5045"/>
                  </a:lnTo>
                  <a:lnTo>
                    <a:pt x="2211859" y="11265"/>
                  </a:lnTo>
                  <a:cubicBezTo>
                    <a:pt x="2870179" y="145977"/>
                    <a:pt x="3365391" y="728457"/>
                    <a:pt x="3365391" y="1426601"/>
                  </a:cubicBezTo>
                  <a:cubicBezTo>
                    <a:pt x="3365391" y="1643304"/>
                    <a:pt x="3365390" y="1860007"/>
                    <a:pt x="3365390" y="2076710"/>
                  </a:cubicBezTo>
                  <a:cubicBezTo>
                    <a:pt x="3365390" y="2126578"/>
                    <a:pt x="3362864" y="2175855"/>
                    <a:pt x="3357932" y="2224421"/>
                  </a:cubicBezTo>
                  <a:lnTo>
                    <a:pt x="3344149" y="2314728"/>
                  </a:lnTo>
                  <a:lnTo>
                    <a:pt x="3445848" y="2398637"/>
                  </a:lnTo>
                  <a:cubicBezTo>
                    <a:pt x="3597264" y="2550053"/>
                    <a:pt x="3690916" y="2759231"/>
                    <a:pt x="3690916" y="2990283"/>
                  </a:cubicBezTo>
                  <a:cubicBezTo>
                    <a:pt x="3690916" y="3163572"/>
                    <a:pt x="3638237" y="3324557"/>
                    <a:pt x="3548018" y="3458098"/>
                  </a:cubicBezTo>
                  <a:lnTo>
                    <a:pt x="3507508" y="3507197"/>
                  </a:lnTo>
                  <a:lnTo>
                    <a:pt x="3516974" y="3544012"/>
                  </a:lnTo>
                  <a:cubicBezTo>
                    <a:pt x="3528120" y="3598480"/>
                    <a:pt x="3533973" y="3654876"/>
                    <a:pt x="3533973" y="3712639"/>
                  </a:cubicBezTo>
                  <a:cubicBezTo>
                    <a:pt x="3533973" y="4174743"/>
                    <a:pt x="3159363" y="4549353"/>
                    <a:pt x="2697258" y="4549353"/>
                  </a:cubicBezTo>
                  <a:lnTo>
                    <a:pt x="2671417" y="4548048"/>
                  </a:lnTo>
                  <a:lnTo>
                    <a:pt x="2522062" y="4501686"/>
                  </a:lnTo>
                  <a:cubicBezTo>
                    <a:pt x="2221752" y="4374666"/>
                    <a:pt x="2011034" y="4077303"/>
                    <a:pt x="2011034" y="3730725"/>
                  </a:cubicBezTo>
                  <a:cubicBezTo>
                    <a:pt x="2011034" y="3672962"/>
                    <a:pt x="2016888" y="3616566"/>
                    <a:pt x="2028033" y="3562098"/>
                  </a:cubicBezTo>
                  <a:lnTo>
                    <a:pt x="2034327" y="3537620"/>
                  </a:lnTo>
                  <a:lnTo>
                    <a:pt x="1929626" y="3532334"/>
                  </a:lnTo>
                  <a:lnTo>
                    <a:pt x="1936789" y="3551904"/>
                  </a:lnTo>
                  <a:cubicBezTo>
                    <a:pt x="1961236" y="3630504"/>
                    <a:pt x="1974406" y="3714073"/>
                    <a:pt x="1974406" y="3800717"/>
                  </a:cubicBezTo>
                  <a:cubicBezTo>
                    <a:pt x="1974406" y="3887362"/>
                    <a:pt x="1961236" y="3970930"/>
                    <a:pt x="1936789" y="4049530"/>
                  </a:cubicBezTo>
                  <a:lnTo>
                    <a:pt x="1935013" y="4054384"/>
                  </a:lnTo>
                  <a:lnTo>
                    <a:pt x="1926296" y="4038326"/>
                  </a:lnTo>
                  <a:cubicBezTo>
                    <a:pt x="1883956" y="3938223"/>
                    <a:pt x="1860543" y="3828165"/>
                    <a:pt x="1860543" y="3712639"/>
                  </a:cubicBezTo>
                  <a:cubicBezTo>
                    <a:pt x="1860543" y="3654876"/>
                    <a:pt x="1866397" y="3598480"/>
                    <a:pt x="1877542" y="3544012"/>
                  </a:cubicBezTo>
                  <a:lnTo>
                    <a:pt x="1883836" y="3519534"/>
                  </a:lnTo>
                  <a:lnTo>
                    <a:pt x="1779135" y="3514248"/>
                  </a:lnTo>
                  <a:lnTo>
                    <a:pt x="1786298" y="3533818"/>
                  </a:lnTo>
                  <a:cubicBezTo>
                    <a:pt x="1810745" y="3612418"/>
                    <a:pt x="1823915" y="3695987"/>
                    <a:pt x="1823915" y="3782631"/>
                  </a:cubicBezTo>
                  <a:cubicBezTo>
                    <a:pt x="1823915" y="4244735"/>
                    <a:pt x="1449305" y="4619345"/>
                    <a:pt x="987200" y="4619345"/>
                  </a:cubicBezTo>
                  <a:lnTo>
                    <a:pt x="961359" y="4618040"/>
                  </a:lnTo>
                  <a:lnTo>
                    <a:pt x="812004" y="4571678"/>
                  </a:lnTo>
                  <a:cubicBezTo>
                    <a:pt x="511694" y="4444658"/>
                    <a:pt x="300976" y="4147295"/>
                    <a:pt x="300976" y="3800717"/>
                  </a:cubicBezTo>
                  <a:cubicBezTo>
                    <a:pt x="300976" y="3714073"/>
                    <a:pt x="314146" y="3630504"/>
                    <a:pt x="338593" y="3551904"/>
                  </a:cubicBezTo>
                  <a:lnTo>
                    <a:pt x="344083" y="3536906"/>
                  </a:lnTo>
                  <a:lnTo>
                    <a:pt x="245068" y="3455212"/>
                  </a:lnTo>
                  <a:cubicBezTo>
                    <a:pt x="93653" y="3303797"/>
                    <a:pt x="0" y="3094618"/>
                    <a:pt x="0" y="2863566"/>
                  </a:cubicBezTo>
                  <a:cubicBezTo>
                    <a:pt x="0" y="2516988"/>
                    <a:pt x="210718" y="2219626"/>
                    <a:pt x="511028" y="2092605"/>
                  </a:cubicBezTo>
                  <a:lnTo>
                    <a:pt x="626508" y="2056758"/>
                  </a:lnTo>
                  <a:lnTo>
                    <a:pt x="626508" y="1444687"/>
                  </a:lnTo>
                  <a:cubicBezTo>
                    <a:pt x="626508" y="646808"/>
                    <a:pt x="1273316" y="0"/>
                    <a:pt x="2071195" y="0"/>
                  </a:cubicBezTo>
                  <a:close/>
                </a:path>
              </a:pathLst>
            </a:cu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235" dirty="0">
                <a:solidFill>
                  <a:prstClr val="white"/>
                </a:solidFill>
                <a:latin typeface="Calibri" panose="020F0502020204030204"/>
              </a:endParaRPr>
            </a:p>
          </p:txBody>
        </p:sp>
        <p:sp>
          <p:nvSpPr>
            <p:cNvPr id="32" name="Rectangle: Rounded Corners 55">
              <a:extLst>
                <a:ext uri="{FF2B5EF4-FFF2-40B4-BE49-F238E27FC236}">
                  <a16:creationId xmlns:a16="http://schemas.microsoft.com/office/drawing/2014/main" id="{96FD060A-4A40-4DB8-8D65-119AF60D7379}"/>
                </a:ext>
              </a:extLst>
            </p:cNvPr>
            <p:cNvSpPr/>
            <p:nvPr/>
          </p:nvSpPr>
          <p:spPr>
            <a:xfrm>
              <a:off x="1549774" y="3160275"/>
              <a:ext cx="1261635" cy="1171827"/>
            </a:xfrm>
            <a:custGeom>
              <a:avLst/>
              <a:gdLst>
                <a:gd name="connsiteX0" fmla="*/ 0 w 1822232"/>
                <a:gd name="connsiteY0" fmla="*/ 694690 h 1895373"/>
                <a:gd name="connsiteX1" fmla="*/ 694690 w 1822232"/>
                <a:gd name="connsiteY1" fmla="*/ 0 h 1895373"/>
                <a:gd name="connsiteX2" fmla="*/ 1127542 w 1822232"/>
                <a:gd name="connsiteY2" fmla="*/ 0 h 1895373"/>
                <a:gd name="connsiteX3" fmla="*/ 1822232 w 1822232"/>
                <a:gd name="connsiteY3" fmla="*/ 694690 h 1895373"/>
                <a:gd name="connsiteX4" fmla="*/ 1822232 w 1822232"/>
                <a:gd name="connsiteY4" fmla="*/ 1200683 h 1895373"/>
                <a:gd name="connsiteX5" fmla="*/ 1127542 w 1822232"/>
                <a:gd name="connsiteY5" fmla="*/ 1895373 h 1895373"/>
                <a:gd name="connsiteX6" fmla="*/ 694690 w 1822232"/>
                <a:gd name="connsiteY6" fmla="*/ 1895373 h 1895373"/>
                <a:gd name="connsiteX7" fmla="*/ 0 w 1822232"/>
                <a:gd name="connsiteY7" fmla="*/ 1200683 h 1895373"/>
                <a:gd name="connsiteX8" fmla="*/ 0 w 1822232"/>
                <a:gd name="connsiteY8" fmla="*/ 694690 h 1895373"/>
                <a:gd name="connsiteX0" fmla="*/ 103200 w 1925432"/>
                <a:gd name="connsiteY0" fmla="*/ 694690 h 1895373"/>
                <a:gd name="connsiteX1" fmla="*/ 797890 w 1925432"/>
                <a:gd name="connsiteY1" fmla="*/ 0 h 1895373"/>
                <a:gd name="connsiteX2" fmla="*/ 1230742 w 1925432"/>
                <a:gd name="connsiteY2" fmla="*/ 0 h 1895373"/>
                <a:gd name="connsiteX3" fmla="*/ 1925432 w 1925432"/>
                <a:gd name="connsiteY3" fmla="*/ 694690 h 1895373"/>
                <a:gd name="connsiteX4" fmla="*/ 1925432 w 1925432"/>
                <a:gd name="connsiteY4" fmla="*/ 1200683 h 1895373"/>
                <a:gd name="connsiteX5" fmla="*/ 1230742 w 1925432"/>
                <a:gd name="connsiteY5" fmla="*/ 1895373 h 1895373"/>
                <a:gd name="connsiteX6" fmla="*/ 797890 w 1925432"/>
                <a:gd name="connsiteY6" fmla="*/ 1895373 h 1895373"/>
                <a:gd name="connsiteX7" fmla="*/ 0 w 1925432"/>
                <a:gd name="connsiteY7" fmla="*/ 1390283 h 1895373"/>
                <a:gd name="connsiteX8" fmla="*/ 103200 w 1925432"/>
                <a:gd name="connsiteY8" fmla="*/ 694690 h 1895373"/>
                <a:gd name="connsiteX0" fmla="*/ 103200 w 2040632"/>
                <a:gd name="connsiteY0" fmla="*/ 694690 h 1895373"/>
                <a:gd name="connsiteX1" fmla="*/ 797890 w 2040632"/>
                <a:gd name="connsiteY1" fmla="*/ 0 h 1895373"/>
                <a:gd name="connsiteX2" fmla="*/ 1230742 w 2040632"/>
                <a:gd name="connsiteY2" fmla="*/ 0 h 1895373"/>
                <a:gd name="connsiteX3" fmla="*/ 1925432 w 2040632"/>
                <a:gd name="connsiteY3" fmla="*/ 694690 h 1895373"/>
                <a:gd name="connsiteX4" fmla="*/ 2040632 w 2040632"/>
                <a:gd name="connsiteY4" fmla="*/ 1407083 h 1895373"/>
                <a:gd name="connsiteX5" fmla="*/ 1230742 w 2040632"/>
                <a:gd name="connsiteY5" fmla="*/ 1895373 h 1895373"/>
                <a:gd name="connsiteX6" fmla="*/ 797890 w 2040632"/>
                <a:gd name="connsiteY6" fmla="*/ 1895373 h 1895373"/>
                <a:gd name="connsiteX7" fmla="*/ 0 w 2040632"/>
                <a:gd name="connsiteY7" fmla="*/ 1390283 h 1895373"/>
                <a:gd name="connsiteX8" fmla="*/ 103200 w 2040632"/>
                <a:gd name="connsiteY8" fmla="*/ 694690 h 189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0632" h="1895373">
                  <a:moveTo>
                    <a:pt x="103200" y="694690"/>
                  </a:moveTo>
                  <a:cubicBezTo>
                    <a:pt x="103200" y="311023"/>
                    <a:pt x="414223" y="0"/>
                    <a:pt x="797890" y="0"/>
                  </a:cubicBezTo>
                  <a:lnTo>
                    <a:pt x="1230742" y="0"/>
                  </a:lnTo>
                  <a:cubicBezTo>
                    <a:pt x="1614409" y="0"/>
                    <a:pt x="1925432" y="311023"/>
                    <a:pt x="1925432" y="694690"/>
                  </a:cubicBezTo>
                  <a:lnTo>
                    <a:pt x="2040632" y="1407083"/>
                  </a:lnTo>
                  <a:cubicBezTo>
                    <a:pt x="2040632" y="1790750"/>
                    <a:pt x="1614409" y="1895373"/>
                    <a:pt x="1230742" y="1895373"/>
                  </a:cubicBezTo>
                  <a:lnTo>
                    <a:pt x="797890" y="1895373"/>
                  </a:lnTo>
                  <a:cubicBezTo>
                    <a:pt x="414223" y="1895373"/>
                    <a:pt x="0" y="1773950"/>
                    <a:pt x="0" y="1390283"/>
                  </a:cubicBezTo>
                  <a:cubicBezTo>
                    <a:pt x="0" y="1221619"/>
                    <a:pt x="103200" y="863354"/>
                    <a:pt x="103200" y="694690"/>
                  </a:cubicBezTo>
                  <a:close/>
                </a:path>
              </a:pathLst>
            </a:custGeom>
            <a:solidFill>
              <a:srgbClr val="3AA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dirty="0">
                <a:solidFill>
                  <a:prstClr val="white"/>
                </a:solidFill>
                <a:latin typeface="Calibri" panose="020F0502020204030204"/>
              </a:endParaRPr>
            </a:p>
          </p:txBody>
        </p:sp>
        <p:sp>
          <p:nvSpPr>
            <p:cNvPr id="33" name="Rectangle: Rounded Corners 161">
              <a:extLst>
                <a:ext uri="{FF2B5EF4-FFF2-40B4-BE49-F238E27FC236}">
                  <a16:creationId xmlns:a16="http://schemas.microsoft.com/office/drawing/2014/main" id="{4A1B21E5-6408-4201-84E9-03220DACD5C6}"/>
                </a:ext>
              </a:extLst>
            </p:cNvPr>
            <p:cNvSpPr/>
            <p:nvPr/>
          </p:nvSpPr>
          <p:spPr>
            <a:xfrm>
              <a:off x="2064836" y="2939283"/>
              <a:ext cx="209936" cy="343604"/>
            </a:xfrm>
            <a:prstGeom prst="roundRect">
              <a:avLst/>
            </a:pr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34" name="Rectangle: Rounded Corners 162">
              <a:extLst>
                <a:ext uri="{FF2B5EF4-FFF2-40B4-BE49-F238E27FC236}">
                  <a16:creationId xmlns:a16="http://schemas.microsoft.com/office/drawing/2014/main" id="{1962D708-0CEA-475C-95B0-2B431455464F}"/>
                </a:ext>
              </a:extLst>
            </p:cNvPr>
            <p:cNvSpPr/>
            <p:nvPr/>
          </p:nvSpPr>
          <p:spPr>
            <a:xfrm>
              <a:off x="1715351" y="1854538"/>
              <a:ext cx="911121" cy="1218487"/>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35" name="Oval 163">
              <a:extLst>
                <a:ext uri="{FF2B5EF4-FFF2-40B4-BE49-F238E27FC236}">
                  <a16:creationId xmlns:a16="http://schemas.microsoft.com/office/drawing/2014/main" id="{97A7275C-CA3A-410D-8B3A-F7B8C5493190}"/>
                </a:ext>
              </a:extLst>
            </p:cNvPr>
            <p:cNvSpPr/>
            <p:nvPr/>
          </p:nvSpPr>
          <p:spPr>
            <a:xfrm rot="19109762">
              <a:off x="1592458" y="1736115"/>
              <a:ext cx="831141" cy="672350"/>
            </a:xfrm>
            <a:prstGeom prst="ellipse">
              <a:avLst/>
            </a:pr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36" name="Oval 164">
              <a:extLst>
                <a:ext uri="{FF2B5EF4-FFF2-40B4-BE49-F238E27FC236}">
                  <a16:creationId xmlns:a16="http://schemas.microsoft.com/office/drawing/2014/main" id="{AED68C69-0EC5-469C-9816-104088E1331C}"/>
                </a:ext>
              </a:extLst>
            </p:cNvPr>
            <p:cNvSpPr/>
            <p:nvPr/>
          </p:nvSpPr>
          <p:spPr>
            <a:xfrm rot="19811341">
              <a:off x="2310134" y="1871815"/>
              <a:ext cx="407358" cy="594042"/>
            </a:xfrm>
            <a:prstGeom prst="ellipse">
              <a:avLst/>
            </a:pr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37" name="Oval 227">
              <a:extLst>
                <a:ext uri="{FF2B5EF4-FFF2-40B4-BE49-F238E27FC236}">
                  <a16:creationId xmlns:a16="http://schemas.microsoft.com/office/drawing/2014/main" id="{FD170530-C7E5-47AB-9B8D-57C6A353241B}"/>
                </a:ext>
              </a:extLst>
            </p:cNvPr>
            <p:cNvSpPr/>
            <p:nvPr/>
          </p:nvSpPr>
          <p:spPr>
            <a:xfrm rot="19109762">
              <a:off x="1557085" y="1722706"/>
              <a:ext cx="911166" cy="641037"/>
            </a:xfrm>
            <a:custGeom>
              <a:avLst/>
              <a:gdLst>
                <a:gd name="connsiteX0" fmla="*/ 0 w 1998483"/>
                <a:gd name="connsiteY0" fmla="*/ 770500 h 1540999"/>
                <a:gd name="connsiteX1" fmla="*/ 999242 w 1998483"/>
                <a:gd name="connsiteY1" fmla="*/ 0 h 1540999"/>
                <a:gd name="connsiteX2" fmla="*/ 1998484 w 1998483"/>
                <a:gd name="connsiteY2" fmla="*/ 770500 h 1540999"/>
                <a:gd name="connsiteX3" fmla="*/ 999242 w 1998483"/>
                <a:gd name="connsiteY3" fmla="*/ 1541000 h 1540999"/>
                <a:gd name="connsiteX4" fmla="*/ 0 w 1998483"/>
                <a:gd name="connsiteY4" fmla="*/ 770500 h 1540999"/>
                <a:gd name="connsiteX0" fmla="*/ 63 w 1998547"/>
                <a:gd name="connsiteY0" fmla="*/ 490692 h 1261192"/>
                <a:gd name="connsiteX1" fmla="*/ 963518 w 1998547"/>
                <a:gd name="connsiteY1" fmla="*/ 0 h 1261192"/>
                <a:gd name="connsiteX2" fmla="*/ 1998547 w 1998547"/>
                <a:gd name="connsiteY2" fmla="*/ 490692 h 1261192"/>
                <a:gd name="connsiteX3" fmla="*/ 999305 w 1998547"/>
                <a:gd name="connsiteY3" fmla="*/ 1261192 h 1261192"/>
                <a:gd name="connsiteX4" fmla="*/ 63 w 1998547"/>
                <a:gd name="connsiteY4" fmla="*/ 490692 h 1261192"/>
                <a:gd name="connsiteX0" fmla="*/ 99 w 1998583"/>
                <a:gd name="connsiteY0" fmla="*/ 635572 h 1406072"/>
                <a:gd name="connsiteX1" fmla="*/ 954703 w 1998583"/>
                <a:gd name="connsiteY1" fmla="*/ 0 h 1406072"/>
                <a:gd name="connsiteX2" fmla="*/ 1998583 w 1998583"/>
                <a:gd name="connsiteY2" fmla="*/ 635572 h 1406072"/>
                <a:gd name="connsiteX3" fmla="*/ 999341 w 1998583"/>
                <a:gd name="connsiteY3" fmla="*/ 1406072 h 1406072"/>
                <a:gd name="connsiteX4" fmla="*/ 99 w 1998583"/>
                <a:gd name="connsiteY4" fmla="*/ 635572 h 1406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8583" h="1406072">
                  <a:moveTo>
                    <a:pt x="99" y="635572"/>
                  </a:moveTo>
                  <a:cubicBezTo>
                    <a:pt x="-7341" y="401227"/>
                    <a:pt x="402837" y="0"/>
                    <a:pt x="954703" y="0"/>
                  </a:cubicBezTo>
                  <a:cubicBezTo>
                    <a:pt x="1506569" y="0"/>
                    <a:pt x="1998583" y="210037"/>
                    <a:pt x="1998583" y="635572"/>
                  </a:cubicBezTo>
                  <a:cubicBezTo>
                    <a:pt x="1998583" y="1061107"/>
                    <a:pt x="1551207" y="1406072"/>
                    <a:pt x="999341" y="1406072"/>
                  </a:cubicBezTo>
                  <a:cubicBezTo>
                    <a:pt x="447475" y="1406072"/>
                    <a:pt x="7539" y="869917"/>
                    <a:pt x="99" y="635572"/>
                  </a:cubicBezTo>
                  <a:close/>
                </a:path>
              </a:pathLst>
            </a:cu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38" name="Oval 166">
              <a:extLst>
                <a:ext uri="{FF2B5EF4-FFF2-40B4-BE49-F238E27FC236}">
                  <a16:creationId xmlns:a16="http://schemas.microsoft.com/office/drawing/2014/main" id="{C5A23921-92F7-401B-8172-15C946892A6A}"/>
                </a:ext>
              </a:extLst>
            </p:cNvPr>
            <p:cNvSpPr/>
            <p:nvPr/>
          </p:nvSpPr>
          <p:spPr>
            <a:xfrm rot="19811341">
              <a:off x="2338317" y="1854537"/>
              <a:ext cx="384208" cy="609243"/>
            </a:xfrm>
            <a:prstGeom prst="ellipse">
              <a:avLst/>
            </a:pr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39" name="Oval 167">
              <a:extLst>
                <a:ext uri="{FF2B5EF4-FFF2-40B4-BE49-F238E27FC236}">
                  <a16:creationId xmlns:a16="http://schemas.microsoft.com/office/drawing/2014/main" id="{8F1EBEB3-D2E9-4AB2-B76D-2EB860F62270}"/>
                </a:ext>
              </a:extLst>
            </p:cNvPr>
            <p:cNvSpPr/>
            <p:nvPr/>
          </p:nvSpPr>
          <p:spPr>
            <a:xfrm>
              <a:off x="1792033" y="2665006"/>
              <a:ext cx="156609" cy="156609"/>
            </a:xfrm>
            <a:prstGeom prst="ellipse">
              <a:avLst/>
            </a:prstGeom>
            <a:solidFill>
              <a:srgbClr val="FF0000">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40" name="Oval 168">
              <a:extLst>
                <a:ext uri="{FF2B5EF4-FFF2-40B4-BE49-F238E27FC236}">
                  <a16:creationId xmlns:a16="http://schemas.microsoft.com/office/drawing/2014/main" id="{3A1F2C78-9F6B-4B41-935E-DE66394EB802}"/>
                </a:ext>
              </a:extLst>
            </p:cNvPr>
            <p:cNvSpPr/>
            <p:nvPr/>
          </p:nvSpPr>
          <p:spPr>
            <a:xfrm>
              <a:off x="2387345" y="2666990"/>
              <a:ext cx="156609" cy="156609"/>
            </a:xfrm>
            <a:prstGeom prst="ellipse">
              <a:avLst/>
            </a:prstGeom>
            <a:solidFill>
              <a:srgbClr val="FF0000">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dirty="0">
                <a:solidFill>
                  <a:prstClr val="white"/>
                </a:solidFill>
                <a:latin typeface="Calibri" panose="020F0502020204030204"/>
              </a:endParaRPr>
            </a:p>
          </p:txBody>
        </p:sp>
        <p:sp>
          <p:nvSpPr>
            <p:cNvPr id="41" name="Rectangle: Rounded Corners 169">
              <a:extLst>
                <a:ext uri="{FF2B5EF4-FFF2-40B4-BE49-F238E27FC236}">
                  <a16:creationId xmlns:a16="http://schemas.microsoft.com/office/drawing/2014/main" id="{F4BE96D8-3BA4-4BD6-8338-3B57587910EC}"/>
                </a:ext>
              </a:extLst>
            </p:cNvPr>
            <p:cNvSpPr/>
            <p:nvPr/>
          </p:nvSpPr>
          <p:spPr>
            <a:xfrm>
              <a:off x="1851082" y="2420407"/>
              <a:ext cx="131694" cy="56483"/>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42" name="Rectangle: Rounded Corners 170">
              <a:extLst>
                <a:ext uri="{FF2B5EF4-FFF2-40B4-BE49-F238E27FC236}">
                  <a16:creationId xmlns:a16="http://schemas.microsoft.com/office/drawing/2014/main" id="{E3134689-D61E-43D2-B122-FCE2774C3C5E}"/>
                </a:ext>
              </a:extLst>
            </p:cNvPr>
            <p:cNvSpPr/>
            <p:nvPr/>
          </p:nvSpPr>
          <p:spPr>
            <a:xfrm>
              <a:off x="2344726" y="2420406"/>
              <a:ext cx="131694" cy="56482"/>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grpSp>
          <p:nvGrpSpPr>
            <p:cNvPr id="43" name="Group 171">
              <a:extLst>
                <a:ext uri="{FF2B5EF4-FFF2-40B4-BE49-F238E27FC236}">
                  <a16:creationId xmlns:a16="http://schemas.microsoft.com/office/drawing/2014/main" id="{4492957E-712E-42CF-A711-464488611198}"/>
                </a:ext>
              </a:extLst>
            </p:cNvPr>
            <p:cNvGrpSpPr/>
            <p:nvPr/>
          </p:nvGrpSpPr>
          <p:grpSpPr>
            <a:xfrm rot="388752">
              <a:off x="1826298" y="2508623"/>
              <a:ext cx="214623" cy="244998"/>
              <a:chOff x="4187699" y="2705837"/>
              <a:chExt cx="369137" cy="421380"/>
            </a:xfrm>
          </p:grpSpPr>
          <p:sp>
            <p:nvSpPr>
              <p:cNvPr id="68" name="Block Arc 198">
                <a:extLst>
                  <a:ext uri="{FF2B5EF4-FFF2-40B4-BE49-F238E27FC236}">
                    <a16:creationId xmlns:a16="http://schemas.microsoft.com/office/drawing/2014/main" id="{FB1976C4-3DF5-4892-9154-12AB5A723414}"/>
                  </a:ext>
                </a:extLst>
              </p:cNvPr>
              <p:cNvSpPr/>
              <p:nvPr/>
            </p:nvSpPr>
            <p:spPr>
              <a:xfrm rot="227416">
                <a:off x="4187699" y="2705837"/>
                <a:ext cx="369137" cy="421380"/>
              </a:xfrm>
              <a:prstGeom prst="blockArc">
                <a:avLst>
                  <a:gd name="adj1" fmla="val 12396764"/>
                  <a:gd name="adj2" fmla="val 18993227"/>
                  <a:gd name="adj3" fmla="val 13913"/>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black"/>
                  </a:solidFill>
                  <a:latin typeface="Calibri" panose="020F0502020204030204"/>
                </a:endParaRPr>
              </a:p>
            </p:txBody>
          </p:sp>
          <p:sp>
            <p:nvSpPr>
              <p:cNvPr id="69" name="Oval 199">
                <a:extLst>
                  <a:ext uri="{FF2B5EF4-FFF2-40B4-BE49-F238E27FC236}">
                    <a16:creationId xmlns:a16="http://schemas.microsoft.com/office/drawing/2014/main" id="{7C67A414-E3B1-4B9E-85E9-69E893695C74}"/>
                  </a:ext>
                </a:extLst>
              </p:cNvPr>
              <p:cNvSpPr/>
              <p:nvPr/>
            </p:nvSpPr>
            <p:spPr>
              <a:xfrm rot="227416">
                <a:off x="4203826" y="2809019"/>
                <a:ext cx="52600" cy="58102"/>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70" name="Oval 200">
                <a:extLst>
                  <a:ext uri="{FF2B5EF4-FFF2-40B4-BE49-F238E27FC236}">
                    <a16:creationId xmlns:a16="http://schemas.microsoft.com/office/drawing/2014/main" id="{DA2CF3A5-B9EA-4F50-A2CF-139D4168E6F6}"/>
                  </a:ext>
                </a:extLst>
              </p:cNvPr>
              <p:cNvSpPr/>
              <p:nvPr/>
            </p:nvSpPr>
            <p:spPr>
              <a:xfrm rot="227416">
                <a:off x="4470116" y="2767742"/>
                <a:ext cx="52600" cy="58102"/>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dirty="0">
                  <a:solidFill>
                    <a:prstClr val="white"/>
                  </a:solidFill>
                  <a:latin typeface="Calibri" panose="020F0502020204030204"/>
                </a:endParaRPr>
              </a:p>
            </p:txBody>
          </p:sp>
        </p:grpSp>
        <p:sp>
          <p:nvSpPr>
            <p:cNvPr id="44" name="Rectangle: Rounded Corners 172">
              <a:extLst>
                <a:ext uri="{FF2B5EF4-FFF2-40B4-BE49-F238E27FC236}">
                  <a16:creationId xmlns:a16="http://schemas.microsoft.com/office/drawing/2014/main" id="{07B027B9-0933-4272-B7FA-A4725EC85B71}"/>
                </a:ext>
              </a:extLst>
            </p:cNvPr>
            <p:cNvSpPr/>
            <p:nvPr/>
          </p:nvSpPr>
          <p:spPr>
            <a:xfrm rot="1906099">
              <a:off x="1838955" y="2515857"/>
              <a:ext cx="62768" cy="28266"/>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grpSp>
          <p:nvGrpSpPr>
            <p:cNvPr id="45" name="Group 173">
              <a:extLst>
                <a:ext uri="{FF2B5EF4-FFF2-40B4-BE49-F238E27FC236}">
                  <a16:creationId xmlns:a16="http://schemas.microsoft.com/office/drawing/2014/main" id="{B17390E9-642B-4D4D-9188-E273B7EB4721}"/>
                </a:ext>
              </a:extLst>
            </p:cNvPr>
            <p:cNvGrpSpPr/>
            <p:nvPr/>
          </p:nvGrpSpPr>
          <p:grpSpPr>
            <a:xfrm rot="21211248" flipH="1">
              <a:off x="2281788" y="2501502"/>
              <a:ext cx="214623" cy="244998"/>
              <a:chOff x="4187699" y="2705837"/>
              <a:chExt cx="369137" cy="421380"/>
            </a:xfrm>
          </p:grpSpPr>
          <p:sp>
            <p:nvSpPr>
              <p:cNvPr id="65" name="Block Arc 195">
                <a:extLst>
                  <a:ext uri="{FF2B5EF4-FFF2-40B4-BE49-F238E27FC236}">
                    <a16:creationId xmlns:a16="http://schemas.microsoft.com/office/drawing/2014/main" id="{4C8803A5-5EC1-4DC7-8C11-47D4BD5C5F4B}"/>
                  </a:ext>
                </a:extLst>
              </p:cNvPr>
              <p:cNvSpPr/>
              <p:nvPr/>
            </p:nvSpPr>
            <p:spPr>
              <a:xfrm rot="227416">
                <a:off x="4187699" y="2705837"/>
                <a:ext cx="369137" cy="421380"/>
              </a:xfrm>
              <a:prstGeom prst="blockArc">
                <a:avLst>
                  <a:gd name="adj1" fmla="val 12396764"/>
                  <a:gd name="adj2" fmla="val 18993227"/>
                  <a:gd name="adj3" fmla="val 13913"/>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black"/>
                  </a:solidFill>
                  <a:latin typeface="Calibri" panose="020F0502020204030204"/>
                </a:endParaRPr>
              </a:p>
            </p:txBody>
          </p:sp>
          <p:sp>
            <p:nvSpPr>
              <p:cNvPr id="66" name="Oval 196">
                <a:extLst>
                  <a:ext uri="{FF2B5EF4-FFF2-40B4-BE49-F238E27FC236}">
                    <a16:creationId xmlns:a16="http://schemas.microsoft.com/office/drawing/2014/main" id="{0AAF20DC-6EFF-4218-8FFF-F0E6B3A542FA}"/>
                  </a:ext>
                </a:extLst>
              </p:cNvPr>
              <p:cNvSpPr/>
              <p:nvPr/>
            </p:nvSpPr>
            <p:spPr>
              <a:xfrm rot="227416">
                <a:off x="4203826" y="2809019"/>
                <a:ext cx="52600" cy="58102"/>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67" name="Oval 197">
                <a:extLst>
                  <a:ext uri="{FF2B5EF4-FFF2-40B4-BE49-F238E27FC236}">
                    <a16:creationId xmlns:a16="http://schemas.microsoft.com/office/drawing/2014/main" id="{DF915786-7E0C-4062-8414-F32386237C68}"/>
                  </a:ext>
                </a:extLst>
              </p:cNvPr>
              <p:cNvSpPr/>
              <p:nvPr/>
            </p:nvSpPr>
            <p:spPr>
              <a:xfrm rot="227416">
                <a:off x="4470116" y="2767742"/>
                <a:ext cx="52600" cy="58102"/>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dirty="0">
                  <a:solidFill>
                    <a:prstClr val="white"/>
                  </a:solidFill>
                  <a:latin typeface="Calibri" panose="020F0502020204030204"/>
                </a:endParaRPr>
              </a:p>
            </p:txBody>
          </p:sp>
        </p:grpSp>
        <p:sp>
          <p:nvSpPr>
            <p:cNvPr id="46" name="Rectangle: Rounded Corners 174">
              <a:extLst>
                <a:ext uri="{FF2B5EF4-FFF2-40B4-BE49-F238E27FC236}">
                  <a16:creationId xmlns:a16="http://schemas.microsoft.com/office/drawing/2014/main" id="{1207DC67-207F-4C30-B664-AFF5924A76C8}"/>
                </a:ext>
              </a:extLst>
            </p:cNvPr>
            <p:cNvSpPr/>
            <p:nvPr/>
          </p:nvSpPr>
          <p:spPr>
            <a:xfrm rot="19693901" flipV="1">
              <a:off x="2410012" y="2505270"/>
              <a:ext cx="62768" cy="28266"/>
            </a:xfrm>
            <a:prstGeom prst="roundRect">
              <a:avLst>
                <a:gd name="adj" fmla="val 50000"/>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47" name="Rectangle: Rounded Corners 175">
              <a:extLst>
                <a:ext uri="{FF2B5EF4-FFF2-40B4-BE49-F238E27FC236}">
                  <a16:creationId xmlns:a16="http://schemas.microsoft.com/office/drawing/2014/main" id="{4BA3BC96-F442-48CA-82D8-BEF63A23CAEE}"/>
                </a:ext>
              </a:extLst>
            </p:cNvPr>
            <p:cNvSpPr/>
            <p:nvPr/>
          </p:nvSpPr>
          <p:spPr>
            <a:xfrm>
              <a:off x="2110410" y="2687034"/>
              <a:ext cx="131694" cy="56482"/>
            </a:xfrm>
            <a:prstGeom prst="roundRect">
              <a:avLst>
                <a:gd name="adj" fmla="val 50000"/>
              </a:avLst>
            </a:prstGeom>
            <a:solidFill>
              <a:srgbClr val="F18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48" name="Freeform: Shape 176">
              <a:extLst>
                <a:ext uri="{FF2B5EF4-FFF2-40B4-BE49-F238E27FC236}">
                  <a16:creationId xmlns:a16="http://schemas.microsoft.com/office/drawing/2014/main" id="{895C2F44-C0DE-447F-AAE9-6CE68436CB47}"/>
                </a:ext>
              </a:extLst>
            </p:cNvPr>
            <p:cNvSpPr/>
            <p:nvPr/>
          </p:nvSpPr>
          <p:spPr>
            <a:xfrm>
              <a:off x="1595490" y="3156905"/>
              <a:ext cx="1213510" cy="1169146"/>
            </a:xfrm>
            <a:custGeom>
              <a:avLst/>
              <a:gdLst>
                <a:gd name="connsiteX0" fmla="*/ 1082023 w 2661752"/>
                <a:gd name="connsiteY0" fmla="*/ 0 h 2564441"/>
                <a:gd name="connsiteX1" fmla="*/ 1666462 w 2661752"/>
                <a:gd name="connsiteY1" fmla="*/ 0 h 2564441"/>
                <a:gd name="connsiteX2" fmla="*/ 1753317 w 2661752"/>
                <a:gd name="connsiteY2" fmla="*/ 13256 h 2564441"/>
                <a:gd name="connsiteX3" fmla="*/ 2505529 w 2661752"/>
                <a:gd name="connsiteY3" fmla="*/ 936189 h 2564441"/>
                <a:gd name="connsiteX4" fmla="*/ 2661752 w 2661752"/>
                <a:gd name="connsiteY4" fmla="*/ 1902269 h 2564441"/>
                <a:gd name="connsiteX5" fmla="*/ 1563456 w 2661752"/>
                <a:gd name="connsiteY5" fmla="*/ 2564441 h 2564441"/>
                <a:gd name="connsiteX6" fmla="*/ 976463 w 2661752"/>
                <a:gd name="connsiteY6" fmla="*/ 2564441 h 2564441"/>
                <a:gd name="connsiteX7" fmla="*/ 869665 w 2661752"/>
                <a:gd name="connsiteY7" fmla="*/ 2560029 h 2564441"/>
                <a:gd name="connsiteX8" fmla="*/ 693459 w 2661752"/>
                <a:gd name="connsiteY8" fmla="*/ 2536467 h 2564441"/>
                <a:gd name="connsiteX9" fmla="*/ 0 w 2661752"/>
                <a:gd name="connsiteY9" fmla="*/ 1885370 h 2564441"/>
                <a:gd name="connsiteX10" fmla="*/ 139950 w 2661752"/>
                <a:gd name="connsiteY10" fmla="*/ 942073 h 2564441"/>
                <a:gd name="connsiteX11" fmla="*/ 1082023 w 2661752"/>
                <a:gd name="connsiteY11" fmla="*/ 0 h 256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1752" h="2564441">
                  <a:moveTo>
                    <a:pt x="1082023" y="0"/>
                  </a:moveTo>
                  <a:lnTo>
                    <a:pt x="1666462" y="0"/>
                  </a:lnTo>
                  <a:lnTo>
                    <a:pt x="1753317" y="13256"/>
                  </a:lnTo>
                  <a:cubicBezTo>
                    <a:pt x="2182604" y="101100"/>
                    <a:pt x="2505529" y="480933"/>
                    <a:pt x="2505529" y="936189"/>
                  </a:cubicBezTo>
                  <a:lnTo>
                    <a:pt x="2661752" y="1902269"/>
                  </a:lnTo>
                  <a:cubicBezTo>
                    <a:pt x="2661752" y="2422561"/>
                    <a:pt x="2083749" y="2564441"/>
                    <a:pt x="1563456" y="2564441"/>
                  </a:cubicBezTo>
                  <a:lnTo>
                    <a:pt x="976463" y="2564441"/>
                  </a:lnTo>
                  <a:lnTo>
                    <a:pt x="869665" y="2560029"/>
                  </a:lnTo>
                  <a:lnTo>
                    <a:pt x="693459" y="2536467"/>
                  </a:lnTo>
                  <a:cubicBezTo>
                    <a:pt x="315973" y="2465767"/>
                    <a:pt x="0" y="2275590"/>
                    <a:pt x="0" y="1885370"/>
                  </a:cubicBezTo>
                  <a:cubicBezTo>
                    <a:pt x="0" y="1656644"/>
                    <a:pt x="139950" y="1170799"/>
                    <a:pt x="139950" y="942073"/>
                  </a:cubicBezTo>
                  <a:cubicBezTo>
                    <a:pt x="139950" y="421780"/>
                    <a:pt x="561730" y="0"/>
                    <a:pt x="1082023" y="0"/>
                  </a:cubicBezTo>
                  <a:close/>
                </a:path>
              </a:pathLst>
            </a:custGeom>
            <a:solidFill>
              <a:srgbClr val="61B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235">
                <a:solidFill>
                  <a:prstClr val="white"/>
                </a:solidFill>
                <a:latin typeface="Calibri" panose="020F0502020204030204"/>
              </a:endParaRPr>
            </a:p>
          </p:txBody>
        </p:sp>
        <p:sp>
          <p:nvSpPr>
            <p:cNvPr id="49" name="Freeform: Shape 177">
              <a:extLst>
                <a:ext uri="{FF2B5EF4-FFF2-40B4-BE49-F238E27FC236}">
                  <a16:creationId xmlns:a16="http://schemas.microsoft.com/office/drawing/2014/main" id="{0D22A13E-5A27-43B5-B320-AFEB68076725}"/>
                </a:ext>
              </a:extLst>
            </p:cNvPr>
            <p:cNvSpPr/>
            <p:nvPr/>
          </p:nvSpPr>
          <p:spPr>
            <a:xfrm>
              <a:off x="2064009" y="3156905"/>
              <a:ext cx="212732" cy="120646"/>
            </a:xfrm>
            <a:custGeom>
              <a:avLst/>
              <a:gdLst>
                <a:gd name="connsiteX0" fmla="*/ 0 w 1095824"/>
                <a:gd name="connsiteY0" fmla="*/ 0 h 525977"/>
                <a:gd name="connsiteX1" fmla="*/ 1095824 w 1095824"/>
                <a:gd name="connsiteY1" fmla="*/ 0 h 525977"/>
                <a:gd name="connsiteX2" fmla="*/ 1087102 w 1095824"/>
                <a:gd name="connsiteY2" fmla="*/ 86525 h 525977"/>
                <a:gd name="connsiteX3" fmla="*/ 547912 w 1095824"/>
                <a:gd name="connsiteY3" fmla="*/ 525977 h 525977"/>
                <a:gd name="connsiteX4" fmla="*/ 8723 w 1095824"/>
                <a:gd name="connsiteY4" fmla="*/ 86525 h 525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824" h="525977">
                  <a:moveTo>
                    <a:pt x="0" y="0"/>
                  </a:moveTo>
                  <a:lnTo>
                    <a:pt x="1095824" y="0"/>
                  </a:lnTo>
                  <a:lnTo>
                    <a:pt x="1087102" y="86525"/>
                  </a:lnTo>
                  <a:cubicBezTo>
                    <a:pt x="1035782" y="337320"/>
                    <a:pt x="813879" y="525977"/>
                    <a:pt x="547912" y="525977"/>
                  </a:cubicBezTo>
                  <a:cubicBezTo>
                    <a:pt x="281945" y="525977"/>
                    <a:pt x="60043" y="337320"/>
                    <a:pt x="8723" y="86525"/>
                  </a:cubicBezTo>
                  <a:close/>
                </a:path>
              </a:pathLst>
            </a:custGeom>
            <a:solidFill>
              <a:srgbClr val="F4BC9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235">
                <a:solidFill>
                  <a:prstClr val="white"/>
                </a:solidFill>
                <a:latin typeface="Calibri" panose="020F0502020204030204"/>
              </a:endParaRPr>
            </a:p>
          </p:txBody>
        </p:sp>
        <p:sp>
          <p:nvSpPr>
            <p:cNvPr id="50" name="Rectangle: Rounded Corners 178">
              <a:extLst>
                <a:ext uri="{FF2B5EF4-FFF2-40B4-BE49-F238E27FC236}">
                  <a16:creationId xmlns:a16="http://schemas.microsoft.com/office/drawing/2014/main" id="{BF128F63-58A2-4615-930A-CCB8AED43295}"/>
                </a:ext>
              </a:extLst>
            </p:cNvPr>
            <p:cNvSpPr/>
            <p:nvPr/>
          </p:nvSpPr>
          <p:spPr>
            <a:xfrm>
              <a:off x="1638494" y="2564361"/>
              <a:ext cx="142413" cy="180144"/>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51" name="Rectangle: Rounded Corners 179">
              <a:extLst>
                <a:ext uri="{FF2B5EF4-FFF2-40B4-BE49-F238E27FC236}">
                  <a16:creationId xmlns:a16="http://schemas.microsoft.com/office/drawing/2014/main" id="{9B41B1D8-4B9F-42F3-B152-C6F43CF2580A}"/>
                </a:ext>
              </a:extLst>
            </p:cNvPr>
            <p:cNvSpPr/>
            <p:nvPr/>
          </p:nvSpPr>
          <p:spPr>
            <a:xfrm>
              <a:off x="2552724" y="2567044"/>
              <a:ext cx="142413" cy="180144"/>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52" name="Oval 180">
              <a:extLst>
                <a:ext uri="{FF2B5EF4-FFF2-40B4-BE49-F238E27FC236}">
                  <a16:creationId xmlns:a16="http://schemas.microsoft.com/office/drawing/2014/main" id="{20B1B77E-8060-4400-9ABB-449A18FFABE0}"/>
                </a:ext>
              </a:extLst>
            </p:cNvPr>
            <p:cNvSpPr/>
            <p:nvPr/>
          </p:nvSpPr>
          <p:spPr>
            <a:xfrm>
              <a:off x="1677794" y="2718621"/>
              <a:ext cx="41693" cy="41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53" name="Oval 181">
              <a:extLst>
                <a:ext uri="{FF2B5EF4-FFF2-40B4-BE49-F238E27FC236}">
                  <a16:creationId xmlns:a16="http://schemas.microsoft.com/office/drawing/2014/main" id="{CDB7664B-8DDC-4984-B988-E9CB2E28FEE9}"/>
                </a:ext>
              </a:extLst>
            </p:cNvPr>
            <p:cNvSpPr/>
            <p:nvPr/>
          </p:nvSpPr>
          <p:spPr>
            <a:xfrm>
              <a:off x="2625402" y="2718621"/>
              <a:ext cx="41693" cy="41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54" name="Freeform: Shape 184">
              <a:extLst>
                <a:ext uri="{FF2B5EF4-FFF2-40B4-BE49-F238E27FC236}">
                  <a16:creationId xmlns:a16="http://schemas.microsoft.com/office/drawing/2014/main" id="{9D8CA664-1E89-4EB8-94D1-B51AE2EAAB1F}"/>
                </a:ext>
              </a:extLst>
            </p:cNvPr>
            <p:cNvSpPr/>
            <p:nvPr/>
          </p:nvSpPr>
          <p:spPr>
            <a:xfrm>
              <a:off x="1686181" y="1963055"/>
              <a:ext cx="290690" cy="326558"/>
            </a:xfrm>
            <a:custGeom>
              <a:avLst/>
              <a:gdLst>
                <a:gd name="connsiteX0" fmla="*/ 471209 w 638397"/>
                <a:gd name="connsiteY0" fmla="*/ 573 h 716305"/>
                <a:gd name="connsiteX1" fmla="*/ 282174 w 638397"/>
                <a:gd name="connsiteY1" fmla="*/ 167627 h 716305"/>
                <a:gd name="connsiteX2" fmla="*/ 189855 w 638397"/>
                <a:gd name="connsiteY2" fmla="*/ 391830 h 716305"/>
                <a:gd name="connsiteX3" fmla="*/ 820 w 638397"/>
                <a:gd name="connsiteY3" fmla="*/ 431396 h 716305"/>
                <a:gd name="connsiteX4" fmla="*/ 139299 w 638397"/>
                <a:gd name="connsiteY4" fmla="*/ 701759 h 716305"/>
                <a:gd name="connsiteX5" fmla="*/ 539349 w 638397"/>
                <a:gd name="connsiteY5" fmla="*/ 631421 h 716305"/>
                <a:gd name="connsiteX6" fmla="*/ 636065 w 638397"/>
                <a:gd name="connsiteY6" fmla="*/ 224777 h 716305"/>
                <a:gd name="connsiteX7" fmla="*/ 471209 w 638397"/>
                <a:gd name="connsiteY7" fmla="*/ 573 h 716305"/>
                <a:gd name="connsiteX0" fmla="*/ 470421 w 637609"/>
                <a:gd name="connsiteY0" fmla="*/ 552 h 716284"/>
                <a:gd name="connsiteX1" fmla="*/ 281386 w 637609"/>
                <a:gd name="connsiteY1" fmla="*/ 167606 h 716284"/>
                <a:gd name="connsiteX2" fmla="*/ 147303 w 637609"/>
                <a:gd name="connsiteY2" fmla="*/ 363234 h 716284"/>
                <a:gd name="connsiteX3" fmla="*/ 32 w 637609"/>
                <a:gd name="connsiteY3" fmla="*/ 431375 h 716284"/>
                <a:gd name="connsiteX4" fmla="*/ 138511 w 637609"/>
                <a:gd name="connsiteY4" fmla="*/ 701738 h 716284"/>
                <a:gd name="connsiteX5" fmla="*/ 538561 w 637609"/>
                <a:gd name="connsiteY5" fmla="*/ 631400 h 716284"/>
                <a:gd name="connsiteX6" fmla="*/ 635277 w 637609"/>
                <a:gd name="connsiteY6" fmla="*/ 224756 h 716284"/>
                <a:gd name="connsiteX7" fmla="*/ 470421 w 637609"/>
                <a:gd name="connsiteY7" fmla="*/ 552 h 71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609" h="716284">
                  <a:moveTo>
                    <a:pt x="470421" y="552"/>
                  </a:moveTo>
                  <a:cubicBezTo>
                    <a:pt x="411439" y="-8973"/>
                    <a:pt x="335239" y="107159"/>
                    <a:pt x="281386" y="167606"/>
                  </a:cubicBezTo>
                  <a:cubicBezTo>
                    <a:pt x="227533" y="228053"/>
                    <a:pt x="194195" y="319273"/>
                    <a:pt x="147303" y="363234"/>
                  </a:cubicBezTo>
                  <a:cubicBezTo>
                    <a:pt x="100411" y="407195"/>
                    <a:pt x="1497" y="374958"/>
                    <a:pt x="32" y="431375"/>
                  </a:cubicBezTo>
                  <a:cubicBezTo>
                    <a:pt x="-1433" y="487792"/>
                    <a:pt x="48756" y="668401"/>
                    <a:pt x="138511" y="701738"/>
                  </a:cubicBezTo>
                  <a:cubicBezTo>
                    <a:pt x="228266" y="735075"/>
                    <a:pt x="455767" y="710897"/>
                    <a:pt x="538561" y="631400"/>
                  </a:cubicBezTo>
                  <a:cubicBezTo>
                    <a:pt x="621355" y="551903"/>
                    <a:pt x="645901" y="329531"/>
                    <a:pt x="635277" y="224756"/>
                  </a:cubicBezTo>
                  <a:cubicBezTo>
                    <a:pt x="624653" y="119981"/>
                    <a:pt x="529403" y="10077"/>
                    <a:pt x="470421" y="552"/>
                  </a:cubicBezTo>
                  <a:close/>
                </a:path>
              </a:pathLst>
            </a:cu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55" name="Freeform: Shape 185">
              <a:extLst>
                <a:ext uri="{FF2B5EF4-FFF2-40B4-BE49-F238E27FC236}">
                  <a16:creationId xmlns:a16="http://schemas.microsoft.com/office/drawing/2014/main" id="{C34AAFF6-5B8E-475C-9875-17722AAA1AC7}"/>
                </a:ext>
              </a:extLst>
            </p:cNvPr>
            <p:cNvSpPr/>
            <p:nvPr/>
          </p:nvSpPr>
          <p:spPr>
            <a:xfrm flipH="1">
              <a:off x="2325542" y="1911090"/>
              <a:ext cx="290690" cy="326558"/>
            </a:xfrm>
            <a:custGeom>
              <a:avLst/>
              <a:gdLst>
                <a:gd name="connsiteX0" fmla="*/ 471209 w 638397"/>
                <a:gd name="connsiteY0" fmla="*/ 573 h 716305"/>
                <a:gd name="connsiteX1" fmla="*/ 282174 w 638397"/>
                <a:gd name="connsiteY1" fmla="*/ 167627 h 716305"/>
                <a:gd name="connsiteX2" fmla="*/ 189855 w 638397"/>
                <a:gd name="connsiteY2" fmla="*/ 391830 h 716305"/>
                <a:gd name="connsiteX3" fmla="*/ 820 w 638397"/>
                <a:gd name="connsiteY3" fmla="*/ 431396 h 716305"/>
                <a:gd name="connsiteX4" fmla="*/ 139299 w 638397"/>
                <a:gd name="connsiteY4" fmla="*/ 701759 h 716305"/>
                <a:gd name="connsiteX5" fmla="*/ 539349 w 638397"/>
                <a:gd name="connsiteY5" fmla="*/ 631421 h 716305"/>
                <a:gd name="connsiteX6" fmla="*/ 636065 w 638397"/>
                <a:gd name="connsiteY6" fmla="*/ 224777 h 716305"/>
                <a:gd name="connsiteX7" fmla="*/ 471209 w 638397"/>
                <a:gd name="connsiteY7" fmla="*/ 573 h 716305"/>
                <a:gd name="connsiteX0" fmla="*/ 470421 w 637609"/>
                <a:gd name="connsiteY0" fmla="*/ 552 h 716284"/>
                <a:gd name="connsiteX1" fmla="*/ 281386 w 637609"/>
                <a:gd name="connsiteY1" fmla="*/ 167606 h 716284"/>
                <a:gd name="connsiteX2" fmla="*/ 147303 w 637609"/>
                <a:gd name="connsiteY2" fmla="*/ 363234 h 716284"/>
                <a:gd name="connsiteX3" fmla="*/ 32 w 637609"/>
                <a:gd name="connsiteY3" fmla="*/ 431375 h 716284"/>
                <a:gd name="connsiteX4" fmla="*/ 138511 w 637609"/>
                <a:gd name="connsiteY4" fmla="*/ 701738 h 716284"/>
                <a:gd name="connsiteX5" fmla="*/ 538561 w 637609"/>
                <a:gd name="connsiteY5" fmla="*/ 631400 h 716284"/>
                <a:gd name="connsiteX6" fmla="*/ 635277 w 637609"/>
                <a:gd name="connsiteY6" fmla="*/ 224756 h 716284"/>
                <a:gd name="connsiteX7" fmla="*/ 470421 w 637609"/>
                <a:gd name="connsiteY7" fmla="*/ 552 h 71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609" h="716284">
                  <a:moveTo>
                    <a:pt x="470421" y="552"/>
                  </a:moveTo>
                  <a:cubicBezTo>
                    <a:pt x="411439" y="-8973"/>
                    <a:pt x="335239" y="107159"/>
                    <a:pt x="281386" y="167606"/>
                  </a:cubicBezTo>
                  <a:cubicBezTo>
                    <a:pt x="227533" y="228053"/>
                    <a:pt x="194195" y="319273"/>
                    <a:pt x="147303" y="363234"/>
                  </a:cubicBezTo>
                  <a:cubicBezTo>
                    <a:pt x="100411" y="407195"/>
                    <a:pt x="1497" y="374958"/>
                    <a:pt x="32" y="431375"/>
                  </a:cubicBezTo>
                  <a:cubicBezTo>
                    <a:pt x="-1433" y="487792"/>
                    <a:pt x="48756" y="668401"/>
                    <a:pt x="138511" y="701738"/>
                  </a:cubicBezTo>
                  <a:cubicBezTo>
                    <a:pt x="228266" y="735075"/>
                    <a:pt x="455767" y="710897"/>
                    <a:pt x="538561" y="631400"/>
                  </a:cubicBezTo>
                  <a:cubicBezTo>
                    <a:pt x="621355" y="551903"/>
                    <a:pt x="645901" y="329531"/>
                    <a:pt x="635277" y="224756"/>
                  </a:cubicBezTo>
                  <a:cubicBezTo>
                    <a:pt x="624653" y="119981"/>
                    <a:pt x="529403" y="10077"/>
                    <a:pt x="470421" y="552"/>
                  </a:cubicBezTo>
                  <a:close/>
                </a:path>
              </a:pathLst>
            </a:custGeom>
            <a:solidFill>
              <a:srgbClr val="332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cxnSp>
          <p:nvCxnSpPr>
            <p:cNvPr id="56" name="Straight Connector 186">
              <a:extLst>
                <a:ext uri="{FF2B5EF4-FFF2-40B4-BE49-F238E27FC236}">
                  <a16:creationId xmlns:a16="http://schemas.microsoft.com/office/drawing/2014/main" id="{1BDC4734-9148-4C88-9042-B9702B50C08A}"/>
                </a:ext>
              </a:extLst>
            </p:cNvPr>
            <p:cNvCxnSpPr>
              <a:cxnSpLocks/>
            </p:cNvCxnSpPr>
            <p:nvPr/>
          </p:nvCxnSpPr>
          <p:spPr>
            <a:xfrm flipH="1">
              <a:off x="1806730" y="3682943"/>
              <a:ext cx="46736" cy="386101"/>
            </a:xfrm>
            <a:prstGeom prst="line">
              <a:avLst/>
            </a:prstGeom>
            <a:ln w="19050">
              <a:solidFill>
                <a:srgbClr val="3AAFFF"/>
              </a:solidFill>
            </a:ln>
          </p:spPr>
          <p:style>
            <a:lnRef idx="1">
              <a:schemeClr val="accent1"/>
            </a:lnRef>
            <a:fillRef idx="0">
              <a:schemeClr val="accent1"/>
            </a:fillRef>
            <a:effectRef idx="0">
              <a:schemeClr val="accent1"/>
            </a:effectRef>
            <a:fontRef idx="minor">
              <a:schemeClr val="tx1"/>
            </a:fontRef>
          </p:style>
        </p:cxnSp>
        <p:cxnSp>
          <p:nvCxnSpPr>
            <p:cNvPr id="57" name="Straight Connector 187">
              <a:extLst>
                <a:ext uri="{FF2B5EF4-FFF2-40B4-BE49-F238E27FC236}">
                  <a16:creationId xmlns:a16="http://schemas.microsoft.com/office/drawing/2014/main" id="{608744D5-517C-4028-8F23-8793F12CF178}"/>
                </a:ext>
              </a:extLst>
            </p:cNvPr>
            <p:cNvCxnSpPr>
              <a:cxnSpLocks/>
            </p:cNvCxnSpPr>
            <p:nvPr/>
          </p:nvCxnSpPr>
          <p:spPr>
            <a:xfrm>
              <a:off x="2588973" y="3672720"/>
              <a:ext cx="31805" cy="262757"/>
            </a:xfrm>
            <a:prstGeom prst="line">
              <a:avLst/>
            </a:prstGeom>
            <a:ln w="19050">
              <a:solidFill>
                <a:srgbClr val="3AAFFF"/>
              </a:solidFill>
            </a:ln>
          </p:spPr>
          <p:style>
            <a:lnRef idx="1">
              <a:schemeClr val="accent1"/>
            </a:lnRef>
            <a:fillRef idx="0">
              <a:schemeClr val="accent1"/>
            </a:fillRef>
            <a:effectRef idx="0">
              <a:schemeClr val="accent1"/>
            </a:effectRef>
            <a:fontRef idx="minor">
              <a:schemeClr val="tx1"/>
            </a:fontRef>
          </p:style>
        </p:cxnSp>
        <p:sp>
          <p:nvSpPr>
            <p:cNvPr id="58" name="Freeform: Shape 188">
              <a:extLst>
                <a:ext uri="{FF2B5EF4-FFF2-40B4-BE49-F238E27FC236}">
                  <a16:creationId xmlns:a16="http://schemas.microsoft.com/office/drawing/2014/main" id="{61BAB4A3-F004-4D8F-9A2A-7240A746134F}"/>
                </a:ext>
              </a:extLst>
            </p:cNvPr>
            <p:cNvSpPr/>
            <p:nvPr/>
          </p:nvSpPr>
          <p:spPr>
            <a:xfrm>
              <a:off x="1924091" y="3157235"/>
              <a:ext cx="254332" cy="503096"/>
            </a:xfrm>
            <a:custGeom>
              <a:avLst/>
              <a:gdLst>
                <a:gd name="connsiteX0" fmla="*/ 0 w 542611"/>
                <a:gd name="connsiteY0" fmla="*/ 0 h 1266092"/>
                <a:gd name="connsiteX1" fmla="*/ 542611 w 542611"/>
                <a:gd name="connsiteY1" fmla="*/ 1266092 h 1266092"/>
                <a:gd name="connsiteX0" fmla="*/ 14128 w 556739"/>
                <a:gd name="connsiteY0" fmla="*/ 0 h 1266092"/>
                <a:gd name="connsiteX1" fmla="*/ 556739 w 556739"/>
                <a:gd name="connsiteY1" fmla="*/ 1266092 h 1266092"/>
                <a:gd name="connsiteX0" fmla="*/ 13953 w 563388"/>
                <a:gd name="connsiteY0" fmla="*/ 0 h 1341154"/>
                <a:gd name="connsiteX1" fmla="*/ 563388 w 563388"/>
                <a:gd name="connsiteY1" fmla="*/ 1341154 h 1341154"/>
                <a:gd name="connsiteX0" fmla="*/ 14129 w 556740"/>
                <a:gd name="connsiteY0" fmla="*/ 0 h 1272915"/>
                <a:gd name="connsiteX1" fmla="*/ 556740 w 556740"/>
                <a:gd name="connsiteY1" fmla="*/ 1272915 h 1272915"/>
                <a:gd name="connsiteX0" fmla="*/ 29656 w 572267"/>
                <a:gd name="connsiteY0" fmla="*/ 0 h 1272915"/>
                <a:gd name="connsiteX1" fmla="*/ 25232 w 572267"/>
                <a:gd name="connsiteY1" fmla="*/ 650442 h 1272915"/>
                <a:gd name="connsiteX2" fmla="*/ 572267 w 572267"/>
                <a:gd name="connsiteY2" fmla="*/ 1272915 h 1272915"/>
                <a:gd name="connsiteX0" fmla="*/ 45638 w 588249"/>
                <a:gd name="connsiteY0" fmla="*/ 8851 h 1281766"/>
                <a:gd name="connsiteX1" fmla="*/ 41214 w 588249"/>
                <a:gd name="connsiteY1" fmla="*/ 659293 h 1281766"/>
                <a:gd name="connsiteX2" fmla="*/ 588249 w 588249"/>
                <a:gd name="connsiteY2" fmla="*/ 1281766 h 1281766"/>
                <a:gd name="connsiteX0" fmla="*/ 45638 w 588249"/>
                <a:gd name="connsiteY0" fmla="*/ 8851 h 1281766"/>
                <a:gd name="connsiteX1" fmla="*/ 41214 w 588249"/>
                <a:gd name="connsiteY1" fmla="*/ 659293 h 1281766"/>
                <a:gd name="connsiteX2" fmla="*/ 588249 w 588249"/>
                <a:gd name="connsiteY2" fmla="*/ 1281766 h 1281766"/>
                <a:gd name="connsiteX0" fmla="*/ 116785 w 659396"/>
                <a:gd name="connsiteY0" fmla="*/ 8769 h 1281684"/>
                <a:gd name="connsiteX1" fmla="*/ 112361 w 659396"/>
                <a:gd name="connsiteY1" fmla="*/ 659211 h 1281684"/>
                <a:gd name="connsiteX2" fmla="*/ 659396 w 659396"/>
                <a:gd name="connsiteY2" fmla="*/ 1281684 h 1281684"/>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136128 w 678739"/>
                <a:gd name="connsiteY0" fmla="*/ 10283 h 1283198"/>
                <a:gd name="connsiteX1" fmla="*/ 165824 w 678739"/>
                <a:gd name="connsiteY1" fmla="*/ 742612 h 1283198"/>
                <a:gd name="connsiteX2" fmla="*/ 678739 w 678739"/>
                <a:gd name="connsiteY2" fmla="*/ 1283198 h 1283198"/>
                <a:gd name="connsiteX0" fmla="*/ 191369 w 652094"/>
                <a:gd name="connsiteY0" fmla="*/ 10168 h 1289907"/>
                <a:gd name="connsiteX1" fmla="*/ 139179 w 652094"/>
                <a:gd name="connsiteY1" fmla="*/ 749321 h 1289907"/>
                <a:gd name="connsiteX2" fmla="*/ 652094 w 652094"/>
                <a:gd name="connsiteY2" fmla="*/ 1289907 h 1289907"/>
              </a:gdLst>
              <a:ahLst/>
              <a:cxnLst>
                <a:cxn ang="0">
                  <a:pos x="connsiteX0" y="connsiteY0"/>
                </a:cxn>
                <a:cxn ang="0">
                  <a:pos x="connsiteX1" y="connsiteY1"/>
                </a:cxn>
                <a:cxn ang="0">
                  <a:pos x="connsiteX2" y="connsiteY2"/>
                </a:cxn>
              </a:cxnLst>
              <a:rect l="l" t="t" r="r" b="b"/>
              <a:pathLst>
                <a:path w="652094" h="1289907">
                  <a:moveTo>
                    <a:pt x="191369" y="10168"/>
                  </a:moveTo>
                  <a:cubicBezTo>
                    <a:pt x="96235" y="-80455"/>
                    <a:pt x="-156454" y="456579"/>
                    <a:pt x="139179" y="749321"/>
                  </a:cubicBezTo>
                  <a:cubicBezTo>
                    <a:pt x="404784" y="986883"/>
                    <a:pt x="471224" y="867876"/>
                    <a:pt x="652094" y="1289907"/>
                  </a:cubicBezTo>
                </a:path>
              </a:pathLst>
            </a:custGeom>
            <a:noFill/>
            <a:ln w="19050">
              <a:solidFill>
                <a:srgbClr val="332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59" name="Freeform: Shape 189">
              <a:extLst>
                <a:ext uri="{FF2B5EF4-FFF2-40B4-BE49-F238E27FC236}">
                  <a16:creationId xmlns:a16="http://schemas.microsoft.com/office/drawing/2014/main" id="{C40FD6E3-7372-4F59-A29A-78B1DD02BB64}"/>
                </a:ext>
              </a:extLst>
            </p:cNvPr>
            <p:cNvSpPr/>
            <p:nvPr/>
          </p:nvSpPr>
          <p:spPr>
            <a:xfrm flipH="1">
              <a:off x="2174722" y="3154140"/>
              <a:ext cx="254332" cy="503096"/>
            </a:xfrm>
            <a:custGeom>
              <a:avLst/>
              <a:gdLst>
                <a:gd name="connsiteX0" fmla="*/ 0 w 542611"/>
                <a:gd name="connsiteY0" fmla="*/ 0 h 1266092"/>
                <a:gd name="connsiteX1" fmla="*/ 542611 w 542611"/>
                <a:gd name="connsiteY1" fmla="*/ 1266092 h 1266092"/>
                <a:gd name="connsiteX0" fmla="*/ 14128 w 556739"/>
                <a:gd name="connsiteY0" fmla="*/ 0 h 1266092"/>
                <a:gd name="connsiteX1" fmla="*/ 556739 w 556739"/>
                <a:gd name="connsiteY1" fmla="*/ 1266092 h 1266092"/>
                <a:gd name="connsiteX0" fmla="*/ 13953 w 563388"/>
                <a:gd name="connsiteY0" fmla="*/ 0 h 1341154"/>
                <a:gd name="connsiteX1" fmla="*/ 563388 w 563388"/>
                <a:gd name="connsiteY1" fmla="*/ 1341154 h 1341154"/>
                <a:gd name="connsiteX0" fmla="*/ 14129 w 556740"/>
                <a:gd name="connsiteY0" fmla="*/ 0 h 1272915"/>
                <a:gd name="connsiteX1" fmla="*/ 556740 w 556740"/>
                <a:gd name="connsiteY1" fmla="*/ 1272915 h 1272915"/>
                <a:gd name="connsiteX0" fmla="*/ 29656 w 572267"/>
                <a:gd name="connsiteY0" fmla="*/ 0 h 1272915"/>
                <a:gd name="connsiteX1" fmla="*/ 25232 w 572267"/>
                <a:gd name="connsiteY1" fmla="*/ 650442 h 1272915"/>
                <a:gd name="connsiteX2" fmla="*/ 572267 w 572267"/>
                <a:gd name="connsiteY2" fmla="*/ 1272915 h 1272915"/>
                <a:gd name="connsiteX0" fmla="*/ 45638 w 588249"/>
                <a:gd name="connsiteY0" fmla="*/ 8851 h 1281766"/>
                <a:gd name="connsiteX1" fmla="*/ 41214 w 588249"/>
                <a:gd name="connsiteY1" fmla="*/ 659293 h 1281766"/>
                <a:gd name="connsiteX2" fmla="*/ 588249 w 588249"/>
                <a:gd name="connsiteY2" fmla="*/ 1281766 h 1281766"/>
                <a:gd name="connsiteX0" fmla="*/ 45638 w 588249"/>
                <a:gd name="connsiteY0" fmla="*/ 8851 h 1281766"/>
                <a:gd name="connsiteX1" fmla="*/ 41214 w 588249"/>
                <a:gd name="connsiteY1" fmla="*/ 659293 h 1281766"/>
                <a:gd name="connsiteX2" fmla="*/ 588249 w 588249"/>
                <a:gd name="connsiteY2" fmla="*/ 1281766 h 1281766"/>
                <a:gd name="connsiteX0" fmla="*/ 116785 w 659396"/>
                <a:gd name="connsiteY0" fmla="*/ 8769 h 1281684"/>
                <a:gd name="connsiteX1" fmla="*/ 112361 w 659396"/>
                <a:gd name="connsiteY1" fmla="*/ 659211 h 1281684"/>
                <a:gd name="connsiteX2" fmla="*/ 659396 w 659396"/>
                <a:gd name="connsiteY2" fmla="*/ 1281684 h 1281684"/>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96510 w 639121"/>
                <a:gd name="connsiteY0" fmla="*/ 7856 h 1280771"/>
                <a:gd name="connsiteX1" fmla="*/ 126206 w 639121"/>
                <a:gd name="connsiteY1" fmla="*/ 740185 h 1280771"/>
                <a:gd name="connsiteX2" fmla="*/ 639121 w 639121"/>
                <a:gd name="connsiteY2" fmla="*/ 1280771 h 1280771"/>
                <a:gd name="connsiteX0" fmla="*/ 136128 w 678739"/>
                <a:gd name="connsiteY0" fmla="*/ 10283 h 1283198"/>
                <a:gd name="connsiteX1" fmla="*/ 165824 w 678739"/>
                <a:gd name="connsiteY1" fmla="*/ 742612 h 1283198"/>
                <a:gd name="connsiteX2" fmla="*/ 678739 w 678739"/>
                <a:gd name="connsiteY2" fmla="*/ 1283198 h 1283198"/>
                <a:gd name="connsiteX0" fmla="*/ 191369 w 652094"/>
                <a:gd name="connsiteY0" fmla="*/ 10168 h 1289907"/>
                <a:gd name="connsiteX1" fmla="*/ 139179 w 652094"/>
                <a:gd name="connsiteY1" fmla="*/ 749321 h 1289907"/>
                <a:gd name="connsiteX2" fmla="*/ 652094 w 652094"/>
                <a:gd name="connsiteY2" fmla="*/ 1289907 h 1289907"/>
              </a:gdLst>
              <a:ahLst/>
              <a:cxnLst>
                <a:cxn ang="0">
                  <a:pos x="connsiteX0" y="connsiteY0"/>
                </a:cxn>
                <a:cxn ang="0">
                  <a:pos x="connsiteX1" y="connsiteY1"/>
                </a:cxn>
                <a:cxn ang="0">
                  <a:pos x="connsiteX2" y="connsiteY2"/>
                </a:cxn>
              </a:cxnLst>
              <a:rect l="l" t="t" r="r" b="b"/>
              <a:pathLst>
                <a:path w="652094" h="1289907">
                  <a:moveTo>
                    <a:pt x="191369" y="10168"/>
                  </a:moveTo>
                  <a:cubicBezTo>
                    <a:pt x="96235" y="-80455"/>
                    <a:pt x="-156454" y="456579"/>
                    <a:pt x="139179" y="749321"/>
                  </a:cubicBezTo>
                  <a:cubicBezTo>
                    <a:pt x="404784" y="986883"/>
                    <a:pt x="471224" y="867876"/>
                    <a:pt x="652094" y="1289907"/>
                  </a:cubicBezTo>
                </a:path>
              </a:pathLst>
            </a:custGeom>
            <a:noFill/>
            <a:ln w="19050">
              <a:solidFill>
                <a:srgbClr val="332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60" name="Rectangle: Rounded Corners 190">
              <a:extLst>
                <a:ext uri="{FF2B5EF4-FFF2-40B4-BE49-F238E27FC236}">
                  <a16:creationId xmlns:a16="http://schemas.microsoft.com/office/drawing/2014/main" id="{523D3118-6EAD-4F94-8BE3-FDAD67C82F51}"/>
                </a:ext>
              </a:extLst>
            </p:cNvPr>
            <p:cNvSpPr/>
            <p:nvPr/>
          </p:nvSpPr>
          <p:spPr>
            <a:xfrm>
              <a:off x="2088137" y="3660038"/>
              <a:ext cx="182403" cy="275439"/>
            </a:xfrm>
            <a:prstGeom prst="roundRect">
              <a:avLst/>
            </a:prstGeom>
            <a:solidFill>
              <a:schemeClr val="bg1"/>
            </a:solidFill>
            <a:ln w="19050">
              <a:solidFill>
                <a:srgbClr val="3326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61" name="Oval 191">
              <a:extLst>
                <a:ext uri="{FF2B5EF4-FFF2-40B4-BE49-F238E27FC236}">
                  <a16:creationId xmlns:a16="http://schemas.microsoft.com/office/drawing/2014/main" id="{FAA6E738-0CA3-416E-B7F8-3EA20013F6F7}"/>
                </a:ext>
              </a:extLst>
            </p:cNvPr>
            <p:cNvSpPr/>
            <p:nvPr/>
          </p:nvSpPr>
          <p:spPr>
            <a:xfrm>
              <a:off x="2134651" y="3713757"/>
              <a:ext cx="84353" cy="84353"/>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62" name="Rectangle: Rounded Corners 192">
              <a:extLst>
                <a:ext uri="{FF2B5EF4-FFF2-40B4-BE49-F238E27FC236}">
                  <a16:creationId xmlns:a16="http://schemas.microsoft.com/office/drawing/2014/main" id="{F51E3E87-F238-4AAB-8286-F6D94629E5F7}"/>
                </a:ext>
              </a:extLst>
            </p:cNvPr>
            <p:cNvSpPr/>
            <p:nvPr/>
          </p:nvSpPr>
          <p:spPr>
            <a:xfrm>
              <a:off x="2152513" y="3764919"/>
              <a:ext cx="52477" cy="49384"/>
            </a:xfrm>
            <a:prstGeom prst="roundRect">
              <a:avLst>
                <a:gd name="adj" fmla="val 43126"/>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63" name="Oval 193">
              <a:extLst>
                <a:ext uri="{FF2B5EF4-FFF2-40B4-BE49-F238E27FC236}">
                  <a16:creationId xmlns:a16="http://schemas.microsoft.com/office/drawing/2014/main" id="{62A1A7B4-2A9A-4AE8-A08D-136F7F58CE12}"/>
                </a:ext>
              </a:extLst>
            </p:cNvPr>
            <p:cNvSpPr/>
            <p:nvPr/>
          </p:nvSpPr>
          <p:spPr>
            <a:xfrm>
              <a:off x="2164487" y="3736684"/>
              <a:ext cx="29174" cy="2917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2040">
                <a:solidFill>
                  <a:prstClr val="white"/>
                </a:solidFill>
                <a:latin typeface="Calibri" panose="020F0502020204030204"/>
              </a:endParaRPr>
            </a:p>
          </p:txBody>
        </p:sp>
        <p:sp>
          <p:nvSpPr>
            <p:cNvPr id="64" name="Freeform: Shape 194">
              <a:extLst>
                <a:ext uri="{FF2B5EF4-FFF2-40B4-BE49-F238E27FC236}">
                  <a16:creationId xmlns:a16="http://schemas.microsoft.com/office/drawing/2014/main" id="{0A0D5862-DFBA-41F8-96AD-208936239150}"/>
                </a:ext>
              </a:extLst>
            </p:cNvPr>
            <p:cNvSpPr/>
            <p:nvPr/>
          </p:nvSpPr>
          <p:spPr>
            <a:xfrm>
              <a:off x="2137471" y="3780476"/>
              <a:ext cx="84354" cy="70626"/>
            </a:xfrm>
            <a:custGeom>
              <a:avLst/>
              <a:gdLst>
                <a:gd name="connsiteX0" fmla="*/ 186981 w 216278"/>
                <a:gd name="connsiteY0" fmla="*/ 0 h 181080"/>
                <a:gd name="connsiteX1" fmla="*/ 207780 w 216278"/>
                <a:gd name="connsiteY1" fmla="*/ 30848 h 181080"/>
                <a:gd name="connsiteX2" fmla="*/ 216278 w 216278"/>
                <a:gd name="connsiteY2" fmla="*/ 72941 h 181080"/>
                <a:gd name="connsiteX3" fmla="*/ 108139 w 216278"/>
                <a:gd name="connsiteY3" fmla="*/ 181080 h 181080"/>
                <a:gd name="connsiteX4" fmla="*/ 0 w 216278"/>
                <a:gd name="connsiteY4" fmla="*/ 72941 h 181080"/>
                <a:gd name="connsiteX5" fmla="*/ 8498 w 216278"/>
                <a:gd name="connsiteY5" fmla="*/ 30848 h 181080"/>
                <a:gd name="connsiteX6" fmla="*/ 23075 w 216278"/>
                <a:gd name="connsiteY6" fmla="*/ 9228 h 181080"/>
                <a:gd name="connsiteX7" fmla="*/ 25451 w 216278"/>
                <a:gd name="connsiteY7" fmla="*/ 12752 h 181080"/>
                <a:gd name="connsiteX8" fmla="*/ 101917 w 216278"/>
                <a:gd name="connsiteY8" fmla="*/ 44425 h 181080"/>
                <a:gd name="connsiteX9" fmla="*/ 178383 w 216278"/>
                <a:gd name="connsiteY9" fmla="*/ 12752 h 18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78" h="181080">
                  <a:moveTo>
                    <a:pt x="186981" y="0"/>
                  </a:moveTo>
                  <a:lnTo>
                    <a:pt x="207780" y="30848"/>
                  </a:lnTo>
                  <a:cubicBezTo>
                    <a:pt x="213252" y="43786"/>
                    <a:pt x="216278" y="58010"/>
                    <a:pt x="216278" y="72941"/>
                  </a:cubicBezTo>
                  <a:cubicBezTo>
                    <a:pt x="216278" y="132665"/>
                    <a:pt x="167863" y="181080"/>
                    <a:pt x="108139" y="181080"/>
                  </a:cubicBezTo>
                  <a:cubicBezTo>
                    <a:pt x="48415" y="181080"/>
                    <a:pt x="0" y="132665"/>
                    <a:pt x="0" y="72941"/>
                  </a:cubicBezTo>
                  <a:cubicBezTo>
                    <a:pt x="0" y="58010"/>
                    <a:pt x="3026" y="43786"/>
                    <a:pt x="8498" y="30848"/>
                  </a:cubicBezTo>
                  <a:lnTo>
                    <a:pt x="23075" y="9228"/>
                  </a:lnTo>
                  <a:lnTo>
                    <a:pt x="25451" y="12752"/>
                  </a:lnTo>
                  <a:cubicBezTo>
                    <a:pt x="45020" y="32322"/>
                    <a:pt x="72055" y="44425"/>
                    <a:pt x="101917" y="44425"/>
                  </a:cubicBezTo>
                  <a:cubicBezTo>
                    <a:pt x="131779" y="44425"/>
                    <a:pt x="158814" y="32322"/>
                    <a:pt x="178383" y="1275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2040">
                <a:solidFill>
                  <a:prstClr val="white"/>
                </a:solidFill>
                <a:latin typeface="Calibri" panose="020F0502020204030204"/>
              </a:endParaRPr>
            </a:p>
          </p:txBody>
        </p:sp>
      </p:grpSp>
      <p:grpSp>
        <p:nvGrpSpPr>
          <p:cNvPr id="71" name="Eyes">
            <a:extLst>
              <a:ext uri="{FF2B5EF4-FFF2-40B4-BE49-F238E27FC236}">
                <a16:creationId xmlns:a16="http://schemas.microsoft.com/office/drawing/2014/main" id="{169A341B-5377-4E2F-921B-866EA02FC109}"/>
              </a:ext>
            </a:extLst>
          </p:cNvPr>
          <p:cNvGrpSpPr/>
          <p:nvPr/>
        </p:nvGrpSpPr>
        <p:grpSpPr>
          <a:xfrm>
            <a:off x="8917803" y="4592471"/>
            <a:ext cx="674023" cy="118140"/>
            <a:chOff x="1889237" y="2518694"/>
            <a:chExt cx="545268" cy="96902"/>
          </a:xfrm>
        </p:grpSpPr>
        <p:sp>
          <p:nvSpPr>
            <p:cNvPr id="72" name="Oval 182">
              <a:extLst>
                <a:ext uri="{FF2B5EF4-FFF2-40B4-BE49-F238E27FC236}">
                  <a16:creationId xmlns:a16="http://schemas.microsoft.com/office/drawing/2014/main" id="{08E945D7-B48B-48E7-A490-D37D54118D34}"/>
                </a:ext>
              </a:extLst>
            </p:cNvPr>
            <p:cNvSpPr/>
            <p:nvPr/>
          </p:nvSpPr>
          <p:spPr>
            <a:xfrm>
              <a:off x="1889237" y="2525817"/>
              <a:ext cx="89779" cy="89779"/>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sp>
          <p:nvSpPr>
            <p:cNvPr id="73" name="Oval 183">
              <a:extLst>
                <a:ext uri="{FF2B5EF4-FFF2-40B4-BE49-F238E27FC236}">
                  <a16:creationId xmlns:a16="http://schemas.microsoft.com/office/drawing/2014/main" id="{0CA37AD4-E50F-4924-80A5-06E6F8E81CF0}"/>
                </a:ext>
              </a:extLst>
            </p:cNvPr>
            <p:cNvSpPr/>
            <p:nvPr/>
          </p:nvSpPr>
          <p:spPr>
            <a:xfrm flipH="1">
              <a:off x="2344726" y="2518694"/>
              <a:ext cx="89779" cy="89779"/>
            </a:xfrm>
            <a:prstGeom prst="ellipse">
              <a:avLst/>
            </a:prstGeom>
            <a:solidFill>
              <a:srgbClr val="7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a:solidFill>
                  <a:prstClr val="white"/>
                </a:solidFill>
                <a:latin typeface="Calibri" panose="020F0502020204030204"/>
              </a:endParaRPr>
            </a:p>
          </p:txBody>
        </p:sp>
      </p:grpSp>
      <p:grpSp>
        <p:nvGrpSpPr>
          <p:cNvPr id="74" name="Mouth">
            <a:extLst>
              <a:ext uri="{FF2B5EF4-FFF2-40B4-BE49-F238E27FC236}">
                <a16:creationId xmlns:a16="http://schemas.microsoft.com/office/drawing/2014/main" id="{50C284FA-E15F-4C69-B263-527D795C9963}"/>
              </a:ext>
            </a:extLst>
          </p:cNvPr>
          <p:cNvGrpSpPr/>
          <p:nvPr/>
        </p:nvGrpSpPr>
        <p:grpSpPr>
          <a:xfrm>
            <a:off x="9109883" y="4932664"/>
            <a:ext cx="345120" cy="163377"/>
            <a:chOff x="11738403" y="5361779"/>
            <a:chExt cx="471124" cy="226131"/>
          </a:xfrm>
        </p:grpSpPr>
        <p:sp>
          <p:nvSpPr>
            <p:cNvPr id="75" name="Freeform: Shape 202">
              <a:extLst>
                <a:ext uri="{FF2B5EF4-FFF2-40B4-BE49-F238E27FC236}">
                  <a16:creationId xmlns:a16="http://schemas.microsoft.com/office/drawing/2014/main" id="{37FCA49F-B318-4C6C-84DB-6A250592F44F}"/>
                </a:ext>
              </a:extLst>
            </p:cNvPr>
            <p:cNvSpPr/>
            <p:nvPr/>
          </p:nvSpPr>
          <p:spPr>
            <a:xfrm>
              <a:off x="11738403" y="5361779"/>
              <a:ext cx="471124" cy="226131"/>
            </a:xfrm>
            <a:custGeom>
              <a:avLst/>
              <a:gdLst>
                <a:gd name="connsiteX0" fmla="*/ 0 w 1095824"/>
                <a:gd name="connsiteY0" fmla="*/ 0 h 525977"/>
                <a:gd name="connsiteX1" fmla="*/ 1095824 w 1095824"/>
                <a:gd name="connsiteY1" fmla="*/ 0 h 525977"/>
                <a:gd name="connsiteX2" fmla="*/ 1087102 w 1095824"/>
                <a:gd name="connsiteY2" fmla="*/ 86525 h 525977"/>
                <a:gd name="connsiteX3" fmla="*/ 547912 w 1095824"/>
                <a:gd name="connsiteY3" fmla="*/ 525977 h 525977"/>
                <a:gd name="connsiteX4" fmla="*/ 8723 w 1095824"/>
                <a:gd name="connsiteY4" fmla="*/ 86525 h 525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824" h="525977">
                  <a:moveTo>
                    <a:pt x="0" y="0"/>
                  </a:moveTo>
                  <a:lnTo>
                    <a:pt x="1095824" y="0"/>
                  </a:lnTo>
                  <a:lnTo>
                    <a:pt x="1087102" y="86525"/>
                  </a:lnTo>
                  <a:cubicBezTo>
                    <a:pt x="1035782" y="337320"/>
                    <a:pt x="813879" y="525977"/>
                    <a:pt x="547912" y="525977"/>
                  </a:cubicBezTo>
                  <a:cubicBezTo>
                    <a:pt x="281945" y="525977"/>
                    <a:pt x="60043" y="337320"/>
                    <a:pt x="8723" y="86525"/>
                  </a:cubicBezTo>
                  <a:close/>
                </a:path>
              </a:pathLst>
            </a:custGeom>
            <a:solidFill>
              <a:srgbClr val="36363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800">
                <a:solidFill>
                  <a:prstClr val="white"/>
                </a:solidFill>
                <a:latin typeface="Calibri" panose="020F0502020204030204"/>
              </a:endParaRPr>
            </a:p>
          </p:txBody>
        </p:sp>
        <p:sp>
          <p:nvSpPr>
            <p:cNvPr id="76" name="Freeform: Shape 203">
              <a:extLst>
                <a:ext uri="{FF2B5EF4-FFF2-40B4-BE49-F238E27FC236}">
                  <a16:creationId xmlns:a16="http://schemas.microsoft.com/office/drawing/2014/main" id="{9F635067-A3DB-4097-87E4-494A6498D72E}"/>
                </a:ext>
              </a:extLst>
            </p:cNvPr>
            <p:cNvSpPr/>
            <p:nvPr/>
          </p:nvSpPr>
          <p:spPr>
            <a:xfrm>
              <a:off x="11763063" y="5361779"/>
              <a:ext cx="419314" cy="68127"/>
            </a:xfrm>
            <a:custGeom>
              <a:avLst/>
              <a:gdLst>
                <a:gd name="connsiteX0" fmla="*/ 0 w 419314"/>
                <a:gd name="connsiteY0" fmla="*/ 0 h 87994"/>
                <a:gd name="connsiteX1" fmla="*/ 419314 w 419314"/>
                <a:gd name="connsiteY1" fmla="*/ 0 h 87994"/>
                <a:gd name="connsiteX2" fmla="*/ 419314 w 419314"/>
                <a:gd name="connsiteY2" fmla="*/ 34867 h 87994"/>
                <a:gd name="connsiteX3" fmla="*/ 366187 w 419314"/>
                <a:gd name="connsiteY3" fmla="*/ 87994 h 87994"/>
                <a:gd name="connsiteX4" fmla="*/ 53127 w 419314"/>
                <a:gd name="connsiteY4" fmla="*/ 87994 h 87994"/>
                <a:gd name="connsiteX5" fmla="*/ 0 w 419314"/>
                <a:gd name="connsiteY5" fmla="*/ 34867 h 8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314" h="87994">
                  <a:moveTo>
                    <a:pt x="0" y="0"/>
                  </a:moveTo>
                  <a:lnTo>
                    <a:pt x="419314" y="0"/>
                  </a:lnTo>
                  <a:lnTo>
                    <a:pt x="419314" y="34867"/>
                  </a:lnTo>
                  <a:cubicBezTo>
                    <a:pt x="419314" y="64208"/>
                    <a:pt x="395528" y="87994"/>
                    <a:pt x="366187" y="87994"/>
                  </a:cubicBezTo>
                  <a:lnTo>
                    <a:pt x="53127" y="87994"/>
                  </a:lnTo>
                  <a:cubicBezTo>
                    <a:pt x="23786" y="87994"/>
                    <a:pt x="0" y="64208"/>
                    <a:pt x="0" y="348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800">
                <a:solidFill>
                  <a:prstClr val="white"/>
                </a:solidFill>
                <a:latin typeface="Calibri" panose="020F0502020204030204"/>
              </a:endParaRPr>
            </a:p>
          </p:txBody>
        </p:sp>
        <p:sp>
          <p:nvSpPr>
            <p:cNvPr id="77" name="Freeform: Shape 204">
              <a:extLst>
                <a:ext uri="{FF2B5EF4-FFF2-40B4-BE49-F238E27FC236}">
                  <a16:creationId xmlns:a16="http://schemas.microsoft.com/office/drawing/2014/main" id="{A93F9677-A6CB-4135-98CC-3C6F9E9269F3}"/>
                </a:ext>
              </a:extLst>
            </p:cNvPr>
            <p:cNvSpPr/>
            <p:nvPr/>
          </p:nvSpPr>
          <p:spPr>
            <a:xfrm>
              <a:off x="11813549" y="5474844"/>
              <a:ext cx="320078" cy="113066"/>
            </a:xfrm>
            <a:custGeom>
              <a:avLst/>
              <a:gdLst>
                <a:gd name="connsiteX0" fmla="*/ 159171 w 320078"/>
                <a:gd name="connsiteY0" fmla="*/ 0 h 113066"/>
                <a:gd name="connsiteX1" fmla="*/ 250862 w 320078"/>
                <a:gd name="connsiteY1" fmla="*/ 13765 h 113066"/>
                <a:gd name="connsiteX2" fmla="*/ 320078 w 320078"/>
                <a:gd name="connsiteY2" fmla="*/ 48465 h 113066"/>
                <a:gd name="connsiteX3" fmla="*/ 310928 w 320078"/>
                <a:gd name="connsiteY3" fmla="*/ 59034 h 113066"/>
                <a:gd name="connsiteX4" fmla="*/ 160416 w 320078"/>
                <a:gd name="connsiteY4" fmla="*/ 113066 h 113066"/>
                <a:gd name="connsiteX5" fmla="*/ 9904 w 320078"/>
                <a:gd name="connsiteY5" fmla="*/ 59034 h 113066"/>
                <a:gd name="connsiteX6" fmla="*/ 0 w 320078"/>
                <a:gd name="connsiteY6" fmla="*/ 47595 h 113066"/>
                <a:gd name="connsiteX7" fmla="*/ 67480 w 320078"/>
                <a:gd name="connsiteY7" fmla="*/ 13765 h 113066"/>
                <a:gd name="connsiteX8" fmla="*/ 159171 w 320078"/>
                <a:gd name="connsiteY8" fmla="*/ 0 h 11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078" h="113066">
                  <a:moveTo>
                    <a:pt x="159171" y="0"/>
                  </a:moveTo>
                  <a:cubicBezTo>
                    <a:pt x="191695" y="0"/>
                    <a:pt x="222680" y="4902"/>
                    <a:pt x="250862" y="13765"/>
                  </a:cubicBezTo>
                  <a:lnTo>
                    <a:pt x="320078" y="48465"/>
                  </a:lnTo>
                  <a:lnTo>
                    <a:pt x="310928" y="59034"/>
                  </a:lnTo>
                  <a:cubicBezTo>
                    <a:pt x="270026" y="92789"/>
                    <a:pt x="217589" y="113066"/>
                    <a:pt x="160416" y="113066"/>
                  </a:cubicBezTo>
                  <a:cubicBezTo>
                    <a:pt x="103243" y="113066"/>
                    <a:pt x="50806" y="92789"/>
                    <a:pt x="9904" y="59034"/>
                  </a:cubicBezTo>
                  <a:lnTo>
                    <a:pt x="0" y="47595"/>
                  </a:lnTo>
                  <a:lnTo>
                    <a:pt x="67480" y="13765"/>
                  </a:lnTo>
                  <a:cubicBezTo>
                    <a:pt x="95662" y="4902"/>
                    <a:pt x="126647" y="0"/>
                    <a:pt x="159171" y="0"/>
                  </a:cubicBezTo>
                  <a:close/>
                </a:path>
              </a:pathLst>
            </a:custGeom>
            <a:solidFill>
              <a:srgbClr val="F28C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189"/>
              <a:endParaRPr lang="en-PH" sz="1800">
                <a:solidFill>
                  <a:prstClr val="white"/>
                </a:solidFill>
                <a:latin typeface="Calibri" panose="020F0502020204030204"/>
              </a:endParaRPr>
            </a:p>
          </p:txBody>
        </p:sp>
      </p:grpSp>
      <p:grpSp>
        <p:nvGrpSpPr>
          <p:cNvPr id="78" name="Arm">
            <a:extLst>
              <a:ext uri="{FF2B5EF4-FFF2-40B4-BE49-F238E27FC236}">
                <a16:creationId xmlns:a16="http://schemas.microsoft.com/office/drawing/2014/main" id="{3E7CCBB4-F2E2-4DC7-8878-FED29C8A715F}"/>
              </a:ext>
            </a:extLst>
          </p:cNvPr>
          <p:cNvGrpSpPr/>
          <p:nvPr/>
        </p:nvGrpSpPr>
        <p:grpSpPr>
          <a:xfrm rot="459843">
            <a:off x="10006633" y="5275302"/>
            <a:ext cx="658365" cy="1197209"/>
            <a:chOff x="2535777" y="3065314"/>
            <a:chExt cx="532601" cy="981990"/>
          </a:xfrm>
        </p:grpSpPr>
        <p:sp>
          <p:nvSpPr>
            <p:cNvPr id="79" name="Rectangle: Rounded Corners 206">
              <a:extLst>
                <a:ext uri="{FF2B5EF4-FFF2-40B4-BE49-F238E27FC236}">
                  <a16:creationId xmlns:a16="http://schemas.microsoft.com/office/drawing/2014/main" id="{013BC4BD-AE4C-4528-A7BD-E39ED6E67B2E}"/>
                </a:ext>
              </a:extLst>
            </p:cNvPr>
            <p:cNvSpPr/>
            <p:nvPr/>
          </p:nvSpPr>
          <p:spPr>
            <a:xfrm rot="912596">
              <a:off x="2535777" y="3135936"/>
              <a:ext cx="196134" cy="911368"/>
            </a:xfrm>
            <a:prstGeom prst="roundRect">
              <a:avLst>
                <a:gd name="adj" fmla="val 50000"/>
              </a:avLst>
            </a:pr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235" dirty="0">
                <a:solidFill>
                  <a:prstClr val="white"/>
                </a:solidFill>
                <a:latin typeface="Calibri" panose="020F0502020204030204"/>
              </a:endParaRPr>
            </a:p>
          </p:txBody>
        </p:sp>
        <p:sp>
          <p:nvSpPr>
            <p:cNvPr id="80" name="Oval 12">
              <a:extLst>
                <a:ext uri="{FF2B5EF4-FFF2-40B4-BE49-F238E27FC236}">
                  <a16:creationId xmlns:a16="http://schemas.microsoft.com/office/drawing/2014/main" id="{7D37E88E-B3E7-40CA-8789-3CB0F6AB96E6}"/>
                </a:ext>
              </a:extLst>
            </p:cNvPr>
            <p:cNvSpPr/>
            <p:nvPr/>
          </p:nvSpPr>
          <p:spPr>
            <a:xfrm rot="19627584">
              <a:off x="2646424" y="3065314"/>
              <a:ext cx="421954" cy="223855"/>
            </a:xfrm>
            <a:custGeom>
              <a:avLst/>
              <a:gdLst>
                <a:gd name="connsiteX0" fmla="*/ 0 w 340404"/>
                <a:gd name="connsiteY0" fmla="*/ 170202 h 340404"/>
                <a:gd name="connsiteX1" fmla="*/ 170202 w 340404"/>
                <a:gd name="connsiteY1" fmla="*/ 0 h 340404"/>
                <a:gd name="connsiteX2" fmla="*/ 340404 w 340404"/>
                <a:gd name="connsiteY2" fmla="*/ 170202 h 340404"/>
                <a:gd name="connsiteX3" fmla="*/ 170202 w 340404"/>
                <a:gd name="connsiteY3" fmla="*/ 340404 h 340404"/>
                <a:gd name="connsiteX4" fmla="*/ 0 w 340404"/>
                <a:gd name="connsiteY4" fmla="*/ 170202 h 340404"/>
                <a:gd name="connsiteX0" fmla="*/ 58 w 340462"/>
                <a:gd name="connsiteY0" fmla="*/ 46217 h 216419"/>
                <a:gd name="connsiteX1" fmla="*/ 156510 w 340462"/>
                <a:gd name="connsiteY1" fmla="*/ 30707 h 216419"/>
                <a:gd name="connsiteX2" fmla="*/ 340462 w 340462"/>
                <a:gd name="connsiteY2" fmla="*/ 46217 h 216419"/>
                <a:gd name="connsiteX3" fmla="*/ 170260 w 340462"/>
                <a:gd name="connsiteY3" fmla="*/ 216419 h 216419"/>
                <a:gd name="connsiteX4" fmla="*/ 58 w 340462"/>
                <a:gd name="connsiteY4" fmla="*/ 46217 h 216419"/>
                <a:gd name="connsiteX0" fmla="*/ 3908 w 344312"/>
                <a:gd name="connsiteY0" fmla="*/ 46217 h 216419"/>
                <a:gd name="connsiteX1" fmla="*/ 160360 w 344312"/>
                <a:gd name="connsiteY1" fmla="*/ 30707 h 216419"/>
                <a:gd name="connsiteX2" fmla="*/ 344312 w 344312"/>
                <a:gd name="connsiteY2" fmla="*/ 46217 h 216419"/>
                <a:gd name="connsiteX3" fmla="*/ 174110 w 344312"/>
                <a:gd name="connsiteY3" fmla="*/ 216419 h 216419"/>
                <a:gd name="connsiteX4" fmla="*/ 3908 w 344312"/>
                <a:gd name="connsiteY4" fmla="*/ 46217 h 216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12" h="216419">
                  <a:moveTo>
                    <a:pt x="3908" y="46217"/>
                  </a:moveTo>
                  <a:cubicBezTo>
                    <a:pt x="29117" y="-43174"/>
                    <a:pt x="66360" y="30707"/>
                    <a:pt x="160360" y="30707"/>
                  </a:cubicBezTo>
                  <a:cubicBezTo>
                    <a:pt x="254360" y="30707"/>
                    <a:pt x="344312" y="-47783"/>
                    <a:pt x="344312" y="46217"/>
                  </a:cubicBezTo>
                  <a:cubicBezTo>
                    <a:pt x="344312" y="140217"/>
                    <a:pt x="268110" y="216419"/>
                    <a:pt x="174110" y="216419"/>
                  </a:cubicBezTo>
                  <a:cubicBezTo>
                    <a:pt x="80110" y="216419"/>
                    <a:pt x="-21301" y="135608"/>
                    <a:pt x="3908" y="46217"/>
                  </a:cubicBezTo>
                  <a:close/>
                </a:path>
              </a:pathLst>
            </a:custGeom>
            <a:solidFill>
              <a:srgbClr val="F6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PH" sz="1800">
                <a:solidFill>
                  <a:prstClr val="white"/>
                </a:solidFill>
                <a:latin typeface="Calibri" panose="020F0502020204030204"/>
              </a:endParaRPr>
            </a:p>
          </p:txBody>
        </p:sp>
      </p:grpSp>
    </p:spTree>
    <p:extLst>
      <p:ext uri="{BB962C8B-B14F-4D97-AF65-F5344CB8AC3E}">
        <p14:creationId xmlns:p14="http://schemas.microsoft.com/office/powerpoint/2010/main" val="18596447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6" presetClass="emph" presetSubtype="0" repeatCount="indefinite" accel="25000" decel="25000" autoRev="1" fill="hold" nodeType="withEffect">
                                  <p:stCondLst>
                                    <p:cond delay="0"/>
                                  </p:stCondLst>
                                  <p:childTnLst>
                                    <p:animScale>
                                      <p:cBhvr>
                                        <p:cTn id="14" dur="1000" fill="hold"/>
                                        <p:tgtEl>
                                          <p:spTgt spid="74"/>
                                        </p:tgtEl>
                                      </p:cBhvr>
                                      <p:by x="80000" y="80000"/>
                                    </p:animScale>
                                  </p:childTnLst>
                                </p:cTn>
                              </p:par>
                              <p:par>
                                <p:cTn id="15" presetID="6" presetClass="emph" presetSubtype="0" autoRev="1" fill="hold" nodeType="withEffect">
                                  <p:stCondLst>
                                    <p:cond delay="500"/>
                                  </p:stCondLst>
                                  <p:childTnLst>
                                    <p:animScale>
                                      <p:cBhvr>
                                        <p:cTn id="16" dur="100" fill="hold"/>
                                        <p:tgtEl>
                                          <p:spTgt spid="71"/>
                                        </p:tgtEl>
                                      </p:cBhvr>
                                      <p:by x="100000" y="0"/>
                                    </p:animScale>
                                  </p:childTnLst>
                                </p:cTn>
                              </p:par>
                              <p:par>
                                <p:cTn id="17" presetID="6" presetClass="emph" presetSubtype="0" autoRev="1" fill="hold" nodeType="withEffect">
                                  <p:stCondLst>
                                    <p:cond delay="3000"/>
                                  </p:stCondLst>
                                  <p:childTnLst>
                                    <p:animScale>
                                      <p:cBhvr>
                                        <p:cTn id="18" dur="100" fill="hold"/>
                                        <p:tgtEl>
                                          <p:spTgt spid="71"/>
                                        </p:tgtEl>
                                      </p:cBhvr>
                                      <p:by x="100000" y="0"/>
                                    </p:animScale>
                                  </p:childTnLst>
                                </p:cTn>
                              </p:par>
                              <p:par>
                                <p:cTn id="19" presetID="6" presetClass="emph" presetSubtype="0" autoRev="1" fill="hold" nodeType="withEffect">
                                  <p:stCondLst>
                                    <p:cond delay="5500"/>
                                  </p:stCondLst>
                                  <p:childTnLst>
                                    <p:animScale>
                                      <p:cBhvr>
                                        <p:cTn id="20" dur="100" fill="hold"/>
                                        <p:tgtEl>
                                          <p:spTgt spid="71"/>
                                        </p:tgtEl>
                                      </p:cBhvr>
                                      <p:by x="100000" y="0"/>
                                    </p:animScale>
                                  </p:childTnLst>
                                </p:cTn>
                              </p:par>
                              <p:par>
                                <p:cTn id="21" presetID="6" presetClass="emph" presetSubtype="0" autoRev="1" fill="hold" nodeType="withEffect">
                                  <p:stCondLst>
                                    <p:cond delay="7750"/>
                                  </p:stCondLst>
                                  <p:childTnLst>
                                    <p:animScale>
                                      <p:cBhvr>
                                        <p:cTn id="22" dur="100" fill="hold"/>
                                        <p:tgtEl>
                                          <p:spTgt spid="71"/>
                                        </p:tgtEl>
                                      </p:cBhvr>
                                      <p:by x="100000" y="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ác phẩm tài năng">
            <a:hlinkClick r:id="" action="ppaction://media"/>
            <a:extLst>
              <a:ext uri="{FF2B5EF4-FFF2-40B4-BE49-F238E27FC236}">
                <a16:creationId xmlns:a16="http://schemas.microsoft.com/office/drawing/2014/main" id="{68F80004-5EE6-494A-925C-C7CDF1611E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52244992"/>
      </p:ext>
    </p:extLst>
  </p:cSld>
  <p:clrMapOvr>
    <a:masterClrMapping/>
  </p:clrMapOvr>
  <p:transition spd="med">
    <p:wipe dir="r"/>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9D5FB29A-B031-470A-B676-DD5245CB3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2" name="Group 1">
            <a:extLst>
              <a:ext uri="{FF2B5EF4-FFF2-40B4-BE49-F238E27FC236}">
                <a16:creationId xmlns:a16="http://schemas.microsoft.com/office/drawing/2014/main" id="{CD8ADFBB-6237-4594-A77A-D57F7DBAD1B8}"/>
              </a:ext>
            </a:extLst>
          </p:cNvPr>
          <p:cNvGrpSpPr/>
          <p:nvPr/>
        </p:nvGrpSpPr>
        <p:grpSpPr>
          <a:xfrm>
            <a:off x="-1" y="1334497"/>
            <a:ext cx="9782761" cy="1657341"/>
            <a:chOff x="0" y="1334497"/>
            <a:chExt cx="9025423" cy="1657341"/>
          </a:xfrm>
        </p:grpSpPr>
        <p:grpSp>
          <p:nvGrpSpPr>
            <p:cNvPr id="4" name="Google Shape;497;p24">
              <a:extLst>
                <a:ext uri="{FF2B5EF4-FFF2-40B4-BE49-F238E27FC236}">
                  <a16:creationId xmlns:a16="http://schemas.microsoft.com/office/drawing/2014/main" id="{E3184BDA-0003-44D5-A241-4841918D7D8F}"/>
                </a:ext>
              </a:extLst>
            </p:cNvPr>
            <p:cNvGrpSpPr/>
            <p:nvPr/>
          </p:nvGrpSpPr>
          <p:grpSpPr>
            <a:xfrm>
              <a:off x="0" y="1334497"/>
              <a:ext cx="8157640" cy="1657341"/>
              <a:chOff x="2476988" y="1243925"/>
              <a:chExt cx="3359214" cy="996575"/>
            </a:xfrm>
          </p:grpSpPr>
          <p:sp>
            <p:nvSpPr>
              <p:cNvPr id="5" name="Google Shape;498;p24">
                <a:extLst>
                  <a:ext uri="{FF2B5EF4-FFF2-40B4-BE49-F238E27FC236}">
                    <a16:creationId xmlns:a16="http://schemas.microsoft.com/office/drawing/2014/main" id="{B58886B4-187A-4B8C-98CB-2E6C3523AF65}"/>
                  </a:ext>
                </a:extLst>
              </p:cNvPr>
              <p:cNvSpPr/>
              <p:nvPr/>
            </p:nvSpPr>
            <p:spPr>
              <a:xfrm>
                <a:off x="2476988" y="1263138"/>
                <a:ext cx="3359214" cy="736700"/>
              </a:xfrm>
              <a:custGeom>
                <a:avLst/>
                <a:gdLst/>
                <a:ahLst/>
                <a:cxnLst/>
                <a:rect l="l" t="t" r="r" b="b"/>
                <a:pathLst>
                  <a:path w="140816" h="29468" extrusionOk="0">
                    <a:moveTo>
                      <a:pt x="8514" y="0"/>
                    </a:moveTo>
                    <a:lnTo>
                      <a:pt x="1" y="14740"/>
                    </a:lnTo>
                    <a:lnTo>
                      <a:pt x="8514" y="29468"/>
                    </a:lnTo>
                    <a:lnTo>
                      <a:pt x="132303" y="29468"/>
                    </a:lnTo>
                    <a:lnTo>
                      <a:pt x="140816" y="14740"/>
                    </a:lnTo>
                    <a:lnTo>
                      <a:pt x="132303" y="0"/>
                    </a:lnTo>
                    <a:close/>
                  </a:path>
                </a:pathLst>
              </a:custGeom>
              <a:solidFill>
                <a:srgbClr val="99CC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Google Shape;503;p24">
                <a:extLst>
                  <a:ext uri="{FF2B5EF4-FFF2-40B4-BE49-F238E27FC236}">
                    <a16:creationId xmlns:a16="http://schemas.microsoft.com/office/drawing/2014/main" id="{778138A1-70B1-43BB-BF40-03F3D5B3F861}"/>
                  </a:ext>
                </a:extLst>
              </p:cNvPr>
              <p:cNvSpPr/>
              <p:nvPr/>
            </p:nvSpPr>
            <p:spPr>
              <a:xfrm>
                <a:off x="2476988" y="1243925"/>
                <a:ext cx="484353" cy="996575"/>
              </a:xfrm>
              <a:custGeom>
                <a:avLst/>
                <a:gdLst/>
                <a:ahLst/>
                <a:cxnLst/>
                <a:rect l="l" t="t" r="r" b="b"/>
                <a:pathLst>
                  <a:path w="35291" h="39863" extrusionOk="0">
                    <a:moveTo>
                      <a:pt x="1" y="0"/>
                    </a:moveTo>
                    <a:lnTo>
                      <a:pt x="1" y="29468"/>
                    </a:lnTo>
                    <a:lnTo>
                      <a:pt x="17646" y="39862"/>
                    </a:lnTo>
                    <a:lnTo>
                      <a:pt x="35291" y="29468"/>
                    </a:lnTo>
                    <a:lnTo>
                      <a:pt x="35291" y="0"/>
                    </a:lnTo>
                    <a:close/>
                  </a:path>
                </a:pathLst>
              </a:custGeom>
              <a:solidFill>
                <a:schemeClr val="accent4">
                  <a:lumMod val="60000"/>
                  <a:lumOff val="40000"/>
                </a:schemeClr>
              </a:solidFill>
              <a:ln>
                <a:noFill/>
              </a:ln>
            </p:spPr>
            <p:txBody>
              <a:bodyPr spcFirstLastPara="1" wrap="square" lIns="91425" tIns="91425" rIns="91425" bIns="2743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0" i="0" u="none" strike="noStrike" kern="1200" cap="none" spc="0" normalizeH="0" baseline="0" noProof="0" dirty="0">
                    <a:ln>
                      <a:noFill/>
                    </a:ln>
                    <a:solidFill>
                      <a:srgbClr val="FF0000"/>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01</a:t>
                </a:r>
                <a:endParaRPr kumimoji="0" sz="4400" b="0" i="0" u="none" strike="noStrike" kern="1200" cap="none" spc="0" normalizeH="0" baseline="0" noProof="0" dirty="0">
                  <a:ln>
                    <a:noFill/>
                  </a:ln>
                  <a:solidFill>
                    <a:srgbClr val="FF0000"/>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grpSp>
        <p:sp>
          <p:nvSpPr>
            <p:cNvPr id="18" name="TextBox 17">
              <a:extLst>
                <a:ext uri="{FF2B5EF4-FFF2-40B4-BE49-F238E27FC236}">
                  <a16:creationId xmlns:a16="http://schemas.microsoft.com/office/drawing/2014/main" id="{E7547B26-1B51-4B3F-AAEB-38615CD4508F}"/>
                </a:ext>
              </a:extLst>
            </p:cNvPr>
            <p:cNvSpPr txBox="1"/>
            <p:nvPr/>
          </p:nvSpPr>
          <p:spPr>
            <a:xfrm>
              <a:off x="1185222" y="1412649"/>
              <a:ext cx="7840201" cy="120032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a:solidFill>
                    <a:srgbClr val="002060"/>
                  </a:solidFill>
                  <a:latin typeface="Times New Roman" panose="02020603050405020304" pitchFamily="18" charset="0"/>
                  <a:cs typeface="Times New Roman" panose="02020603050405020304" pitchFamily="18" charset="0"/>
                </a:rPr>
                <a:t>Đọc đúng, trôi chảy, ngắt nghỉ hơi </a:t>
              </a:r>
            </a:p>
            <a:p>
              <a:pPr marL="0" marR="0" lvl="0" indent="0" defTabSz="914400" rtl="0" eaLnBrk="1" fontAlgn="auto" latinLnBrk="0" hangingPunct="1">
                <a:lnSpc>
                  <a:spcPct val="100000"/>
                </a:lnSpc>
                <a:spcBef>
                  <a:spcPts val="0"/>
                </a:spcBef>
                <a:spcAft>
                  <a:spcPts val="0"/>
                </a:spcAft>
                <a:buClrTx/>
                <a:buSzTx/>
                <a:buFontTx/>
                <a:buNone/>
                <a:tabLst/>
                <a:defRPr/>
              </a:pPr>
              <a:r>
                <a:rPr lang="en-US" sz="3600" b="1">
                  <a:solidFill>
                    <a:srgbClr val="002060"/>
                  </a:solidFill>
                  <a:latin typeface="Times New Roman" panose="02020603050405020304" pitchFamily="18" charset="0"/>
                  <a:cs typeface="Times New Roman" panose="02020603050405020304" pitchFamily="18" charset="0"/>
                </a:rPr>
                <a:t>hợp lí; đọc diễn cảm bài thơ</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grpSp>
        <p:nvGrpSpPr>
          <p:cNvPr id="6" name="Group 5">
            <a:extLst>
              <a:ext uri="{FF2B5EF4-FFF2-40B4-BE49-F238E27FC236}">
                <a16:creationId xmlns:a16="http://schemas.microsoft.com/office/drawing/2014/main" id="{D21BB5A8-9E1E-4DD6-AE7A-16FC28853DC1}"/>
              </a:ext>
            </a:extLst>
          </p:cNvPr>
          <p:cNvGrpSpPr/>
          <p:nvPr/>
        </p:nvGrpSpPr>
        <p:grpSpPr>
          <a:xfrm>
            <a:off x="1176221" y="2987385"/>
            <a:ext cx="8617055" cy="1737418"/>
            <a:chOff x="1176221" y="2987385"/>
            <a:chExt cx="9435608" cy="1737418"/>
          </a:xfrm>
        </p:grpSpPr>
        <p:grpSp>
          <p:nvGrpSpPr>
            <p:cNvPr id="14" name="Google Shape;483;p24">
              <a:extLst>
                <a:ext uri="{FF2B5EF4-FFF2-40B4-BE49-F238E27FC236}">
                  <a16:creationId xmlns:a16="http://schemas.microsoft.com/office/drawing/2014/main" id="{10D14A4E-6CC0-435B-ABC8-98DEE869C70C}"/>
                </a:ext>
              </a:extLst>
            </p:cNvPr>
            <p:cNvGrpSpPr/>
            <p:nvPr/>
          </p:nvGrpSpPr>
          <p:grpSpPr>
            <a:xfrm>
              <a:off x="1176221" y="2987385"/>
              <a:ext cx="9435608" cy="1737418"/>
              <a:chOff x="2476988" y="2029425"/>
              <a:chExt cx="4776060" cy="996575"/>
            </a:xfrm>
          </p:grpSpPr>
          <p:sp>
            <p:nvSpPr>
              <p:cNvPr id="15" name="Google Shape;484;p24">
                <a:extLst>
                  <a:ext uri="{FF2B5EF4-FFF2-40B4-BE49-F238E27FC236}">
                    <a16:creationId xmlns:a16="http://schemas.microsoft.com/office/drawing/2014/main" id="{7170DD58-DE91-4EEF-8E41-3DDCF6A4DE2A}"/>
                  </a:ext>
                </a:extLst>
              </p:cNvPr>
              <p:cNvSpPr/>
              <p:nvPr/>
            </p:nvSpPr>
            <p:spPr>
              <a:xfrm>
                <a:off x="2503140" y="2029425"/>
                <a:ext cx="4749908" cy="736725"/>
              </a:xfrm>
              <a:custGeom>
                <a:avLst/>
                <a:gdLst/>
                <a:ahLst/>
                <a:cxnLst/>
                <a:rect l="l" t="t" r="r" b="b"/>
                <a:pathLst>
                  <a:path w="140816" h="29469" extrusionOk="0">
                    <a:moveTo>
                      <a:pt x="8514" y="1"/>
                    </a:moveTo>
                    <a:lnTo>
                      <a:pt x="1" y="14729"/>
                    </a:lnTo>
                    <a:lnTo>
                      <a:pt x="8514" y="29469"/>
                    </a:lnTo>
                    <a:lnTo>
                      <a:pt x="132303" y="29469"/>
                    </a:lnTo>
                    <a:lnTo>
                      <a:pt x="140816" y="14729"/>
                    </a:lnTo>
                    <a:lnTo>
                      <a:pt x="132303" y="1"/>
                    </a:ln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485;p24">
                <a:extLst>
                  <a:ext uri="{FF2B5EF4-FFF2-40B4-BE49-F238E27FC236}">
                    <a16:creationId xmlns:a16="http://schemas.microsoft.com/office/drawing/2014/main" id="{EA17F7D4-CDCB-41E3-8A8F-D6AA195698BC}"/>
                  </a:ext>
                </a:extLst>
              </p:cNvPr>
              <p:cNvSpPr/>
              <p:nvPr/>
            </p:nvSpPr>
            <p:spPr>
              <a:xfrm>
                <a:off x="2476988" y="2029425"/>
                <a:ext cx="595373" cy="996575"/>
              </a:xfrm>
              <a:custGeom>
                <a:avLst/>
                <a:gdLst/>
                <a:ahLst/>
                <a:cxnLst/>
                <a:rect l="l" t="t" r="r" b="b"/>
                <a:pathLst>
                  <a:path w="35291" h="39863" extrusionOk="0">
                    <a:moveTo>
                      <a:pt x="1" y="1"/>
                    </a:moveTo>
                    <a:lnTo>
                      <a:pt x="1" y="29469"/>
                    </a:lnTo>
                    <a:lnTo>
                      <a:pt x="17646" y="39863"/>
                    </a:lnTo>
                    <a:lnTo>
                      <a:pt x="35291" y="29469"/>
                    </a:lnTo>
                    <a:lnTo>
                      <a:pt x="35291" y="1"/>
                    </a:lnTo>
                    <a:close/>
                  </a:path>
                </a:pathLst>
              </a:custGeom>
              <a:solidFill>
                <a:srgbClr val="F48989"/>
              </a:solidFill>
              <a:ln>
                <a:noFill/>
              </a:ln>
            </p:spPr>
            <p:txBody>
              <a:bodyPr spcFirstLastPara="1" wrap="square" lIns="91425" tIns="91425" rIns="91425" bIns="2743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0" i="0" u="none" strike="noStrike" kern="1200" cap="none" spc="0" normalizeH="0" baseline="0" noProof="0" dirty="0">
                    <a:ln>
                      <a:noFill/>
                    </a:ln>
                    <a:solidFill>
                      <a:srgbClr val="0070C0"/>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02</a:t>
                </a:r>
                <a:endParaRPr kumimoji="0" sz="4400" b="0" i="0" u="none" strike="noStrike" kern="1200" cap="none" spc="0" normalizeH="0" baseline="0" noProof="0" dirty="0">
                  <a:ln>
                    <a:noFill/>
                  </a:ln>
                  <a:solidFill>
                    <a:srgbClr val="0070C0"/>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grpSp>
        <p:sp>
          <p:nvSpPr>
            <p:cNvPr id="20" name="TextBox 19">
              <a:extLst>
                <a:ext uri="{FF2B5EF4-FFF2-40B4-BE49-F238E27FC236}">
                  <a16:creationId xmlns:a16="http://schemas.microsoft.com/office/drawing/2014/main" id="{86C613D8-E5E2-4760-9005-0936E8C48E7A}"/>
                </a:ext>
              </a:extLst>
            </p:cNvPr>
            <p:cNvSpPr txBox="1"/>
            <p:nvPr/>
          </p:nvSpPr>
          <p:spPr>
            <a:xfrm>
              <a:off x="2213940" y="3242624"/>
              <a:ext cx="801342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Trình bày được nội dung bài thơ</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grpSp>
        <p:nvGrpSpPr>
          <p:cNvPr id="7" name="Group 6">
            <a:extLst>
              <a:ext uri="{FF2B5EF4-FFF2-40B4-BE49-F238E27FC236}">
                <a16:creationId xmlns:a16="http://schemas.microsoft.com/office/drawing/2014/main" id="{F0E22D4F-250E-4190-A48B-3CF53D4458AC}"/>
              </a:ext>
            </a:extLst>
          </p:cNvPr>
          <p:cNvGrpSpPr/>
          <p:nvPr/>
        </p:nvGrpSpPr>
        <p:grpSpPr>
          <a:xfrm>
            <a:off x="2352443" y="4724803"/>
            <a:ext cx="8452242" cy="1737418"/>
            <a:chOff x="2352443" y="4724803"/>
            <a:chExt cx="9435608" cy="1737418"/>
          </a:xfrm>
        </p:grpSpPr>
        <p:grpSp>
          <p:nvGrpSpPr>
            <p:cNvPr id="11" name="Google Shape;483;p24">
              <a:extLst>
                <a:ext uri="{FF2B5EF4-FFF2-40B4-BE49-F238E27FC236}">
                  <a16:creationId xmlns:a16="http://schemas.microsoft.com/office/drawing/2014/main" id="{97835FD1-D5FE-4048-8C56-48100CD69B43}"/>
                </a:ext>
              </a:extLst>
            </p:cNvPr>
            <p:cNvGrpSpPr/>
            <p:nvPr/>
          </p:nvGrpSpPr>
          <p:grpSpPr>
            <a:xfrm>
              <a:off x="2352443" y="4724803"/>
              <a:ext cx="9435608" cy="1737418"/>
              <a:chOff x="2476988" y="2029425"/>
              <a:chExt cx="4776060" cy="996575"/>
            </a:xfrm>
          </p:grpSpPr>
          <p:sp>
            <p:nvSpPr>
              <p:cNvPr id="12" name="Google Shape;484;p24">
                <a:extLst>
                  <a:ext uri="{FF2B5EF4-FFF2-40B4-BE49-F238E27FC236}">
                    <a16:creationId xmlns:a16="http://schemas.microsoft.com/office/drawing/2014/main" id="{73AA667C-BA10-47CD-A165-759A247B5965}"/>
                  </a:ext>
                </a:extLst>
              </p:cNvPr>
              <p:cNvSpPr/>
              <p:nvPr/>
            </p:nvSpPr>
            <p:spPr>
              <a:xfrm>
                <a:off x="2503140" y="2029425"/>
                <a:ext cx="4749908" cy="736725"/>
              </a:xfrm>
              <a:custGeom>
                <a:avLst/>
                <a:gdLst/>
                <a:ahLst/>
                <a:cxnLst/>
                <a:rect l="l" t="t" r="r" b="b"/>
                <a:pathLst>
                  <a:path w="140816" h="29469" extrusionOk="0">
                    <a:moveTo>
                      <a:pt x="8514" y="1"/>
                    </a:moveTo>
                    <a:lnTo>
                      <a:pt x="1" y="14729"/>
                    </a:lnTo>
                    <a:lnTo>
                      <a:pt x="8514" y="29469"/>
                    </a:lnTo>
                    <a:lnTo>
                      <a:pt x="132303" y="29469"/>
                    </a:lnTo>
                    <a:lnTo>
                      <a:pt x="140816" y="14729"/>
                    </a:lnTo>
                    <a:lnTo>
                      <a:pt x="132303" y="1"/>
                    </a:lnTo>
                    <a:close/>
                  </a:path>
                </a:pathLst>
              </a:custGeom>
              <a:solidFill>
                <a:srgbClr val="CCCC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Google Shape;485;p24">
                <a:extLst>
                  <a:ext uri="{FF2B5EF4-FFF2-40B4-BE49-F238E27FC236}">
                    <a16:creationId xmlns:a16="http://schemas.microsoft.com/office/drawing/2014/main" id="{A18C8AAC-3B5C-449A-88D2-D93F200D3690}"/>
                  </a:ext>
                </a:extLst>
              </p:cNvPr>
              <p:cNvSpPr/>
              <p:nvPr/>
            </p:nvSpPr>
            <p:spPr>
              <a:xfrm>
                <a:off x="2476988" y="2029425"/>
                <a:ext cx="595373" cy="996575"/>
              </a:xfrm>
              <a:custGeom>
                <a:avLst/>
                <a:gdLst/>
                <a:ahLst/>
                <a:cxnLst/>
                <a:rect l="l" t="t" r="r" b="b"/>
                <a:pathLst>
                  <a:path w="35291" h="39863" extrusionOk="0">
                    <a:moveTo>
                      <a:pt x="1" y="1"/>
                    </a:moveTo>
                    <a:lnTo>
                      <a:pt x="1" y="29469"/>
                    </a:lnTo>
                    <a:lnTo>
                      <a:pt x="17646" y="39863"/>
                    </a:lnTo>
                    <a:lnTo>
                      <a:pt x="35291" y="29469"/>
                    </a:lnTo>
                    <a:lnTo>
                      <a:pt x="35291" y="1"/>
                    </a:lnTo>
                    <a:close/>
                  </a:path>
                </a:pathLst>
              </a:custGeom>
              <a:solidFill>
                <a:srgbClr val="CC99FF"/>
              </a:solidFill>
              <a:ln>
                <a:noFill/>
              </a:ln>
            </p:spPr>
            <p:txBody>
              <a:bodyPr spcFirstLastPara="1" wrap="square" lIns="91425" tIns="91425" rIns="91425" bIns="2743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0" i="0" u="none" strike="noStrike" kern="1200" cap="none" spc="0" normalizeH="0" baseline="0" noProof="0" dirty="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03</a:t>
                </a:r>
                <a:endParaRPr kumimoji="0" sz="4400" b="0" i="0" u="none" strike="noStrike" kern="1200" cap="none" spc="0" normalizeH="0" baseline="0" noProof="0" dirty="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grpSp>
        <p:sp>
          <p:nvSpPr>
            <p:cNvPr id="22" name="TextBox 21">
              <a:extLst>
                <a:ext uri="{FF2B5EF4-FFF2-40B4-BE49-F238E27FC236}">
                  <a16:creationId xmlns:a16="http://schemas.microsoft.com/office/drawing/2014/main" id="{25A26006-FE64-4E9D-9DDE-FED8ECF4D45C}"/>
                </a:ext>
              </a:extLst>
            </p:cNvPr>
            <p:cNvSpPr txBox="1"/>
            <p:nvPr/>
          </p:nvSpPr>
          <p:spPr>
            <a:xfrm>
              <a:off x="3289617" y="5044653"/>
              <a:ext cx="817760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Học thuộc lòng bài thơ</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sp>
        <p:nvSpPr>
          <p:cNvPr id="23" name="TextBox 22">
            <a:extLst>
              <a:ext uri="{FF2B5EF4-FFF2-40B4-BE49-F238E27FC236}">
                <a16:creationId xmlns:a16="http://schemas.microsoft.com/office/drawing/2014/main" id="{AC6A9CDA-F513-406F-95CB-27152B973411}"/>
              </a:ext>
            </a:extLst>
          </p:cNvPr>
          <p:cNvSpPr txBox="1"/>
          <p:nvPr/>
        </p:nvSpPr>
        <p:spPr>
          <a:xfrm>
            <a:off x="3154022" y="63180"/>
            <a:ext cx="662873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YÊU CẦU CẦN ĐẠT</a:t>
            </a:r>
            <a:endPar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2" descr="About us - ArmyHaus">
            <a:extLst>
              <a:ext uri="{FF2B5EF4-FFF2-40B4-BE49-F238E27FC236}">
                <a16:creationId xmlns:a16="http://schemas.microsoft.com/office/drawing/2014/main" id="{356BAF8C-2B17-40C6-A01C-324B5D1985A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89" b="98222" l="5778" r="97778">
                        <a14:foregroundMark x1="61333" y1="24889" x2="38222" y2="16444"/>
                        <a14:foregroundMark x1="38222" y1="16444" x2="21778" y2="39556"/>
                        <a14:foregroundMark x1="21778" y1="39556" x2="37778" y2="64889"/>
                        <a14:foregroundMark x1="37778" y1="64889" x2="60000" y2="66222"/>
                        <a14:foregroundMark x1="60000" y1="66222" x2="71111" y2="42667"/>
                        <a14:foregroundMark x1="71111" y1="42667" x2="52000" y2="24889"/>
                        <a14:foregroundMark x1="52000" y1="24889" x2="26222" y2="31111"/>
                        <a14:foregroundMark x1="26222" y1="31111" x2="17333" y2="51556"/>
                        <a14:foregroundMark x1="17333" y1="51556" x2="16889" y2="78222"/>
                        <a14:foregroundMark x1="16889" y1="78222" x2="36000" y2="91111"/>
                        <a14:foregroundMark x1="36000" y1="91111" x2="60000" y2="91556"/>
                        <a14:foregroundMark x1="60000" y1="91556" x2="81333" y2="72889"/>
                        <a14:foregroundMark x1="81333" y1="72889" x2="84889" y2="47111"/>
                        <a14:foregroundMark x1="84889" y1="47111" x2="69778" y2="23556"/>
                        <a14:foregroundMark x1="69778" y1="23556" x2="46667" y2="16444"/>
                        <a14:foregroundMark x1="46667" y1="16444" x2="20889" y2="27556"/>
                        <a14:foregroundMark x1="20889" y1="27556" x2="9333" y2="55556"/>
                        <a14:foregroundMark x1="9333" y1="55556" x2="10222" y2="65333"/>
                        <a14:foregroundMark x1="21778" y1="38667" x2="51111" y2="54222"/>
                        <a14:foregroundMark x1="51111" y1="54222" x2="62667" y2="75556"/>
                        <a14:foregroundMark x1="62667" y1="75556" x2="85778" y2="70222"/>
                        <a14:foregroundMark x1="85778" y1="70222" x2="85778" y2="39556"/>
                        <a14:foregroundMark x1="87111" y1="21778" x2="92889" y2="47556"/>
                        <a14:foregroundMark x1="92889" y1="47556" x2="89778" y2="72000"/>
                        <a14:foregroundMark x1="89778" y1="72000" x2="62667" y2="91111"/>
                        <a14:foregroundMark x1="73333" y1="92000" x2="92000" y2="70222"/>
                        <a14:foregroundMark x1="92000" y1="70222" x2="98222" y2="41333"/>
                        <a14:foregroundMark x1="98222" y1="41333" x2="88000" y2="21778"/>
                        <a14:foregroundMark x1="88000" y1="21778" x2="65778" y2="9333"/>
                        <a14:foregroundMark x1="65778" y1="9333" x2="39111" y2="9778"/>
                        <a14:foregroundMark x1="39111" y1="9778" x2="20889" y2="26667"/>
                        <a14:foregroundMark x1="20889" y1="26667" x2="10222" y2="48444"/>
                        <a14:foregroundMark x1="10222" y1="48444" x2="5778" y2="76000"/>
                        <a14:foregroundMark x1="5778" y1="46222" x2="15111" y2="22667"/>
                        <a14:foregroundMark x1="15111" y1="22667" x2="37778" y2="8000"/>
                        <a14:foregroundMark x1="37778" y1="8000" x2="64000" y2="12000"/>
                        <a14:foregroundMark x1="64000" y1="12000" x2="69778" y2="16444"/>
                        <a14:foregroundMark x1="68889" y1="3556" x2="46667" y2="1333"/>
                        <a14:foregroundMark x1="46667" y1="1333" x2="36000" y2="3556"/>
                        <a14:foregroundMark x1="97778" y1="66222" x2="97778" y2="39556"/>
                        <a14:foregroundMark x1="36889" y1="96444" x2="55111" y2="98222"/>
                        <a14:foregroundMark x1="20000" y1="52444" x2="34667" y2="73778"/>
                        <a14:foregroundMark x1="34667" y1="73778" x2="84000" y2="28889"/>
                        <a14:foregroundMark x1="44444" y1="63111" x2="57333" y2="72889"/>
                        <a14:foregroundMark x1="40000" y1="67556" x2="40000" y2="84444"/>
                        <a14:foregroundMark x1="77333" y1="12000" x2="87111" y2="17333"/>
                      </a14:backgroundRemoval>
                    </a14:imgEffect>
                  </a14:imgLayer>
                </a14:imgProps>
              </a:ext>
              <a:ext uri="{28A0092B-C50C-407E-A947-70E740481C1C}">
                <a14:useLocalDpi xmlns:a14="http://schemas.microsoft.com/office/drawing/2010/main" val="0"/>
              </a:ext>
            </a:extLst>
          </a:blip>
          <a:srcRect/>
          <a:stretch>
            <a:fillRect/>
          </a:stretch>
        </p:blipFill>
        <p:spPr bwMode="auto">
          <a:xfrm>
            <a:off x="9009486" y="1497046"/>
            <a:ext cx="865356" cy="8653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About us - ArmyHaus">
            <a:extLst>
              <a:ext uri="{FF2B5EF4-FFF2-40B4-BE49-F238E27FC236}">
                <a16:creationId xmlns:a16="http://schemas.microsoft.com/office/drawing/2014/main" id="{614404F5-E78D-4605-82F7-941C9A2AA62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89" b="98222" l="5778" r="97778">
                        <a14:foregroundMark x1="61333" y1="24889" x2="38222" y2="16444"/>
                        <a14:foregroundMark x1="38222" y1="16444" x2="21778" y2="39556"/>
                        <a14:foregroundMark x1="21778" y1="39556" x2="37778" y2="64889"/>
                        <a14:foregroundMark x1="37778" y1="64889" x2="60000" y2="66222"/>
                        <a14:foregroundMark x1="60000" y1="66222" x2="71111" y2="42667"/>
                        <a14:foregroundMark x1="71111" y1="42667" x2="52000" y2="24889"/>
                        <a14:foregroundMark x1="52000" y1="24889" x2="26222" y2="31111"/>
                        <a14:foregroundMark x1="26222" y1="31111" x2="17333" y2="51556"/>
                        <a14:foregroundMark x1="17333" y1="51556" x2="16889" y2="78222"/>
                        <a14:foregroundMark x1="16889" y1="78222" x2="36000" y2="91111"/>
                        <a14:foregroundMark x1="36000" y1="91111" x2="60000" y2="91556"/>
                        <a14:foregroundMark x1="60000" y1="91556" x2="81333" y2="72889"/>
                        <a14:foregroundMark x1="81333" y1="72889" x2="84889" y2="47111"/>
                        <a14:foregroundMark x1="84889" y1="47111" x2="69778" y2="23556"/>
                        <a14:foregroundMark x1="69778" y1="23556" x2="46667" y2="16444"/>
                        <a14:foregroundMark x1="46667" y1="16444" x2="20889" y2="27556"/>
                        <a14:foregroundMark x1="20889" y1="27556" x2="9333" y2="55556"/>
                        <a14:foregroundMark x1="9333" y1="55556" x2="10222" y2="65333"/>
                        <a14:foregroundMark x1="21778" y1="38667" x2="51111" y2="54222"/>
                        <a14:foregroundMark x1="51111" y1="54222" x2="62667" y2="75556"/>
                        <a14:foregroundMark x1="62667" y1="75556" x2="85778" y2="70222"/>
                        <a14:foregroundMark x1="85778" y1="70222" x2="85778" y2="39556"/>
                        <a14:foregroundMark x1="87111" y1="21778" x2="92889" y2="47556"/>
                        <a14:foregroundMark x1="92889" y1="47556" x2="89778" y2="72000"/>
                        <a14:foregroundMark x1="89778" y1="72000" x2="62667" y2="91111"/>
                        <a14:foregroundMark x1="73333" y1="92000" x2="92000" y2="70222"/>
                        <a14:foregroundMark x1="92000" y1="70222" x2="98222" y2="41333"/>
                        <a14:foregroundMark x1="98222" y1="41333" x2="88000" y2="21778"/>
                        <a14:foregroundMark x1="88000" y1="21778" x2="65778" y2="9333"/>
                        <a14:foregroundMark x1="65778" y1="9333" x2="39111" y2="9778"/>
                        <a14:foregroundMark x1="39111" y1="9778" x2="20889" y2="26667"/>
                        <a14:foregroundMark x1="20889" y1="26667" x2="10222" y2="48444"/>
                        <a14:foregroundMark x1="10222" y1="48444" x2="5778" y2="76000"/>
                        <a14:foregroundMark x1="5778" y1="46222" x2="15111" y2="22667"/>
                        <a14:foregroundMark x1="15111" y1="22667" x2="37778" y2="8000"/>
                        <a14:foregroundMark x1="37778" y1="8000" x2="64000" y2="12000"/>
                        <a14:foregroundMark x1="64000" y1="12000" x2="69778" y2="16444"/>
                        <a14:foregroundMark x1="68889" y1="3556" x2="46667" y2="1333"/>
                        <a14:foregroundMark x1="46667" y1="1333" x2="36000" y2="3556"/>
                        <a14:foregroundMark x1="97778" y1="66222" x2="97778" y2="39556"/>
                        <a14:foregroundMark x1="36889" y1="96444" x2="55111" y2="98222"/>
                        <a14:foregroundMark x1="20000" y1="52444" x2="34667" y2="73778"/>
                        <a14:foregroundMark x1="34667" y1="73778" x2="84000" y2="28889"/>
                        <a14:foregroundMark x1="44444" y1="63111" x2="57333" y2="72889"/>
                        <a14:foregroundMark x1="40000" y1="67556" x2="40000" y2="84444"/>
                        <a14:foregroundMark x1="77333" y1="12000" x2="87111" y2="17333"/>
                      </a14:backgroundRemoval>
                    </a14:imgEffect>
                  </a14:imgLayer>
                </a14:imgProps>
              </a:ext>
              <a:ext uri="{28A0092B-C50C-407E-A947-70E740481C1C}">
                <a14:useLocalDpi xmlns:a14="http://schemas.microsoft.com/office/drawing/2010/main" val="0"/>
              </a:ext>
            </a:extLst>
          </a:blip>
          <a:srcRect/>
          <a:stretch>
            <a:fillRect/>
          </a:stretch>
        </p:blipFill>
        <p:spPr bwMode="auto">
          <a:xfrm>
            <a:off x="10068084" y="3196906"/>
            <a:ext cx="865356" cy="8653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About us - ArmyHaus">
            <a:extLst>
              <a:ext uri="{FF2B5EF4-FFF2-40B4-BE49-F238E27FC236}">
                <a16:creationId xmlns:a16="http://schemas.microsoft.com/office/drawing/2014/main" id="{79DF7CCC-0ED5-48DD-BB1D-D1D950AD7BE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89" b="98222" l="5778" r="97778">
                        <a14:foregroundMark x1="61333" y1="24889" x2="38222" y2="16444"/>
                        <a14:foregroundMark x1="38222" y1="16444" x2="21778" y2="39556"/>
                        <a14:foregroundMark x1="21778" y1="39556" x2="37778" y2="64889"/>
                        <a14:foregroundMark x1="37778" y1="64889" x2="60000" y2="66222"/>
                        <a14:foregroundMark x1="60000" y1="66222" x2="71111" y2="42667"/>
                        <a14:foregroundMark x1="71111" y1="42667" x2="52000" y2="24889"/>
                        <a14:foregroundMark x1="52000" y1="24889" x2="26222" y2="31111"/>
                        <a14:foregroundMark x1="26222" y1="31111" x2="17333" y2="51556"/>
                        <a14:foregroundMark x1="17333" y1="51556" x2="16889" y2="78222"/>
                        <a14:foregroundMark x1="16889" y1="78222" x2="36000" y2="91111"/>
                        <a14:foregroundMark x1="36000" y1="91111" x2="60000" y2="91556"/>
                        <a14:foregroundMark x1="60000" y1="91556" x2="81333" y2="72889"/>
                        <a14:foregroundMark x1="81333" y1="72889" x2="84889" y2="47111"/>
                        <a14:foregroundMark x1="84889" y1="47111" x2="69778" y2="23556"/>
                        <a14:foregroundMark x1="69778" y1="23556" x2="46667" y2="16444"/>
                        <a14:foregroundMark x1="46667" y1="16444" x2="20889" y2="27556"/>
                        <a14:foregroundMark x1="20889" y1="27556" x2="9333" y2="55556"/>
                        <a14:foregroundMark x1="9333" y1="55556" x2="10222" y2="65333"/>
                        <a14:foregroundMark x1="21778" y1="38667" x2="51111" y2="54222"/>
                        <a14:foregroundMark x1="51111" y1="54222" x2="62667" y2="75556"/>
                        <a14:foregroundMark x1="62667" y1="75556" x2="85778" y2="70222"/>
                        <a14:foregroundMark x1="85778" y1="70222" x2="85778" y2="39556"/>
                        <a14:foregroundMark x1="87111" y1="21778" x2="92889" y2="47556"/>
                        <a14:foregroundMark x1="92889" y1="47556" x2="89778" y2="72000"/>
                        <a14:foregroundMark x1="89778" y1="72000" x2="62667" y2="91111"/>
                        <a14:foregroundMark x1="73333" y1="92000" x2="92000" y2="70222"/>
                        <a14:foregroundMark x1="92000" y1="70222" x2="98222" y2="41333"/>
                        <a14:foregroundMark x1="98222" y1="41333" x2="88000" y2="21778"/>
                        <a14:foregroundMark x1="88000" y1="21778" x2="65778" y2="9333"/>
                        <a14:foregroundMark x1="65778" y1="9333" x2="39111" y2="9778"/>
                        <a14:foregroundMark x1="39111" y1="9778" x2="20889" y2="26667"/>
                        <a14:foregroundMark x1="20889" y1="26667" x2="10222" y2="48444"/>
                        <a14:foregroundMark x1="10222" y1="48444" x2="5778" y2="76000"/>
                        <a14:foregroundMark x1="5778" y1="46222" x2="15111" y2="22667"/>
                        <a14:foregroundMark x1="15111" y1="22667" x2="37778" y2="8000"/>
                        <a14:foregroundMark x1="37778" y1="8000" x2="64000" y2="12000"/>
                        <a14:foregroundMark x1="64000" y1="12000" x2="69778" y2="16444"/>
                        <a14:foregroundMark x1="68889" y1="3556" x2="46667" y2="1333"/>
                        <a14:foregroundMark x1="46667" y1="1333" x2="36000" y2="3556"/>
                        <a14:foregroundMark x1="97778" y1="66222" x2="97778" y2="39556"/>
                        <a14:foregroundMark x1="36889" y1="96444" x2="55111" y2="98222"/>
                        <a14:foregroundMark x1="20000" y1="52444" x2="34667" y2="73778"/>
                        <a14:foregroundMark x1="34667" y1="73778" x2="84000" y2="28889"/>
                        <a14:foregroundMark x1="44444" y1="63111" x2="57333" y2="72889"/>
                        <a14:foregroundMark x1="40000" y1="67556" x2="40000" y2="84444"/>
                        <a14:foregroundMark x1="77333" y1="12000" x2="87111" y2="17333"/>
                      </a14:backgroundRemoval>
                    </a14:imgEffect>
                  </a14:imgLayer>
                </a14:imgProps>
              </a:ext>
              <a:ext uri="{28A0092B-C50C-407E-A947-70E740481C1C}">
                <a14:useLocalDpi xmlns:a14="http://schemas.microsoft.com/office/drawing/2010/main" val="0"/>
              </a:ext>
            </a:extLst>
          </a:blip>
          <a:srcRect/>
          <a:stretch>
            <a:fillRect/>
          </a:stretch>
        </p:blipFill>
        <p:spPr bwMode="auto">
          <a:xfrm>
            <a:off x="10941526" y="4943739"/>
            <a:ext cx="846525" cy="84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5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3322CC6D-4D0B-4723-A6E1-FF0450542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78ABF22-44D3-4D99-AA88-4CFC5EF2352B}"/>
              </a:ext>
            </a:extLst>
          </p:cNvPr>
          <p:cNvSpPr txBox="1"/>
          <p:nvPr/>
        </p:nvSpPr>
        <p:spPr>
          <a:xfrm>
            <a:off x="1921219" y="1552354"/>
            <a:ext cx="8830355"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CẢM ƠN CÁC CÔ GIÁO VÀ CÁC CON HỌC SINH ĐÃ THEO DÕI </a:t>
            </a:r>
            <a:r>
              <a:rPr kumimoji="0" lang="en-US" sz="5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TIẾT HỌC!</a:t>
            </a:r>
            <a:endParaRPr kumimoji="0" lang="en-US" sz="5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1735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1" name="Rectangle 83">
            <a:extLst>
              <a:ext uri="{FF2B5EF4-FFF2-40B4-BE49-F238E27FC236}">
                <a16:creationId xmlns:a16="http://schemas.microsoft.com/office/drawing/2014/main" id="{31B1E102-AD23-4D55-8286-4ABF96115CF7}"/>
              </a:ext>
            </a:extLst>
          </p:cNvPr>
          <p:cNvSpPr>
            <a:spLocks noGrp="1" noRot="1" noChangeAspect="1" noMove="1" noResize="1" noEditPoints="1" noAdjustHandles="1" noChangeArrowheads="1" noChangeShapeType="1" noTextEdit="1"/>
          </p:cNvSpPr>
          <p:nvPr/>
        </p:nvSpPr>
        <p:spPr bwMode="white">
          <a:xfrm>
            <a:off x="1525589" y="857250"/>
            <a:ext cx="9140825"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8611" name="Picture 4">
            <a:extLst>
              <a:ext uri="{FF2B5EF4-FFF2-40B4-BE49-F238E27FC236}">
                <a16:creationId xmlns:a16="http://schemas.microsoft.com/office/drawing/2014/main" id="{30CB07CE-2C51-4022-840B-5BABA462E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088" r="6442"/>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Box 1">
            <a:extLst>
              <a:ext uri="{FF2B5EF4-FFF2-40B4-BE49-F238E27FC236}">
                <a16:creationId xmlns:a16="http://schemas.microsoft.com/office/drawing/2014/main" id="{75E8BCC6-2278-4459-9D77-39BCA14B741A}"/>
              </a:ext>
            </a:extLst>
          </p:cNvPr>
          <p:cNvSpPr txBox="1">
            <a:spLocks noChangeArrowheads="1"/>
          </p:cNvSpPr>
          <p:nvPr/>
        </p:nvSpPr>
        <p:spPr bwMode="auto">
          <a:xfrm>
            <a:off x="742317" y="1152217"/>
            <a:ext cx="1040791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Vogue" pitchFamily="34" charset="0"/>
              </a:defRPr>
            </a:lvl1pPr>
            <a:lvl2pPr marL="742950" indent="-285750">
              <a:defRPr>
                <a:solidFill>
                  <a:schemeClr val="tx1"/>
                </a:solidFill>
                <a:latin typeface=".VnVogue" pitchFamily="34" charset="0"/>
              </a:defRPr>
            </a:lvl2pPr>
            <a:lvl3pPr marL="1143000" indent="-228600">
              <a:defRPr>
                <a:solidFill>
                  <a:schemeClr val="tx1"/>
                </a:solidFill>
                <a:latin typeface=".VnVogue" pitchFamily="34" charset="0"/>
              </a:defRPr>
            </a:lvl3pPr>
            <a:lvl4pPr marL="1600200" indent="-228600">
              <a:defRPr>
                <a:solidFill>
                  <a:schemeClr val="tx1"/>
                </a:solidFill>
                <a:latin typeface=".VnVogue" pitchFamily="34" charset="0"/>
              </a:defRPr>
            </a:lvl4pPr>
            <a:lvl5pPr marL="2057400" indent="-228600">
              <a:defRPr>
                <a:solidFill>
                  <a:schemeClr val="tx1"/>
                </a:solidFill>
                <a:latin typeface=".VnVogue" pitchFamily="34" charset="0"/>
              </a:defRPr>
            </a:lvl5pPr>
            <a:lvl6pPr marL="2514600" indent="-228600" eaLnBrk="0" fontAlgn="base" hangingPunct="0">
              <a:spcBef>
                <a:spcPct val="0"/>
              </a:spcBef>
              <a:spcAft>
                <a:spcPct val="0"/>
              </a:spcAft>
              <a:defRPr>
                <a:solidFill>
                  <a:schemeClr val="tx1"/>
                </a:solidFill>
                <a:latin typeface=".VnVogue" pitchFamily="34" charset="0"/>
              </a:defRPr>
            </a:lvl6pPr>
            <a:lvl7pPr marL="2971800" indent="-228600" eaLnBrk="0" fontAlgn="base" hangingPunct="0">
              <a:spcBef>
                <a:spcPct val="0"/>
              </a:spcBef>
              <a:spcAft>
                <a:spcPct val="0"/>
              </a:spcAft>
              <a:defRPr>
                <a:solidFill>
                  <a:schemeClr val="tx1"/>
                </a:solidFill>
                <a:latin typeface=".VnVogue" pitchFamily="34" charset="0"/>
              </a:defRPr>
            </a:lvl7pPr>
            <a:lvl8pPr marL="3429000" indent="-228600" eaLnBrk="0" fontAlgn="base" hangingPunct="0">
              <a:spcBef>
                <a:spcPct val="0"/>
              </a:spcBef>
              <a:spcAft>
                <a:spcPct val="0"/>
              </a:spcAft>
              <a:defRPr>
                <a:solidFill>
                  <a:schemeClr val="tx1"/>
                </a:solidFill>
                <a:latin typeface=".VnVogue" pitchFamily="34" charset="0"/>
              </a:defRPr>
            </a:lvl8pPr>
            <a:lvl9pPr marL="3886200" indent="-228600" eaLnBrk="0" fontAlgn="base" hangingPunct="0">
              <a:spcBef>
                <a:spcPct val="0"/>
              </a:spcBef>
              <a:spcAft>
                <a:spcPct val="0"/>
              </a:spcAft>
              <a:defRPr>
                <a:solidFill>
                  <a:schemeClr val="tx1"/>
                </a:solidFill>
                <a:latin typeface=".VnVogue"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vi-VN" sz="4800" b="1" i="0" u="none" strike="noStrike" kern="1200" cap="none" spc="0" normalizeH="0" baseline="0" noProof="0">
                <a:ln>
                  <a:noFill/>
                </a:ln>
                <a:solidFill>
                  <a:srgbClr val="FFFFFF"/>
                </a:solidFill>
                <a:effectLst/>
                <a:uLnTx/>
                <a:uFillTx/>
                <a:latin typeface="HP001 4 hàng" panose="020B0603050302020204" pitchFamily="34" charset="0"/>
                <a:cs typeface="Times New Roman" panose="02020603050405020304" pitchFamily="18" charset="0"/>
              </a:rPr>
              <a:t>Thứ </a:t>
            </a:r>
            <a:r>
              <a:rPr lang="en-US" altLang="vi-VN" sz="4800" b="1">
                <a:solidFill>
                  <a:srgbClr val="FFFFFF"/>
                </a:solidFill>
                <a:latin typeface="HP001 4 hàng" panose="020B0603050302020204" pitchFamily="34" charset="0"/>
                <a:cs typeface="Times New Roman" panose="02020603050405020304" pitchFamily="18" charset="0"/>
              </a:rPr>
              <a:t>tư</a:t>
            </a:r>
            <a:r>
              <a:rPr kumimoji="0" lang="vi-VN" altLang="vi-VN" sz="4800" b="1" i="0" u="none" strike="noStrike" kern="1200" cap="none" spc="0" normalizeH="0" baseline="0" noProof="0">
                <a:ln>
                  <a:noFill/>
                </a:ln>
                <a:solidFill>
                  <a:srgbClr val="FFFFFF"/>
                </a:solidFill>
                <a:effectLst/>
                <a:uLnTx/>
                <a:uFillTx/>
                <a:latin typeface="HP001 4 hàng" panose="020B0603050302020204" pitchFamily="34" charset="0"/>
                <a:cs typeface="Times New Roman" panose="02020603050405020304" pitchFamily="18" charset="0"/>
              </a:rPr>
              <a:t> ngày </a:t>
            </a:r>
            <a:r>
              <a:rPr kumimoji="0" lang="en-US" altLang="vi-VN" sz="4800" b="1" i="0" u="none" strike="noStrike" kern="1200" cap="none" spc="0" normalizeH="0" baseline="0" noProof="0">
                <a:ln>
                  <a:noFill/>
                </a:ln>
                <a:solidFill>
                  <a:srgbClr val="FFFFFF"/>
                </a:solidFill>
                <a:effectLst/>
                <a:uLnTx/>
                <a:uFillTx/>
                <a:latin typeface="HP001 4 hàng" panose="020B0603050302020204" pitchFamily="34" charset="0"/>
                <a:cs typeface="Times New Roman" panose="02020603050405020304" pitchFamily="18" charset="0"/>
              </a:rPr>
              <a:t>9</a:t>
            </a:r>
            <a:r>
              <a:rPr kumimoji="0" lang="vi-VN" altLang="vi-VN" sz="4800" b="1" i="0" u="none" strike="noStrike" kern="1200" cap="none" spc="0" normalizeH="0" baseline="0" noProof="0">
                <a:ln>
                  <a:noFill/>
                </a:ln>
                <a:solidFill>
                  <a:srgbClr val="FFFFFF"/>
                </a:solidFill>
                <a:effectLst/>
                <a:uLnTx/>
                <a:uFillTx/>
                <a:latin typeface="HP001 4 hàng" panose="020B0603050302020204" pitchFamily="34" charset="0"/>
                <a:cs typeface="Times New Roman" panose="02020603050405020304" pitchFamily="18" charset="0"/>
              </a:rPr>
              <a:t> tháng </a:t>
            </a:r>
            <a:r>
              <a:rPr kumimoji="0" lang="en-US" altLang="vi-VN" sz="4800" b="1" i="0" u="none" strike="noStrike" kern="1200" cap="none" spc="0" normalizeH="0" baseline="0" noProof="0">
                <a:ln>
                  <a:noFill/>
                </a:ln>
                <a:solidFill>
                  <a:srgbClr val="FFFFFF"/>
                </a:solidFill>
                <a:effectLst/>
                <a:uLnTx/>
                <a:uFillTx/>
                <a:latin typeface="HP001 4 hàng" panose="020B0603050302020204" pitchFamily="34" charset="0"/>
                <a:cs typeface="Times New Roman" panose="02020603050405020304" pitchFamily="18" charset="0"/>
              </a:rPr>
              <a:t>2 </a:t>
            </a:r>
            <a:r>
              <a:rPr kumimoji="0" lang="vi-VN" altLang="vi-VN" sz="4800" b="1" i="0" u="none" strike="noStrike" kern="1200" cap="none" spc="0" normalizeH="0" baseline="0" noProof="0">
                <a:ln>
                  <a:noFill/>
                </a:ln>
                <a:solidFill>
                  <a:srgbClr val="FFFFFF"/>
                </a:solidFill>
                <a:effectLst/>
                <a:uLnTx/>
                <a:uFillTx/>
                <a:latin typeface="HP001 4 hàng" panose="020B0603050302020204" pitchFamily="34" charset="0"/>
                <a:cs typeface="Times New Roman" panose="02020603050405020304" pitchFamily="18" charset="0"/>
              </a:rPr>
              <a:t>năm 202</a:t>
            </a:r>
            <a:r>
              <a:rPr kumimoji="0" lang="en-US" altLang="vi-VN" sz="4800" b="1" i="0" u="none" strike="noStrike" kern="1200" cap="none" spc="0" normalizeH="0" baseline="0" noProof="0">
                <a:ln>
                  <a:noFill/>
                </a:ln>
                <a:solidFill>
                  <a:srgbClr val="FFFFFF"/>
                </a:solidFill>
                <a:effectLst/>
                <a:uLnTx/>
                <a:uFillTx/>
                <a:latin typeface="HP001 4 hàng" panose="020B0603050302020204" pitchFamily="34" charset="0"/>
                <a:cs typeface="Times New Roman" panose="02020603050405020304" pitchFamily="18" charset="0"/>
              </a:rPr>
              <a:t>2</a:t>
            </a:r>
            <a:endParaRPr lang="en-US" altLang="vi-VN" sz="4800" b="1">
              <a:solidFill>
                <a:srgbClr val="FFFFFF"/>
              </a:solidFill>
              <a:latin typeface="HP001 4 hàng" panose="020B060305030202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4800" b="1" i="0" u="none" strike="noStrike" kern="1200" cap="none" spc="0" normalizeH="0" baseline="0" noProof="0">
                <a:ln>
                  <a:noFill/>
                </a:ln>
                <a:solidFill>
                  <a:srgbClr val="FFFFFF"/>
                </a:solidFill>
                <a:effectLst/>
                <a:uLnTx/>
                <a:uFillTx/>
                <a:latin typeface="HP001 4 hàng" panose="020B0603050302020204" pitchFamily="34" charset="0"/>
                <a:cs typeface="Times New Roman" panose="02020603050405020304" pitchFamily="18" charset="0"/>
              </a:rPr>
              <a:t>Tập đọc</a:t>
            </a:r>
            <a:endParaRPr kumimoji="0" lang="vi-VN" altLang="vi-VN" sz="4800" b="1" i="0" u="none" strike="noStrike" kern="1200" cap="none" spc="0" normalizeH="0" baseline="0" noProof="0">
              <a:ln>
                <a:noFill/>
              </a:ln>
              <a:solidFill>
                <a:srgbClr val="FFFFFF"/>
              </a:solidFill>
              <a:effectLst/>
              <a:uLnTx/>
              <a:uFillTx/>
              <a:latin typeface="HP001 4 hàng" panose="020B060305030202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4800" b="1" i="0" u="none" strike="noStrike" kern="1200" cap="none" spc="0" normalizeH="0" baseline="0" noProof="0">
                <a:ln>
                  <a:noFill/>
                </a:ln>
                <a:solidFill>
                  <a:srgbClr val="FFFF00"/>
                </a:solidFill>
                <a:effectLst/>
                <a:uLnTx/>
                <a:uFillTx/>
                <a:latin typeface="HP001 4 hàng" panose="020B0603050302020204" pitchFamily="34" charset="0"/>
                <a:cs typeface="Times New Roman" panose="02020603050405020304" pitchFamily="18" charset="0"/>
              </a:rPr>
              <a:t>Bàn tay cô giáo</a:t>
            </a:r>
            <a:endParaRPr kumimoji="0" lang="vi-VN" altLang="vi-VN" sz="4800" b="1" i="0" u="none" strike="noStrike" kern="1200" cap="none" spc="0" normalizeH="0" baseline="0" noProof="0">
              <a:ln>
                <a:noFill/>
              </a:ln>
              <a:solidFill>
                <a:srgbClr val="FFFF00"/>
              </a:solidFill>
              <a:effectLst/>
              <a:uLnTx/>
              <a:uFillTx/>
              <a:latin typeface="HP001 4 hàng" panose="020B0603050302020204" pitchFamily="34"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9D5FB29A-B031-470A-B676-DD5245CB3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2" name="Group 1">
            <a:extLst>
              <a:ext uri="{FF2B5EF4-FFF2-40B4-BE49-F238E27FC236}">
                <a16:creationId xmlns:a16="http://schemas.microsoft.com/office/drawing/2014/main" id="{CD8ADFBB-6237-4594-A77A-D57F7DBAD1B8}"/>
              </a:ext>
            </a:extLst>
          </p:cNvPr>
          <p:cNvGrpSpPr/>
          <p:nvPr/>
        </p:nvGrpSpPr>
        <p:grpSpPr>
          <a:xfrm>
            <a:off x="-1" y="1334497"/>
            <a:ext cx="10227365" cy="1657341"/>
            <a:chOff x="0" y="1334497"/>
            <a:chExt cx="9435608" cy="1657341"/>
          </a:xfrm>
        </p:grpSpPr>
        <p:grpSp>
          <p:nvGrpSpPr>
            <p:cNvPr id="4" name="Google Shape;497;p24">
              <a:extLst>
                <a:ext uri="{FF2B5EF4-FFF2-40B4-BE49-F238E27FC236}">
                  <a16:creationId xmlns:a16="http://schemas.microsoft.com/office/drawing/2014/main" id="{E3184BDA-0003-44D5-A241-4841918D7D8F}"/>
                </a:ext>
              </a:extLst>
            </p:cNvPr>
            <p:cNvGrpSpPr/>
            <p:nvPr/>
          </p:nvGrpSpPr>
          <p:grpSpPr>
            <a:xfrm>
              <a:off x="0" y="1334497"/>
              <a:ext cx="9435608" cy="1657341"/>
              <a:chOff x="2476988" y="1243925"/>
              <a:chExt cx="3885465" cy="996575"/>
            </a:xfrm>
          </p:grpSpPr>
          <p:sp>
            <p:nvSpPr>
              <p:cNvPr id="5" name="Google Shape;498;p24">
                <a:extLst>
                  <a:ext uri="{FF2B5EF4-FFF2-40B4-BE49-F238E27FC236}">
                    <a16:creationId xmlns:a16="http://schemas.microsoft.com/office/drawing/2014/main" id="{B58886B4-187A-4B8C-98CB-2E6C3523AF65}"/>
                  </a:ext>
                </a:extLst>
              </p:cNvPr>
              <p:cNvSpPr/>
              <p:nvPr/>
            </p:nvSpPr>
            <p:spPr>
              <a:xfrm>
                <a:off x="2476988" y="1263138"/>
                <a:ext cx="3885465" cy="736700"/>
              </a:xfrm>
              <a:custGeom>
                <a:avLst/>
                <a:gdLst/>
                <a:ahLst/>
                <a:cxnLst/>
                <a:rect l="l" t="t" r="r" b="b"/>
                <a:pathLst>
                  <a:path w="140816" h="29468" extrusionOk="0">
                    <a:moveTo>
                      <a:pt x="8514" y="0"/>
                    </a:moveTo>
                    <a:lnTo>
                      <a:pt x="1" y="14740"/>
                    </a:lnTo>
                    <a:lnTo>
                      <a:pt x="8514" y="29468"/>
                    </a:lnTo>
                    <a:lnTo>
                      <a:pt x="132303" y="29468"/>
                    </a:lnTo>
                    <a:lnTo>
                      <a:pt x="140816" y="14740"/>
                    </a:lnTo>
                    <a:lnTo>
                      <a:pt x="132303" y="0"/>
                    </a:lnTo>
                    <a:close/>
                  </a:path>
                </a:pathLst>
              </a:custGeom>
              <a:solidFill>
                <a:srgbClr val="99CC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Google Shape;503;p24">
                <a:extLst>
                  <a:ext uri="{FF2B5EF4-FFF2-40B4-BE49-F238E27FC236}">
                    <a16:creationId xmlns:a16="http://schemas.microsoft.com/office/drawing/2014/main" id="{778138A1-70B1-43BB-BF40-03F3D5B3F861}"/>
                  </a:ext>
                </a:extLst>
              </p:cNvPr>
              <p:cNvSpPr/>
              <p:nvPr/>
            </p:nvSpPr>
            <p:spPr>
              <a:xfrm>
                <a:off x="2476988" y="1243925"/>
                <a:ext cx="484353" cy="996575"/>
              </a:xfrm>
              <a:custGeom>
                <a:avLst/>
                <a:gdLst/>
                <a:ahLst/>
                <a:cxnLst/>
                <a:rect l="l" t="t" r="r" b="b"/>
                <a:pathLst>
                  <a:path w="35291" h="39863" extrusionOk="0">
                    <a:moveTo>
                      <a:pt x="1" y="0"/>
                    </a:moveTo>
                    <a:lnTo>
                      <a:pt x="1" y="29468"/>
                    </a:lnTo>
                    <a:lnTo>
                      <a:pt x="17646" y="39862"/>
                    </a:lnTo>
                    <a:lnTo>
                      <a:pt x="35291" y="29468"/>
                    </a:lnTo>
                    <a:lnTo>
                      <a:pt x="35291" y="0"/>
                    </a:lnTo>
                    <a:close/>
                  </a:path>
                </a:pathLst>
              </a:custGeom>
              <a:solidFill>
                <a:schemeClr val="accent4">
                  <a:lumMod val="60000"/>
                  <a:lumOff val="40000"/>
                </a:schemeClr>
              </a:solidFill>
              <a:ln>
                <a:noFill/>
              </a:ln>
            </p:spPr>
            <p:txBody>
              <a:bodyPr spcFirstLastPara="1" wrap="square" lIns="91425" tIns="91425" rIns="91425" bIns="2743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0" i="0" u="none" strike="noStrike" kern="1200" cap="none" spc="0" normalizeH="0" baseline="0" noProof="0" dirty="0">
                    <a:ln>
                      <a:noFill/>
                    </a:ln>
                    <a:solidFill>
                      <a:srgbClr val="FF0000"/>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01</a:t>
                </a:r>
                <a:endParaRPr kumimoji="0" sz="4400" b="0" i="0" u="none" strike="noStrike" kern="1200" cap="none" spc="0" normalizeH="0" baseline="0" noProof="0" dirty="0">
                  <a:ln>
                    <a:noFill/>
                  </a:ln>
                  <a:solidFill>
                    <a:srgbClr val="FF0000"/>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grpSp>
        <p:sp>
          <p:nvSpPr>
            <p:cNvPr id="18" name="TextBox 17">
              <a:extLst>
                <a:ext uri="{FF2B5EF4-FFF2-40B4-BE49-F238E27FC236}">
                  <a16:creationId xmlns:a16="http://schemas.microsoft.com/office/drawing/2014/main" id="{E7547B26-1B51-4B3F-AAEB-38615CD4508F}"/>
                </a:ext>
              </a:extLst>
            </p:cNvPr>
            <p:cNvSpPr txBox="1"/>
            <p:nvPr/>
          </p:nvSpPr>
          <p:spPr>
            <a:xfrm>
              <a:off x="1185222" y="1412649"/>
              <a:ext cx="7840201" cy="120032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a:solidFill>
                    <a:srgbClr val="002060"/>
                  </a:solidFill>
                  <a:latin typeface="Times New Roman" panose="02020603050405020304" pitchFamily="18" charset="0"/>
                  <a:cs typeface="Times New Roman" panose="02020603050405020304" pitchFamily="18" charset="0"/>
                </a:rPr>
                <a:t>Đọc đúng, trôi chảy, ngắt nghỉ hơi hợp lí; đọc diễn cảm bài thơ</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grpSp>
        <p:nvGrpSpPr>
          <p:cNvPr id="6" name="Group 5">
            <a:extLst>
              <a:ext uri="{FF2B5EF4-FFF2-40B4-BE49-F238E27FC236}">
                <a16:creationId xmlns:a16="http://schemas.microsoft.com/office/drawing/2014/main" id="{D21BB5A8-9E1E-4DD6-AE7A-16FC28853DC1}"/>
              </a:ext>
            </a:extLst>
          </p:cNvPr>
          <p:cNvGrpSpPr/>
          <p:nvPr/>
        </p:nvGrpSpPr>
        <p:grpSpPr>
          <a:xfrm>
            <a:off x="1176221" y="2987385"/>
            <a:ext cx="9435608" cy="1737418"/>
            <a:chOff x="1176221" y="2987385"/>
            <a:chExt cx="9435608" cy="1737418"/>
          </a:xfrm>
        </p:grpSpPr>
        <p:grpSp>
          <p:nvGrpSpPr>
            <p:cNvPr id="14" name="Google Shape;483;p24">
              <a:extLst>
                <a:ext uri="{FF2B5EF4-FFF2-40B4-BE49-F238E27FC236}">
                  <a16:creationId xmlns:a16="http://schemas.microsoft.com/office/drawing/2014/main" id="{10D14A4E-6CC0-435B-ABC8-98DEE869C70C}"/>
                </a:ext>
              </a:extLst>
            </p:cNvPr>
            <p:cNvGrpSpPr/>
            <p:nvPr/>
          </p:nvGrpSpPr>
          <p:grpSpPr>
            <a:xfrm>
              <a:off x="1176221" y="2987385"/>
              <a:ext cx="9435608" cy="1737418"/>
              <a:chOff x="2476988" y="2029425"/>
              <a:chExt cx="4776060" cy="996575"/>
            </a:xfrm>
          </p:grpSpPr>
          <p:sp>
            <p:nvSpPr>
              <p:cNvPr id="15" name="Google Shape;484;p24">
                <a:extLst>
                  <a:ext uri="{FF2B5EF4-FFF2-40B4-BE49-F238E27FC236}">
                    <a16:creationId xmlns:a16="http://schemas.microsoft.com/office/drawing/2014/main" id="{7170DD58-DE91-4EEF-8E41-3DDCF6A4DE2A}"/>
                  </a:ext>
                </a:extLst>
              </p:cNvPr>
              <p:cNvSpPr/>
              <p:nvPr/>
            </p:nvSpPr>
            <p:spPr>
              <a:xfrm>
                <a:off x="2503140" y="2029425"/>
                <a:ext cx="4749908" cy="736725"/>
              </a:xfrm>
              <a:custGeom>
                <a:avLst/>
                <a:gdLst/>
                <a:ahLst/>
                <a:cxnLst/>
                <a:rect l="l" t="t" r="r" b="b"/>
                <a:pathLst>
                  <a:path w="140816" h="29469" extrusionOk="0">
                    <a:moveTo>
                      <a:pt x="8514" y="1"/>
                    </a:moveTo>
                    <a:lnTo>
                      <a:pt x="1" y="14729"/>
                    </a:lnTo>
                    <a:lnTo>
                      <a:pt x="8514" y="29469"/>
                    </a:lnTo>
                    <a:lnTo>
                      <a:pt x="132303" y="29469"/>
                    </a:lnTo>
                    <a:lnTo>
                      <a:pt x="140816" y="14729"/>
                    </a:lnTo>
                    <a:lnTo>
                      <a:pt x="132303" y="1"/>
                    </a:ln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485;p24">
                <a:extLst>
                  <a:ext uri="{FF2B5EF4-FFF2-40B4-BE49-F238E27FC236}">
                    <a16:creationId xmlns:a16="http://schemas.microsoft.com/office/drawing/2014/main" id="{EA17F7D4-CDCB-41E3-8A8F-D6AA195698BC}"/>
                  </a:ext>
                </a:extLst>
              </p:cNvPr>
              <p:cNvSpPr/>
              <p:nvPr/>
            </p:nvSpPr>
            <p:spPr>
              <a:xfrm>
                <a:off x="2476988" y="2029425"/>
                <a:ext cx="595373" cy="996575"/>
              </a:xfrm>
              <a:custGeom>
                <a:avLst/>
                <a:gdLst/>
                <a:ahLst/>
                <a:cxnLst/>
                <a:rect l="l" t="t" r="r" b="b"/>
                <a:pathLst>
                  <a:path w="35291" h="39863" extrusionOk="0">
                    <a:moveTo>
                      <a:pt x="1" y="1"/>
                    </a:moveTo>
                    <a:lnTo>
                      <a:pt x="1" y="29469"/>
                    </a:lnTo>
                    <a:lnTo>
                      <a:pt x="17646" y="39863"/>
                    </a:lnTo>
                    <a:lnTo>
                      <a:pt x="35291" y="29469"/>
                    </a:lnTo>
                    <a:lnTo>
                      <a:pt x="35291" y="1"/>
                    </a:lnTo>
                    <a:close/>
                  </a:path>
                </a:pathLst>
              </a:custGeom>
              <a:solidFill>
                <a:srgbClr val="F48989"/>
              </a:solidFill>
              <a:ln>
                <a:noFill/>
              </a:ln>
            </p:spPr>
            <p:txBody>
              <a:bodyPr spcFirstLastPara="1" wrap="square" lIns="91425" tIns="91425" rIns="91425" bIns="2743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0" i="0" u="none" strike="noStrike" kern="1200" cap="none" spc="0" normalizeH="0" baseline="0" noProof="0" dirty="0">
                    <a:ln>
                      <a:noFill/>
                    </a:ln>
                    <a:solidFill>
                      <a:srgbClr val="0070C0"/>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02</a:t>
                </a:r>
                <a:endParaRPr kumimoji="0" sz="4400" b="0" i="0" u="none" strike="noStrike" kern="1200" cap="none" spc="0" normalizeH="0" baseline="0" noProof="0" dirty="0">
                  <a:ln>
                    <a:noFill/>
                  </a:ln>
                  <a:solidFill>
                    <a:srgbClr val="0070C0"/>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grpSp>
        <p:sp>
          <p:nvSpPr>
            <p:cNvPr id="20" name="TextBox 19">
              <a:extLst>
                <a:ext uri="{FF2B5EF4-FFF2-40B4-BE49-F238E27FC236}">
                  <a16:creationId xmlns:a16="http://schemas.microsoft.com/office/drawing/2014/main" id="{86C613D8-E5E2-4760-9005-0936E8C48E7A}"/>
                </a:ext>
              </a:extLst>
            </p:cNvPr>
            <p:cNvSpPr txBox="1"/>
            <p:nvPr/>
          </p:nvSpPr>
          <p:spPr>
            <a:xfrm>
              <a:off x="2213940" y="3242624"/>
              <a:ext cx="801342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Trình bày được nội dung bài thơ</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grpSp>
        <p:nvGrpSpPr>
          <p:cNvPr id="7" name="Group 6">
            <a:extLst>
              <a:ext uri="{FF2B5EF4-FFF2-40B4-BE49-F238E27FC236}">
                <a16:creationId xmlns:a16="http://schemas.microsoft.com/office/drawing/2014/main" id="{F0E22D4F-250E-4190-A48B-3CF53D4458AC}"/>
              </a:ext>
            </a:extLst>
          </p:cNvPr>
          <p:cNvGrpSpPr/>
          <p:nvPr/>
        </p:nvGrpSpPr>
        <p:grpSpPr>
          <a:xfrm>
            <a:off x="2352443" y="4724803"/>
            <a:ext cx="9435608" cy="1737418"/>
            <a:chOff x="2352443" y="4724803"/>
            <a:chExt cx="9435608" cy="1737418"/>
          </a:xfrm>
        </p:grpSpPr>
        <p:grpSp>
          <p:nvGrpSpPr>
            <p:cNvPr id="11" name="Google Shape;483;p24">
              <a:extLst>
                <a:ext uri="{FF2B5EF4-FFF2-40B4-BE49-F238E27FC236}">
                  <a16:creationId xmlns:a16="http://schemas.microsoft.com/office/drawing/2014/main" id="{97835FD1-D5FE-4048-8C56-48100CD69B43}"/>
                </a:ext>
              </a:extLst>
            </p:cNvPr>
            <p:cNvGrpSpPr/>
            <p:nvPr/>
          </p:nvGrpSpPr>
          <p:grpSpPr>
            <a:xfrm>
              <a:off x="2352443" y="4724803"/>
              <a:ext cx="9435608" cy="1737418"/>
              <a:chOff x="2476988" y="2029425"/>
              <a:chExt cx="4776060" cy="996575"/>
            </a:xfrm>
          </p:grpSpPr>
          <p:sp>
            <p:nvSpPr>
              <p:cNvPr id="12" name="Google Shape;484;p24">
                <a:extLst>
                  <a:ext uri="{FF2B5EF4-FFF2-40B4-BE49-F238E27FC236}">
                    <a16:creationId xmlns:a16="http://schemas.microsoft.com/office/drawing/2014/main" id="{73AA667C-BA10-47CD-A165-759A247B5965}"/>
                  </a:ext>
                </a:extLst>
              </p:cNvPr>
              <p:cNvSpPr/>
              <p:nvPr/>
            </p:nvSpPr>
            <p:spPr>
              <a:xfrm>
                <a:off x="2503140" y="2029425"/>
                <a:ext cx="4749908" cy="736725"/>
              </a:xfrm>
              <a:custGeom>
                <a:avLst/>
                <a:gdLst/>
                <a:ahLst/>
                <a:cxnLst/>
                <a:rect l="l" t="t" r="r" b="b"/>
                <a:pathLst>
                  <a:path w="140816" h="29469" extrusionOk="0">
                    <a:moveTo>
                      <a:pt x="8514" y="1"/>
                    </a:moveTo>
                    <a:lnTo>
                      <a:pt x="1" y="14729"/>
                    </a:lnTo>
                    <a:lnTo>
                      <a:pt x="8514" y="29469"/>
                    </a:lnTo>
                    <a:lnTo>
                      <a:pt x="132303" y="29469"/>
                    </a:lnTo>
                    <a:lnTo>
                      <a:pt x="140816" y="14729"/>
                    </a:lnTo>
                    <a:lnTo>
                      <a:pt x="132303" y="1"/>
                    </a:lnTo>
                    <a:close/>
                  </a:path>
                </a:pathLst>
              </a:custGeom>
              <a:solidFill>
                <a:srgbClr val="CCCC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Google Shape;485;p24">
                <a:extLst>
                  <a:ext uri="{FF2B5EF4-FFF2-40B4-BE49-F238E27FC236}">
                    <a16:creationId xmlns:a16="http://schemas.microsoft.com/office/drawing/2014/main" id="{A18C8AAC-3B5C-449A-88D2-D93F200D3690}"/>
                  </a:ext>
                </a:extLst>
              </p:cNvPr>
              <p:cNvSpPr/>
              <p:nvPr/>
            </p:nvSpPr>
            <p:spPr>
              <a:xfrm>
                <a:off x="2476988" y="2029425"/>
                <a:ext cx="595373" cy="996575"/>
              </a:xfrm>
              <a:custGeom>
                <a:avLst/>
                <a:gdLst/>
                <a:ahLst/>
                <a:cxnLst/>
                <a:rect l="l" t="t" r="r" b="b"/>
                <a:pathLst>
                  <a:path w="35291" h="39863" extrusionOk="0">
                    <a:moveTo>
                      <a:pt x="1" y="1"/>
                    </a:moveTo>
                    <a:lnTo>
                      <a:pt x="1" y="29469"/>
                    </a:lnTo>
                    <a:lnTo>
                      <a:pt x="17646" y="39863"/>
                    </a:lnTo>
                    <a:lnTo>
                      <a:pt x="35291" y="29469"/>
                    </a:lnTo>
                    <a:lnTo>
                      <a:pt x="35291" y="1"/>
                    </a:lnTo>
                    <a:close/>
                  </a:path>
                </a:pathLst>
              </a:custGeom>
              <a:solidFill>
                <a:srgbClr val="CC99FF"/>
              </a:solidFill>
              <a:ln>
                <a:noFill/>
              </a:ln>
            </p:spPr>
            <p:txBody>
              <a:bodyPr spcFirstLastPara="1" wrap="square" lIns="91425" tIns="91425" rIns="91425" bIns="2743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0" i="0" u="none" strike="noStrike" kern="1200" cap="none" spc="0" normalizeH="0" baseline="0" noProof="0" dirty="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rPr>
                  <a:t>03</a:t>
                </a:r>
                <a:endParaRPr kumimoji="0" sz="4400" b="0" i="0" u="none" strike="noStrike" kern="1200" cap="none" spc="0" normalizeH="0" baseline="0" noProof="0" dirty="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grpSp>
        <p:sp>
          <p:nvSpPr>
            <p:cNvPr id="22" name="TextBox 21">
              <a:extLst>
                <a:ext uri="{FF2B5EF4-FFF2-40B4-BE49-F238E27FC236}">
                  <a16:creationId xmlns:a16="http://schemas.microsoft.com/office/drawing/2014/main" id="{25A26006-FE64-4E9D-9DDE-FED8ECF4D45C}"/>
                </a:ext>
              </a:extLst>
            </p:cNvPr>
            <p:cNvSpPr txBox="1"/>
            <p:nvPr/>
          </p:nvSpPr>
          <p:spPr>
            <a:xfrm>
              <a:off x="3289617" y="5044653"/>
              <a:ext cx="817760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Học thuộc lòng bài thơ</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sp>
        <p:nvSpPr>
          <p:cNvPr id="23" name="TextBox 22">
            <a:extLst>
              <a:ext uri="{FF2B5EF4-FFF2-40B4-BE49-F238E27FC236}">
                <a16:creationId xmlns:a16="http://schemas.microsoft.com/office/drawing/2014/main" id="{AC6A9CDA-F513-406F-95CB-27152B973411}"/>
              </a:ext>
            </a:extLst>
          </p:cNvPr>
          <p:cNvSpPr txBox="1"/>
          <p:nvPr/>
        </p:nvSpPr>
        <p:spPr>
          <a:xfrm>
            <a:off x="3154022" y="63180"/>
            <a:ext cx="662873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YÊU CẦU CẦN ĐẠT</a:t>
            </a:r>
            <a:endPar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150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rcRect b="5740"/>
          <a:stretch>
            <a:fillRect/>
          </a:stretch>
        </p:blipFill>
        <p:spPr>
          <a:xfrm>
            <a:off x="13563600" y="6019800"/>
            <a:ext cx="6546573" cy="6858000"/>
          </a:xfrm>
          <a:custGeom>
            <a:avLst/>
            <a:gdLst>
              <a:gd name="connsiteX0" fmla="*/ 0 w 4909930"/>
              <a:gd name="connsiteY0" fmla="*/ 0 h 5143500"/>
              <a:gd name="connsiteX1" fmla="*/ 4909930 w 4909930"/>
              <a:gd name="connsiteY1" fmla="*/ 0 h 5143500"/>
              <a:gd name="connsiteX2" fmla="*/ 4909930 w 4909930"/>
              <a:gd name="connsiteY2" fmla="*/ 5143500 h 5143500"/>
              <a:gd name="connsiteX3" fmla="*/ 0 w 490993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4909930" h="5143500">
                <a:moveTo>
                  <a:pt x="0" y="0"/>
                </a:moveTo>
                <a:lnTo>
                  <a:pt x="4909930" y="0"/>
                </a:lnTo>
                <a:lnTo>
                  <a:pt x="4909930" y="5143500"/>
                </a:lnTo>
                <a:lnTo>
                  <a:pt x="0" y="5143500"/>
                </a:lnTo>
                <a:close/>
              </a:path>
            </a:pathLst>
          </a:custGeom>
          <a:solidFill>
            <a:schemeClr val="bg1"/>
          </a:solidFill>
          <a:ln>
            <a:noFill/>
          </a:ln>
        </p:spPr>
      </p:pic>
      <p:sp>
        <p:nvSpPr>
          <p:cNvPr id="22" name="Google Shape;270;p30"/>
          <p:cNvSpPr txBox="1">
            <a:spLocks/>
          </p:cNvSpPr>
          <p:nvPr/>
        </p:nvSpPr>
        <p:spPr>
          <a:xfrm>
            <a:off x="476531" y="3100566"/>
            <a:ext cx="5433263" cy="149218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EA5C5C"/>
              </a:buClr>
              <a:buSzPts val="5200"/>
              <a:buFont typeface="Changa One"/>
              <a:buNone/>
              <a:defRPr sz="6200" b="0" i="0" u="none" strike="noStrike" cap="none">
                <a:solidFill>
                  <a:schemeClr val="accent6"/>
                </a:solidFill>
                <a:latin typeface="Changa One"/>
                <a:ea typeface="Changa One"/>
                <a:cs typeface="Changa One"/>
                <a:sym typeface="Changa One"/>
              </a:defRPr>
            </a:lvl1pPr>
            <a:lvl2pPr marR="0" lvl="1" algn="ctr" rtl="0">
              <a:lnSpc>
                <a:spcPct val="100000"/>
              </a:lnSpc>
              <a:spcBef>
                <a:spcPts val="0"/>
              </a:spcBef>
              <a:spcAft>
                <a:spcPts val="0"/>
              </a:spcAft>
              <a:buClr>
                <a:schemeClr val="lt2"/>
              </a:buClr>
              <a:buSzPts val="5200"/>
              <a:buFont typeface="Changa One"/>
              <a:buNone/>
              <a:defRPr sz="5200" b="0" i="0" u="none" strike="noStrike" cap="none">
                <a:solidFill>
                  <a:schemeClr val="lt2"/>
                </a:solidFill>
                <a:latin typeface="Changa One"/>
                <a:ea typeface="Changa One"/>
                <a:cs typeface="Changa One"/>
                <a:sym typeface="Changa One"/>
              </a:defRPr>
            </a:lvl2pPr>
            <a:lvl3pPr marR="0" lvl="2" algn="ctr" rtl="0">
              <a:lnSpc>
                <a:spcPct val="100000"/>
              </a:lnSpc>
              <a:spcBef>
                <a:spcPts val="0"/>
              </a:spcBef>
              <a:spcAft>
                <a:spcPts val="0"/>
              </a:spcAft>
              <a:buClr>
                <a:schemeClr val="lt2"/>
              </a:buClr>
              <a:buSzPts val="5200"/>
              <a:buFont typeface="Changa One"/>
              <a:buNone/>
              <a:defRPr sz="5200" b="0" i="0" u="none" strike="noStrike" cap="none">
                <a:solidFill>
                  <a:schemeClr val="lt2"/>
                </a:solidFill>
                <a:latin typeface="Changa One"/>
                <a:ea typeface="Changa One"/>
                <a:cs typeface="Changa One"/>
                <a:sym typeface="Changa One"/>
              </a:defRPr>
            </a:lvl3pPr>
            <a:lvl4pPr marR="0" lvl="3" algn="ctr" rtl="0">
              <a:lnSpc>
                <a:spcPct val="100000"/>
              </a:lnSpc>
              <a:spcBef>
                <a:spcPts val="0"/>
              </a:spcBef>
              <a:spcAft>
                <a:spcPts val="0"/>
              </a:spcAft>
              <a:buClr>
                <a:schemeClr val="lt2"/>
              </a:buClr>
              <a:buSzPts val="5200"/>
              <a:buFont typeface="Changa One"/>
              <a:buNone/>
              <a:defRPr sz="5200" b="0" i="0" u="none" strike="noStrike" cap="none">
                <a:solidFill>
                  <a:schemeClr val="lt2"/>
                </a:solidFill>
                <a:latin typeface="Changa One"/>
                <a:ea typeface="Changa One"/>
                <a:cs typeface="Changa One"/>
                <a:sym typeface="Changa One"/>
              </a:defRPr>
            </a:lvl4pPr>
            <a:lvl5pPr marR="0" lvl="4" algn="ctr" rtl="0">
              <a:lnSpc>
                <a:spcPct val="100000"/>
              </a:lnSpc>
              <a:spcBef>
                <a:spcPts val="0"/>
              </a:spcBef>
              <a:spcAft>
                <a:spcPts val="0"/>
              </a:spcAft>
              <a:buClr>
                <a:schemeClr val="lt2"/>
              </a:buClr>
              <a:buSzPts val="5200"/>
              <a:buFont typeface="Changa One"/>
              <a:buNone/>
              <a:defRPr sz="5200" b="0" i="0" u="none" strike="noStrike" cap="none">
                <a:solidFill>
                  <a:schemeClr val="lt2"/>
                </a:solidFill>
                <a:latin typeface="Changa One"/>
                <a:ea typeface="Changa One"/>
                <a:cs typeface="Changa One"/>
                <a:sym typeface="Changa One"/>
              </a:defRPr>
            </a:lvl5pPr>
            <a:lvl6pPr marR="0" lvl="5" algn="ctr" rtl="0">
              <a:lnSpc>
                <a:spcPct val="100000"/>
              </a:lnSpc>
              <a:spcBef>
                <a:spcPts val="0"/>
              </a:spcBef>
              <a:spcAft>
                <a:spcPts val="0"/>
              </a:spcAft>
              <a:buClr>
                <a:schemeClr val="lt2"/>
              </a:buClr>
              <a:buSzPts val="5200"/>
              <a:buFont typeface="Changa One"/>
              <a:buNone/>
              <a:defRPr sz="5200" b="0" i="0" u="none" strike="noStrike" cap="none">
                <a:solidFill>
                  <a:schemeClr val="lt2"/>
                </a:solidFill>
                <a:latin typeface="Changa One"/>
                <a:ea typeface="Changa One"/>
                <a:cs typeface="Changa One"/>
                <a:sym typeface="Changa One"/>
              </a:defRPr>
            </a:lvl6pPr>
            <a:lvl7pPr marR="0" lvl="6" algn="ctr" rtl="0">
              <a:lnSpc>
                <a:spcPct val="100000"/>
              </a:lnSpc>
              <a:spcBef>
                <a:spcPts val="0"/>
              </a:spcBef>
              <a:spcAft>
                <a:spcPts val="0"/>
              </a:spcAft>
              <a:buClr>
                <a:schemeClr val="lt2"/>
              </a:buClr>
              <a:buSzPts val="5200"/>
              <a:buFont typeface="Changa One"/>
              <a:buNone/>
              <a:defRPr sz="5200" b="0" i="0" u="none" strike="noStrike" cap="none">
                <a:solidFill>
                  <a:schemeClr val="lt2"/>
                </a:solidFill>
                <a:latin typeface="Changa One"/>
                <a:ea typeface="Changa One"/>
                <a:cs typeface="Changa One"/>
                <a:sym typeface="Changa One"/>
              </a:defRPr>
            </a:lvl7pPr>
            <a:lvl8pPr marR="0" lvl="7" algn="ctr" rtl="0">
              <a:lnSpc>
                <a:spcPct val="100000"/>
              </a:lnSpc>
              <a:spcBef>
                <a:spcPts val="0"/>
              </a:spcBef>
              <a:spcAft>
                <a:spcPts val="0"/>
              </a:spcAft>
              <a:buClr>
                <a:schemeClr val="lt2"/>
              </a:buClr>
              <a:buSzPts val="5200"/>
              <a:buFont typeface="Changa One"/>
              <a:buNone/>
              <a:defRPr sz="5200" b="0" i="0" u="none" strike="noStrike" cap="none">
                <a:solidFill>
                  <a:schemeClr val="lt2"/>
                </a:solidFill>
                <a:latin typeface="Changa One"/>
                <a:ea typeface="Changa One"/>
                <a:cs typeface="Changa One"/>
                <a:sym typeface="Changa One"/>
              </a:defRPr>
            </a:lvl8pPr>
            <a:lvl9pPr marR="0" lvl="8" algn="ctr" rtl="0">
              <a:lnSpc>
                <a:spcPct val="100000"/>
              </a:lnSpc>
              <a:spcBef>
                <a:spcPts val="0"/>
              </a:spcBef>
              <a:spcAft>
                <a:spcPts val="0"/>
              </a:spcAft>
              <a:buClr>
                <a:schemeClr val="lt2"/>
              </a:buClr>
              <a:buSzPts val="5200"/>
              <a:buFont typeface="Changa One"/>
              <a:buNone/>
              <a:defRPr sz="5200" b="0" i="0" u="none" strike="noStrike" cap="none">
                <a:solidFill>
                  <a:schemeClr val="lt2"/>
                </a:solidFill>
                <a:latin typeface="Changa One"/>
                <a:ea typeface="Changa One"/>
                <a:cs typeface="Changa One"/>
                <a:sym typeface="Changa One"/>
              </a:defRPr>
            </a:lvl9pPr>
          </a:lstStyle>
          <a:p>
            <a:pPr marL="0" marR="0" lvl="0" indent="0" algn="l" defTabSz="1219140" rtl="0" eaLnBrk="1" fontAlgn="auto" latinLnBrk="0" hangingPunct="1">
              <a:lnSpc>
                <a:spcPct val="80000"/>
              </a:lnSpc>
              <a:spcBef>
                <a:spcPts val="0"/>
              </a:spcBef>
              <a:spcAft>
                <a:spcPts val="0"/>
              </a:spcAft>
              <a:buClr>
                <a:srgbClr val="EA5C5C"/>
              </a:buClr>
              <a:buSzPts val="5200"/>
              <a:buFont typeface="Changa One"/>
              <a:buNone/>
              <a:tabLst/>
              <a:defRPr/>
            </a:pPr>
            <a:r>
              <a:rPr lang="en-US" sz="8266" b="1" kern="0">
                <a:solidFill>
                  <a:srgbClr val="EA5C5C"/>
                </a:solidFill>
                <a:latin typeface="Segoe UI Black" panose="020B0A02040204020203" pitchFamily="34" charset="0"/>
                <a:ea typeface="Segoe UI Black" panose="020B0A02040204020203" pitchFamily="34" charset="0"/>
                <a:cs typeface="Segoe UI Black" panose="020B0A02040204020203" pitchFamily="34" charset="0"/>
              </a:rPr>
              <a:t>ĐỌC</a:t>
            </a:r>
            <a:endParaRPr kumimoji="0" lang="en-US" sz="8266" b="1" i="0" u="none" strike="noStrike" kern="0" cap="none" spc="0" normalizeH="0" baseline="0" noProof="0" dirty="0">
              <a:ln>
                <a:noFill/>
              </a:ln>
              <a:solidFill>
                <a:srgbClr val="EA5C5C"/>
              </a:solidFill>
              <a:effectLst/>
              <a:uLnTx/>
              <a:uFillTx/>
              <a:latin typeface="Segoe UI Black" panose="020B0A02040204020203" pitchFamily="34" charset="0"/>
              <a:ea typeface="Segoe UI Black" panose="020B0A02040204020203" pitchFamily="34" charset="0"/>
              <a:cs typeface="Segoe UI Black" panose="020B0A02040204020203" pitchFamily="34" charset="0"/>
              <a:sym typeface="Changa One"/>
            </a:endParaRPr>
          </a:p>
        </p:txBody>
      </p:sp>
      <p:sp>
        <p:nvSpPr>
          <p:cNvPr id="24" name="Google Shape;270;p30"/>
          <p:cNvSpPr txBox="1">
            <a:spLocks/>
          </p:cNvSpPr>
          <p:nvPr/>
        </p:nvSpPr>
        <p:spPr>
          <a:xfrm>
            <a:off x="578128" y="1638483"/>
            <a:ext cx="3906408" cy="1492180"/>
          </a:xfrm>
          <a:prstGeom prst="rect">
            <a:avLst/>
          </a:prstGeom>
          <a:solidFill>
            <a:srgbClr val="EA5C5C"/>
          </a:solid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EA5C5C"/>
              </a:buClr>
              <a:buSzPts val="5200"/>
              <a:buFont typeface="Changa One"/>
              <a:buNone/>
              <a:defRPr sz="6200" b="0" i="0" u="none" strike="noStrike" cap="none">
                <a:solidFill>
                  <a:schemeClr val="accent6"/>
                </a:solidFill>
                <a:latin typeface="Changa One"/>
                <a:ea typeface="Changa One"/>
                <a:cs typeface="Changa One"/>
                <a:sym typeface="Changa One"/>
              </a:defRPr>
            </a:lvl1pPr>
            <a:lvl2pPr marR="0" lvl="1" algn="ctr" rtl="0">
              <a:lnSpc>
                <a:spcPct val="100000"/>
              </a:lnSpc>
              <a:spcBef>
                <a:spcPts val="0"/>
              </a:spcBef>
              <a:spcAft>
                <a:spcPts val="0"/>
              </a:spcAft>
              <a:buClr>
                <a:schemeClr val="lt2"/>
              </a:buClr>
              <a:buSzPts val="5200"/>
              <a:buFont typeface="Changa One"/>
              <a:buNone/>
              <a:defRPr sz="5200" b="0" i="0" u="none" strike="noStrike" cap="none">
                <a:solidFill>
                  <a:schemeClr val="lt2"/>
                </a:solidFill>
                <a:latin typeface="Changa One"/>
                <a:ea typeface="Changa One"/>
                <a:cs typeface="Changa One"/>
                <a:sym typeface="Changa One"/>
              </a:defRPr>
            </a:lvl2pPr>
            <a:lvl3pPr marR="0" lvl="2" algn="ctr" rtl="0">
              <a:lnSpc>
                <a:spcPct val="100000"/>
              </a:lnSpc>
              <a:spcBef>
                <a:spcPts val="0"/>
              </a:spcBef>
              <a:spcAft>
                <a:spcPts val="0"/>
              </a:spcAft>
              <a:buClr>
                <a:schemeClr val="lt2"/>
              </a:buClr>
              <a:buSzPts val="5200"/>
              <a:buFont typeface="Changa One"/>
              <a:buNone/>
              <a:defRPr sz="5200" b="0" i="0" u="none" strike="noStrike" cap="none">
                <a:solidFill>
                  <a:schemeClr val="lt2"/>
                </a:solidFill>
                <a:latin typeface="Changa One"/>
                <a:ea typeface="Changa One"/>
                <a:cs typeface="Changa One"/>
                <a:sym typeface="Changa One"/>
              </a:defRPr>
            </a:lvl3pPr>
            <a:lvl4pPr marR="0" lvl="3" algn="ctr" rtl="0">
              <a:lnSpc>
                <a:spcPct val="100000"/>
              </a:lnSpc>
              <a:spcBef>
                <a:spcPts val="0"/>
              </a:spcBef>
              <a:spcAft>
                <a:spcPts val="0"/>
              </a:spcAft>
              <a:buClr>
                <a:schemeClr val="lt2"/>
              </a:buClr>
              <a:buSzPts val="5200"/>
              <a:buFont typeface="Changa One"/>
              <a:buNone/>
              <a:defRPr sz="5200" b="0" i="0" u="none" strike="noStrike" cap="none">
                <a:solidFill>
                  <a:schemeClr val="lt2"/>
                </a:solidFill>
                <a:latin typeface="Changa One"/>
                <a:ea typeface="Changa One"/>
                <a:cs typeface="Changa One"/>
                <a:sym typeface="Changa One"/>
              </a:defRPr>
            </a:lvl4pPr>
            <a:lvl5pPr marR="0" lvl="4" algn="ctr" rtl="0">
              <a:lnSpc>
                <a:spcPct val="100000"/>
              </a:lnSpc>
              <a:spcBef>
                <a:spcPts val="0"/>
              </a:spcBef>
              <a:spcAft>
                <a:spcPts val="0"/>
              </a:spcAft>
              <a:buClr>
                <a:schemeClr val="lt2"/>
              </a:buClr>
              <a:buSzPts val="5200"/>
              <a:buFont typeface="Changa One"/>
              <a:buNone/>
              <a:defRPr sz="5200" b="0" i="0" u="none" strike="noStrike" cap="none">
                <a:solidFill>
                  <a:schemeClr val="lt2"/>
                </a:solidFill>
                <a:latin typeface="Changa One"/>
                <a:ea typeface="Changa One"/>
                <a:cs typeface="Changa One"/>
                <a:sym typeface="Changa One"/>
              </a:defRPr>
            </a:lvl5pPr>
            <a:lvl6pPr marR="0" lvl="5" algn="ctr" rtl="0">
              <a:lnSpc>
                <a:spcPct val="100000"/>
              </a:lnSpc>
              <a:spcBef>
                <a:spcPts val="0"/>
              </a:spcBef>
              <a:spcAft>
                <a:spcPts val="0"/>
              </a:spcAft>
              <a:buClr>
                <a:schemeClr val="lt2"/>
              </a:buClr>
              <a:buSzPts val="5200"/>
              <a:buFont typeface="Changa One"/>
              <a:buNone/>
              <a:defRPr sz="5200" b="0" i="0" u="none" strike="noStrike" cap="none">
                <a:solidFill>
                  <a:schemeClr val="lt2"/>
                </a:solidFill>
                <a:latin typeface="Changa One"/>
                <a:ea typeface="Changa One"/>
                <a:cs typeface="Changa One"/>
                <a:sym typeface="Changa One"/>
              </a:defRPr>
            </a:lvl6pPr>
            <a:lvl7pPr marR="0" lvl="6" algn="ctr" rtl="0">
              <a:lnSpc>
                <a:spcPct val="100000"/>
              </a:lnSpc>
              <a:spcBef>
                <a:spcPts val="0"/>
              </a:spcBef>
              <a:spcAft>
                <a:spcPts val="0"/>
              </a:spcAft>
              <a:buClr>
                <a:schemeClr val="lt2"/>
              </a:buClr>
              <a:buSzPts val="5200"/>
              <a:buFont typeface="Changa One"/>
              <a:buNone/>
              <a:defRPr sz="5200" b="0" i="0" u="none" strike="noStrike" cap="none">
                <a:solidFill>
                  <a:schemeClr val="lt2"/>
                </a:solidFill>
                <a:latin typeface="Changa One"/>
                <a:ea typeface="Changa One"/>
                <a:cs typeface="Changa One"/>
                <a:sym typeface="Changa One"/>
              </a:defRPr>
            </a:lvl7pPr>
            <a:lvl8pPr marR="0" lvl="7" algn="ctr" rtl="0">
              <a:lnSpc>
                <a:spcPct val="100000"/>
              </a:lnSpc>
              <a:spcBef>
                <a:spcPts val="0"/>
              </a:spcBef>
              <a:spcAft>
                <a:spcPts val="0"/>
              </a:spcAft>
              <a:buClr>
                <a:schemeClr val="lt2"/>
              </a:buClr>
              <a:buSzPts val="5200"/>
              <a:buFont typeface="Changa One"/>
              <a:buNone/>
              <a:defRPr sz="5200" b="0" i="0" u="none" strike="noStrike" cap="none">
                <a:solidFill>
                  <a:schemeClr val="lt2"/>
                </a:solidFill>
                <a:latin typeface="Changa One"/>
                <a:ea typeface="Changa One"/>
                <a:cs typeface="Changa One"/>
                <a:sym typeface="Changa One"/>
              </a:defRPr>
            </a:lvl8pPr>
            <a:lvl9pPr marR="0" lvl="8" algn="ctr" rtl="0">
              <a:lnSpc>
                <a:spcPct val="100000"/>
              </a:lnSpc>
              <a:spcBef>
                <a:spcPts val="0"/>
              </a:spcBef>
              <a:spcAft>
                <a:spcPts val="0"/>
              </a:spcAft>
              <a:buClr>
                <a:schemeClr val="lt2"/>
              </a:buClr>
              <a:buSzPts val="5200"/>
              <a:buFont typeface="Changa One"/>
              <a:buNone/>
              <a:defRPr sz="5200" b="0" i="0" u="none" strike="noStrike" cap="none">
                <a:solidFill>
                  <a:schemeClr val="lt2"/>
                </a:solidFill>
                <a:latin typeface="Changa One"/>
                <a:ea typeface="Changa One"/>
                <a:cs typeface="Changa One"/>
                <a:sym typeface="Changa One"/>
              </a:defRPr>
            </a:lvl9pPr>
          </a:lstStyle>
          <a:p>
            <a:pPr marL="0" marR="0" lvl="0" indent="0" algn="ctr" defTabSz="1219140" rtl="0" eaLnBrk="1" fontAlgn="auto" latinLnBrk="0" hangingPunct="1">
              <a:lnSpc>
                <a:spcPct val="80000"/>
              </a:lnSpc>
              <a:spcBef>
                <a:spcPts val="0"/>
              </a:spcBef>
              <a:spcAft>
                <a:spcPts val="0"/>
              </a:spcAft>
              <a:buClr>
                <a:srgbClr val="EA5C5C"/>
              </a:buClr>
              <a:buSzPts val="5200"/>
              <a:buFont typeface="Changa One"/>
              <a:buNone/>
              <a:tabLst/>
              <a:defRPr/>
            </a:pPr>
            <a:r>
              <a:rPr kumimoji="0" lang="en-US" sz="8266" b="1" i="0" u="none" strike="noStrike" kern="0" cap="none" spc="0" normalizeH="0" baseline="0" noProof="0">
                <a:ln>
                  <a:noFill/>
                </a:ln>
                <a:solidFill>
                  <a:srgbClr val="FAF4F2"/>
                </a:solidFill>
                <a:effectLst/>
                <a:uLnTx/>
                <a:uFillTx/>
                <a:latin typeface="Segoe UI Black" panose="020B0A02040204020203" pitchFamily="34" charset="0"/>
                <a:ea typeface="Segoe UI Black" panose="020B0A02040204020203" pitchFamily="34" charset="0"/>
                <a:cs typeface="Segoe UI Black" panose="020B0A02040204020203" pitchFamily="34" charset="0"/>
                <a:sym typeface="Changa One"/>
              </a:rPr>
              <a:t>LUYỆN </a:t>
            </a:r>
            <a:endParaRPr kumimoji="0" lang="en-US" sz="8266" b="1" i="0" u="none" strike="noStrike" kern="0" cap="none" spc="0" normalizeH="0" baseline="0" noProof="0" dirty="0">
              <a:ln>
                <a:noFill/>
              </a:ln>
              <a:solidFill>
                <a:srgbClr val="FAF4F2"/>
              </a:solidFill>
              <a:effectLst/>
              <a:uLnTx/>
              <a:uFillTx/>
              <a:latin typeface="Segoe UI Black" panose="020B0A02040204020203" pitchFamily="34" charset="0"/>
              <a:ea typeface="Segoe UI Black" panose="020B0A02040204020203" pitchFamily="34" charset="0"/>
              <a:cs typeface="Segoe UI Black" panose="020B0A02040204020203" pitchFamily="34" charset="0"/>
              <a:sym typeface="Changa One"/>
            </a:endParaRPr>
          </a:p>
        </p:txBody>
      </p:sp>
      <p:sp>
        <p:nvSpPr>
          <p:cNvPr id="25" name="Rectangle 24"/>
          <p:cNvSpPr/>
          <p:nvPr/>
        </p:nvSpPr>
        <p:spPr>
          <a:xfrm>
            <a:off x="2" y="0"/>
            <a:ext cx="56575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AF4F2"/>
              </a:solidFill>
              <a:effectLst/>
              <a:uLnTx/>
              <a:uFillTx/>
              <a:latin typeface="Arial"/>
              <a:ea typeface="+mn-ea"/>
              <a:cs typeface="+mn-cs"/>
            </a:endParaRPr>
          </a:p>
        </p:txBody>
      </p:sp>
      <p:pic>
        <p:nvPicPr>
          <p:cNvPr id="8" name="Picture 2" descr="Schoolchildren Joy Illustration illustrations classroom reading funny illustration kids lesson education school children procreate character illustration art digital painting digital illustration illustrator design studio illustration graphic design digital art design">
            <a:extLst>
              <a:ext uri="{FF2B5EF4-FFF2-40B4-BE49-F238E27FC236}">
                <a16:creationId xmlns:a16="http://schemas.microsoft.com/office/drawing/2014/main" id="{125C470B-A7CC-4898-89B7-D8CA1FD69173}"/>
              </a:ext>
            </a:extLst>
          </p:cNvPr>
          <p:cNvPicPr>
            <a:picLocks noChangeAspect="1" noChangeArrowheads="1"/>
          </p:cNvPicPr>
          <p:nvPr/>
        </p:nvPicPr>
        <p:blipFill>
          <a:blip r:embed="rId3"/>
          <a:srcRect/>
          <a:stretch>
            <a:fillRect/>
          </a:stretch>
        </p:blipFill>
        <p:spPr bwMode="auto">
          <a:xfrm>
            <a:off x="5453018" y="221184"/>
            <a:ext cx="6738980" cy="57587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Freeform 30">
            <a:extLst>
              <a:ext uri="{FF2B5EF4-FFF2-40B4-BE49-F238E27FC236}">
                <a16:creationId xmlns:a16="http://schemas.microsoft.com/office/drawing/2014/main" id="{A308B55D-DE15-472A-9B08-596434AB9F30}"/>
              </a:ext>
            </a:extLst>
          </p:cNvPr>
          <p:cNvSpPr/>
          <p:nvPr/>
        </p:nvSpPr>
        <p:spPr>
          <a:xfrm rot="17260926">
            <a:off x="2476596" y="-1725084"/>
            <a:ext cx="9983768" cy="10917823"/>
          </a:xfrm>
          <a:custGeom>
            <a:avLst/>
            <a:gdLst>
              <a:gd name="connsiteX0" fmla="*/ 3038909 w 7487826"/>
              <a:gd name="connsiteY0" fmla="*/ 8036608 h 8188367"/>
              <a:gd name="connsiteX1" fmla="*/ 2587323 w 7487826"/>
              <a:gd name="connsiteY1" fmla="*/ 8180572 h 8188367"/>
              <a:gd name="connsiteX2" fmla="*/ 2224008 w 7487826"/>
              <a:gd name="connsiteY2" fmla="*/ 7040925 h 8188367"/>
              <a:gd name="connsiteX3" fmla="*/ 2943062 w 7487826"/>
              <a:gd name="connsiteY3" fmla="*/ 7983833 h 8188367"/>
              <a:gd name="connsiteX4" fmla="*/ 4728313 w 7487826"/>
              <a:gd name="connsiteY4" fmla="*/ 7498032 h 8188367"/>
              <a:gd name="connsiteX5" fmla="*/ 4698986 w 7487826"/>
              <a:gd name="connsiteY5" fmla="*/ 7556012 h 8188367"/>
              <a:gd name="connsiteX6" fmla="*/ 4000611 w 7487826"/>
              <a:gd name="connsiteY6" fmla="*/ 8132206 h 8188367"/>
              <a:gd name="connsiteX7" fmla="*/ 3066120 w 7487826"/>
              <a:gd name="connsiteY7" fmla="*/ 8051591 h 8188367"/>
              <a:gd name="connsiteX8" fmla="*/ 3038909 w 7487826"/>
              <a:gd name="connsiteY8" fmla="*/ 8036608 h 8188367"/>
              <a:gd name="connsiteX9" fmla="*/ 5854324 w 7487826"/>
              <a:gd name="connsiteY9" fmla="*/ 7139063 h 8188367"/>
              <a:gd name="connsiteX10" fmla="*/ 4728313 w 7487826"/>
              <a:gd name="connsiteY10" fmla="*/ 7498032 h 8188367"/>
              <a:gd name="connsiteX11" fmla="*/ 4770135 w 7487826"/>
              <a:gd name="connsiteY11" fmla="*/ 7415346 h 8188367"/>
              <a:gd name="connsiteX12" fmla="*/ 4826795 w 7487826"/>
              <a:gd name="connsiteY12" fmla="*/ 7265589 h 8188367"/>
              <a:gd name="connsiteX13" fmla="*/ 4857715 w 7487826"/>
              <a:gd name="connsiteY13" fmla="*/ 7151149 h 8188367"/>
              <a:gd name="connsiteX14" fmla="*/ 5012487 w 7487826"/>
              <a:gd name="connsiteY14" fmla="*/ 7189001 h 8188367"/>
              <a:gd name="connsiteX15" fmla="*/ 5854324 w 7487826"/>
              <a:gd name="connsiteY15" fmla="*/ 7139063 h 8188367"/>
              <a:gd name="connsiteX16" fmla="*/ 5599134 w 7487826"/>
              <a:gd name="connsiteY16" fmla="*/ 693865 h 8188367"/>
              <a:gd name="connsiteX17" fmla="*/ 7487826 w 7487826"/>
              <a:gd name="connsiteY17" fmla="*/ 6618309 h 8188367"/>
              <a:gd name="connsiteX18" fmla="*/ 5854324 w 7487826"/>
              <a:gd name="connsiteY18" fmla="*/ 7139063 h 8188367"/>
              <a:gd name="connsiteX19" fmla="*/ 6964085 w 7487826"/>
              <a:gd name="connsiteY19" fmla="*/ 4975442 h 8188367"/>
              <a:gd name="connsiteX20" fmla="*/ 5965498 w 7487826"/>
              <a:gd name="connsiteY20" fmla="*/ 3897232 h 8188367"/>
              <a:gd name="connsiteX21" fmla="*/ 5932381 w 7487826"/>
              <a:gd name="connsiteY21" fmla="*/ 3885658 h 8188367"/>
              <a:gd name="connsiteX22" fmla="*/ 5933516 w 7487826"/>
              <a:gd name="connsiteY22" fmla="*/ 3878937 h 8188367"/>
              <a:gd name="connsiteX23" fmla="*/ 5881970 w 7487826"/>
              <a:gd name="connsiteY23" fmla="*/ 3325795 h 8188367"/>
              <a:gd name="connsiteX24" fmla="*/ 4279166 w 7487826"/>
              <a:gd name="connsiteY24" fmla="*/ 2488899 h 8188367"/>
              <a:gd name="connsiteX25" fmla="*/ 3535866 w 7487826"/>
              <a:gd name="connsiteY25" fmla="*/ 3120641 h 8188367"/>
              <a:gd name="connsiteX26" fmla="*/ 3519541 w 7487826"/>
              <a:gd name="connsiteY26" fmla="*/ 3156740 h 8188367"/>
              <a:gd name="connsiteX27" fmla="*/ 3428978 w 7487826"/>
              <a:gd name="connsiteY27" fmla="*/ 3170511 h 8188367"/>
              <a:gd name="connsiteX28" fmla="*/ 3281803 w 7487826"/>
              <a:gd name="connsiteY28" fmla="*/ 3209041 h 8188367"/>
              <a:gd name="connsiteX29" fmla="*/ 2336367 w 7487826"/>
              <a:gd name="connsiteY29" fmla="*/ 5135488 h 8188367"/>
              <a:gd name="connsiteX30" fmla="*/ 2459904 w 7487826"/>
              <a:gd name="connsiteY30" fmla="*/ 5423609 h 8188367"/>
              <a:gd name="connsiteX31" fmla="*/ 2497085 w 7487826"/>
              <a:gd name="connsiteY31" fmla="*/ 5484177 h 8188367"/>
              <a:gd name="connsiteX32" fmla="*/ 2480924 w 7487826"/>
              <a:gd name="connsiteY32" fmla="*/ 5501436 h 8188367"/>
              <a:gd name="connsiteX33" fmla="*/ 2224008 w 7487826"/>
              <a:gd name="connsiteY33" fmla="*/ 7040925 h 8188367"/>
              <a:gd name="connsiteX34" fmla="*/ 0 w 7487826"/>
              <a:gd name="connsiteY34" fmla="*/ 64664 h 8188367"/>
              <a:gd name="connsiteX35" fmla="*/ 61082 w 7487826"/>
              <a:gd name="connsiteY35" fmla="*/ 38244 h 8188367"/>
              <a:gd name="connsiteX36" fmla="*/ 296880 w 7487826"/>
              <a:gd name="connsiteY36" fmla="*/ 1471 h 8188367"/>
              <a:gd name="connsiteX37" fmla="*/ 2832306 w 7487826"/>
              <a:gd name="connsiteY37" fmla="*/ 2472188 h 8188367"/>
              <a:gd name="connsiteX38" fmla="*/ 5589430 w 7487826"/>
              <a:gd name="connsiteY38" fmla="*/ 697317 h 818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487826" h="8188367">
                <a:moveTo>
                  <a:pt x="3038909" y="8036608"/>
                </a:moveTo>
                <a:lnTo>
                  <a:pt x="2587323" y="8180572"/>
                </a:lnTo>
                <a:lnTo>
                  <a:pt x="2224008" y="7040925"/>
                </a:lnTo>
                <a:cubicBezTo>
                  <a:pt x="2356474" y="7456444"/>
                  <a:pt x="2621560" y="7786349"/>
                  <a:pt x="2943062" y="7983833"/>
                </a:cubicBezTo>
                <a:close/>
                <a:moveTo>
                  <a:pt x="4728313" y="7498032"/>
                </a:moveTo>
                <a:lnTo>
                  <a:pt x="4698986" y="7556012"/>
                </a:lnTo>
                <a:cubicBezTo>
                  <a:pt x="4542592" y="7827336"/>
                  <a:pt x="4302782" y="8035875"/>
                  <a:pt x="4000611" y="8132206"/>
                </a:cubicBezTo>
                <a:cubicBezTo>
                  <a:pt x="3687247" y="8232106"/>
                  <a:pt x="3358734" y="8194781"/>
                  <a:pt x="3066120" y="8051591"/>
                </a:cubicBezTo>
                <a:lnTo>
                  <a:pt x="3038909" y="8036608"/>
                </a:lnTo>
                <a:close/>
                <a:moveTo>
                  <a:pt x="5854324" y="7139063"/>
                </a:moveTo>
                <a:lnTo>
                  <a:pt x="4728313" y="7498032"/>
                </a:lnTo>
                <a:lnTo>
                  <a:pt x="4770135" y="7415346"/>
                </a:lnTo>
                <a:cubicBezTo>
                  <a:pt x="4791469" y="7366866"/>
                  <a:pt x="4810388" y="7316871"/>
                  <a:pt x="4826795" y="7265589"/>
                </a:cubicBezTo>
                <a:lnTo>
                  <a:pt x="4857715" y="7151149"/>
                </a:lnTo>
                <a:lnTo>
                  <a:pt x="5012487" y="7189001"/>
                </a:lnTo>
                <a:cubicBezTo>
                  <a:pt x="5284258" y="7241669"/>
                  <a:pt x="5572400" y="7228940"/>
                  <a:pt x="5854324" y="7139063"/>
                </a:cubicBezTo>
                <a:close/>
                <a:moveTo>
                  <a:pt x="5599134" y="693865"/>
                </a:moveTo>
                <a:lnTo>
                  <a:pt x="7487826" y="6618309"/>
                </a:lnTo>
                <a:lnTo>
                  <a:pt x="5854324" y="7139063"/>
                </a:lnTo>
                <a:cubicBezTo>
                  <a:pt x="6756481" y="6851459"/>
                  <a:pt x="7253338" y="5882772"/>
                  <a:pt x="6964085" y="4975442"/>
                </a:cubicBezTo>
                <a:cubicBezTo>
                  <a:pt x="6801380" y="4465070"/>
                  <a:pt x="6424601" y="4082823"/>
                  <a:pt x="5965498" y="3897232"/>
                </a:cubicBezTo>
                <a:lnTo>
                  <a:pt x="5932381" y="3885658"/>
                </a:lnTo>
                <a:lnTo>
                  <a:pt x="5933516" y="3878937"/>
                </a:lnTo>
                <a:cubicBezTo>
                  <a:pt x="5956132" y="3698710"/>
                  <a:pt x="5940874" y="3510565"/>
                  <a:pt x="5881970" y="3325795"/>
                </a:cubicBezTo>
                <a:cubicBezTo>
                  <a:pt x="5666550" y="2650065"/>
                  <a:pt x="4948950" y="2275374"/>
                  <a:pt x="4279166" y="2488899"/>
                </a:cubicBezTo>
                <a:cubicBezTo>
                  <a:pt x="3944274" y="2595661"/>
                  <a:pt x="3684744" y="2829263"/>
                  <a:pt x="3535866" y="3120641"/>
                </a:cubicBezTo>
                <a:lnTo>
                  <a:pt x="3519541" y="3156740"/>
                </a:lnTo>
                <a:lnTo>
                  <a:pt x="3428978" y="3170511"/>
                </a:lnTo>
                <a:cubicBezTo>
                  <a:pt x="3379781" y="3180648"/>
                  <a:pt x="3330670" y="3193462"/>
                  <a:pt x="3281803" y="3209041"/>
                </a:cubicBezTo>
                <a:cubicBezTo>
                  <a:pt x="2499933" y="3458298"/>
                  <a:pt x="2076647" y="4320798"/>
                  <a:pt x="2336367" y="5135488"/>
                </a:cubicBezTo>
                <a:cubicBezTo>
                  <a:pt x="2368832" y="5237325"/>
                  <a:pt x="2410432" y="5333594"/>
                  <a:pt x="2459904" y="5423609"/>
                </a:cubicBezTo>
                <a:lnTo>
                  <a:pt x="2497085" y="5484177"/>
                </a:lnTo>
                <a:lnTo>
                  <a:pt x="2480924" y="5501436"/>
                </a:lnTo>
                <a:cubicBezTo>
                  <a:pt x="2157880" y="5885127"/>
                  <a:pt x="2041867" y="6469586"/>
                  <a:pt x="2224008" y="7040925"/>
                </a:cubicBezTo>
                <a:lnTo>
                  <a:pt x="0" y="64664"/>
                </a:lnTo>
                <a:lnTo>
                  <a:pt x="61082" y="38244"/>
                </a:lnTo>
                <a:cubicBezTo>
                  <a:pt x="140903" y="8770"/>
                  <a:pt x="219665" y="-4705"/>
                  <a:pt x="296880" y="1471"/>
                </a:cubicBezTo>
                <a:cubicBezTo>
                  <a:pt x="1120501" y="67357"/>
                  <a:pt x="1912823" y="2365125"/>
                  <a:pt x="2832306" y="2472188"/>
                </a:cubicBezTo>
                <a:cubicBezTo>
                  <a:pt x="3665588" y="2569215"/>
                  <a:pt x="4823429" y="1009084"/>
                  <a:pt x="5589430" y="697317"/>
                </a:cubicBezTo>
                <a:close/>
              </a:path>
            </a:pathLst>
          </a:custGeom>
          <a:solidFill>
            <a:srgbClr val="ADE5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AF4F2"/>
              </a:solidFill>
              <a:effectLst/>
              <a:uLnTx/>
              <a:uFillTx/>
              <a:latin typeface="Arial"/>
              <a:ea typeface="+mn-ea"/>
              <a:cs typeface="+mn-cs"/>
            </a:endParaRPr>
          </a:p>
        </p:txBody>
      </p:sp>
    </p:spTree>
    <p:extLst>
      <p:ext uri="{BB962C8B-B14F-4D97-AF65-F5344CB8AC3E}">
        <p14:creationId xmlns:p14="http://schemas.microsoft.com/office/powerpoint/2010/main" val="2492230078"/>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68DB2-CF76-410D-B2EB-04E0CB284031}"/>
              </a:ext>
            </a:extLst>
          </p:cNvPr>
          <p:cNvSpPr>
            <a:spLocks noGrp="1"/>
          </p:cNvSpPr>
          <p:nvPr>
            <p:ph type="title"/>
          </p:nvPr>
        </p:nvSpPr>
        <p:spPr/>
        <p:txBody>
          <a:bodyPr/>
          <a:lstStyle/>
          <a:p>
            <a:r>
              <a:rPr lang="en-US" dirty="0"/>
              <a:t> </a:t>
            </a:r>
          </a:p>
        </p:txBody>
      </p:sp>
      <p:pic>
        <p:nvPicPr>
          <p:cNvPr id="10" name="y2mate.com-Bàn-tay-cô-giáo-Tiếng-việt-lớp-3-olmvn_1080p">
            <a:hlinkClick r:id="" action="ppaction://media"/>
            <a:extLst>
              <a:ext uri="{FF2B5EF4-FFF2-40B4-BE49-F238E27FC236}">
                <a16:creationId xmlns:a16="http://schemas.microsoft.com/office/drawing/2014/main" id="{FB183250-3D4A-4AC0-855B-D0B07ED04E77}"/>
              </a:ext>
            </a:extLst>
          </p:cNvPr>
          <p:cNvPicPr>
            <a:picLocks noGrp="1" noChangeAspect="1"/>
          </p:cNvPicPr>
          <p:nvPr>
            <p:ph idx="1"/>
            <a:audioFile r:link="rId1"/>
            <p:extLst>
              <p:ext uri="{DAA4B4D4-6D71-4841-9C94-3DE7FCFB9230}">
                <p14:media xmlns:p14="http://schemas.microsoft.com/office/powerpoint/2010/main" r:embed="rId2">
                  <p14:trim st="35560" end="300963.6734"/>
                </p14:media>
              </p:ext>
            </p:extLst>
          </p:nvPr>
        </p:nvPicPr>
        <p:blipFill>
          <a:blip r:embed="rId4"/>
          <a:stretch>
            <a:fillRect/>
          </a:stretch>
        </p:blipFill>
        <p:spPr>
          <a:xfrm>
            <a:off x="12767274" y="2720926"/>
            <a:ext cx="537909" cy="487362"/>
          </a:xfrm>
        </p:spPr>
      </p:pic>
      <p:pic>
        <p:nvPicPr>
          <p:cNvPr id="5" name="Picture 4">
            <a:extLst>
              <a:ext uri="{FF2B5EF4-FFF2-40B4-BE49-F238E27FC236}">
                <a16:creationId xmlns:a16="http://schemas.microsoft.com/office/drawing/2014/main" id="{F0D6922D-4B81-482E-ADEC-9766ED5F0889}"/>
              </a:ext>
            </a:extLst>
          </p:cNvPr>
          <p:cNvPicPr>
            <a:picLocks noChangeAspect="1"/>
          </p:cNvPicPr>
          <p:nvPr/>
        </p:nvPicPr>
        <p:blipFill rotWithShape="1">
          <a:blip r:embed="rId5"/>
          <a:srcRect l="529" t="17062" r="35304" b="3994"/>
          <a:stretch/>
        </p:blipFill>
        <p:spPr>
          <a:xfrm>
            <a:off x="0" y="1"/>
            <a:ext cx="12192000" cy="6858000"/>
          </a:xfrm>
          <a:prstGeom prst="rect">
            <a:avLst/>
          </a:prstGeom>
        </p:spPr>
      </p:pic>
      <p:sp>
        <p:nvSpPr>
          <p:cNvPr id="8" name="Rectangle: Rounded Corners 7">
            <a:extLst>
              <a:ext uri="{FF2B5EF4-FFF2-40B4-BE49-F238E27FC236}">
                <a16:creationId xmlns:a16="http://schemas.microsoft.com/office/drawing/2014/main" id="{5CF57B11-B07A-42AF-B5A7-03721EA6FDC8}"/>
              </a:ext>
            </a:extLst>
          </p:cNvPr>
          <p:cNvSpPr/>
          <p:nvPr/>
        </p:nvSpPr>
        <p:spPr>
          <a:xfrm>
            <a:off x="1113183" y="198783"/>
            <a:ext cx="9899374" cy="6440556"/>
          </a:xfrm>
          <a:prstGeom prst="roundRect">
            <a:avLst/>
          </a:prstGeom>
          <a:solidFill>
            <a:schemeClr val="bg1">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F85E5B4-3CD8-45AC-8B17-ECD11C39ACC7}"/>
              </a:ext>
            </a:extLst>
          </p:cNvPr>
          <p:cNvSpPr/>
          <p:nvPr/>
        </p:nvSpPr>
        <p:spPr>
          <a:xfrm>
            <a:off x="4288735" y="351756"/>
            <a:ext cx="584420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outerShdw blurRad="50800" dist="38100" dir="2700000" algn="tl" rotWithShape="0">
                    <a:prstClr val="black">
                      <a:alpha val="40000"/>
                    </a:prstClr>
                  </a:outerShdw>
                </a:effectLst>
                <a:uLnTx/>
                <a:uFillTx/>
                <a:latin typeface="#9Slide03 Arima Madurai Black" panose="00000A00000000000000" pitchFamily="2" charset="0"/>
                <a:ea typeface="Tahoma" panose="020B0604030504040204" pitchFamily="34" charset="0"/>
                <a:cs typeface="#9Slide03 Arima Madurai Black" panose="00000A00000000000000" pitchFamily="2" charset="0"/>
              </a:rPr>
              <a:t>Bàn</a:t>
            </a:r>
            <a:r>
              <a:rPr kumimoji="0" lang="en-US" sz="4000" b="1" i="0" u="none" strike="noStrike" kern="1200" cap="none" spc="0" normalizeH="0" baseline="0" noProof="0" dirty="0">
                <a:ln>
                  <a:noFill/>
                </a:ln>
                <a:solidFill>
                  <a:srgbClr val="002060"/>
                </a:solidFill>
                <a:effectLst>
                  <a:outerShdw blurRad="50800" dist="38100" dir="2700000" algn="tl" rotWithShape="0">
                    <a:prstClr val="black">
                      <a:alpha val="40000"/>
                    </a:prstClr>
                  </a:outerShdw>
                </a:effectLst>
                <a:uLnTx/>
                <a:uFillTx/>
                <a:latin typeface="#9Slide03 Arima Madurai Black" panose="00000A00000000000000" pitchFamily="2" charset="0"/>
                <a:ea typeface="Tahoma" panose="020B0604030504040204" pitchFamily="34" charset="0"/>
                <a:cs typeface="#9Slide03 Arima Madurai Black" panose="00000A00000000000000" pitchFamily="2" charset="0"/>
              </a:rPr>
              <a:t> </a:t>
            </a:r>
            <a:r>
              <a:rPr kumimoji="0" lang="en-US" sz="4000" b="1" i="0" u="none" strike="noStrike" kern="1200" cap="none" spc="0" normalizeH="0" baseline="0" noProof="0" dirty="0" err="1">
                <a:ln>
                  <a:noFill/>
                </a:ln>
                <a:solidFill>
                  <a:srgbClr val="002060"/>
                </a:solidFill>
                <a:effectLst>
                  <a:outerShdw blurRad="50800" dist="38100" dir="2700000" algn="tl" rotWithShape="0">
                    <a:prstClr val="black">
                      <a:alpha val="40000"/>
                    </a:prstClr>
                  </a:outerShdw>
                </a:effectLst>
                <a:uLnTx/>
                <a:uFillTx/>
                <a:latin typeface="#9Slide03 Arima Madurai Black" panose="00000A00000000000000" pitchFamily="2" charset="0"/>
                <a:ea typeface="Tahoma" panose="020B0604030504040204" pitchFamily="34" charset="0"/>
                <a:cs typeface="#9Slide03 Arima Madurai Black" panose="00000A00000000000000" pitchFamily="2" charset="0"/>
              </a:rPr>
              <a:t>tay</a:t>
            </a:r>
            <a:r>
              <a:rPr kumimoji="0" lang="en-US" sz="4000" b="1" i="0" u="none" strike="noStrike" kern="1200" cap="none" spc="0" normalizeH="0" baseline="0" noProof="0" dirty="0">
                <a:ln>
                  <a:noFill/>
                </a:ln>
                <a:solidFill>
                  <a:srgbClr val="002060"/>
                </a:solidFill>
                <a:effectLst>
                  <a:outerShdw blurRad="50800" dist="38100" dir="2700000" algn="tl" rotWithShape="0">
                    <a:prstClr val="black">
                      <a:alpha val="40000"/>
                    </a:prstClr>
                  </a:outerShdw>
                </a:effectLst>
                <a:uLnTx/>
                <a:uFillTx/>
                <a:latin typeface="#9Slide03 Arima Madurai Black" panose="00000A00000000000000" pitchFamily="2" charset="0"/>
                <a:ea typeface="Tahoma" panose="020B0604030504040204" pitchFamily="34" charset="0"/>
                <a:cs typeface="#9Slide03 Arima Madurai Black" panose="00000A00000000000000" pitchFamily="2" charset="0"/>
              </a:rPr>
              <a:t> </a:t>
            </a:r>
            <a:r>
              <a:rPr kumimoji="0" lang="en-US" sz="4000" b="1" i="0" u="none" strike="noStrike" kern="1200" cap="none" spc="0" normalizeH="0" baseline="0" noProof="0" dirty="0" err="1">
                <a:ln>
                  <a:noFill/>
                </a:ln>
                <a:solidFill>
                  <a:srgbClr val="002060"/>
                </a:solidFill>
                <a:effectLst>
                  <a:outerShdw blurRad="50800" dist="38100" dir="2700000" algn="tl" rotWithShape="0">
                    <a:prstClr val="black">
                      <a:alpha val="40000"/>
                    </a:prstClr>
                  </a:outerShdw>
                </a:effectLst>
                <a:uLnTx/>
                <a:uFillTx/>
                <a:latin typeface="#9Slide03 Arima Madurai Black" panose="00000A00000000000000" pitchFamily="2" charset="0"/>
                <a:ea typeface="Tahoma" panose="020B0604030504040204" pitchFamily="34" charset="0"/>
                <a:cs typeface="#9Slide03 Arima Madurai Black" panose="00000A00000000000000" pitchFamily="2" charset="0"/>
              </a:rPr>
              <a:t>cô</a:t>
            </a:r>
            <a:r>
              <a:rPr kumimoji="0" lang="en-US" sz="4000" b="1" i="0" u="none" strike="noStrike" kern="1200" cap="none" spc="0" normalizeH="0" baseline="0" noProof="0" dirty="0">
                <a:ln>
                  <a:noFill/>
                </a:ln>
                <a:solidFill>
                  <a:srgbClr val="002060"/>
                </a:solidFill>
                <a:effectLst>
                  <a:outerShdw blurRad="50800" dist="38100" dir="2700000" algn="tl" rotWithShape="0">
                    <a:prstClr val="black">
                      <a:alpha val="40000"/>
                    </a:prstClr>
                  </a:outerShdw>
                </a:effectLst>
                <a:uLnTx/>
                <a:uFillTx/>
                <a:latin typeface="#9Slide03 Arima Madurai Black" panose="00000A00000000000000" pitchFamily="2" charset="0"/>
                <a:ea typeface="Tahoma" panose="020B0604030504040204" pitchFamily="34" charset="0"/>
                <a:cs typeface="#9Slide03 Arima Madurai Black" panose="00000A00000000000000" pitchFamily="2" charset="0"/>
              </a:rPr>
              <a:t> </a:t>
            </a:r>
            <a:r>
              <a:rPr kumimoji="0" lang="en-US" sz="4000" b="1" i="0" u="none" strike="noStrike" kern="1200" cap="none" spc="0" normalizeH="0" baseline="0" noProof="0" dirty="0" err="1">
                <a:ln>
                  <a:noFill/>
                </a:ln>
                <a:solidFill>
                  <a:srgbClr val="002060"/>
                </a:solidFill>
                <a:effectLst>
                  <a:outerShdw blurRad="50800" dist="38100" dir="2700000" algn="tl" rotWithShape="0">
                    <a:prstClr val="black">
                      <a:alpha val="40000"/>
                    </a:prstClr>
                  </a:outerShdw>
                </a:effectLst>
                <a:uLnTx/>
                <a:uFillTx/>
                <a:latin typeface="#9Slide03 Arima Madurai Black" panose="00000A00000000000000" pitchFamily="2" charset="0"/>
                <a:ea typeface="Tahoma" panose="020B0604030504040204" pitchFamily="34" charset="0"/>
                <a:cs typeface="#9Slide03 Arima Madurai Black" panose="00000A00000000000000" pitchFamily="2" charset="0"/>
              </a:rPr>
              <a:t>giáo</a:t>
            </a:r>
            <a:endParaRPr kumimoji="0" lang="en-US" sz="4000" b="0" i="0" u="none" strike="noStrike" kern="1200" cap="none" spc="0" normalizeH="0" baseline="0" noProof="0" dirty="0">
              <a:ln>
                <a:noFill/>
              </a:ln>
              <a:solidFill>
                <a:srgbClr val="002060"/>
              </a:solidFill>
              <a:effectLst>
                <a:outerShdw blurRad="50800" dist="38100" dir="2700000" algn="tl" rotWithShape="0">
                  <a:prstClr val="black">
                    <a:alpha val="40000"/>
                  </a:prstClr>
                </a:outerShdw>
              </a:effectLst>
              <a:uLnTx/>
              <a:uFillTx/>
              <a:latin typeface="#9Slide03 Arima Madurai Black" panose="00000A00000000000000" pitchFamily="2" charset="0"/>
              <a:ea typeface="Tahoma" panose="020B0604030504040204" pitchFamily="34" charset="0"/>
              <a:cs typeface="#9Slide03 Arima Madurai Black" panose="00000A00000000000000" pitchFamily="2" charset="0"/>
            </a:endParaRPr>
          </a:p>
        </p:txBody>
      </p:sp>
      <p:sp>
        <p:nvSpPr>
          <p:cNvPr id="12" name="Text Box 7">
            <a:extLst>
              <a:ext uri="{FF2B5EF4-FFF2-40B4-BE49-F238E27FC236}">
                <a16:creationId xmlns:a16="http://schemas.microsoft.com/office/drawing/2014/main" id="{3D2E9956-9DDB-4A10-9933-3A21DBE7FC2A}"/>
              </a:ext>
            </a:extLst>
          </p:cNvPr>
          <p:cNvSpPr txBox="1">
            <a:spLocks noChangeArrowheads="1"/>
          </p:cNvSpPr>
          <p:nvPr/>
        </p:nvSpPr>
        <p:spPr bwMode="auto">
          <a:xfrm>
            <a:off x="1939785" y="1427275"/>
            <a:ext cx="344822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Cô</a:t>
            </a:r>
            <a:r>
              <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gấp</a:t>
            </a:r>
            <a:r>
              <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cong</a:t>
            </a:r>
            <a:r>
              <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cong</a:t>
            </a:r>
            <a:endPar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endParaRPr>
          </a:p>
        </p:txBody>
      </p:sp>
      <p:sp>
        <p:nvSpPr>
          <p:cNvPr id="13" name="Text Box 8">
            <a:extLst>
              <a:ext uri="{FF2B5EF4-FFF2-40B4-BE49-F238E27FC236}">
                <a16:creationId xmlns:a16="http://schemas.microsoft.com/office/drawing/2014/main" id="{51BC278A-318B-425F-B6F3-00333C4E6A53}"/>
              </a:ext>
            </a:extLst>
          </p:cNvPr>
          <p:cNvSpPr txBox="1">
            <a:spLocks noChangeArrowheads="1"/>
          </p:cNvSpPr>
          <p:nvPr/>
        </p:nvSpPr>
        <p:spPr bwMode="auto">
          <a:xfrm>
            <a:off x="1939785" y="1808275"/>
            <a:ext cx="344822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vi-VN"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rPr>
              <a:t>Thoắ</a:t>
            </a:r>
            <a:r>
              <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rPr>
              <a:t>t </a:t>
            </a: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cái</a:t>
            </a:r>
            <a:r>
              <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đã</a:t>
            </a:r>
            <a:r>
              <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xong</a:t>
            </a:r>
            <a:endPar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endParaRPr>
          </a:p>
        </p:txBody>
      </p:sp>
      <p:sp>
        <p:nvSpPr>
          <p:cNvPr id="14" name="Text Box 9">
            <a:extLst>
              <a:ext uri="{FF2B5EF4-FFF2-40B4-BE49-F238E27FC236}">
                <a16:creationId xmlns:a16="http://schemas.microsoft.com/office/drawing/2014/main" id="{4EA4147F-D685-414F-82A0-8E9EB0169651}"/>
              </a:ext>
            </a:extLst>
          </p:cNvPr>
          <p:cNvSpPr txBox="1">
            <a:spLocks noChangeArrowheads="1"/>
          </p:cNvSpPr>
          <p:nvPr/>
        </p:nvSpPr>
        <p:spPr bwMode="auto">
          <a:xfrm>
            <a:off x="1939786" y="2189276"/>
            <a:ext cx="403694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000" b="1" i="0" u="none" strike="noStrike" kern="1200" cap="none" spc="0" normalizeH="0" baseline="0" noProof="0">
                <a:ln>
                  <a:noFill/>
                </a:ln>
                <a:solidFill>
                  <a:srgbClr val="008A3E"/>
                </a:solidFill>
                <a:effectLst/>
                <a:uLnTx/>
                <a:uFillTx/>
                <a:latin typeface="#9Slide03 Ample" panose="02000000000000000000" pitchFamily="2" charset="0"/>
                <a:ea typeface="+mn-ea"/>
                <a:cs typeface="Times New Roman" panose="02020603050405020304" pitchFamily="18" charset="0"/>
              </a:rPr>
              <a:t>Chiếc thuyền xinh quá</a:t>
            </a:r>
            <a:r>
              <a:rPr kumimoji="0" lang="en-US" altLang="en-US" sz="3000" b="1" i="0" u="none" strike="noStrike" kern="1200" cap="none" spc="0" normalizeH="0" baseline="0" noProof="0">
                <a:ln>
                  <a:noFill/>
                </a:ln>
                <a:solidFill>
                  <a:srgbClr val="008A3E"/>
                </a:solidFill>
                <a:effectLst/>
                <a:uLnTx/>
                <a:uFillTx/>
                <a:latin typeface="#9Slide03 Ample" panose="02000000000000000000" pitchFamily="2" charset="0"/>
                <a:ea typeface="+mn-ea"/>
                <a:cs typeface="+mn-cs"/>
              </a:rPr>
              <a:t>!</a:t>
            </a:r>
          </a:p>
        </p:txBody>
      </p:sp>
      <p:sp>
        <p:nvSpPr>
          <p:cNvPr id="15" name="Text Box 14">
            <a:extLst>
              <a:ext uri="{FF2B5EF4-FFF2-40B4-BE49-F238E27FC236}">
                <a16:creationId xmlns:a16="http://schemas.microsoft.com/office/drawing/2014/main" id="{8CB31061-CBE1-46DB-986B-9907AD401B24}"/>
              </a:ext>
            </a:extLst>
          </p:cNvPr>
          <p:cNvSpPr txBox="1">
            <a:spLocks noChangeArrowheads="1"/>
          </p:cNvSpPr>
          <p:nvPr/>
        </p:nvSpPr>
        <p:spPr bwMode="auto">
          <a:xfrm>
            <a:off x="1939786" y="1046275"/>
            <a:ext cx="33526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Một</a:t>
            </a:r>
            <a:r>
              <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tờ</a:t>
            </a:r>
            <a:r>
              <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giấy</a:t>
            </a:r>
            <a:r>
              <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trắng</a:t>
            </a:r>
            <a:endPar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endParaRPr>
          </a:p>
        </p:txBody>
      </p:sp>
      <p:sp>
        <p:nvSpPr>
          <p:cNvPr id="16" name="Text Box 10">
            <a:extLst>
              <a:ext uri="{FF2B5EF4-FFF2-40B4-BE49-F238E27FC236}">
                <a16:creationId xmlns:a16="http://schemas.microsoft.com/office/drawing/2014/main" id="{B0DAE346-6B8C-49D1-BF1F-8C04C9A0E039}"/>
              </a:ext>
            </a:extLst>
          </p:cNvPr>
          <p:cNvSpPr txBox="1">
            <a:spLocks noChangeArrowheads="1"/>
          </p:cNvSpPr>
          <p:nvPr/>
        </p:nvSpPr>
        <p:spPr bwMode="auto">
          <a:xfrm>
            <a:off x="1939785" y="2850215"/>
            <a:ext cx="344822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Một</a:t>
            </a:r>
            <a:r>
              <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tờ</a:t>
            </a:r>
            <a:r>
              <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giấy</a:t>
            </a:r>
            <a:r>
              <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đỏ</a:t>
            </a:r>
            <a:endPar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endParaRPr>
          </a:p>
        </p:txBody>
      </p:sp>
      <p:sp>
        <p:nvSpPr>
          <p:cNvPr id="17" name="Text Box 11">
            <a:extLst>
              <a:ext uri="{FF2B5EF4-FFF2-40B4-BE49-F238E27FC236}">
                <a16:creationId xmlns:a16="http://schemas.microsoft.com/office/drawing/2014/main" id="{ECDDFF65-A59B-4D6F-98B8-FA3DDC89F934}"/>
              </a:ext>
            </a:extLst>
          </p:cNvPr>
          <p:cNvSpPr txBox="1">
            <a:spLocks noChangeArrowheads="1"/>
          </p:cNvSpPr>
          <p:nvPr/>
        </p:nvSpPr>
        <p:spPr bwMode="auto">
          <a:xfrm>
            <a:off x="1939785" y="3231215"/>
            <a:ext cx="3448223"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000" b="1" i="0" u="none" strike="noStrike" kern="1200" cap="none" spc="0" normalizeH="0" baseline="0" noProof="0">
                <a:ln>
                  <a:noFill/>
                </a:ln>
                <a:solidFill>
                  <a:srgbClr val="008A3E"/>
                </a:solidFill>
                <a:effectLst/>
                <a:uLnTx/>
                <a:uFillTx/>
                <a:latin typeface="#9Slide03 Ample" panose="02000000000000000000" pitchFamily="2" charset="0"/>
                <a:ea typeface="+mn-ea"/>
                <a:cs typeface="Times New Roman" panose="02020603050405020304" pitchFamily="18" charset="0"/>
              </a:rPr>
              <a:t>Mềm mại tay cô</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3000" b="1" i="0" u="none" strike="noStrike" kern="1200" cap="none" spc="0" normalizeH="0" baseline="0" noProof="0">
              <a:ln>
                <a:noFill/>
              </a:ln>
              <a:solidFill>
                <a:srgbClr val="008A3E"/>
              </a:solidFill>
              <a:effectLst/>
              <a:uLnTx/>
              <a:uFillTx/>
              <a:latin typeface="#9Slide03 Ample" panose="02000000000000000000" pitchFamily="2" charset="0"/>
              <a:ea typeface="+mn-ea"/>
              <a:cs typeface="+mn-cs"/>
            </a:endParaRPr>
          </a:p>
        </p:txBody>
      </p:sp>
      <p:sp>
        <p:nvSpPr>
          <p:cNvPr id="18" name="Text Box 12">
            <a:extLst>
              <a:ext uri="{FF2B5EF4-FFF2-40B4-BE49-F238E27FC236}">
                <a16:creationId xmlns:a16="http://schemas.microsoft.com/office/drawing/2014/main" id="{BA480034-D28C-49CA-8F42-308F1ADC3B65}"/>
              </a:ext>
            </a:extLst>
          </p:cNvPr>
          <p:cNvSpPr txBox="1">
            <a:spLocks noChangeArrowheads="1"/>
          </p:cNvSpPr>
          <p:nvPr/>
        </p:nvSpPr>
        <p:spPr bwMode="auto">
          <a:xfrm>
            <a:off x="1939785" y="3688415"/>
            <a:ext cx="344822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000" b="1" i="0" u="none" strike="noStrike" kern="1200" cap="none" spc="0" normalizeH="0" baseline="0" noProof="0">
                <a:ln>
                  <a:noFill/>
                </a:ln>
                <a:solidFill>
                  <a:srgbClr val="008A3E"/>
                </a:solidFill>
                <a:effectLst/>
                <a:uLnTx/>
                <a:uFillTx/>
                <a:latin typeface="#9Slide03 Ample" panose="02000000000000000000" pitchFamily="2" charset="0"/>
                <a:ea typeface="+mn-ea"/>
                <a:cs typeface="Times New Roman" panose="02020603050405020304" pitchFamily="18" charset="0"/>
              </a:rPr>
              <a:t>Mặt trời đã phô</a:t>
            </a:r>
          </a:p>
        </p:txBody>
      </p:sp>
      <p:sp>
        <p:nvSpPr>
          <p:cNvPr id="19" name="Text Box 13">
            <a:extLst>
              <a:ext uri="{FF2B5EF4-FFF2-40B4-BE49-F238E27FC236}">
                <a16:creationId xmlns:a16="http://schemas.microsoft.com/office/drawing/2014/main" id="{1C283EEA-3C71-4611-B594-3A785EF2B28D}"/>
              </a:ext>
            </a:extLst>
          </p:cNvPr>
          <p:cNvSpPr txBox="1">
            <a:spLocks noChangeArrowheads="1"/>
          </p:cNvSpPr>
          <p:nvPr/>
        </p:nvSpPr>
        <p:spPr bwMode="auto">
          <a:xfrm>
            <a:off x="1939785" y="4145615"/>
            <a:ext cx="344822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000" b="1" i="0" u="none" strike="noStrike" kern="1200" cap="none" spc="0" normalizeH="0" baseline="0" noProof="0">
                <a:ln>
                  <a:noFill/>
                </a:ln>
                <a:solidFill>
                  <a:srgbClr val="008A3E"/>
                </a:solidFill>
                <a:effectLst/>
                <a:uLnTx/>
                <a:uFillTx/>
                <a:latin typeface="#9Slide03 Ample" panose="02000000000000000000" pitchFamily="2" charset="0"/>
                <a:ea typeface="+mn-ea"/>
                <a:cs typeface="Times New Roman" panose="02020603050405020304" pitchFamily="18" charset="0"/>
              </a:rPr>
              <a:t>Nhiều tia nắng tỏa</a:t>
            </a:r>
            <a:r>
              <a:rPr kumimoji="0" lang="en-US" altLang="en-US" sz="3000" b="1" i="0" u="none" strike="noStrike" kern="1200" cap="none" spc="0" normalizeH="0" baseline="0" noProof="0">
                <a:ln>
                  <a:noFill/>
                </a:ln>
                <a:solidFill>
                  <a:srgbClr val="008A3E"/>
                </a:solidFill>
                <a:effectLst/>
                <a:uLnTx/>
                <a:uFillTx/>
                <a:latin typeface="#9Slide03 Ample" panose="02000000000000000000" pitchFamily="2" charset="0"/>
                <a:ea typeface="+mn-ea"/>
                <a:cs typeface="+mn-cs"/>
              </a:rPr>
              <a:t>.</a:t>
            </a:r>
          </a:p>
        </p:txBody>
      </p:sp>
      <p:sp>
        <p:nvSpPr>
          <p:cNvPr id="20" name="Text Box 15">
            <a:extLst>
              <a:ext uri="{FF2B5EF4-FFF2-40B4-BE49-F238E27FC236}">
                <a16:creationId xmlns:a16="http://schemas.microsoft.com/office/drawing/2014/main" id="{F3A4C7E3-FB86-40EA-9843-709730C28F05}"/>
              </a:ext>
            </a:extLst>
          </p:cNvPr>
          <p:cNvSpPr txBox="1">
            <a:spLocks noChangeArrowheads="1"/>
          </p:cNvSpPr>
          <p:nvPr/>
        </p:nvSpPr>
        <p:spPr bwMode="auto">
          <a:xfrm>
            <a:off x="6564797" y="1427274"/>
            <a:ext cx="344822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000" b="1" i="0" u="none" strike="noStrike" kern="1200" cap="none" spc="0" normalizeH="0" baseline="0" noProof="0">
                <a:ln>
                  <a:noFill/>
                </a:ln>
                <a:solidFill>
                  <a:srgbClr val="008A3E"/>
                </a:solidFill>
                <a:effectLst/>
                <a:uLnTx/>
                <a:uFillTx/>
                <a:latin typeface="#9Slide03 Ample" panose="02000000000000000000" pitchFamily="2" charset="0"/>
                <a:ea typeface="+mn-ea"/>
                <a:cs typeface="Times New Roman" panose="02020603050405020304" pitchFamily="18" charset="0"/>
              </a:rPr>
              <a:t>Cô cắt rất nhanh</a:t>
            </a:r>
          </a:p>
        </p:txBody>
      </p:sp>
      <p:sp>
        <p:nvSpPr>
          <p:cNvPr id="21" name="Text Box 16">
            <a:extLst>
              <a:ext uri="{FF2B5EF4-FFF2-40B4-BE49-F238E27FC236}">
                <a16:creationId xmlns:a16="http://schemas.microsoft.com/office/drawing/2014/main" id="{DA708D58-15F8-49DF-A80E-D31838A355A6}"/>
              </a:ext>
            </a:extLst>
          </p:cNvPr>
          <p:cNvSpPr txBox="1">
            <a:spLocks noChangeArrowheads="1"/>
          </p:cNvSpPr>
          <p:nvPr/>
        </p:nvSpPr>
        <p:spPr bwMode="auto">
          <a:xfrm>
            <a:off x="6564797" y="1781771"/>
            <a:ext cx="344822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000" b="1" i="0" u="none" strike="noStrike" kern="1200" cap="none" spc="0" normalizeH="0" baseline="0" noProof="0">
                <a:ln>
                  <a:noFill/>
                </a:ln>
                <a:solidFill>
                  <a:srgbClr val="008A3E"/>
                </a:solidFill>
                <a:effectLst/>
                <a:uLnTx/>
                <a:uFillTx/>
                <a:latin typeface="#9Slide03 Ample" panose="02000000000000000000" pitchFamily="2" charset="0"/>
                <a:ea typeface="+mn-ea"/>
                <a:cs typeface="Times New Roman" panose="02020603050405020304" pitchFamily="18" charset="0"/>
              </a:rPr>
              <a:t>Mặt nước dập dềnh</a:t>
            </a:r>
          </a:p>
        </p:txBody>
      </p:sp>
      <p:sp>
        <p:nvSpPr>
          <p:cNvPr id="22" name="Text Box 17">
            <a:extLst>
              <a:ext uri="{FF2B5EF4-FFF2-40B4-BE49-F238E27FC236}">
                <a16:creationId xmlns:a16="http://schemas.microsoft.com/office/drawing/2014/main" id="{6909C8C2-ECA9-480F-B600-7FEA93BADE3C}"/>
              </a:ext>
            </a:extLst>
          </p:cNvPr>
          <p:cNvSpPr txBox="1">
            <a:spLocks noChangeArrowheads="1"/>
          </p:cNvSpPr>
          <p:nvPr/>
        </p:nvSpPr>
        <p:spPr bwMode="auto">
          <a:xfrm>
            <a:off x="6564799" y="2164221"/>
            <a:ext cx="4853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8A3E"/>
                </a:solidFill>
                <a:effectLst/>
                <a:uLnTx/>
                <a:uFillTx/>
                <a:latin typeface="#9Slide03 Ample" panose="02000000000000000000" pitchFamily="2" charset="0"/>
                <a:ea typeface="+mn-ea"/>
                <a:cs typeface="Times New Roman" panose="02020603050405020304" pitchFamily="18" charset="0"/>
              </a:rPr>
              <a:t>Quanh thuyền sóng lượn</a:t>
            </a:r>
            <a:r>
              <a:rPr kumimoji="0" lang="en-US" altLang="en-US" sz="2800" b="1" i="0" u="none" strike="noStrike" kern="1200" cap="none" spc="0" normalizeH="0" baseline="0" noProof="0">
                <a:ln>
                  <a:noFill/>
                </a:ln>
                <a:solidFill>
                  <a:srgbClr val="008A3E"/>
                </a:solidFill>
                <a:effectLst/>
                <a:uLnTx/>
                <a:uFillTx/>
                <a:latin typeface="#9Slide03 Ample" panose="02000000000000000000" pitchFamily="2" charset="0"/>
                <a:ea typeface="+mn-ea"/>
                <a:cs typeface="+mn-cs"/>
              </a:rPr>
              <a:t>.</a:t>
            </a:r>
          </a:p>
        </p:txBody>
      </p:sp>
      <p:sp>
        <p:nvSpPr>
          <p:cNvPr id="23" name="Text Box 18">
            <a:extLst>
              <a:ext uri="{FF2B5EF4-FFF2-40B4-BE49-F238E27FC236}">
                <a16:creationId xmlns:a16="http://schemas.microsoft.com/office/drawing/2014/main" id="{131FC9FA-B6ED-4EF6-A43F-4A02F95F7461}"/>
              </a:ext>
            </a:extLst>
          </p:cNvPr>
          <p:cNvSpPr txBox="1">
            <a:spLocks noChangeArrowheads="1"/>
          </p:cNvSpPr>
          <p:nvPr/>
        </p:nvSpPr>
        <p:spPr bwMode="auto">
          <a:xfrm>
            <a:off x="6564797" y="2855195"/>
            <a:ext cx="428925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000" b="1" i="0" u="none" strike="noStrike" kern="1200" cap="none" spc="0" normalizeH="0" baseline="0" noProof="0">
                <a:ln>
                  <a:noFill/>
                </a:ln>
                <a:solidFill>
                  <a:srgbClr val="008A3E"/>
                </a:solidFill>
                <a:effectLst/>
                <a:uLnTx/>
                <a:uFillTx/>
                <a:latin typeface="#9Slide03 Ample" panose="02000000000000000000" pitchFamily="2" charset="0"/>
                <a:ea typeface="+mn-ea"/>
                <a:cs typeface="Times New Roman" panose="02020603050405020304" pitchFamily="18" charset="0"/>
              </a:rPr>
              <a:t>Như phép màu nhiệm</a:t>
            </a:r>
          </a:p>
        </p:txBody>
      </p:sp>
      <p:sp>
        <p:nvSpPr>
          <p:cNvPr id="24" name="Text Box 19">
            <a:extLst>
              <a:ext uri="{FF2B5EF4-FFF2-40B4-BE49-F238E27FC236}">
                <a16:creationId xmlns:a16="http://schemas.microsoft.com/office/drawing/2014/main" id="{9292DFB9-53D5-4383-9C81-796817C5B8F7}"/>
              </a:ext>
            </a:extLst>
          </p:cNvPr>
          <p:cNvSpPr txBox="1">
            <a:spLocks noChangeArrowheads="1"/>
          </p:cNvSpPr>
          <p:nvPr/>
        </p:nvSpPr>
        <p:spPr bwMode="auto">
          <a:xfrm>
            <a:off x="6564797" y="3259386"/>
            <a:ext cx="344822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000" b="1" i="0" u="none" strike="noStrike" kern="1200" cap="none" spc="0" normalizeH="0" baseline="0" noProof="0">
                <a:ln>
                  <a:noFill/>
                </a:ln>
                <a:solidFill>
                  <a:srgbClr val="008A3E"/>
                </a:solidFill>
                <a:effectLst/>
                <a:uLnTx/>
                <a:uFillTx/>
                <a:latin typeface="#9Slide03 Ample" panose="02000000000000000000" pitchFamily="2" charset="0"/>
                <a:ea typeface="+mn-ea"/>
                <a:cs typeface="Times New Roman" panose="02020603050405020304" pitchFamily="18" charset="0"/>
              </a:rPr>
              <a:t>Hiện trước mắt em</a:t>
            </a:r>
            <a:r>
              <a:rPr kumimoji="0" lang="en-US" altLang="en-US" sz="3000" b="1" i="0" u="none" strike="noStrike" kern="1200" cap="none" spc="0" normalizeH="0" baseline="0" noProof="0">
                <a:ln>
                  <a:noFill/>
                </a:ln>
                <a:solidFill>
                  <a:srgbClr val="008A3E"/>
                </a:solidFill>
                <a:effectLst/>
                <a:uLnTx/>
                <a:uFillTx/>
                <a:latin typeface="#9Slide03 Ample" panose="02000000000000000000" pitchFamily="2" charset="0"/>
                <a:ea typeface="+mn-ea"/>
                <a:cs typeface="+mn-cs"/>
              </a:rPr>
              <a:t>:</a:t>
            </a:r>
          </a:p>
        </p:txBody>
      </p:sp>
      <p:sp>
        <p:nvSpPr>
          <p:cNvPr id="25" name="Text Box 20">
            <a:extLst>
              <a:ext uri="{FF2B5EF4-FFF2-40B4-BE49-F238E27FC236}">
                <a16:creationId xmlns:a16="http://schemas.microsoft.com/office/drawing/2014/main" id="{0761E9E0-38D8-4FC4-9FF8-C74B173FF701}"/>
              </a:ext>
            </a:extLst>
          </p:cNvPr>
          <p:cNvSpPr txBox="1">
            <a:spLocks noChangeArrowheads="1"/>
          </p:cNvSpPr>
          <p:nvPr/>
        </p:nvSpPr>
        <p:spPr bwMode="auto">
          <a:xfrm>
            <a:off x="6564798" y="3700022"/>
            <a:ext cx="386873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Biển</a:t>
            </a:r>
            <a:r>
              <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biếc</a:t>
            </a:r>
            <a:r>
              <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bình</a:t>
            </a:r>
            <a:r>
              <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minh</a:t>
            </a:r>
            <a:endPar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endParaRPr>
          </a:p>
        </p:txBody>
      </p:sp>
      <p:sp>
        <p:nvSpPr>
          <p:cNvPr id="26" name="Text Box 21">
            <a:extLst>
              <a:ext uri="{FF2B5EF4-FFF2-40B4-BE49-F238E27FC236}">
                <a16:creationId xmlns:a16="http://schemas.microsoft.com/office/drawing/2014/main" id="{BFC58B29-E6CB-4DAC-9205-5A9D53B152F6}"/>
              </a:ext>
            </a:extLst>
          </p:cNvPr>
          <p:cNvSpPr txBox="1">
            <a:spLocks noChangeArrowheads="1"/>
          </p:cNvSpPr>
          <p:nvPr/>
        </p:nvSpPr>
        <p:spPr bwMode="auto">
          <a:xfrm>
            <a:off x="6564797" y="4140658"/>
            <a:ext cx="344822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Rì</a:t>
            </a:r>
            <a:r>
              <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rào</a:t>
            </a:r>
            <a:r>
              <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sóng</a:t>
            </a:r>
            <a:r>
              <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vỗ</a:t>
            </a:r>
            <a:r>
              <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rPr>
              <a:t>…</a:t>
            </a:r>
          </a:p>
        </p:txBody>
      </p:sp>
      <p:sp>
        <p:nvSpPr>
          <p:cNvPr id="27" name="Text Box 22">
            <a:extLst>
              <a:ext uri="{FF2B5EF4-FFF2-40B4-BE49-F238E27FC236}">
                <a16:creationId xmlns:a16="http://schemas.microsoft.com/office/drawing/2014/main" id="{3C881E59-07C7-4C0D-AAE3-85EE2AC2EBD2}"/>
              </a:ext>
            </a:extLst>
          </p:cNvPr>
          <p:cNvSpPr txBox="1">
            <a:spLocks noChangeArrowheads="1"/>
          </p:cNvSpPr>
          <p:nvPr/>
        </p:nvSpPr>
        <p:spPr bwMode="auto">
          <a:xfrm>
            <a:off x="6564797" y="1046274"/>
            <a:ext cx="344822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000" b="1" i="0" u="none" strike="noStrike" kern="1200" cap="none" spc="0" normalizeH="0" baseline="0" noProof="0">
                <a:ln>
                  <a:noFill/>
                </a:ln>
                <a:solidFill>
                  <a:srgbClr val="008A3E"/>
                </a:solidFill>
                <a:effectLst/>
                <a:uLnTx/>
                <a:uFillTx/>
                <a:latin typeface="#9Slide03 Ample" panose="02000000000000000000" pitchFamily="2" charset="0"/>
                <a:ea typeface="+mn-ea"/>
                <a:cs typeface="Times New Roman" panose="02020603050405020304" pitchFamily="18" charset="0"/>
              </a:rPr>
              <a:t>Thêm tờ xanh nữa</a:t>
            </a:r>
          </a:p>
        </p:txBody>
      </p:sp>
      <p:sp>
        <p:nvSpPr>
          <p:cNvPr id="28" name="Text Box 23">
            <a:extLst>
              <a:ext uri="{FF2B5EF4-FFF2-40B4-BE49-F238E27FC236}">
                <a16:creationId xmlns:a16="http://schemas.microsoft.com/office/drawing/2014/main" id="{491C3775-FDEC-4E61-8CC2-C45726DCCB92}"/>
              </a:ext>
            </a:extLst>
          </p:cNvPr>
          <p:cNvSpPr txBox="1">
            <a:spLocks noChangeArrowheads="1"/>
          </p:cNvSpPr>
          <p:nvPr/>
        </p:nvSpPr>
        <p:spPr bwMode="auto">
          <a:xfrm>
            <a:off x="6564797" y="4819833"/>
            <a:ext cx="344822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Biết</a:t>
            </a:r>
            <a:r>
              <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rPr>
              <a:t> bao </a:t>
            </a: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điều</a:t>
            </a:r>
            <a:r>
              <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lạ</a:t>
            </a:r>
            <a:endPar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endParaRPr>
          </a:p>
        </p:txBody>
      </p:sp>
      <p:sp>
        <p:nvSpPr>
          <p:cNvPr id="29" name="Text Box 24">
            <a:extLst>
              <a:ext uri="{FF2B5EF4-FFF2-40B4-BE49-F238E27FC236}">
                <a16:creationId xmlns:a16="http://schemas.microsoft.com/office/drawing/2014/main" id="{08F20985-4FA2-41AF-94CD-6077423ED6CE}"/>
              </a:ext>
            </a:extLst>
          </p:cNvPr>
          <p:cNvSpPr txBox="1">
            <a:spLocks noChangeArrowheads="1"/>
          </p:cNvSpPr>
          <p:nvPr/>
        </p:nvSpPr>
        <p:spPr bwMode="auto">
          <a:xfrm>
            <a:off x="6564797" y="5237271"/>
            <a:ext cx="344822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Từ</a:t>
            </a:r>
            <a:r>
              <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bàn</a:t>
            </a:r>
            <a:r>
              <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tay</a:t>
            </a:r>
            <a:r>
              <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rPr>
              <a:t> </a:t>
            </a:r>
            <a:r>
              <a:rPr kumimoji="0" lang="en-US" altLang="en-US" sz="3000" b="1" i="0" u="none" strike="noStrike" kern="1200" cap="none" spc="0" normalizeH="0" baseline="0" noProof="0" dirty="0" err="1">
                <a:ln>
                  <a:noFill/>
                </a:ln>
                <a:solidFill>
                  <a:srgbClr val="008A3E"/>
                </a:solidFill>
                <a:effectLst/>
                <a:uLnTx/>
                <a:uFillTx/>
                <a:latin typeface="#9Slide03 Ample" panose="02000000000000000000" pitchFamily="2" charset="0"/>
                <a:ea typeface="+mn-ea"/>
                <a:cs typeface="Times New Roman" panose="02020603050405020304" pitchFamily="18" charset="0"/>
              </a:rPr>
              <a:t>cô</a:t>
            </a:r>
            <a:r>
              <a:rPr kumimoji="0" lang="en-US" altLang="en-US" sz="3000" b="1" i="0" u="none" strike="noStrike" kern="1200" cap="none" spc="0" normalizeH="0" baseline="0" noProof="0" dirty="0">
                <a:ln>
                  <a:noFill/>
                </a:ln>
                <a:solidFill>
                  <a:srgbClr val="008A3E"/>
                </a:solidFill>
                <a:effectLst/>
                <a:uLnTx/>
                <a:uFillTx/>
                <a:latin typeface="#9Slide03 Ample" panose="02000000000000000000" pitchFamily="2" charset="0"/>
                <a:ea typeface="+mn-ea"/>
                <a:cs typeface="Times New Roman" panose="02020603050405020304" pitchFamily="18" charset="0"/>
              </a:rPr>
              <a:t>.</a:t>
            </a:r>
          </a:p>
        </p:txBody>
      </p:sp>
      <p:sp>
        <p:nvSpPr>
          <p:cNvPr id="30" name="Text Box 25">
            <a:extLst>
              <a:ext uri="{FF2B5EF4-FFF2-40B4-BE49-F238E27FC236}">
                <a16:creationId xmlns:a16="http://schemas.microsoft.com/office/drawing/2014/main" id="{8D864C6A-F183-4A88-B3FB-E0362E8F4A31}"/>
              </a:ext>
            </a:extLst>
          </p:cNvPr>
          <p:cNvSpPr txBox="1">
            <a:spLocks noChangeArrowheads="1"/>
          </p:cNvSpPr>
          <p:nvPr/>
        </p:nvSpPr>
        <p:spPr bwMode="auto">
          <a:xfrm>
            <a:off x="7126357" y="5855381"/>
            <a:ext cx="388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9Slide03 Arima Madurai Bold" panose="00000800000000000000" pitchFamily="2" charset="0"/>
                <a:ea typeface="+mn-ea"/>
                <a:cs typeface="#9Slide03 Arima Madurai Bold" panose="00000800000000000000" pitchFamily="2" charset="0"/>
              </a:rPr>
              <a:t>NGUYỄN TRỌNG HOÀN</a:t>
            </a:r>
          </a:p>
        </p:txBody>
      </p:sp>
    </p:spTree>
    <p:extLst>
      <p:ext uri="{BB962C8B-B14F-4D97-AF65-F5344CB8AC3E}">
        <p14:creationId xmlns:p14="http://schemas.microsoft.com/office/powerpoint/2010/main" val="136984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 presetClass="mediacall" presetSubtype="0" fill="hold" nodeType="withEffect">
                                  <p:stCondLst>
                                    <p:cond delay="0"/>
                                  </p:stCondLst>
                                  <p:childTnLst>
                                    <p:cmd type="call" cmd="playFrom(0.0)">
                                      <p:cBhvr>
                                        <p:cTn id="14" dur="36740" fill="hold"/>
                                        <p:tgtEl>
                                          <p:spTgt spid="10"/>
                                        </p:tgtEl>
                                      </p:cBhvr>
                                    </p:cmd>
                                  </p:childTnLst>
                                </p:cTn>
                              </p:par>
                              <p:par>
                                <p:cTn id="15" presetID="10" presetClass="entr" presetSubtype="0" fill="hold" grpId="0" nodeType="withEffect">
                                  <p:stCondLst>
                                    <p:cond delay="3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45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65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80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1050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1200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1400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1600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1850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2000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0" presetClass="entr" presetSubtype="0" fill="hold" grpId="0" nodeType="withEffect">
                                  <p:stCondLst>
                                    <p:cond delay="2200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2400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10" presetClass="entr" presetSubtype="0" fill="hold" grpId="0" nodeType="withEffect">
                                  <p:stCondLst>
                                    <p:cond delay="2600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par>
                                <p:cTn id="54" presetID="10" presetClass="entr" presetSubtype="0" fill="hold" grpId="0" nodeType="withEffect">
                                  <p:stCondLst>
                                    <p:cond delay="2800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par>
                                <p:cTn id="57" presetID="10" presetClass="entr" presetSubtype="0" fill="hold" grpId="0" nodeType="withEffect">
                                  <p:stCondLst>
                                    <p:cond delay="2950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par>
                                <p:cTn id="60" presetID="10" presetClass="entr" presetSubtype="0" fill="hold" grpId="0" nodeType="withEffect">
                                  <p:stCondLst>
                                    <p:cond delay="3100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par>
                                <p:cTn id="63" presetID="10" presetClass="entr" presetSubtype="0" fill="hold" grpId="0" nodeType="withEffect">
                                  <p:stCondLst>
                                    <p:cond delay="3350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par>
                                <p:cTn id="66" presetID="10" presetClass="entr" presetSubtype="0" fill="hold" grpId="0" nodeType="withEffect">
                                  <p:stCondLst>
                                    <p:cond delay="3500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par>
                                <p:cTn id="69" presetID="10" presetClass="entr" presetSubtype="0" fill="hold" grpId="0" nodeType="withEffect">
                                  <p:stCondLst>
                                    <p:cond delay="3800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10"/>
                </p:tgtEl>
              </p:cMediaNode>
            </p:audio>
          </p:childTnLst>
        </p:cTn>
      </p:par>
    </p:tnLst>
    <p:bldLst>
      <p:bldP spid="8" grpId="0" animBg="1"/>
      <p:bldP spid="9"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C019BD6B-2DED-4485-A73A-21205ABC9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11"/>
            <a:ext cx="12192000" cy="6858000"/>
          </a:xfrm>
          <a:prstGeom prst="rect">
            <a:avLst/>
          </a:prstGeom>
        </p:spPr>
      </p:pic>
      <p:sp>
        <p:nvSpPr>
          <p:cNvPr id="75" name="Rounded Rectangle 6">
            <a:extLst>
              <a:ext uri="{FF2B5EF4-FFF2-40B4-BE49-F238E27FC236}">
                <a16:creationId xmlns:a16="http://schemas.microsoft.com/office/drawing/2014/main" id="{BF0C72E6-C9E2-4338-8B77-E7D463B56756}"/>
              </a:ext>
            </a:extLst>
          </p:cNvPr>
          <p:cNvSpPr/>
          <p:nvPr/>
        </p:nvSpPr>
        <p:spPr>
          <a:xfrm>
            <a:off x="203200" y="246449"/>
            <a:ext cx="11785600" cy="6502400"/>
          </a:xfrm>
          <a:prstGeom prst="roundRect">
            <a:avLst>
              <a:gd name="adj" fmla="val 7537"/>
            </a:avLst>
          </a:prstGeom>
          <a:solidFill>
            <a:sysClr val="window" lastClr="FFFFFF">
              <a:alpha val="85000"/>
            </a:sysClr>
          </a:solidFill>
          <a:ln w="25400" cap="flat" cmpd="sng" algn="ctr">
            <a:noFill/>
            <a:prstDash val="solid"/>
          </a:ln>
          <a:effectLst/>
        </p:spPr>
        <p:txBody>
          <a:bodyPr rtlCol="0" anchor="ctr"/>
          <a:lstStyle/>
          <a:p>
            <a:pPr marL="0" marR="0" lvl="0" indent="0" algn="ctr" defTabSz="1219261"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pic>
        <p:nvPicPr>
          <p:cNvPr id="10" name="Picture 10"/>
          <p:cNvPicPr>
            <a:picLocks noChangeAspect="1"/>
          </p:cNvPicPr>
          <p:nvPr/>
        </p:nvPicPr>
        <p:blipFill>
          <a:blip r:embed="rId3"/>
          <a:srcRect/>
          <a:stretch>
            <a:fillRect/>
          </a:stretch>
        </p:blipFill>
        <p:spPr>
          <a:xfrm rot="820994">
            <a:off x="11144794" y="3313044"/>
            <a:ext cx="566494" cy="641935"/>
          </a:xfrm>
          <a:prstGeom prst="rect">
            <a:avLst/>
          </a:prstGeom>
        </p:spPr>
      </p:pic>
      <p:pic>
        <p:nvPicPr>
          <p:cNvPr id="11" name="Picture 11"/>
          <p:cNvPicPr>
            <a:picLocks noChangeAspect="1"/>
          </p:cNvPicPr>
          <p:nvPr/>
        </p:nvPicPr>
        <p:blipFill>
          <a:blip r:embed="rId3"/>
          <a:srcRect/>
          <a:stretch>
            <a:fillRect/>
          </a:stretch>
        </p:blipFill>
        <p:spPr>
          <a:xfrm rot="1273678">
            <a:off x="528918" y="1718866"/>
            <a:ext cx="670963" cy="773073"/>
          </a:xfrm>
          <a:prstGeom prst="rect">
            <a:avLst/>
          </a:prstGeom>
        </p:spPr>
      </p:pic>
      <p:sp>
        <p:nvSpPr>
          <p:cNvPr id="12" name="Rectangle 11">
            <a:extLst>
              <a:ext uri="{FF2B5EF4-FFF2-40B4-BE49-F238E27FC236}">
                <a16:creationId xmlns:a16="http://schemas.microsoft.com/office/drawing/2014/main" id="{209C6D41-AE7D-4950-A72A-CD5F7B51E3A0}"/>
              </a:ext>
            </a:extLst>
          </p:cNvPr>
          <p:cNvSpPr/>
          <p:nvPr/>
        </p:nvSpPr>
        <p:spPr>
          <a:xfrm>
            <a:off x="3708400" y="316101"/>
            <a:ext cx="4775200" cy="666977"/>
          </a:xfrm>
          <a:prstGeom prst="rect">
            <a:avLst/>
          </a:prstGeom>
        </p:spPr>
        <p:txBody>
          <a:bodyPr wrap="square">
            <a:spAutoFit/>
          </a:bodyPr>
          <a:lstStyle/>
          <a:p>
            <a:pPr marL="0" marR="0" lvl="0" indent="0" algn="ctr" defTabSz="121926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E5A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 </a:t>
            </a:r>
            <a:r>
              <a:rPr kumimoji="0" lang="en-US" sz="3734"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Bàn</a:t>
            </a:r>
            <a:r>
              <a:rPr kumimoji="0" lang="en-US" sz="373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 </a:t>
            </a:r>
            <a:r>
              <a:rPr kumimoji="0" lang="en-US" sz="3734"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tay</a:t>
            </a:r>
            <a:r>
              <a:rPr kumimoji="0" lang="en-US" sz="373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 </a:t>
            </a:r>
            <a:r>
              <a:rPr kumimoji="0" lang="en-US" sz="3734"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cô</a:t>
            </a:r>
            <a:r>
              <a:rPr kumimoji="0" lang="en-US" sz="373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 </a:t>
            </a:r>
            <a:r>
              <a:rPr kumimoji="0" lang="en-US" sz="3734"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rPr>
              <a:t>giáo</a:t>
            </a:r>
            <a:endParaRPr kumimoji="0" lang="en-US" sz="3734"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HP001 Kieu 5H" panose="020B0603050302020204" pitchFamily="34" charset="0"/>
              <a:ea typeface="+mn-ea"/>
              <a:cs typeface="Times New Roman" panose="02020603050405020304" pitchFamily="18" charset="0"/>
            </a:endParaRPr>
          </a:p>
        </p:txBody>
      </p:sp>
      <p:sp>
        <p:nvSpPr>
          <p:cNvPr id="13" name="Text Box 7">
            <a:extLst>
              <a:ext uri="{FF2B5EF4-FFF2-40B4-BE49-F238E27FC236}">
                <a16:creationId xmlns:a16="http://schemas.microsoft.com/office/drawing/2014/main" id="{306E650C-F182-429F-9163-C9782676DBF0}"/>
              </a:ext>
            </a:extLst>
          </p:cNvPr>
          <p:cNvSpPr txBox="1">
            <a:spLocks noChangeArrowheads="1"/>
          </p:cNvSpPr>
          <p:nvPr/>
        </p:nvSpPr>
        <p:spPr bwMode="auto">
          <a:xfrm>
            <a:off x="2408860" y="142727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Cô gấp cong cong</a:t>
            </a:r>
          </a:p>
        </p:txBody>
      </p:sp>
      <p:sp>
        <p:nvSpPr>
          <p:cNvPr id="14" name="Text Box 8">
            <a:extLst>
              <a:ext uri="{FF2B5EF4-FFF2-40B4-BE49-F238E27FC236}">
                <a16:creationId xmlns:a16="http://schemas.microsoft.com/office/drawing/2014/main" id="{E27DB970-9A03-444B-9AE5-A7239854B302}"/>
              </a:ext>
            </a:extLst>
          </p:cNvPr>
          <p:cNvSpPr txBox="1">
            <a:spLocks noChangeArrowheads="1"/>
          </p:cNvSpPr>
          <p:nvPr/>
        </p:nvSpPr>
        <p:spPr bwMode="auto">
          <a:xfrm>
            <a:off x="2408860" y="180827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Thoắt cái đã xong</a:t>
            </a:r>
          </a:p>
        </p:txBody>
      </p:sp>
      <p:sp>
        <p:nvSpPr>
          <p:cNvPr id="15" name="Text Box 9">
            <a:extLst>
              <a:ext uri="{FF2B5EF4-FFF2-40B4-BE49-F238E27FC236}">
                <a16:creationId xmlns:a16="http://schemas.microsoft.com/office/drawing/2014/main" id="{843E1AF7-E420-4CB6-B0A4-DBC8DD645E08}"/>
              </a:ext>
            </a:extLst>
          </p:cNvPr>
          <p:cNvSpPr txBox="1">
            <a:spLocks noChangeArrowheads="1"/>
          </p:cNvSpPr>
          <p:nvPr/>
        </p:nvSpPr>
        <p:spPr bwMode="auto">
          <a:xfrm>
            <a:off x="2408861" y="2189276"/>
            <a:ext cx="40369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Chiếc</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thuyền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xinh</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quá</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16" name="Text Box 14">
            <a:extLst>
              <a:ext uri="{FF2B5EF4-FFF2-40B4-BE49-F238E27FC236}">
                <a16:creationId xmlns:a16="http://schemas.microsoft.com/office/drawing/2014/main" id="{7E89B53D-8C50-4C13-B5AB-3AD11991F559}"/>
              </a:ext>
            </a:extLst>
          </p:cNvPr>
          <p:cNvSpPr txBox="1">
            <a:spLocks noChangeArrowheads="1"/>
          </p:cNvSpPr>
          <p:nvPr/>
        </p:nvSpPr>
        <p:spPr bwMode="auto">
          <a:xfrm>
            <a:off x="2408860" y="104627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Một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tờ</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giấy</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trắng</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17" name="Text Box 10">
            <a:extLst>
              <a:ext uri="{FF2B5EF4-FFF2-40B4-BE49-F238E27FC236}">
                <a16:creationId xmlns:a16="http://schemas.microsoft.com/office/drawing/2014/main" id="{7D3E952D-A2DD-4978-BD3B-902D334FDC3F}"/>
              </a:ext>
            </a:extLst>
          </p:cNvPr>
          <p:cNvSpPr txBox="1">
            <a:spLocks noChangeArrowheads="1"/>
          </p:cNvSpPr>
          <p:nvPr/>
        </p:nvSpPr>
        <p:spPr bwMode="auto">
          <a:xfrm>
            <a:off x="2408860" y="285021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Một tờ giấy đỏ</a:t>
            </a:r>
          </a:p>
        </p:txBody>
      </p:sp>
      <p:sp>
        <p:nvSpPr>
          <p:cNvPr id="18" name="Text Box 11">
            <a:extLst>
              <a:ext uri="{FF2B5EF4-FFF2-40B4-BE49-F238E27FC236}">
                <a16:creationId xmlns:a16="http://schemas.microsoft.com/office/drawing/2014/main" id="{2FAEB792-3AA6-42C2-AE78-CEF0D24DBBBC}"/>
              </a:ext>
            </a:extLst>
          </p:cNvPr>
          <p:cNvSpPr txBox="1">
            <a:spLocks noChangeArrowheads="1"/>
          </p:cNvSpPr>
          <p:nvPr/>
        </p:nvSpPr>
        <p:spPr bwMode="auto">
          <a:xfrm>
            <a:off x="2408860" y="3231215"/>
            <a:ext cx="3448223"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Mềm</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mại</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tay</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cô</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19" name="Text Box 12">
            <a:extLst>
              <a:ext uri="{FF2B5EF4-FFF2-40B4-BE49-F238E27FC236}">
                <a16:creationId xmlns:a16="http://schemas.microsoft.com/office/drawing/2014/main" id="{58257A53-D682-4599-84BB-BF89EB8918C4}"/>
              </a:ext>
            </a:extLst>
          </p:cNvPr>
          <p:cNvSpPr txBox="1">
            <a:spLocks noChangeArrowheads="1"/>
          </p:cNvSpPr>
          <p:nvPr/>
        </p:nvSpPr>
        <p:spPr bwMode="auto">
          <a:xfrm>
            <a:off x="2408860" y="368841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Mặt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trời</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đã</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phô</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0" name="Text Box 13">
            <a:extLst>
              <a:ext uri="{FF2B5EF4-FFF2-40B4-BE49-F238E27FC236}">
                <a16:creationId xmlns:a16="http://schemas.microsoft.com/office/drawing/2014/main" id="{E216F8CD-EC05-49EE-BE4D-42DFF7F4B0D8}"/>
              </a:ext>
            </a:extLst>
          </p:cNvPr>
          <p:cNvSpPr txBox="1">
            <a:spLocks noChangeArrowheads="1"/>
          </p:cNvSpPr>
          <p:nvPr/>
        </p:nvSpPr>
        <p:spPr bwMode="auto">
          <a:xfrm>
            <a:off x="2408860" y="4145615"/>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Nhiều</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tia</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nắng</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tỏa</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21" name="Text Box 15">
            <a:extLst>
              <a:ext uri="{FF2B5EF4-FFF2-40B4-BE49-F238E27FC236}">
                <a16:creationId xmlns:a16="http://schemas.microsoft.com/office/drawing/2014/main" id="{1F8CE44A-E42C-40EF-A7B6-95C786966B40}"/>
              </a:ext>
            </a:extLst>
          </p:cNvPr>
          <p:cNvSpPr txBox="1">
            <a:spLocks noChangeArrowheads="1"/>
          </p:cNvSpPr>
          <p:nvPr/>
        </p:nvSpPr>
        <p:spPr bwMode="auto">
          <a:xfrm>
            <a:off x="6457223" y="1427274"/>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Cô cắt rất nhanh</a:t>
            </a:r>
          </a:p>
        </p:txBody>
      </p:sp>
      <p:sp>
        <p:nvSpPr>
          <p:cNvPr id="22" name="Text Box 16">
            <a:extLst>
              <a:ext uri="{FF2B5EF4-FFF2-40B4-BE49-F238E27FC236}">
                <a16:creationId xmlns:a16="http://schemas.microsoft.com/office/drawing/2014/main" id="{F7EA4B03-AB60-4466-A0E7-AEEE4F60F50C}"/>
              </a:ext>
            </a:extLst>
          </p:cNvPr>
          <p:cNvSpPr txBox="1">
            <a:spLocks noChangeArrowheads="1"/>
          </p:cNvSpPr>
          <p:nvPr/>
        </p:nvSpPr>
        <p:spPr bwMode="auto">
          <a:xfrm>
            <a:off x="6457223" y="1781771"/>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Mặt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nước</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dập</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dềnh</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3" name="Text Box 17">
            <a:extLst>
              <a:ext uri="{FF2B5EF4-FFF2-40B4-BE49-F238E27FC236}">
                <a16:creationId xmlns:a16="http://schemas.microsoft.com/office/drawing/2014/main" id="{F6C7C55E-6D94-47ED-96E2-DFE21242651B}"/>
              </a:ext>
            </a:extLst>
          </p:cNvPr>
          <p:cNvSpPr txBox="1">
            <a:spLocks noChangeArrowheads="1"/>
          </p:cNvSpPr>
          <p:nvPr/>
        </p:nvSpPr>
        <p:spPr bwMode="auto">
          <a:xfrm>
            <a:off x="6457225" y="2197173"/>
            <a:ext cx="4853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Quanh</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thuyền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sóng</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lượn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24" name="Text Box 18">
            <a:extLst>
              <a:ext uri="{FF2B5EF4-FFF2-40B4-BE49-F238E27FC236}">
                <a16:creationId xmlns:a16="http://schemas.microsoft.com/office/drawing/2014/main" id="{20D263CE-7088-4A0A-BC6B-723B973EFC03}"/>
              </a:ext>
            </a:extLst>
          </p:cNvPr>
          <p:cNvSpPr txBox="1">
            <a:spLocks noChangeArrowheads="1"/>
          </p:cNvSpPr>
          <p:nvPr/>
        </p:nvSpPr>
        <p:spPr bwMode="auto">
          <a:xfrm>
            <a:off x="6457223" y="2855195"/>
            <a:ext cx="42892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Như</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err="1">
                <a:ln>
                  <a:noFill/>
                </a:ln>
                <a:solidFill>
                  <a:srgbClr val="00B0F0"/>
                </a:solidFill>
                <a:effectLst/>
                <a:uLnTx/>
                <a:uFillTx/>
                <a:latin typeface="#9Slide03 AmpleSoft" panose="02000000000000000000" pitchFamily="2" charset="0"/>
                <a:ea typeface="+mn-ea"/>
                <a:cs typeface="Times New Roman" panose="02020603050405020304" pitchFamily="18" charset="0"/>
              </a:rPr>
              <a:t>phép</a:t>
            </a: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 mầu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nhiệm</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5" name="Text Box 19">
            <a:extLst>
              <a:ext uri="{FF2B5EF4-FFF2-40B4-BE49-F238E27FC236}">
                <a16:creationId xmlns:a16="http://schemas.microsoft.com/office/drawing/2014/main" id="{0CB6EAB3-4257-438A-8CE8-F1666684D62D}"/>
              </a:ext>
            </a:extLst>
          </p:cNvPr>
          <p:cNvSpPr txBox="1">
            <a:spLocks noChangeArrowheads="1"/>
          </p:cNvSpPr>
          <p:nvPr/>
        </p:nvSpPr>
        <p:spPr bwMode="auto">
          <a:xfrm>
            <a:off x="6457223" y="3259386"/>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Hiện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trước</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mắt</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em</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a:t>
            </a:r>
          </a:p>
        </p:txBody>
      </p:sp>
      <p:sp>
        <p:nvSpPr>
          <p:cNvPr id="26" name="Text Box 20">
            <a:extLst>
              <a:ext uri="{FF2B5EF4-FFF2-40B4-BE49-F238E27FC236}">
                <a16:creationId xmlns:a16="http://schemas.microsoft.com/office/drawing/2014/main" id="{6D8FD970-084E-4AD2-95B2-5A1983D9668E}"/>
              </a:ext>
            </a:extLst>
          </p:cNvPr>
          <p:cNvSpPr txBox="1">
            <a:spLocks noChangeArrowheads="1"/>
          </p:cNvSpPr>
          <p:nvPr/>
        </p:nvSpPr>
        <p:spPr bwMode="auto">
          <a:xfrm>
            <a:off x="6457224" y="3700022"/>
            <a:ext cx="38687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Biển</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biếc</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bình</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minh</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7" name="Text Box 21">
            <a:extLst>
              <a:ext uri="{FF2B5EF4-FFF2-40B4-BE49-F238E27FC236}">
                <a16:creationId xmlns:a16="http://schemas.microsoft.com/office/drawing/2014/main" id="{8BFB1626-45A6-4D0A-BFCF-797831CFA854}"/>
              </a:ext>
            </a:extLst>
          </p:cNvPr>
          <p:cNvSpPr txBox="1">
            <a:spLocks noChangeArrowheads="1"/>
          </p:cNvSpPr>
          <p:nvPr/>
        </p:nvSpPr>
        <p:spPr bwMode="auto">
          <a:xfrm>
            <a:off x="6457223" y="4140658"/>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Rì rào sóng vỗ…</a:t>
            </a:r>
          </a:p>
        </p:txBody>
      </p:sp>
      <p:sp>
        <p:nvSpPr>
          <p:cNvPr id="28" name="Text Box 22">
            <a:extLst>
              <a:ext uri="{FF2B5EF4-FFF2-40B4-BE49-F238E27FC236}">
                <a16:creationId xmlns:a16="http://schemas.microsoft.com/office/drawing/2014/main" id="{18BD89E3-E74A-41DB-9418-2EF96D078FD5}"/>
              </a:ext>
            </a:extLst>
          </p:cNvPr>
          <p:cNvSpPr txBox="1">
            <a:spLocks noChangeArrowheads="1"/>
          </p:cNvSpPr>
          <p:nvPr/>
        </p:nvSpPr>
        <p:spPr bwMode="auto">
          <a:xfrm>
            <a:off x="6457223" y="1046274"/>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Thêm</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tờ</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xanh</a:t>
            </a:r>
            <a:r>
              <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B0F0"/>
                </a:solidFill>
                <a:effectLst/>
                <a:uLnTx/>
                <a:uFillTx/>
                <a:latin typeface="#9Slide03 AmpleSoft" panose="02000000000000000000" pitchFamily="2" charset="0"/>
                <a:ea typeface="+mn-ea"/>
                <a:cs typeface="Times New Roman" panose="02020603050405020304" pitchFamily="18" charset="0"/>
              </a:rPr>
              <a:t>nữa</a:t>
            </a:r>
            <a:endParaRPr kumimoji="0" lang="en-US" altLang="en-US" sz="2800" b="0" i="0" u="none" strike="noStrike" kern="1200" cap="none" spc="0" normalizeH="0" baseline="0" noProof="0" dirty="0">
              <a:ln>
                <a:noFill/>
              </a:ln>
              <a:solidFill>
                <a:srgbClr val="00B0F0"/>
              </a:solidFill>
              <a:effectLst/>
              <a:uLnTx/>
              <a:uFillTx/>
              <a:latin typeface="#9Slide03 AmpleSoft" panose="02000000000000000000" pitchFamily="2" charset="0"/>
              <a:ea typeface="+mn-ea"/>
              <a:cs typeface="Times New Roman" panose="02020603050405020304" pitchFamily="18" charset="0"/>
            </a:endParaRPr>
          </a:p>
        </p:txBody>
      </p:sp>
      <p:sp>
        <p:nvSpPr>
          <p:cNvPr id="29" name="Text Box 23">
            <a:extLst>
              <a:ext uri="{FF2B5EF4-FFF2-40B4-BE49-F238E27FC236}">
                <a16:creationId xmlns:a16="http://schemas.microsoft.com/office/drawing/2014/main" id="{9C6801A2-E2EE-4DFF-907D-ED5F0551ADD6}"/>
              </a:ext>
            </a:extLst>
          </p:cNvPr>
          <p:cNvSpPr txBox="1">
            <a:spLocks noChangeArrowheads="1"/>
          </p:cNvSpPr>
          <p:nvPr/>
        </p:nvSpPr>
        <p:spPr bwMode="auto">
          <a:xfrm>
            <a:off x="6457223" y="4819833"/>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Biết bao điều lạ</a:t>
            </a:r>
          </a:p>
        </p:txBody>
      </p:sp>
      <p:sp>
        <p:nvSpPr>
          <p:cNvPr id="30" name="Text Box 24">
            <a:extLst>
              <a:ext uri="{FF2B5EF4-FFF2-40B4-BE49-F238E27FC236}">
                <a16:creationId xmlns:a16="http://schemas.microsoft.com/office/drawing/2014/main" id="{8C714490-990F-45F5-9CA2-FE23122E699E}"/>
              </a:ext>
            </a:extLst>
          </p:cNvPr>
          <p:cNvSpPr txBox="1">
            <a:spLocks noChangeArrowheads="1"/>
          </p:cNvSpPr>
          <p:nvPr/>
        </p:nvSpPr>
        <p:spPr bwMode="auto">
          <a:xfrm>
            <a:off x="6457223" y="5237271"/>
            <a:ext cx="34482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00B0F0"/>
                </a:solidFill>
                <a:effectLst/>
                <a:uLnTx/>
                <a:uFillTx/>
                <a:latin typeface="#9Slide03 AmpleSoft" panose="02000000000000000000" pitchFamily="2" charset="0"/>
                <a:ea typeface="+mn-ea"/>
                <a:cs typeface="Times New Roman" panose="02020603050405020304" pitchFamily="18" charset="0"/>
              </a:rPr>
              <a:t>Từ bàn tay cô.</a:t>
            </a:r>
          </a:p>
        </p:txBody>
      </p:sp>
      <p:sp>
        <p:nvSpPr>
          <p:cNvPr id="31" name="Text Box 25">
            <a:extLst>
              <a:ext uri="{FF2B5EF4-FFF2-40B4-BE49-F238E27FC236}">
                <a16:creationId xmlns:a16="http://schemas.microsoft.com/office/drawing/2014/main" id="{E0DCDB63-DBF0-494F-8A9D-EC9BB40DA311}"/>
              </a:ext>
            </a:extLst>
          </p:cNvPr>
          <p:cNvSpPr txBox="1">
            <a:spLocks noChangeArrowheads="1"/>
          </p:cNvSpPr>
          <p:nvPr/>
        </p:nvSpPr>
        <p:spPr bwMode="auto">
          <a:xfrm>
            <a:off x="7648141" y="5908023"/>
            <a:ext cx="388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2060"/>
                </a:solidFill>
                <a:effectLst/>
                <a:uLnTx/>
                <a:uFillTx/>
                <a:latin typeface="#9Slide03 Arima Madurai Bold" panose="00000800000000000000" pitchFamily="2" charset="0"/>
                <a:ea typeface="+mn-ea"/>
                <a:cs typeface="#9Slide03 Arima Madurai Bold" panose="00000800000000000000" pitchFamily="2" charset="0"/>
              </a:rPr>
              <a:t>NGUYỄN TRỌNG HOÀN</a:t>
            </a:r>
          </a:p>
        </p:txBody>
      </p:sp>
      <p:sp>
        <p:nvSpPr>
          <p:cNvPr id="52" name="Text Box 25">
            <a:extLst>
              <a:ext uri="{FF2B5EF4-FFF2-40B4-BE49-F238E27FC236}">
                <a16:creationId xmlns:a16="http://schemas.microsoft.com/office/drawing/2014/main" id="{D02AB192-5897-4377-9BC5-6C66D8937469}"/>
              </a:ext>
            </a:extLst>
          </p:cNvPr>
          <p:cNvSpPr txBox="1">
            <a:spLocks noChangeArrowheads="1"/>
          </p:cNvSpPr>
          <p:nvPr/>
        </p:nvSpPr>
        <p:spPr bwMode="auto">
          <a:xfrm>
            <a:off x="7648141" y="5908024"/>
            <a:ext cx="388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9Slide03 Arima Madurai Bold" panose="00000800000000000000" pitchFamily="2" charset="0"/>
                <a:ea typeface="+mn-ea"/>
                <a:cs typeface="#9Slide03 Arima Madurai Bold" panose="00000800000000000000" pitchFamily="2" charset="0"/>
              </a:rPr>
              <a:t>NGUYỄN TRỌNG HOÀN</a:t>
            </a:r>
          </a:p>
        </p:txBody>
      </p:sp>
      <p:pic>
        <p:nvPicPr>
          <p:cNvPr id="77" name="Picture 13" descr="Káº¿t quáº£ hÃ¬nh áº£nh cho bird cartoon">
            <a:extLst>
              <a:ext uri="{FF2B5EF4-FFF2-40B4-BE49-F238E27FC236}">
                <a16:creationId xmlns:a16="http://schemas.microsoft.com/office/drawing/2014/main" id="{460EFAE1-D0AC-4A4C-B306-3060DA99B13C}"/>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4405"/>
          <a:stretch/>
        </p:blipFill>
        <p:spPr bwMode="auto">
          <a:xfrm>
            <a:off x="9365673" y="325582"/>
            <a:ext cx="2601313" cy="1941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665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7C62FDD5-9AF2-44A9-842F-02B059CD251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46">
              <a:defRPr/>
            </a:pPr>
            <a:endParaRPr lang="vi-VN">
              <a:solidFill>
                <a:prstClr val="black"/>
              </a:solidFill>
              <a:latin typeface="Arial" panose="020B0604020202020204" pitchFamily="34" charset="0"/>
            </a:endParaRPr>
          </a:p>
        </p:txBody>
      </p:sp>
      <p:pic>
        <p:nvPicPr>
          <p:cNvPr id="1030" name="Picture 6">
            <a:extLst>
              <a:ext uri="{FF2B5EF4-FFF2-40B4-BE49-F238E27FC236}">
                <a16:creationId xmlns:a16="http://schemas.microsoft.com/office/drawing/2014/main" id="{0FACE946-A969-4B41-A82E-C12202CD32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666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A391F4F-DB69-4929-AA7B-6129EEE6E6E6}"/>
              </a:ext>
            </a:extLst>
          </p:cNvPr>
          <p:cNvSpPr txBox="1"/>
          <p:nvPr/>
        </p:nvSpPr>
        <p:spPr>
          <a:xfrm>
            <a:off x="2413899" y="2724151"/>
            <a:ext cx="7973803" cy="1107996"/>
          </a:xfrm>
          <a:prstGeom prst="rect">
            <a:avLst/>
          </a:prstGeom>
          <a:noFill/>
        </p:spPr>
        <p:txBody>
          <a:bodyPr wrap="square" rtlCol="0">
            <a:spAutoFit/>
          </a:bodyPr>
          <a:lstStyle/>
          <a:p>
            <a:pPr algn="ctr" defTabSz="914446">
              <a:defRPr/>
            </a:pPr>
            <a:r>
              <a:rPr lang="en-US" sz="6600" b="1">
                <a:solidFill>
                  <a:srgbClr val="C00000"/>
                </a:solidFill>
                <a:latin typeface="Times New Roman" panose="02020603050405020304" pitchFamily="18" charset="0"/>
                <a:cs typeface="Times New Roman" panose="02020603050405020304" pitchFamily="18" charset="0"/>
              </a:rPr>
              <a:t>LUYỆN ĐỌC</a:t>
            </a:r>
            <a:endParaRPr lang="vi-VN" sz="6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65407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Crayons">
  <a:themeElements>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Crayo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NI-Coop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NI-Cooper" pitchFamily="2" charset="0"/>
          </a:defRPr>
        </a:defPPr>
      </a:lstStyle>
    </a:lnDef>
  </a:objectDefaults>
  <a:extraClrSchemeLst>
    <a:extraClrScheme>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第一PPT，www.1ppt.com">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Pedagogical Education by Slidesgo">
  <a:themeElements>
    <a:clrScheme name="Simple Light">
      <a:dk1>
        <a:srgbClr val="41294A"/>
      </a:dk1>
      <a:lt1>
        <a:srgbClr val="F46060"/>
      </a:lt1>
      <a:dk2>
        <a:srgbClr val="FB9258"/>
      </a:dk2>
      <a:lt2>
        <a:srgbClr val="FFE084"/>
      </a:lt2>
      <a:accent1>
        <a:srgbClr val="2FE4B8"/>
      </a:accent1>
      <a:accent2>
        <a:srgbClr val="799CF2"/>
      </a:accent2>
      <a:accent3>
        <a:srgbClr val="C6EAEB"/>
      </a:accent3>
      <a:accent4>
        <a:srgbClr val="DBF0F1"/>
      </a:accent4>
      <a:accent5>
        <a:srgbClr val="E7F4F5"/>
      </a:accent5>
      <a:accent6>
        <a:srgbClr val="F1FCFC"/>
      </a:accent6>
      <a:hlink>
        <a:srgbClr val="41294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Take a Walk Today by Slidesgo">
  <a:themeElements>
    <a:clrScheme name="Simple Light">
      <a:dk1>
        <a:srgbClr val="112B55"/>
      </a:dk1>
      <a:lt1>
        <a:srgbClr val="F4FFFE"/>
      </a:lt1>
      <a:dk2>
        <a:srgbClr val="E0CAEA"/>
      </a:dk2>
      <a:lt2>
        <a:srgbClr val="937BCF"/>
      </a:lt2>
      <a:accent1>
        <a:srgbClr val="5A8FDB"/>
      </a:accent1>
      <a:accent2>
        <a:srgbClr val="84AEF1"/>
      </a:accent2>
      <a:accent3>
        <a:srgbClr val="72DBD1"/>
      </a:accent3>
      <a:accent4>
        <a:srgbClr val="FDD866"/>
      </a:accent4>
      <a:accent5>
        <a:srgbClr val="F6C252"/>
      </a:accent5>
      <a:accent6>
        <a:srgbClr val="F96767"/>
      </a:accent6>
      <a:hlink>
        <a:srgbClr val="112B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Family Photo Album 16x9">
  <a:themeElements>
    <a:clrScheme name="LeavesAlbum">
      <a:dk1>
        <a:srgbClr val="6A4520"/>
      </a:dk1>
      <a:lt1>
        <a:sysClr val="window" lastClr="FFFFFF"/>
      </a:lt1>
      <a:dk2>
        <a:srgbClr val="000000"/>
      </a:dk2>
      <a:lt2>
        <a:srgbClr val="B7D575"/>
      </a:lt2>
      <a:accent1>
        <a:srgbClr val="7EA131"/>
      </a:accent1>
      <a:accent2>
        <a:srgbClr val="88B3C2"/>
      </a:accent2>
      <a:accent3>
        <a:srgbClr val="96C234"/>
      </a:accent3>
      <a:accent4>
        <a:srgbClr val="FFC253"/>
      </a:accent4>
      <a:accent5>
        <a:srgbClr val="B76827"/>
      </a:accent5>
      <a:accent6>
        <a:srgbClr val="A66674"/>
      </a:accent6>
      <a:hlink>
        <a:srgbClr val="96C234"/>
      </a:hlink>
      <a:folHlink>
        <a:srgbClr val="808080"/>
      </a:folHlink>
    </a:clrScheme>
    <a:fontScheme name="Cambria">
      <a:maj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40_NEW.potx" id="{9803BD3A-0B45-41E6-A2F4-67A9741975B0}" vid="{91138E99-C523-4318-B34A-44467EDD2E6E}"/>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第一PPT，www.1ppt.com">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ài liệu" ma:contentTypeID="0x0101009CFEBA338DEB434BA422FAEF126B94DC" ma:contentTypeVersion="2" ma:contentTypeDescription="Tạo tài liệu mới." ma:contentTypeScope="" ma:versionID="2afdeb36ea66720e467688454f349427">
  <xsd:schema xmlns:xsd="http://www.w3.org/2001/XMLSchema" xmlns:xs="http://www.w3.org/2001/XMLSchema" xmlns:p="http://schemas.microsoft.com/office/2006/metadata/properties" xmlns:ns3="b221849c-0837-4032-b334-05a855e97455" targetNamespace="http://schemas.microsoft.com/office/2006/metadata/properties" ma:root="true" ma:fieldsID="776e2069f66aed6f0832b2f319bf8998" ns3:_="">
    <xsd:import namespace="b221849c-0837-4032-b334-05a855e97455"/>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21849c-0837-4032-b334-05a855e974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185A1CB-DF67-433D-BFD5-764AE24CD328}">
  <ds:schemaRefs>
    <ds:schemaRef ds:uri="http://schemas.microsoft.com/sharepoint/v3/contenttype/forms"/>
  </ds:schemaRefs>
</ds:datastoreItem>
</file>

<file path=customXml/itemProps2.xml><?xml version="1.0" encoding="utf-8"?>
<ds:datastoreItem xmlns:ds="http://schemas.openxmlformats.org/officeDocument/2006/customXml" ds:itemID="{6A90E9BC-A376-43A1-ADE5-0CA2BAE9E632}">
  <ds:schemaRefs>
    <ds:schemaRef ds:uri="b221849c-0837-4032-b334-05a855e974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0E326DF-1078-4626-ABA1-F4E145C0889C}">
  <ds:schemaRefs>
    <ds:schemaRef ds:uri="http://schemas.microsoft.com/office/2006/documentManagement/types"/>
    <ds:schemaRef ds:uri="http://www.w3.org/XML/1998/namespace"/>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b221849c-0837-4032-b334-05a855e97455"/>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1192</TotalTime>
  <Words>1270</Words>
  <Application>Microsoft Office PowerPoint</Application>
  <PresentationFormat>Màn hình rộng</PresentationFormat>
  <Paragraphs>305</Paragraphs>
  <Slides>34</Slides>
  <Notes>4</Notes>
  <HiddenSlides>0</HiddenSlides>
  <MMClips>6</MMClips>
  <ScaleCrop>false</ScaleCrop>
  <HeadingPairs>
    <vt:vector size="6" baseType="variant">
      <vt:variant>
        <vt:lpstr>Phông được Dùng</vt:lpstr>
      </vt:variant>
      <vt:variant>
        <vt:i4>34</vt:i4>
      </vt:variant>
      <vt:variant>
        <vt:lpstr>Chủ đề</vt:lpstr>
      </vt:variant>
      <vt:variant>
        <vt:i4>15</vt:i4>
      </vt:variant>
      <vt:variant>
        <vt:lpstr>Tiêu đề Bản chiếu</vt:lpstr>
      </vt:variant>
      <vt:variant>
        <vt:i4>34</vt:i4>
      </vt:variant>
    </vt:vector>
  </HeadingPairs>
  <TitlesOfParts>
    <vt:vector size="83" baseType="lpstr">
      <vt:lpstr>微软雅黑</vt:lpstr>
      <vt:lpstr>#9Slide03 Ample</vt:lpstr>
      <vt:lpstr>#9Slide03 AmpleSoft</vt:lpstr>
      <vt:lpstr>#9Slide03 AmpleSoft Bold</vt:lpstr>
      <vt:lpstr>#9Slide03 Arima Madurai Black</vt:lpstr>
      <vt:lpstr>#9Slide03 Arima Madurai Bold</vt:lpstr>
      <vt:lpstr>#9Slide03 Arima Madurai Medium</vt:lpstr>
      <vt:lpstr>#9Slide07 SVNHemi Head</vt:lpstr>
      <vt:lpstr>.VnVogue</vt:lpstr>
      <vt:lpstr>Arial</vt:lpstr>
      <vt:lpstr>Calibri</vt:lpstr>
      <vt:lpstr>Calibri Light</vt:lpstr>
      <vt:lpstr>Cambria</vt:lpstr>
      <vt:lpstr>Catamaran</vt:lpstr>
      <vt:lpstr>Comfortaa</vt:lpstr>
      <vt:lpstr>Comic Sans MS</vt:lpstr>
      <vt:lpstr>Changa One</vt:lpstr>
      <vt:lpstr>Chewy</vt:lpstr>
      <vt:lpstr>Delius Unicase</vt:lpstr>
      <vt:lpstr>HP001 4 hàng</vt:lpstr>
      <vt:lpstr>HP001 Kieu 5H</vt:lpstr>
      <vt:lpstr>iCiel Cadena</vt:lpstr>
      <vt:lpstr>iCiel Crocante</vt:lpstr>
      <vt:lpstr>iCiel Nabila</vt:lpstr>
      <vt:lpstr>Nunito</vt:lpstr>
      <vt:lpstr>Roboto</vt:lpstr>
      <vt:lpstr>Segoe UI Black</vt:lpstr>
      <vt:lpstr>Times New Roman</vt:lpstr>
      <vt:lpstr>Titan One</vt:lpstr>
      <vt:lpstr>UTM Windsor BT</vt:lpstr>
      <vt:lpstr>VNI-Cooper</vt:lpstr>
      <vt:lpstr>VNI-Times</vt:lpstr>
      <vt:lpstr>Work Sans</vt:lpstr>
      <vt:lpstr>字魂59号-创粗黑</vt:lpstr>
      <vt:lpstr>Office Theme</vt:lpstr>
      <vt:lpstr>2_Office Theme</vt:lpstr>
      <vt:lpstr>1_Office Theme</vt:lpstr>
      <vt:lpstr>3_Office Theme</vt:lpstr>
      <vt:lpstr>Response to Intervention: The Alphabet by Slidesgo</vt:lpstr>
      <vt:lpstr>Family Photo Album 16x9</vt:lpstr>
      <vt:lpstr>4_Office Theme</vt:lpstr>
      <vt:lpstr>第一PPT，www.1ppt.com</vt:lpstr>
      <vt:lpstr>5_Office Theme</vt:lpstr>
      <vt:lpstr>6_Office Theme</vt:lpstr>
      <vt:lpstr>Crayons</vt:lpstr>
      <vt:lpstr>7_Office Theme</vt:lpstr>
      <vt:lpstr>1_第一PPT，www.1ppt.com</vt:lpstr>
      <vt:lpstr>Pedagogical Education by Slidesgo</vt:lpstr>
      <vt:lpstr>Take a Walk Today by Slidesgo</vt:lpstr>
      <vt:lpstr>Bản trình bày PowerPoint</vt:lpstr>
      <vt:lpstr>Bản trình bày PowerPoint</vt:lpstr>
      <vt:lpstr>Bản trình bày PowerPoint</vt:lpstr>
      <vt:lpstr>Bản trình bày PowerPoint</vt:lpstr>
      <vt:lpstr>Bản trình bày PowerPoint</vt:lpstr>
      <vt:lpstr>Bản trình bày PowerPoint</vt:lpstr>
      <vt:lpstr>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Cuộc thi</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Công Nguyễn</dc:creator>
  <cp:lastModifiedBy>Hà Nguyễn Thị Thu</cp:lastModifiedBy>
  <cp:revision>97</cp:revision>
  <dcterms:created xsi:type="dcterms:W3CDTF">2021-10-12T03:05:43Z</dcterms:created>
  <dcterms:modified xsi:type="dcterms:W3CDTF">2022-02-18T13:30:38Z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0x0101009CFEBA338DEB434BA422FAEF126B94DC</vt:lpwstr>
  </property>
</Properties>
</file>