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4" r:id="rId2"/>
    <p:sldId id="257" r:id="rId3"/>
    <p:sldId id="448" r:id="rId4"/>
    <p:sldId id="453" r:id="rId5"/>
    <p:sldId id="455" r:id="rId6"/>
    <p:sldId id="450" r:id="rId7"/>
    <p:sldId id="454" r:id="rId8"/>
    <p:sldId id="443" r:id="rId9"/>
    <p:sldId id="451" r:id="rId10"/>
    <p:sldId id="452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3399"/>
    <a:srgbClr val="FF0066"/>
    <a:srgbClr val="FF7C80"/>
    <a:srgbClr val="EDF6F7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60"/>
  </p:normalViewPr>
  <p:slideViewPr>
    <p:cSldViewPr>
      <p:cViewPr varScale="1">
        <p:scale>
          <a:sx n="44" d="100"/>
          <a:sy n="44" d="100"/>
        </p:scale>
        <p:origin x="888" y="5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4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8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46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9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2EDC1C8-E89D-8EC0-E94B-41F5AC344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/>
          <a:lstStyle/>
          <a:p>
            <a:fld id="{B0FF3092-099F-40A5-B724-2564865CB8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/>
          <a:lstStyle/>
          <a:p>
            <a:fld id="{A4167021-B962-4D6C-8DFC-AF0D64A5D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7468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22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9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40" y="1699032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09" y="5249334"/>
            <a:ext cx="11414823" cy="376847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3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3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3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8" y="1088999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977222" y="6536267"/>
            <a:ext cx="8094211" cy="1230953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72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72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3704C6D5-98EF-4482-F942-D7D312FAA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12" y="1066800"/>
            <a:ext cx="10025213" cy="328988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5C17CE2-CE39-9175-276C-AC68FC179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12" y="2133600"/>
            <a:ext cx="10281444" cy="76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4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58" y="1682246"/>
            <a:ext cx="833192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9662E9F-55EF-43AD-CD74-B103DD54A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19" y="2133600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8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149F3BE8-2745-8E96-C5CD-DA28A5A73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20833" r="12785" b="25833"/>
          <a:stretch/>
        </p:blipFill>
        <p:spPr>
          <a:xfrm>
            <a:off x="0" y="1371600"/>
            <a:ext cx="16276638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ED2A6C-8B52-07B0-203B-0273FF55033D}"/>
              </a:ext>
            </a:extLst>
          </p:cNvPr>
          <p:cNvSpPr txBox="1"/>
          <p:nvPr/>
        </p:nvSpPr>
        <p:spPr>
          <a:xfrm>
            <a:off x="137319" y="247471"/>
            <a:ext cx="1501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Tả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tặng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tặng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748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13F941FA-AD48-E79C-5890-9DBC230B2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2" t="74167" r="49080" b="3334"/>
          <a:stretch/>
        </p:blipFill>
        <p:spPr>
          <a:xfrm>
            <a:off x="31811" y="914400"/>
            <a:ext cx="5852319" cy="2971800"/>
          </a:xfrm>
          <a:prstGeom prst="rect">
            <a:avLst/>
          </a:prstGeom>
        </p:spPr>
      </p:pic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B882C217-B1AD-E6D7-9CFB-9D14B1731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3" t="75084" r="11484" b="2417"/>
          <a:stretch/>
        </p:blipFill>
        <p:spPr>
          <a:xfrm>
            <a:off x="237966" y="4038600"/>
            <a:ext cx="5376385" cy="3176955"/>
          </a:xfrm>
          <a:prstGeom prst="rect">
            <a:avLst/>
          </a:prstGeom>
        </p:spPr>
      </p:pic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826B76A4-0415-8E47-C494-EF64950FD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20833" r="12785" b="25833"/>
          <a:stretch/>
        </p:blipFill>
        <p:spPr>
          <a:xfrm>
            <a:off x="5943600" y="685800"/>
            <a:ext cx="10043319" cy="72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2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búp bê, đồ chơi, trong nhà, đặt&#10;&#10;Mô tả được tạo tự động">
            <a:extLst>
              <a:ext uri="{FF2B5EF4-FFF2-40B4-BE49-F238E27FC236}">
                <a16:creationId xmlns:a16="http://schemas.microsoft.com/office/drawing/2014/main" id="{663E9CED-CD6D-61A3-64B7-E292B4D30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2438400"/>
            <a:ext cx="5389494" cy="5474590"/>
          </a:xfrm>
          <a:prstGeom prst="rect">
            <a:avLst/>
          </a:prstGeom>
        </p:spPr>
      </p:pic>
      <p:pic>
        <p:nvPicPr>
          <p:cNvPr id="5" name="Hình ảnh 4" descr="Ảnh có chứa gương&#10;&#10;Mô tả được tạo tự động">
            <a:extLst>
              <a:ext uri="{FF2B5EF4-FFF2-40B4-BE49-F238E27FC236}">
                <a16:creationId xmlns:a16="http://schemas.microsoft.com/office/drawing/2014/main" id="{296DAFA0-357D-A7E1-98FD-5D3BB82AF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-15240"/>
            <a:ext cx="10242251" cy="684628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42E7BA2-6FD9-6A12-5604-D379A18352EE}"/>
              </a:ext>
            </a:extLst>
          </p:cNvPr>
          <p:cNvSpPr txBox="1"/>
          <p:nvPr/>
        </p:nvSpPr>
        <p:spPr>
          <a:xfrm>
            <a:off x="7889013" y="35814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6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6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6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8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AB6B315-26D9-3CAC-2152-3E5EBA07B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2757037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1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D66A2C0-5996-5864-637C-03BEEE1B0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281" y="-990600"/>
            <a:ext cx="19050000" cy="93921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09519" y="0"/>
            <a:ext cx="365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</a:t>
            </a:r>
            <a:r>
              <a:rPr lang="en-US" sz="3800" b="1" dirty="0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800" b="1" dirty="0" err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khảo</a:t>
            </a:r>
            <a:endParaRPr lang="en-US" sz="3800" b="1" dirty="0">
              <a:solidFill>
                <a:schemeClr val="accent2">
                  <a:lumMod val="75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5600A-534F-708C-58E4-09FAAD881D8F}"/>
              </a:ext>
            </a:extLst>
          </p:cNvPr>
          <p:cNvSpPr/>
          <p:nvPr/>
        </p:nvSpPr>
        <p:spPr>
          <a:xfrm>
            <a:off x="1026807" y="777830"/>
            <a:ext cx="142113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xinh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 to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sinh. Khuôn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mịn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Đôi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đen long lanh,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lên trên khuôn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rạng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tươi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đen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dải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nơ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xinh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tay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bẫm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chìa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như đang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đòi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chân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trĩnh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chân đi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giày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xanh da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 duyên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váy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xen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lẫn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kim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tuyến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xong, em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mang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 ra chơi. Em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 như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thân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đi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em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ôm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Em yêu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em xem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 như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viên, an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vui,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Em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luôn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bê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351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96C338A-2854-5407-51A0-50AE1FF66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32004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338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9972</TotalTime>
  <Words>271</Words>
  <Application>Microsoft Office PowerPoint</Application>
  <PresentationFormat>Custom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AvantGarde</vt:lpstr>
      <vt:lpstr>Calibri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1099</cp:revision>
  <dcterms:created xsi:type="dcterms:W3CDTF">2008-09-09T22:52:10Z</dcterms:created>
  <dcterms:modified xsi:type="dcterms:W3CDTF">2022-11-14T12:48:50Z</dcterms:modified>
</cp:coreProperties>
</file>