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73" r:id="rId2"/>
    <p:sldMasterId id="2147483844" r:id="rId3"/>
  </p:sldMasterIdLst>
  <p:notesMasterIdLst>
    <p:notesMasterId r:id="rId35"/>
  </p:notesMasterIdLst>
  <p:sldIdLst>
    <p:sldId id="359" r:id="rId4"/>
    <p:sldId id="304" r:id="rId5"/>
    <p:sldId id="340" r:id="rId6"/>
    <p:sldId id="305" r:id="rId7"/>
    <p:sldId id="306" r:id="rId8"/>
    <p:sldId id="280" r:id="rId9"/>
    <p:sldId id="348" r:id="rId10"/>
    <p:sldId id="346" r:id="rId11"/>
    <p:sldId id="347" r:id="rId12"/>
    <p:sldId id="349" r:id="rId13"/>
    <p:sldId id="313" r:id="rId14"/>
    <p:sldId id="314" r:id="rId15"/>
    <p:sldId id="350" r:id="rId16"/>
    <p:sldId id="341" r:id="rId17"/>
    <p:sldId id="286" r:id="rId18"/>
    <p:sldId id="285" r:id="rId19"/>
    <p:sldId id="342" r:id="rId20"/>
    <p:sldId id="268" r:id="rId21"/>
    <p:sldId id="289" r:id="rId22"/>
    <p:sldId id="343" r:id="rId23"/>
    <p:sldId id="292" r:id="rId24"/>
    <p:sldId id="351" r:id="rId25"/>
    <p:sldId id="291" r:id="rId26"/>
    <p:sldId id="294" r:id="rId27"/>
    <p:sldId id="312" r:id="rId28"/>
    <p:sldId id="321" r:id="rId29"/>
    <p:sldId id="357" r:id="rId30"/>
    <p:sldId id="353" r:id="rId31"/>
    <p:sldId id="352" r:id="rId32"/>
    <p:sldId id="358" r:id="rId33"/>
    <p:sldId id="309" r:id="rId34"/>
  </p:sldIdLst>
  <p:sldSz cx="9144000" cy="5143500" type="screen16x9"/>
  <p:notesSz cx="6858000" cy="9144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99"/>
    <a:srgbClr val="006600"/>
    <a:srgbClr val="00CC00"/>
    <a:srgbClr val="C7FDC7"/>
    <a:srgbClr val="CFFDCF"/>
    <a:srgbClr val="0033CC"/>
    <a:srgbClr val="0AD41D"/>
    <a:srgbClr val="CC3300"/>
    <a:srgbClr val="FFC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384"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498C0F-5DE0-4B61-89CE-2E47D08A9DBF}" type="datetimeFigureOut">
              <a:rPr lang="en-US" smtClean="0"/>
              <a:t>11/13/2022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902CB-EEFC-4246-A5B6-DEC63FF7E61B}" type="slidenum">
              <a:rPr lang="en-US" smtClean="0"/>
              <a:t>‹#›</a:t>
            </a:fld>
            <a:endParaRPr lang="en-US"/>
          </a:p>
        </p:txBody>
      </p:sp>
    </p:spTree>
    <p:extLst>
      <p:ext uri="{BB962C8B-B14F-4D97-AF65-F5344CB8AC3E}">
        <p14:creationId xmlns:p14="http://schemas.microsoft.com/office/powerpoint/2010/main" val="2043067560"/>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幻灯片图像占位符 1"/>
          <p:cNvSpPr>
            <a:spLocks noGrp="1" noRot="1" noChangeAspect="1" noChangeArrowheads="1" noTextEdit="1"/>
          </p:cNvSpPr>
          <p:nvPr>
            <p:ph type="sldImg"/>
          </p:nvPr>
        </p:nvSpPr>
        <p:spPr>
          <a:ln/>
        </p:spPr>
      </p:sp>
      <p:sp>
        <p:nvSpPr>
          <p:cNvPr id="1269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2698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defRPr>
            </a:lvl1pPr>
            <a:lvl2pPr marL="742950" indent="-285750">
              <a:defRPr sz="7200">
                <a:solidFill>
                  <a:schemeClr val="tx1"/>
                </a:solidFill>
                <a:latin typeface=".VnAvant" pitchFamily="34" charset="0"/>
              </a:defRPr>
            </a:lvl2pPr>
            <a:lvl3pPr marL="1143000" indent="-228600">
              <a:defRPr sz="7200">
                <a:solidFill>
                  <a:schemeClr val="tx1"/>
                </a:solidFill>
                <a:latin typeface=".VnAvant" pitchFamily="34" charset="0"/>
              </a:defRPr>
            </a:lvl3pPr>
            <a:lvl4pPr marL="1600200" indent="-228600">
              <a:defRPr sz="7200">
                <a:solidFill>
                  <a:schemeClr val="tx1"/>
                </a:solidFill>
                <a:latin typeface=".VnAvant" pitchFamily="34" charset="0"/>
              </a:defRPr>
            </a:lvl4pPr>
            <a:lvl5pPr marL="2057400" indent="-228600">
              <a:defRPr sz="7200">
                <a:solidFill>
                  <a:schemeClr val="tx1"/>
                </a:solidFill>
                <a:latin typeface=".VnAvant" pitchFamily="34" charset="0"/>
              </a:defRPr>
            </a:lvl5pPr>
            <a:lvl6pPr marL="2514600" indent="-228600" eaLnBrk="0" fontAlgn="base" hangingPunct="0">
              <a:spcBef>
                <a:spcPct val="0"/>
              </a:spcBef>
              <a:spcAft>
                <a:spcPct val="0"/>
              </a:spcAft>
              <a:defRPr sz="7200">
                <a:solidFill>
                  <a:schemeClr val="tx1"/>
                </a:solidFill>
                <a:latin typeface=".VnAvant" pitchFamily="34" charset="0"/>
              </a:defRPr>
            </a:lvl6pPr>
            <a:lvl7pPr marL="2971800" indent="-228600" eaLnBrk="0" fontAlgn="base" hangingPunct="0">
              <a:spcBef>
                <a:spcPct val="0"/>
              </a:spcBef>
              <a:spcAft>
                <a:spcPct val="0"/>
              </a:spcAft>
              <a:defRPr sz="7200">
                <a:solidFill>
                  <a:schemeClr val="tx1"/>
                </a:solidFill>
                <a:latin typeface=".VnAvant" pitchFamily="34" charset="0"/>
              </a:defRPr>
            </a:lvl7pPr>
            <a:lvl8pPr marL="3429000" indent="-228600" eaLnBrk="0" fontAlgn="base" hangingPunct="0">
              <a:spcBef>
                <a:spcPct val="0"/>
              </a:spcBef>
              <a:spcAft>
                <a:spcPct val="0"/>
              </a:spcAft>
              <a:defRPr sz="7200">
                <a:solidFill>
                  <a:schemeClr val="tx1"/>
                </a:solidFill>
                <a:latin typeface=".VnAvant" pitchFamily="34" charset="0"/>
              </a:defRPr>
            </a:lvl8pPr>
            <a:lvl9pPr marL="3886200" indent="-228600" eaLnBrk="0" fontAlgn="base" hangingPunct="0">
              <a:spcBef>
                <a:spcPct val="0"/>
              </a:spcBef>
              <a:spcAft>
                <a:spcPct val="0"/>
              </a:spcAft>
              <a:defRPr sz="7200">
                <a:solidFill>
                  <a:schemeClr val="tx1"/>
                </a:solidFill>
                <a:latin typeface=".VnAvant" pitchFamily="34" charset="0"/>
              </a:defRPr>
            </a:lvl9pPr>
          </a:lstStyle>
          <a:p>
            <a:fld id="{2A116532-2D7C-4A33-8761-F4070C313699}" type="slidenum">
              <a:rPr lang="zh-CN" altLang="en-US" sz="1200">
                <a:solidFill>
                  <a:srgbClr val="000000"/>
                </a:solidFill>
              </a:rPr>
              <a:pPr/>
              <a:t>2</a:t>
            </a:fld>
            <a:endParaRPr lang="zh-CN" altLang="en-US" sz="1200">
              <a:solidFill>
                <a:srgbClr val="000000"/>
              </a:solidFill>
            </a:endParaRPr>
          </a:p>
        </p:txBody>
      </p:sp>
    </p:spTree>
    <p:extLst>
      <p:ext uri="{BB962C8B-B14F-4D97-AF65-F5344CB8AC3E}">
        <p14:creationId xmlns:p14="http://schemas.microsoft.com/office/powerpoint/2010/main" val="3191831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46618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94308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040146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15</a:t>
            </a:fld>
            <a:endParaRPr lang="en-US"/>
          </a:p>
        </p:txBody>
      </p:sp>
    </p:spTree>
    <p:extLst>
      <p:ext uri="{BB962C8B-B14F-4D97-AF65-F5344CB8AC3E}">
        <p14:creationId xmlns:p14="http://schemas.microsoft.com/office/powerpoint/2010/main" val="4085890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16</a:t>
            </a:fld>
            <a:endParaRPr lang="en-US"/>
          </a:p>
        </p:txBody>
      </p:sp>
    </p:spTree>
    <p:extLst>
      <p:ext uri="{BB962C8B-B14F-4D97-AF65-F5344CB8AC3E}">
        <p14:creationId xmlns:p14="http://schemas.microsoft.com/office/powerpoint/2010/main" val="902167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28871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484136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477076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550809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09289A0-E98A-4A4B-BC4D-1E37AD999050}" type="slidenum">
              <a:rPr lang="zh-CN" altLang="en-US" smtClean="0">
                <a:solidFill>
                  <a:prstClr val="black"/>
                </a:solidFill>
                <a:latin typeface="Calibri"/>
                <a:ea typeface="宋体"/>
              </a:rPr>
              <a:pPr/>
              <a:t>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321007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318746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t>25</a:t>
            </a:fld>
            <a:endParaRPr lang="en-US"/>
          </a:p>
        </p:txBody>
      </p:sp>
    </p:spTree>
    <p:extLst>
      <p:ext uri="{BB962C8B-B14F-4D97-AF65-F5344CB8AC3E}">
        <p14:creationId xmlns:p14="http://schemas.microsoft.com/office/powerpoint/2010/main" val="2423827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26</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449772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từ</a:t>
            </a:r>
            <a:r>
              <a:rPr lang="en-US" baseline="0" dirty="0"/>
              <a:t> </a:t>
            </a:r>
            <a:r>
              <a:rPr lang="en-US" baseline="0" dirty="0" err="1"/>
              <a:t>để</a:t>
            </a:r>
            <a:r>
              <a:rPr lang="en-US" baseline="0" dirty="0"/>
              <a:t> </a:t>
            </a:r>
            <a:r>
              <a:rPr lang="en-US" baseline="0" dirty="0" err="1"/>
              <a:t>kiểm</a:t>
            </a:r>
            <a:r>
              <a:rPr lang="en-US" baseline="0" dirty="0"/>
              <a:t> </a:t>
            </a:r>
            <a:r>
              <a:rPr lang="en-US" baseline="0" dirty="0" err="1"/>
              <a:t>tra</a:t>
            </a:r>
            <a:r>
              <a:rPr lang="en-US" baseline="0" dirty="0"/>
              <a:t> </a:t>
            </a:r>
            <a:r>
              <a:rPr lang="en-US" baseline="0" dirty="0" err="1"/>
              <a:t>đáp</a:t>
            </a:r>
            <a:r>
              <a:rPr lang="en-US" baseline="0" dirty="0"/>
              <a:t> </a:t>
            </a:r>
            <a:r>
              <a:rPr lang="en-US" baseline="0"/>
              <a:t>án</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253688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31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70332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幻灯片图像占位符 1"/>
          <p:cNvSpPr>
            <a:spLocks noGrp="1" noRot="1" noChangeAspect="1" noChangeArrowheads="1" noTextEdit="1"/>
          </p:cNvSpPr>
          <p:nvPr>
            <p:ph type="sldImg"/>
          </p:nvPr>
        </p:nvSpPr>
        <p:spPr>
          <a:ln/>
        </p:spPr>
      </p:sp>
      <p:sp>
        <p:nvSpPr>
          <p:cNvPr id="1290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2902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defRPr>
            </a:lvl1pPr>
            <a:lvl2pPr marL="742950" indent="-285750">
              <a:defRPr sz="7200">
                <a:solidFill>
                  <a:schemeClr val="tx1"/>
                </a:solidFill>
                <a:latin typeface=".VnAvant" pitchFamily="34" charset="0"/>
              </a:defRPr>
            </a:lvl2pPr>
            <a:lvl3pPr marL="1143000" indent="-228600">
              <a:defRPr sz="7200">
                <a:solidFill>
                  <a:schemeClr val="tx1"/>
                </a:solidFill>
                <a:latin typeface=".VnAvant" pitchFamily="34" charset="0"/>
              </a:defRPr>
            </a:lvl3pPr>
            <a:lvl4pPr marL="1600200" indent="-228600">
              <a:defRPr sz="7200">
                <a:solidFill>
                  <a:schemeClr val="tx1"/>
                </a:solidFill>
                <a:latin typeface=".VnAvant" pitchFamily="34" charset="0"/>
              </a:defRPr>
            </a:lvl4pPr>
            <a:lvl5pPr marL="2057400" indent="-228600">
              <a:defRPr sz="7200">
                <a:solidFill>
                  <a:schemeClr val="tx1"/>
                </a:solidFill>
                <a:latin typeface=".VnAvant" pitchFamily="34" charset="0"/>
              </a:defRPr>
            </a:lvl5pPr>
            <a:lvl6pPr marL="2514600" indent="-228600" eaLnBrk="0" fontAlgn="base" hangingPunct="0">
              <a:spcBef>
                <a:spcPct val="0"/>
              </a:spcBef>
              <a:spcAft>
                <a:spcPct val="0"/>
              </a:spcAft>
              <a:defRPr sz="7200">
                <a:solidFill>
                  <a:schemeClr val="tx1"/>
                </a:solidFill>
                <a:latin typeface=".VnAvant" pitchFamily="34" charset="0"/>
              </a:defRPr>
            </a:lvl6pPr>
            <a:lvl7pPr marL="2971800" indent="-228600" eaLnBrk="0" fontAlgn="base" hangingPunct="0">
              <a:spcBef>
                <a:spcPct val="0"/>
              </a:spcBef>
              <a:spcAft>
                <a:spcPct val="0"/>
              </a:spcAft>
              <a:defRPr sz="7200">
                <a:solidFill>
                  <a:schemeClr val="tx1"/>
                </a:solidFill>
                <a:latin typeface=".VnAvant" pitchFamily="34" charset="0"/>
              </a:defRPr>
            </a:lvl7pPr>
            <a:lvl8pPr marL="3429000" indent="-228600" eaLnBrk="0" fontAlgn="base" hangingPunct="0">
              <a:spcBef>
                <a:spcPct val="0"/>
              </a:spcBef>
              <a:spcAft>
                <a:spcPct val="0"/>
              </a:spcAft>
              <a:defRPr sz="7200">
                <a:solidFill>
                  <a:schemeClr val="tx1"/>
                </a:solidFill>
                <a:latin typeface=".VnAvant" pitchFamily="34" charset="0"/>
              </a:defRPr>
            </a:lvl8pPr>
            <a:lvl9pPr marL="3886200" indent="-228600" eaLnBrk="0" fontAlgn="base" hangingPunct="0">
              <a:spcBef>
                <a:spcPct val="0"/>
              </a:spcBef>
              <a:spcAft>
                <a:spcPct val="0"/>
              </a:spcAft>
              <a:defRPr sz="7200">
                <a:solidFill>
                  <a:schemeClr val="tx1"/>
                </a:solidFill>
                <a:latin typeface=".VnAvant" pitchFamily="34" charset="0"/>
              </a:defRPr>
            </a:lvl9pPr>
          </a:lstStyle>
          <a:p>
            <a:fld id="{7E5F7DB2-5526-4C4E-AF54-6F8F982C64EA}" type="slidenum">
              <a:rPr lang="zh-CN" altLang="en-US" sz="1200">
                <a:solidFill>
                  <a:srgbClr val="000000"/>
                </a:solidFill>
              </a:rPr>
              <a:pPr/>
              <a:t>4</a:t>
            </a:fld>
            <a:endParaRPr lang="zh-CN" altLang="en-US" sz="1200">
              <a:solidFill>
                <a:srgbClr val="000000"/>
              </a:solidFill>
            </a:endParaRPr>
          </a:p>
        </p:txBody>
      </p:sp>
    </p:spTree>
    <p:extLst>
      <p:ext uri="{BB962C8B-B14F-4D97-AF65-F5344CB8AC3E}">
        <p14:creationId xmlns:p14="http://schemas.microsoft.com/office/powerpoint/2010/main" val="1681133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2143774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71956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9" name="Google Shape;31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63351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9</a:t>
            </a:fld>
            <a:endParaRPr lang="en-US"/>
          </a:p>
        </p:txBody>
      </p:sp>
    </p:spTree>
    <p:extLst>
      <p:ext uri="{BB962C8B-B14F-4D97-AF65-F5344CB8AC3E}">
        <p14:creationId xmlns:p14="http://schemas.microsoft.com/office/powerpoint/2010/main" val="232266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10</a:t>
            </a:fld>
            <a:endParaRPr lang="en-US"/>
          </a:p>
        </p:txBody>
      </p:sp>
    </p:spTree>
    <p:extLst>
      <p:ext uri="{BB962C8B-B14F-4D97-AF65-F5344CB8AC3E}">
        <p14:creationId xmlns:p14="http://schemas.microsoft.com/office/powerpoint/2010/main" val="4016746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405174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2" y="1390651"/>
            <a:ext cx="6858000" cy="1241822"/>
          </a:xfrm>
        </p:spPr>
        <p:txBody>
          <a:bodyPr lIns="68525" tIns="34265" rIns="68525" bIns="34265"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2" y="2701528"/>
            <a:ext cx="6858000" cy="1241822"/>
          </a:xfrm>
        </p:spPr>
        <p:txBody>
          <a:bodyPr lIns="68525" tIns="34265" rIns="68525" bIns="34265">
            <a:normAutofit/>
          </a:bodyPr>
          <a:lstStyle>
            <a:lvl1pPr marL="0" indent="0" algn="ctr">
              <a:buNone/>
              <a:defRPr sz="1400"/>
            </a:lvl1pPr>
            <a:lvl2pPr marL="342617" indent="0" algn="ctr">
              <a:buNone/>
              <a:defRPr sz="1500"/>
            </a:lvl2pPr>
            <a:lvl3pPr marL="685233" indent="0" algn="ctr">
              <a:buNone/>
              <a:defRPr sz="1400"/>
            </a:lvl3pPr>
            <a:lvl4pPr marL="1027851" indent="0" algn="ctr">
              <a:buNone/>
              <a:defRPr sz="1200"/>
            </a:lvl4pPr>
            <a:lvl5pPr marL="1370466" indent="0" algn="ctr">
              <a:buNone/>
              <a:defRPr sz="1200"/>
            </a:lvl5pPr>
            <a:lvl6pPr marL="1713083" indent="0" algn="ctr">
              <a:buNone/>
              <a:defRPr sz="1200"/>
            </a:lvl6pPr>
            <a:lvl7pPr marL="2055698" indent="0" algn="ctr">
              <a:buNone/>
              <a:defRPr sz="1200"/>
            </a:lvl7pPr>
            <a:lvl8pPr marL="2398311" indent="0" algn="ctr">
              <a:buNone/>
              <a:defRPr sz="1200"/>
            </a:lvl8pPr>
            <a:lvl9pPr marL="274092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D997B5FA-0921-464F-AAE1-844C04324D75}" type="datetimeFigureOut">
              <a:rPr lang="zh-CN" altLang="en-US" sz="1400" smtClean="0">
                <a:solidFill>
                  <a:srgbClr val="000000"/>
                </a:solidFill>
              </a:rPr>
              <a:pPr defTabSz="685233"/>
              <a:t>2022/11/13</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565CE74E-AB26-4998-AD42-012C4C1AD076}"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356154854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2022/11/13</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
        <p:nvSpPr>
          <p:cNvPr id="7" name="内容占位符 6"/>
          <p:cNvSpPr>
            <a:spLocks noGrp="1"/>
          </p:cNvSpPr>
          <p:nvPr>
            <p:ph sz="quarter" idx="13"/>
          </p:nvPr>
        </p:nvSpPr>
        <p:spPr>
          <a:xfrm>
            <a:off x="628652" y="413659"/>
            <a:ext cx="7886700" cy="4169228"/>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9409741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6" name="内容占位符 6"/>
          <p:cNvSpPr>
            <a:spLocks noGrp="1"/>
          </p:cNvSpPr>
          <p:nvPr>
            <p:ph sz="quarter" idx="13"/>
          </p:nvPr>
        </p:nvSpPr>
        <p:spPr>
          <a:xfrm>
            <a:off x="420291" y="309750"/>
            <a:ext cx="8428434" cy="4181321"/>
          </a:xfrm>
          <a:prstGeom prst="rect">
            <a:avLst/>
          </a:prstGeom>
        </p:spPr>
        <p:txBody>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a:extLst>
              <a:ext uri="{FF2B5EF4-FFF2-40B4-BE49-F238E27FC236}">
                <a16:creationId xmlns:a16="http://schemas.microsoft.com/office/drawing/2014/main" id="{7FD8F82B-B1D7-45E8-86AA-3F04DE50CF73}"/>
              </a:ext>
            </a:extLst>
          </p:cNvPr>
          <p:cNvSpPr>
            <a:spLocks noGrp="1"/>
          </p:cNvSpPr>
          <p:nvPr>
            <p:ph type="dt" sz="half" idx="14"/>
          </p:nvPr>
        </p:nvSpPr>
        <p:spPr>
          <a:xfrm>
            <a:off x="628650" y="4767268"/>
            <a:ext cx="2057400" cy="274637"/>
          </a:xfrm>
          <a:prstGeom prst="rect">
            <a:avLst/>
          </a:prstGeom>
        </p:spPr>
        <p:txBody>
          <a:bodyPr/>
          <a:lstStyle>
            <a:lvl1pPr eaLnBrk="0" fontAlgn="base" hangingPunct="0">
              <a:spcBef>
                <a:spcPct val="0"/>
              </a:spcBef>
              <a:spcAft>
                <a:spcPct val="0"/>
              </a:spcAft>
              <a:defRPr/>
            </a:lvl1pPr>
          </a:lstStyle>
          <a:p>
            <a:pPr>
              <a:defRPr/>
            </a:pPr>
            <a:fld id="{5C09A4C0-B550-46CC-AFA1-22504957D015}" type="datetimeFigureOut">
              <a:rPr lang="zh-CN" altLang="en-US"/>
              <a:pPr>
                <a:defRPr/>
              </a:pPr>
              <a:t>2022/11/13</a:t>
            </a:fld>
            <a:endParaRPr lang="zh-CN" altLang="en-US"/>
          </a:p>
        </p:txBody>
      </p:sp>
      <p:sp>
        <p:nvSpPr>
          <p:cNvPr id="4" name="页脚占位符 3">
            <a:extLst>
              <a:ext uri="{FF2B5EF4-FFF2-40B4-BE49-F238E27FC236}">
                <a16:creationId xmlns:a16="http://schemas.microsoft.com/office/drawing/2014/main" id="{06822F05-567D-4620-B03D-D2EA781AEF82}"/>
              </a:ext>
            </a:extLst>
          </p:cNvPr>
          <p:cNvSpPr>
            <a:spLocks noGrp="1"/>
          </p:cNvSpPr>
          <p:nvPr>
            <p:ph type="ftr" sz="quarter" idx="15"/>
          </p:nvPr>
        </p:nvSpPr>
        <p:spPr>
          <a:xfrm>
            <a:off x="3028950" y="4767268"/>
            <a:ext cx="3086100" cy="274637"/>
          </a:xfrm>
          <a:prstGeom prst="rect">
            <a:avLst/>
          </a:prstGeom>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a16="http://schemas.microsoft.com/office/drawing/2014/main" id="{6907E1F2-01AE-4D98-BC1C-0D00B95345B5}"/>
              </a:ext>
            </a:extLst>
          </p:cNvPr>
          <p:cNvSpPr>
            <a:spLocks noGrp="1"/>
          </p:cNvSpPr>
          <p:nvPr>
            <p:ph type="sldNum" sz="quarter" idx="16"/>
          </p:nvPr>
        </p:nvSpPr>
        <p:spPr>
          <a:xfrm>
            <a:off x="6457950" y="4767268"/>
            <a:ext cx="2057400" cy="274637"/>
          </a:xfrm>
          <a:prstGeom prst="rect">
            <a:avLst/>
          </a:prstGeom>
        </p:spPr>
        <p:txBody>
          <a:bodyPr/>
          <a:lstStyle>
            <a:lvl1pPr eaLnBrk="0" hangingPunct="0">
              <a:defRPr/>
            </a:lvl1pPr>
          </a:lstStyle>
          <a:p>
            <a:fld id="{93382112-599A-4B7B-9B2B-2D4A2229EBD3}" type="slidenum">
              <a:rPr lang="zh-CN" altLang="en-US"/>
              <a:pPr/>
              <a:t>‹#›</a:t>
            </a:fld>
            <a:endParaRPr lang="zh-CN" altLang="en-US"/>
          </a:p>
        </p:txBody>
      </p:sp>
    </p:spTree>
    <p:extLst>
      <p:ext uri="{BB962C8B-B14F-4D97-AF65-F5344CB8AC3E}">
        <p14:creationId xmlns:p14="http://schemas.microsoft.com/office/powerpoint/2010/main" val="19845739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43"/>
            <a:ext cx="7886700" cy="60483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8"/>
            <a:ext cx="2057400" cy="274637"/>
          </a:xfrm>
          <a:prstGeom prst="rect">
            <a:avLst/>
          </a:prstGeom>
        </p:spPr>
        <p:txBody>
          <a:bodyPr/>
          <a:lstStyle/>
          <a:p>
            <a:fld id="{0D97D2F0-408F-4027-B3A3-DAD63533FFB2}" type="datetimeFigureOut">
              <a:rPr lang="zh-CN" altLang="en-US" smtClean="0">
                <a:solidFill>
                  <a:srgbClr val="3F3F3F">
                    <a:tint val="75000"/>
                  </a:srgbClr>
                </a:solidFill>
              </a:rPr>
              <a:pPr/>
              <a:t>2022/11/13</a:t>
            </a:fld>
            <a:endParaRPr lang="zh-CN" altLang="en-US">
              <a:solidFill>
                <a:srgbClr val="3F3F3F">
                  <a:tint val="75000"/>
                </a:srgbClr>
              </a:solidFill>
            </a:endParaRPr>
          </a:p>
        </p:txBody>
      </p:sp>
      <p:sp>
        <p:nvSpPr>
          <p:cNvPr id="4" name="页脚占位符 3"/>
          <p:cNvSpPr>
            <a:spLocks noGrp="1"/>
          </p:cNvSpPr>
          <p:nvPr>
            <p:ph type="ftr" sz="quarter" idx="11"/>
          </p:nvPr>
        </p:nvSpPr>
        <p:spPr>
          <a:xfrm>
            <a:off x="3028950" y="4767268"/>
            <a:ext cx="3086100" cy="274637"/>
          </a:xfrm>
          <a:prstGeom prst="rect">
            <a:avLst/>
          </a:prstGeom>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a:xfrm>
            <a:off x="6457950" y="4767268"/>
            <a:ext cx="2057400" cy="274637"/>
          </a:xfrm>
          <a:prstGeom prst="rect">
            <a:avLst/>
          </a:prstGeom>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0728099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8"/>
            <a:ext cx="2057400" cy="274637"/>
          </a:xfrm>
          <a:prstGeom prst="rect">
            <a:avLst/>
          </a:prstGeom>
        </p:spPr>
        <p:txBody>
          <a:bodyPr/>
          <a:lstStyle/>
          <a:p>
            <a:fld id="{0D97D2F0-408F-4027-B3A3-DAD63533FFB2}" type="datetimeFigureOut">
              <a:rPr lang="zh-CN" altLang="en-US" smtClean="0">
                <a:solidFill>
                  <a:srgbClr val="3F3F3F">
                    <a:tint val="75000"/>
                  </a:srgbClr>
                </a:solidFill>
              </a:rPr>
              <a:pPr/>
              <a:t>2022/11/13</a:t>
            </a:fld>
            <a:endParaRPr lang="zh-CN" altLang="en-US">
              <a:solidFill>
                <a:srgbClr val="3F3F3F">
                  <a:tint val="75000"/>
                </a:srgbClr>
              </a:solidFill>
            </a:endParaRPr>
          </a:p>
        </p:txBody>
      </p:sp>
      <p:sp>
        <p:nvSpPr>
          <p:cNvPr id="4" name="页脚占位符 3"/>
          <p:cNvSpPr>
            <a:spLocks noGrp="1"/>
          </p:cNvSpPr>
          <p:nvPr>
            <p:ph type="ftr" sz="quarter" idx="11"/>
          </p:nvPr>
        </p:nvSpPr>
        <p:spPr>
          <a:xfrm>
            <a:off x="3028950" y="4767268"/>
            <a:ext cx="3086100" cy="274637"/>
          </a:xfrm>
          <a:prstGeom prst="rect">
            <a:avLst/>
          </a:prstGeom>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a:xfrm>
            <a:off x="6457950" y="4767268"/>
            <a:ext cx="2057400" cy="274637"/>
          </a:xfrm>
          <a:prstGeom prst="rect">
            <a:avLst/>
          </a:prstGeom>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内容占位符 6"/>
          <p:cNvSpPr>
            <a:spLocks noGrp="1"/>
          </p:cNvSpPr>
          <p:nvPr>
            <p:ph sz="quarter" idx="13"/>
          </p:nvPr>
        </p:nvSpPr>
        <p:spPr>
          <a:xfrm>
            <a:off x="420291" y="309722"/>
            <a:ext cx="8428434" cy="4181321"/>
          </a:xfrm>
          <a:prstGeom prst="rect">
            <a:avLst/>
          </a:prstGeom>
        </p:spPr>
        <p:txBody>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380096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内容">
    <p:spTree>
      <p:nvGrpSpPr>
        <p:cNvPr id="1" name=""/>
        <p:cNvGrpSpPr/>
        <p:nvPr/>
      </p:nvGrpSpPr>
      <p:grpSpPr>
        <a:xfrm>
          <a:off x="0" y="0"/>
          <a:ext cx="0" cy="0"/>
          <a:chOff x="0" y="0"/>
          <a:chExt cx="0" cy="0"/>
        </a:xfrm>
      </p:grpSpPr>
      <p:sp>
        <p:nvSpPr>
          <p:cNvPr id="6" name="内容占位符 6"/>
          <p:cNvSpPr>
            <a:spLocks noGrp="1"/>
          </p:cNvSpPr>
          <p:nvPr>
            <p:ph sz="quarter" idx="13"/>
          </p:nvPr>
        </p:nvSpPr>
        <p:spPr>
          <a:xfrm>
            <a:off x="420291" y="309762"/>
            <a:ext cx="8428434" cy="4181321"/>
          </a:xfrm>
          <a:prstGeom prst="rect">
            <a:avLst/>
          </a:prstGeom>
        </p:spPr>
        <p:txBody>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a:extLst>
              <a:ext uri="{FF2B5EF4-FFF2-40B4-BE49-F238E27FC236}">
                <a16:creationId xmlns:a16="http://schemas.microsoft.com/office/drawing/2014/main" id="{0C85593C-BBAB-4BE6-B08C-0CEA391A4BBE}"/>
              </a:ext>
            </a:extLst>
          </p:cNvPr>
          <p:cNvSpPr>
            <a:spLocks noGrp="1"/>
          </p:cNvSpPr>
          <p:nvPr>
            <p:ph type="dt" sz="half" idx="14"/>
          </p:nvPr>
        </p:nvSpPr>
        <p:spPr>
          <a:xfrm>
            <a:off x="628650" y="4767268"/>
            <a:ext cx="2057400" cy="274637"/>
          </a:xfrm>
          <a:prstGeom prst="rect">
            <a:avLst/>
          </a:prstGeom>
        </p:spPr>
        <p:txBody>
          <a:bodyPr/>
          <a:lstStyle>
            <a:lvl1pPr eaLnBrk="0" fontAlgn="base" hangingPunct="0">
              <a:spcBef>
                <a:spcPct val="0"/>
              </a:spcBef>
              <a:spcAft>
                <a:spcPct val="0"/>
              </a:spcAft>
              <a:defRPr/>
            </a:lvl1pPr>
          </a:lstStyle>
          <a:p>
            <a:pPr>
              <a:defRPr/>
            </a:pPr>
            <a:fld id="{1AEB8963-0F3D-4EA0-A168-2974D4066645}" type="datetimeFigureOut">
              <a:rPr lang="zh-CN" altLang="en-US"/>
              <a:pPr>
                <a:defRPr/>
              </a:pPr>
              <a:t>2022/11/13</a:t>
            </a:fld>
            <a:endParaRPr lang="zh-CN" altLang="en-US"/>
          </a:p>
        </p:txBody>
      </p:sp>
      <p:sp>
        <p:nvSpPr>
          <p:cNvPr id="4" name="页脚占位符 3">
            <a:extLst>
              <a:ext uri="{FF2B5EF4-FFF2-40B4-BE49-F238E27FC236}">
                <a16:creationId xmlns:a16="http://schemas.microsoft.com/office/drawing/2014/main" id="{E8316BCD-1B6D-4690-A617-E5817AA313D1}"/>
              </a:ext>
            </a:extLst>
          </p:cNvPr>
          <p:cNvSpPr>
            <a:spLocks noGrp="1"/>
          </p:cNvSpPr>
          <p:nvPr>
            <p:ph type="ftr" sz="quarter" idx="15"/>
          </p:nvPr>
        </p:nvSpPr>
        <p:spPr>
          <a:xfrm>
            <a:off x="3028950" y="4767268"/>
            <a:ext cx="3086100" cy="274637"/>
          </a:xfrm>
          <a:prstGeom prst="rect">
            <a:avLst/>
          </a:prstGeom>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a16="http://schemas.microsoft.com/office/drawing/2014/main" id="{3C837053-737B-4D18-900C-D385E32689A8}"/>
              </a:ext>
            </a:extLst>
          </p:cNvPr>
          <p:cNvSpPr>
            <a:spLocks noGrp="1"/>
          </p:cNvSpPr>
          <p:nvPr>
            <p:ph type="sldNum" sz="quarter" idx="16"/>
          </p:nvPr>
        </p:nvSpPr>
        <p:spPr>
          <a:xfrm>
            <a:off x="6457950" y="4767268"/>
            <a:ext cx="2057400" cy="274637"/>
          </a:xfrm>
          <a:prstGeom prst="rect">
            <a:avLst/>
          </a:prstGeom>
        </p:spPr>
        <p:txBody>
          <a:bodyPr/>
          <a:lstStyle>
            <a:lvl1pPr eaLnBrk="0" hangingPunct="0">
              <a:defRPr/>
            </a:lvl1pPr>
          </a:lstStyle>
          <a:p>
            <a:fld id="{4EDD2D6B-CCEC-4E83-BF11-3F32DEB0B2A7}" type="slidenum">
              <a:rPr lang="zh-CN" altLang="en-US"/>
              <a:pPr/>
              <a:t>‹#›</a:t>
            </a:fld>
            <a:endParaRPr lang="zh-CN" altLang="en-US"/>
          </a:p>
        </p:txBody>
      </p:sp>
    </p:spTree>
    <p:extLst>
      <p:ext uri="{BB962C8B-B14F-4D97-AF65-F5344CB8AC3E}">
        <p14:creationId xmlns:p14="http://schemas.microsoft.com/office/powerpoint/2010/main" val="371851729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43"/>
            <a:ext cx="7886700" cy="604837"/>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403FB9-CDBE-4D5A-9D88-DBC771E3AA46}"/>
              </a:ext>
            </a:extLst>
          </p:cNvPr>
          <p:cNvSpPr>
            <a:spLocks noGrp="1"/>
          </p:cNvSpPr>
          <p:nvPr>
            <p:ph type="dt" sz="half" idx="10"/>
          </p:nvPr>
        </p:nvSpPr>
        <p:spPr>
          <a:xfrm>
            <a:off x="628650" y="4767268"/>
            <a:ext cx="2057400" cy="274637"/>
          </a:xfrm>
          <a:prstGeom prst="rect">
            <a:avLst/>
          </a:prstGeom>
        </p:spPr>
        <p:txBody>
          <a:bodyPr/>
          <a:lstStyle>
            <a:lvl1pPr eaLnBrk="0" fontAlgn="base" hangingPunct="0">
              <a:spcBef>
                <a:spcPct val="0"/>
              </a:spcBef>
              <a:spcAft>
                <a:spcPct val="0"/>
              </a:spcAft>
              <a:defRPr/>
            </a:lvl1pPr>
          </a:lstStyle>
          <a:p>
            <a:pPr>
              <a:defRPr/>
            </a:pPr>
            <a:fld id="{4BA63658-5E5A-4541-8B96-DFC23C534287}" type="datetimeFigureOut">
              <a:rPr lang="zh-CN" altLang="en-US"/>
              <a:pPr>
                <a:defRPr/>
              </a:pPr>
              <a:t>2022/11/13</a:t>
            </a:fld>
            <a:endParaRPr lang="zh-CN" altLang="en-US"/>
          </a:p>
        </p:txBody>
      </p:sp>
      <p:sp>
        <p:nvSpPr>
          <p:cNvPr id="4" name="页脚占位符 3">
            <a:extLst>
              <a:ext uri="{FF2B5EF4-FFF2-40B4-BE49-F238E27FC236}">
                <a16:creationId xmlns:a16="http://schemas.microsoft.com/office/drawing/2014/main" id="{9EC17627-89E2-41B9-84CC-69A5CA3D4D37}"/>
              </a:ext>
            </a:extLst>
          </p:cNvPr>
          <p:cNvSpPr>
            <a:spLocks noGrp="1"/>
          </p:cNvSpPr>
          <p:nvPr>
            <p:ph type="ftr" sz="quarter" idx="11"/>
          </p:nvPr>
        </p:nvSpPr>
        <p:spPr>
          <a:xfrm>
            <a:off x="3028950" y="4767268"/>
            <a:ext cx="3086100" cy="274637"/>
          </a:xfrm>
          <a:prstGeom prst="rect">
            <a:avLst/>
          </a:prstGeom>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a16="http://schemas.microsoft.com/office/drawing/2014/main" id="{1FCEB91B-C149-4E79-BE3D-92C25F09021F}"/>
              </a:ext>
            </a:extLst>
          </p:cNvPr>
          <p:cNvSpPr>
            <a:spLocks noGrp="1"/>
          </p:cNvSpPr>
          <p:nvPr>
            <p:ph type="sldNum" sz="quarter" idx="12"/>
          </p:nvPr>
        </p:nvSpPr>
        <p:spPr>
          <a:xfrm>
            <a:off x="6457950" y="4767268"/>
            <a:ext cx="2057400" cy="274637"/>
          </a:xfrm>
          <a:prstGeom prst="rect">
            <a:avLst/>
          </a:prstGeom>
        </p:spPr>
        <p:txBody>
          <a:bodyPr/>
          <a:lstStyle>
            <a:lvl1pPr eaLnBrk="0" hangingPunct="0">
              <a:defRPr/>
            </a:lvl1pPr>
          </a:lstStyle>
          <a:p>
            <a:fld id="{3DD99050-D0CB-4B35-800D-CE794B4342F2}" type="slidenum">
              <a:rPr lang="zh-CN" altLang="en-US"/>
              <a:pPr/>
              <a:t>‹#›</a:t>
            </a:fld>
            <a:endParaRPr lang="zh-CN" altLang="en-US"/>
          </a:p>
        </p:txBody>
      </p:sp>
    </p:spTree>
    <p:extLst>
      <p:ext uri="{BB962C8B-B14F-4D97-AF65-F5344CB8AC3E}">
        <p14:creationId xmlns:p14="http://schemas.microsoft.com/office/powerpoint/2010/main" val="346018776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6567"/>
          <a:stretch/>
        </p:blipFill>
        <p:spPr>
          <a:xfrm>
            <a:off x="-457200" y="2419350"/>
            <a:ext cx="9887803" cy="2728745"/>
          </a:xfrm>
          <a:prstGeom prst="rect">
            <a:avLst/>
          </a:prstGeom>
        </p:spPr>
      </p:pic>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2635" t="10561" b="66790"/>
          <a:stretch/>
        </p:blipFill>
        <p:spPr>
          <a:xfrm>
            <a:off x="8273772" y="-247650"/>
            <a:ext cx="870228" cy="1702665"/>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5174" b="25072"/>
          <a:stretch/>
        </p:blipFill>
        <p:spPr>
          <a:xfrm>
            <a:off x="3550" y="3915824"/>
            <a:ext cx="3428678" cy="1530348"/>
          </a:xfrm>
          <a:prstGeom prst="rect">
            <a:avLst/>
          </a:prstGeom>
        </p:spPr>
      </p:pic>
      <p:pic>
        <p:nvPicPr>
          <p:cNvPr id="11"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2635" t="10561" b="66790"/>
          <a:stretch/>
        </p:blipFill>
        <p:spPr>
          <a:xfrm rot="13265090">
            <a:off x="-263381" y="-262814"/>
            <a:ext cx="2015414" cy="1702665"/>
          </a:xfrm>
          <a:prstGeom prst="rect">
            <a:avLst/>
          </a:prstGeom>
        </p:spPr>
      </p:pic>
    </p:spTree>
    <p:extLst>
      <p:ext uri="{BB962C8B-B14F-4D97-AF65-F5344CB8AC3E}">
        <p14:creationId xmlns:p14="http://schemas.microsoft.com/office/powerpoint/2010/main" val="418574524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a:prstGeom prst="rect">
            <a:avLst/>
          </a:prstGeom>
        </p:spPr>
        <p:txBody>
          <a:bodyPr/>
          <a:lstStyle/>
          <a:p>
            <a:fld id="{0D97D2F0-408F-4027-B3A3-DAD63533FFB2}" type="datetimeFigureOut">
              <a:rPr lang="zh-CN" altLang="en-US" smtClean="0">
                <a:solidFill>
                  <a:srgbClr val="3F3F3F">
                    <a:tint val="75000"/>
                  </a:srgbClr>
                </a:solidFill>
              </a:rPr>
              <a:pPr/>
              <a:t>2022/11/13</a:t>
            </a:fld>
            <a:endParaRPr lang="zh-CN" altLang="en-US">
              <a:solidFill>
                <a:srgbClr val="3F3F3F">
                  <a:tint val="75000"/>
                </a:srgbClr>
              </a:solidFill>
            </a:endParaRPr>
          </a:p>
        </p:txBody>
      </p:sp>
      <p:sp>
        <p:nvSpPr>
          <p:cNvPr id="4" name="页脚占位符 3"/>
          <p:cNvSpPr>
            <a:spLocks noGrp="1"/>
          </p:cNvSpPr>
          <p:nvPr>
            <p:ph type="ftr" sz="quarter" idx="11"/>
          </p:nvPr>
        </p:nvSpPr>
        <p:spPr>
          <a:xfrm>
            <a:off x="3028950" y="4767264"/>
            <a:ext cx="3086100" cy="273844"/>
          </a:xfrm>
          <a:prstGeom prst="rect">
            <a:avLst/>
          </a:prstGeom>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a:xfrm>
            <a:off x="6457950" y="4767264"/>
            <a:ext cx="2057400" cy="273844"/>
          </a:xfrm>
          <a:prstGeom prst="rect">
            <a:avLst/>
          </a:prstGeom>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内容占位符 6"/>
          <p:cNvSpPr>
            <a:spLocks noGrp="1"/>
          </p:cNvSpPr>
          <p:nvPr>
            <p:ph sz="quarter" idx="13"/>
          </p:nvPr>
        </p:nvSpPr>
        <p:spPr>
          <a:xfrm>
            <a:off x="420291" y="309722"/>
            <a:ext cx="8428434" cy="4181321"/>
          </a:xfrm>
          <a:prstGeom prst="rect">
            <a:avLst/>
          </a:prstGeom>
        </p:spPr>
        <p:txBody>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491982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60576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4"/>
            <a:ext cx="2057400" cy="273844"/>
          </a:xfrm>
          <a:prstGeom prst="rect">
            <a:avLst/>
          </a:prstGeom>
        </p:spPr>
        <p:txBody>
          <a:bodyPr/>
          <a:lstStyle/>
          <a:p>
            <a:fld id="{0D97D2F0-408F-4027-B3A3-DAD63533FFB2}" type="datetimeFigureOut">
              <a:rPr lang="zh-CN" altLang="en-US" smtClean="0">
                <a:solidFill>
                  <a:srgbClr val="3F3F3F">
                    <a:tint val="75000"/>
                  </a:srgbClr>
                </a:solidFill>
              </a:rPr>
              <a:pPr/>
              <a:t>2022/11/13</a:t>
            </a:fld>
            <a:endParaRPr lang="zh-CN" altLang="en-US">
              <a:solidFill>
                <a:srgbClr val="3F3F3F">
                  <a:tint val="75000"/>
                </a:srgbClr>
              </a:solidFill>
            </a:endParaRPr>
          </a:p>
        </p:txBody>
      </p:sp>
      <p:sp>
        <p:nvSpPr>
          <p:cNvPr id="4" name="页脚占位符 3"/>
          <p:cNvSpPr>
            <a:spLocks noGrp="1"/>
          </p:cNvSpPr>
          <p:nvPr>
            <p:ph type="ftr" sz="quarter" idx="11"/>
          </p:nvPr>
        </p:nvSpPr>
        <p:spPr>
          <a:xfrm>
            <a:off x="3028950" y="4767264"/>
            <a:ext cx="3086100" cy="273844"/>
          </a:xfrm>
          <a:prstGeom prst="rect">
            <a:avLst/>
          </a:prstGeom>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a:xfrm>
            <a:off x="6457950" y="4767264"/>
            <a:ext cx="2057400" cy="273844"/>
          </a:xfrm>
          <a:prstGeom prst="rect">
            <a:avLst/>
          </a:prstGeom>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18039101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671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dirty="0"/>
              <a:t>单击此处编辑母版标题样式</a:t>
            </a:r>
          </a:p>
        </p:txBody>
      </p:sp>
      <p:sp>
        <p:nvSpPr>
          <p:cNvPr id="3" name="内容占位符 2"/>
          <p:cNvSpPr>
            <a:spLocks noGrp="1"/>
          </p:cNvSpPr>
          <p:nvPr>
            <p:ph idx="1"/>
          </p:nvPr>
        </p:nvSpPr>
        <p:spPr>
          <a:xfrm>
            <a:off x="628652" y="1369219"/>
            <a:ext cx="7886700" cy="3263504"/>
          </a:xfrm>
        </p:spPr>
        <p:txBody>
          <a:bodyPr lIns="68525" tIns="34265" rIns="68525" bIns="34265"/>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2022/11/13</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409631062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028880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338258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79738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23076703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2022/11/13</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86223882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2022/11/13</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787624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2022/11/13</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91344837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2022/11/13</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82046811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2022/11/13</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50097989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2022/11/13</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8819089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smtClean="0">
                <a:solidFill>
                  <a:srgbClr val="000000"/>
                </a:solidFill>
              </a:rPr>
              <a:pPr defTabSz="685233"/>
              <a:t>2022/11/13</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smtClean="0">
                <a:solidFill>
                  <a:srgbClr val="000000"/>
                </a:solidFill>
              </a:rPr>
              <a:pPr defTabSz="685233"/>
              <a:t>‹#›</a:t>
            </a:fld>
            <a:endParaRPr lang="zh-CN" altLang="en-US" sz="1400">
              <a:solidFill>
                <a:srgbClr val="000000"/>
              </a:solidFill>
            </a:endParaRPr>
          </a:p>
        </p:txBody>
      </p:sp>
      <p:sp>
        <p:nvSpPr>
          <p:cNvPr id="5" name="标题 4"/>
          <p:cNvSpPr>
            <a:spLocks noGrp="1"/>
          </p:cNvSpPr>
          <p:nvPr>
            <p:ph type="title" hasCustomPrompt="1"/>
          </p:nvPr>
        </p:nvSpPr>
        <p:spPr>
          <a:xfrm>
            <a:off x="628652" y="1640584"/>
            <a:ext cx="7886700" cy="1862336"/>
          </a:xfrm>
        </p:spPr>
        <p:txBody>
          <a:bodyPr lIns="68525" tIns="34265" rIns="68525" bIns="34265">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99811472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2022/11/13</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24437781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2022/11/13</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1848308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2022/11/13</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8416377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2022/11/13</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1193012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542B56-81D5-449E-91FE-D7BF1DEA4823}"/>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60A724C-72FF-4B92-8462-AC68753F6CAA}"/>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875E685-A719-4B08-B7A8-5CEC4B6D58F3}"/>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A006B3C-077E-4FC6-842E-CC7953E0683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A94819F-E80B-4836-81AD-76E87895502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650834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B4369-6BCA-4760-9913-C45A24FDA3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AD68E8-7F04-457D-AB10-8179FCF8142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2E1151-B88D-494D-AAD4-91C8CEC7C81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E4C85E-83DA-4F80-B411-714785B86ED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B23870-051B-4D70-B4F1-902B10EB68B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094549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D27798-5BCE-4325-BBBB-90DF0DC30C58}"/>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C9CA63C8-1323-4DF1-AB02-353B35B709E0}"/>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1E7B8CC-A987-405A-805F-2485AA2B294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D5E796D-1A37-47EB-BD01-9652463D9D5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0ADBC33-F25B-400C-BD45-C4CA7B9CD0F3}"/>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990161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9DFE4F-2B84-41E1-8211-06507916F5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FFF9-10A6-4051-A8FE-CE9FD076D81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9AD6C61-E8B5-4085-9FAB-DE1D9F4CBC6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BC6A4B7-7838-4DFC-8046-FCBCDB657A89}"/>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19C984A-3322-4DFC-B14E-EA8687C180C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FB2EB82-8014-449D-AB90-B39B1399726B}"/>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795328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597B5-0196-490A-8432-D074A4D945E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F48652-4BE9-4E68-84AB-93E513150B49}"/>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9AEEB2-882E-414C-A2CD-E8BAEF49B56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B48B98D-880C-4D8C-B54D-2AA3F895A14E}"/>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050129D-4527-44F7-B5CC-A019A5752CC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EC1FB3F-AD82-468C-BF5A-DC0955F3DD6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FC8C1A7-591A-477E-BAD7-7B290404F40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1A25384B-CD3B-4AC8-803B-9A078CA7DADD}"/>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657321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B1DA9C-A683-4455-88E2-E917E5D775D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3346D4-C59E-4EDD-BC3F-0F22601EAF98}"/>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1535B05-E151-41FE-8D5E-FE5B954A1C2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F8B5F42-F5CE-478A-9C0F-69A5CD9FA18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67129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1"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2022/11/13</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85709563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F99463-593A-407C-A6C7-D19F6273B917}"/>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1AB12E-71C3-403B-A0FF-FE3B0FC025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63828338-29F9-49FC-94BA-D83C4257CE2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828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8F5BB-6C9D-4D67-B6CC-7B55B4AF5A9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EE07226-C3A0-4EB3-B23E-D7E29A12CB7A}"/>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FEBF344-8133-4F86-86DF-B046ED5CCAE3}"/>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BB77D34-E6C3-40B0-A26C-29A8FCCD09B2}"/>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78189A-FD5F-4FB1-BCAB-8C7B8E4AD0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01A2989-F18A-4B8E-87F6-65B7A8A62D1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472608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0B3FCF-7806-4C06-BA18-97CA082A897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A2B5BC88-23BD-457E-8621-F49C89FF8B17}"/>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9443E366-E173-446C-9B6E-E0D6DB40270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AEA7C96-B40B-4699-9208-1A0F3B325444}"/>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B6FCE18-A565-4312-BAF2-EADE0B30CE1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536B630-DC4D-46BB-97C9-5AFF2EE88A5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67792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1FDECC-909A-4C23-9397-33522207CBE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12B38B3-3575-4D84-8DD1-88F4D1CB127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B741D6-8D93-4F86-BA27-94E4147D47E1}"/>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F83EB19-8577-4F5C-A04E-91812EC1F77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9E731E-EC2F-4B27-B2AD-7B6E9DAAD0E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669607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E2192D-6E71-4D23-A892-A672610A8BC8}"/>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D1B610-027C-4D98-9AE2-06D41F565999}"/>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C30B45-2F8E-44D8-8242-57EC00ACB19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2022/11/13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FA59E07-B34B-4920-AEC6-4B582C064A5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5630F09-93A4-4EE3-B212-7632D757B88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591868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273844"/>
            <a:ext cx="7886700" cy="994172"/>
          </a:xfrm>
        </p:spPr>
        <p:txBody>
          <a:bodyPr lIns="68525" tIns="34265" rIns="68525" bIns="34265" anchor="ctr" anchorCtr="0"/>
          <a:lstStyle/>
          <a:p>
            <a:r>
              <a:rPr lang="zh-CN" altLang="en-US"/>
              <a:t>单击此处编辑母版标题样式</a:t>
            </a:r>
          </a:p>
        </p:txBody>
      </p:sp>
      <p:sp>
        <p:nvSpPr>
          <p:cNvPr id="3" name="文本占位符 2"/>
          <p:cNvSpPr>
            <a:spLocks noGrp="1"/>
          </p:cNvSpPr>
          <p:nvPr>
            <p:ph type="body" idx="1"/>
          </p:nvPr>
        </p:nvSpPr>
        <p:spPr>
          <a:xfrm>
            <a:off x="629845" y="1308721"/>
            <a:ext cx="3868340"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5" y="1961718"/>
            <a:ext cx="3868340"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7" y="1308721"/>
            <a:ext cx="3887391"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7" y="1961718"/>
            <a:ext cx="3887391"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2022/11/13</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8676008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25" tIns="34265" rIns="68525" bIns="34265"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smtClean="0">
                <a:solidFill>
                  <a:srgbClr val="000000"/>
                </a:solidFill>
              </a:rPr>
              <a:pPr defTabSz="685233"/>
              <a:t>2022/11/13</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smtClean="0">
                <a:solidFill>
                  <a:srgbClr val="000000"/>
                </a:solidFill>
              </a:rPr>
              <a:pPr defTabSz="68523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2"/>
            <a:ext cx="4286250" cy="889453"/>
          </a:xfrm>
        </p:spPr>
        <p:txBody>
          <a:bodyPr lIns="68525" tIns="34265" rIns="68525" bIns="34265">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1253493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2022/11/13</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61953702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1" y="535266"/>
            <a:ext cx="3511241" cy="1071121"/>
          </a:xfrm>
        </p:spPr>
        <p:txBody>
          <a:bodyPr lIns="68525" tIns="34265" rIns="68525" bIns="34265"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25" tIns="34265" rIns="68525" bIns="34265"/>
          <a:lstStyle>
            <a:lvl1pPr marL="0" indent="0">
              <a:buNone/>
              <a:defRPr sz="2400"/>
            </a:lvl1pPr>
            <a:lvl2pPr marL="342617" indent="0">
              <a:buNone/>
              <a:defRPr sz="2100"/>
            </a:lvl2pPr>
            <a:lvl3pPr marL="685233" indent="0">
              <a:buNone/>
              <a:defRPr sz="1800"/>
            </a:lvl3pPr>
            <a:lvl4pPr marL="1027851" indent="0">
              <a:buNone/>
              <a:defRPr sz="1500"/>
            </a:lvl4pPr>
            <a:lvl5pPr marL="1370466" indent="0">
              <a:buNone/>
              <a:defRPr sz="1500"/>
            </a:lvl5pPr>
            <a:lvl6pPr marL="1713083" indent="0">
              <a:buNone/>
              <a:defRPr sz="1500"/>
            </a:lvl6pPr>
            <a:lvl7pPr marL="2055698" indent="0">
              <a:buNone/>
              <a:defRPr sz="1500"/>
            </a:lvl7pPr>
            <a:lvl8pPr marL="2398311" indent="0">
              <a:buNone/>
              <a:defRPr sz="1500"/>
            </a:lvl8pPr>
            <a:lvl9pPr marL="2740928" indent="0">
              <a:buNone/>
              <a:defRPr sz="1500"/>
            </a:lvl9pPr>
          </a:lstStyle>
          <a:p>
            <a:endParaRPr lang="zh-CN" altLang="en-US" dirty="0"/>
          </a:p>
        </p:txBody>
      </p:sp>
      <p:sp>
        <p:nvSpPr>
          <p:cNvPr id="4" name="文本占位符 3"/>
          <p:cNvSpPr>
            <a:spLocks noGrp="1"/>
          </p:cNvSpPr>
          <p:nvPr>
            <p:ph type="body" sz="half" idx="2"/>
          </p:nvPr>
        </p:nvSpPr>
        <p:spPr>
          <a:xfrm>
            <a:off x="628661" y="1735406"/>
            <a:ext cx="3511241" cy="2858691"/>
          </a:xfrm>
        </p:spPr>
        <p:txBody>
          <a:bodyPr lIns="68525" tIns="34265" rIns="68525" bIns="34265">
            <a:normAutofit/>
          </a:bodyPr>
          <a:lstStyle>
            <a:lvl1pPr marL="0" indent="0">
              <a:buNone/>
              <a:defRPr sz="1400"/>
            </a:lvl1pPr>
            <a:lvl2pPr marL="342617" indent="0">
              <a:buNone/>
              <a:defRPr sz="1100"/>
            </a:lvl2pPr>
            <a:lvl3pPr marL="685233" indent="0">
              <a:buNone/>
              <a:defRPr sz="900"/>
            </a:lvl3pPr>
            <a:lvl4pPr marL="1027851" indent="0">
              <a:buNone/>
              <a:defRPr sz="800"/>
            </a:lvl4pPr>
            <a:lvl5pPr marL="1370466" indent="0">
              <a:buNone/>
              <a:defRPr sz="800"/>
            </a:lvl5pPr>
            <a:lvl6pPr marL="1713083" indent="0">
              <a:buNone/>
              <a:defRPr sz="800"/>
            </a:lvl6pPr>
            <a:lvl7pPr marL="2055698" indent="0">
              <a:buNone/>
              <a:defRPr sz="800"/>
            </a:lvl7pPr>
            <a:lvl8pPr marL="2398311" indent="0">
              <a:buNone/>
              <a:defRPr sz="800"/>
            </a:lvl8pPr>
            <a:lvl9pPr marL="274092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9EFD9D74-47D9-4702-A33C-335B63B48DBF}" type="datetimeFigureOut">
              <a:rPr lang="zh-CN" altLang="en-US" sz="1400" smtClean="0">
                <a:solidFill>
                  <a:srgbClr val="000000"/>
                </a:solidFill>
              </a:rPr>
              <a:pPr defTabSz="685233"/>
              <a:t>2022/11/13</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FABC47A4-756D-490B-A52F-7D9E2C9FC05F}"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97337309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5"/>
            <a:ext cx="681676" cy="4358879"/>
          </a:xfrm>
        </p:spPr>
        <p:txBody>
          <a:bodyPr vert="eaVert" lIns="68525" tIns="34265" rIns="68525" bIns="34265">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3" y="273855"/>
            <a:ext cx="7084832" cy="4358879"/>
          </a:xfrm>
        </p:spPr>
        <p:txBody>
          <a:bodyPr vert="eaVert"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2022/11/13</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68033309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ags" Target="../tags/tag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2.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12" name="文本框 11"/>
          <p:cNvSpPr txBox="1"/>
          <p:nvPr userDrawn="1"/>
        </p:nvSpPr>
        <p:spPr>
          <a:xfrm>
            <a:off x="2973229" y="1764517"/>
            <a:ext cx="3547586" cy="1165703"/>
          </a:xfrm>
          <a:prstGeom prst="rect">
            <a:avLst/>
          </a:prstGeom>
          <a:noFill/>
        </p:spPr>
        <p:txBody>
          <a:bodyPr wrap="square" lIns="68525" tIns="34265" rIns="68525" bIns="34265" rtlCol="0" anchor="t">
            <a:spAutoFit/>
          </a:bodyPr>
          <a:lstStyle/>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6"/>
            <a:ext cx="457200" cy="172976"/>
          </a:xfrm>
          <a:prstGeom prst="rect">
            <a:avLst/>
          </a:prstGeom>
          <a:noFill/>
        </p:spPr>
        <p:txBody>
          <a:bodyPr wrap="square" lIns="91374" tIns="45686" rIns="91374" bIns="45686" rtlCol="0">
            <a:spAutoFit/>
          </a:bodyPr>
          <a:lstStyle/>
          <a:p>
            <a:pPr algn="ctr" defTabSz="913667"/>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pic>
        <p:nvPicPr>
          <p:cNvPr id="8" name="Picture 7"/>
          <p:cNvPicPr>
            <a:picLocks noChangeAspect="1"/>
          </p:cNvPicPr>
          <p:nvPr userDrawn="1"/>
        </p:nvPicPr>
        <p:blipFill>
          <a:blip r:embed="rId26"/>
          <a:stretch>
            <a:fillRect/>
          </a:stretch>
        </p:blipFill>
        <p:spPr>
          <a:xfrm>
            <a:off x="0" y="0"/>
            <a:ext cx="9144000" cy="5143500"/>
          </a:xfrm>
          <a:prstGeom prst="rect">
            <a:avLst/>
          </a:prstGeom>
        </p:spPr>
      </p:pic>
      <p:pic>
        <p:nvPicPr>
          <p:cNvPr id="6" name="图片 3">
            <a:extLst>
              <a:ext uri="{FF2B5EF4-FFF2-40B4-BE49-F238E27FC236}">
                <a16:creationId xmlns:a16="http://schemas.microsoft.com/office/drawing/2014/main" id="{338A75AA-6B70-324F-8CA4-F427969E883A}"/>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3464" y="-314609"/>
            <a:ext cx="9528464" cy="5553359"/>
          </a:xfrm>
          <a:prstGeom prst="rect">
            <a:avLst/>
          </a:prstGeom>
        </p:spPr>
      </p:pic>
    </p:spTree>
    <p:extLst>
      <p:ext uri="{BB962C8B-B14F-4D97-AF65-F5344CB8AC3E}">
        <p14:creationId xmlns:p14="http://schemas.microsoft.com/office/powerpoint/2010/main" val="6938730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818" r:id="rId11"/>
    <p:sldLayoutId id="2147483873" r:id="rId12"/>
    <p:sldLayoutId id="2147483794" r:id="rId13"/>
    <p:sldLayoutId id="2147483806" r:id="rId14"/>
    <p:sldLayoutId id="2147483807" r:id="rId15"/>
    <p:sldLayoutId id="2147483875" r:id="rId16"/>
    <p:sldLayoutId id="2147483830" r:id="rId17"/>
    <p:sldLayoutId id="2147483831" r:id="rId18"/>
    <p:sldLayoutId id="2147483868" r:id="rId19"/>
    <p:sldLayoutId id="2147483869" r:id="rId20"/>
    <p:sldLayoutId id="2147483870" r:id="rId21"/>
    <p:sldLayoutId id="2147483871" r:id="rId22"/>
    <p:sldLayoutId id="2147483876" r:id="rId23"/>
  </p:sldLayoutIdLst>
  <p:transition/>
  <p:txStyles>
    <p:titleStyle>
      <a:lvl1pPr algn="l" defTabSz="68523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09" indent="-171309" algn="l" defTabSz="68523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3926" indent="-171309" algn="l" defTabSz="68523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543"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155"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774"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389"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07"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22"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240"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233" rtl="0" eaLnBrk="1" latinLnBrk="0" hangingPunct="1">
        <a:defRPr sz="1400" kern="1200">
          <a:solidFill>
            <a:schemeClr val="tx1"/>
          </a:solidFill>
          <a:latin typeface="+mn-lt"/>
          <a:ea typeface="+mn-ea"/>
          <a:cs typeface="+mn-cs"/>
        </a:defRPr>
      </a:lvl1pPr>
      <a:lvl2pPr marL="342617" algn="l" defTabSz="685233" rtl="0" eaLnBrk="1" latinLnBrk="0" hangingPunct="1">
        <a:defRPr sz="1400" kern="1200">
          <a:solidFill>
            <a:schemeClr val="tx1"/>
          </a:solidFill>
          <a:latin typeface="+mn-lt"/>
          <a:ea typeface="+mn-ea"/>
          <a:cs typeface="+mn-cs"/>
        </a:defRPr>
      </a:lvl2pPr>
      <a:lvl3pPr marL="685233" algn="l" defTabSz="685233" rtl="0" eaLnBrk="1" latinLnBrk="0" hangingPunct="1">
        <a:defRPr sz="1400" kern="1200">
          <a:solidFill>
            <a:schemeClr val="tx1"/>
          </a:solidFill>
          <a:latin typeface="+mn-lt"/>
          <a:ea typeface="+mn-ea"/>
          <a:cs typeface="+mn-cs"/>
        </a:defRPr>
      </a:lvl3pPr>
      <a:lvl4pPr marL="1027851" algn="l" defTabSz="685233" rtl="0" eaLnBrk="1" latinLnBrk="0" hangingPunct="1">
        <a:defRPr sz="1400" kern="1200">
          <a:solidFill>
            <a:schemeClr val="tx1"/>
          </a:solidFill>
          <a:latin typeface="+mn-lt"/>
          <a:ea typeface="+mn-ea"/>
          <a:cs typeface="+mn-cs"/>
        </a:defRPr>
      </a:lvl4pPr>
      <a:lvl5pPr marL="1370466" algn="l" defTabSz="685233" rtl="0" eaLnBrk="1" latinLnBrk="0" hangingPunct="1">
        <a:defRPr sz="1400" kern="1200">
          <a:solidFill>
            <a:schemeClr val="tx1"/>
          </a:solidFill>
          <a:latin typeface="+mn-lt"/>
          <a:ea typeface="+mn-ea"/>
          <a:cs typeface="+mn-cs"/>
        </a:defRPr>
      </a:lvl5pPr>
      <a:lvl6pPr marL="1713083" algn="l" defTabSz="685233" rtl="0" eaLnBrk="1" latinLnBrk="0" hangingPunct="1">
        <a:defRPr sz="1400" kern="1200">
          <a:solidFill>
            <a:schemeClr val="tx1"/>
          </a:solidFill>
          <a:latin typeface="+mn-lt"/>
          <a:ea typeface="+mn-ea"/>
          <a:cs typeface="+mn-cs"/>
        </a:defRPr>
      </a:lvl6pPr>
      <a:lvl7pPr marL="2055698" algn="l" defTabSz="685233" rtl="0" eaLnBrk="1" latinLnBrk="0" hangingPunct="1">
        <a:defRPr sz="1400" kern="1200">
          <a:solidFill>
            <a:schemeClr val="tx1"/>
          </a:solidFill>
          <a:latin typeface="+mn-lt"/>
          <a:ea typeface="+mn-ea"/>
          <a:cs typeface="+mn-cs"/>
        </a:defRPr>
      </a:lvl7pPr>
      <a:lvl8pPr marL="2398311" algn="l" defTabSz="685233" rtl="0" eaLnBrk="1" latinLnBrk="0" hangingPunct="1">
        <a:defRPr sz="1400" kern="1200">
          <a:solidFill>
            <a:schemeClr val="tx1"/>
          </a:solidFill>
          <a:latin typeface="+mn-lt"/>
          <a:ea typeface="+mn-ea"/>
          <a:cs typeface="+mn-cs"/>
        </a:defRPr>
      </a:lvl8pPr>
      <a:lvl9pPr marL="2740928" algn="l" defTabSz="68523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43607149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Lst>
  <p:transition/>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361B731-FD5D-446C-B3BD-85A75085FC1B}"/>
              </a:ext>
            </a:extLst>
          </p:cNvPr>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6585296-5BE7-41A0-99EB-8A59D45B2A74}"/>
              </a:ext>
            </a:extLst>
          </p:cNvPr>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575579-E3A5-431E-9D91-BD8DFBE126FB}"/>
              </a:ext>
            </a:extLst>
          </p:cNvPr>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pPr defTabSz="685783"/>
            <a:fld id="{4F0F976F-45AA-4CA0-9FF0-135234B5844B}" type="datetimeFigureOut">
              <a:rPr lang="zh-CN" altLang="en-US" smtClean="0">
                <a:solidFill>
                  <a:prstClr val="black">
                    <a:tint val="75000"/>
                  </a:prstClr>
                </a:solidFill>
              </a:rPr>
              <a:pPr defTabSz="685783"/>
              <a:t>2022/11/13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5CCD6A9-E55B-4E32-BCDB-339C9F0825C4}"/>
              </a:ext>
            </a:extLst>
          </p:cNvPr>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5354B67-CEC0-487B-832B-A2AB563E0484}"/>
              </a:ext>
            </a:extLst>
          </p:cNvPr>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pPr defTabSz="685783"/>
            <a:fld id="{1CDE2DE1-EBBD-4136-AA88-F3F16F3F82EF}"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24745047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54.png"/><Relationship Id="rId4" Type="http://schemas.openxmlformats.org/officeDocument/2006/relationships/image" Target="../media/image37.pn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 y="95"/>
            <a:ext cx="9143664" cy="5143311"/>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495193" y="955706"/>
            <a:ext cx="6153617" cy="342465"/>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98"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98"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61582" y="2952751"/>
            <a:ext cx="6420838" cy="2119766"/>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4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4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4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1" y="612562"/>
            <a:ext cx="981416" cy="100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231384" y="3676650"/>
            <a:ext cx="4552994" cy="692410"/>
          </a:xfrm>
          <a:prstGeom prst="rect">
            <a:avLst/>
          </a:prstGeom>
          <a:noFill/>
        </p:spPr>
        <p:txBody>
          <a:bodyPr wrap="none" lIns="68493" tIns="34247" rIns="68493" bIns="34247">
            <a:spAutoFit/>
          </a:bodyPr>
          <a:lstStyle/>
          <a:p>
            <a:pPr algn="ctr">
              <a:defRPr/>
            </a:pPr>
            <a:r>
              <a:rPr lang="en-US" sz="405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05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62D9C0D-1106-46B0-8515-E4B0A816D5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2" y="57150"/>
            <a:ext cx="2977145" cy="1322296"/>
          </a:xfrm>
          <a:prstGeom prst="rect">
            <a:avLst/>
          </a:prstGeom>
        </p:spPr>
      </p:pic>
      <p:sp>
        <p:nvSpPr>
          <p:cNvPr id="8" name="文本框 7">
            <a:extLst>
              <a:ext uri="{FF2B5EF4-FFF2-40B4-BE49-F238E27FC236}">
                <a16:creationId xmlns:a16="http://schemas.microsoft.com/office/drawing/2014/main" id="{66738719-493A-4CD1-8B54-24360A2DC911}"/>
              </a:ext>
            </a:extLst>
          </p:cNvPr>
          <p:cNvSpPr txBox="1"/>
          <p:nvPr/>
        </p:nvSpPr>
        <p:spPr>
          <a:xfrm rot="21407037">
            <a:off x="2662556" y="302843"/>
            <a:ext cx="2686051" cy="830910"/>
          </a:xfrm>
          <a:prstGeom prst="rect">
            <a:avLst/>
          </a:prstGeom>
          <a:noFill/>
        </p:spPr>
        <p:txBody>
          <a:bodyPr wrap="square" lIns="68478" tIns="34247" rIns="68478" bIns="34247" rtlCol="0" anchor="ctr">
            <a:spAutoFit/>
          </a:bodyPr>
          <a:lstStyle/>
          <a:p>
            <a:pPr algn="ctr">
              <a:lnSpc>
                <a:spcPct val="150000"/>
              </a:lnSpc>
            </a:pPr>
            <a:r>
              <a:rPr lang="en-US" altLang="zh-CN" sz="3300" b="1" u="sng" dirty="0">
                <a:solidFill>
                  <a:srgbClr val="7030A0"/>
                </a:solidFill>
                <a:latin typeface="iCiel Cadena" pitchFamily="2" charset="0"/>
                <a:ea typeface="小单纯体" panose="02010601030101010101" pitchFamily="2" charset="-122"/>
              </a:rPr>
              <a:t>CHÚ GIẢI</a:t>
            </a:r>
            <a:endParaRPr lang="zh-CN" altLang="en-US" sz="3300" b="1" u="sng" dirty="0">
              <a:solidFill>
                <a:srgbClr val="7030A0"/>
              </a:solidFill>
              <a:latin typeface="iCiel Cadena" pitchFamily="2" charset="0"/>
              <a:ea typeface="小单纯体" panose="02010601030101010101" pitchFamily="2" charset="-122"/>
            </a:endParaRPr>
          </a:p>
        </p:txBody>
      </p:sp>
      <p:sp>
        <p:nvSpPr>
          <p:cNvPr id="11" name="TextBox 10"/>
          <p:cNvSpPr txBox="1"/>
          <p:nvPr/>
        </p:nvSpPr>
        <p:spPr>
          <a:xfrm>
            <a:off x="685063" y="4177541"/>
            <a:ext cx="3912599" cy="664189"/>
          </a:xfrm>
          <a:prstGeom prst="rect">
            <a:avLst/>
          </a:prstGeom>
          <a:noFill/>
        </p:spPr>
        <p:txBody>
          <a:bodyPr wrap="square" lIns="109124" tIns="54563" rIns="109124" bIns="54563" rtlCol="0">
            <a:spAutoFit/>
          </a:bodyPr>
          <a:lstStyle/>
          <a:p>
            <a:pPr algn="ctr" defTabSz="709383"/>
            <a:r>
              <a:rPr lang="en-GB" dirty="0" err="1">
                <a:latin typeface="Arial-Rounded" panose="020B0500000000000000" pitchFamily="34" charset="0"/>
                <a:ea typeface="Arial-Rounded" panose="020B0500000000000000" pitchFamily="34" charset="0"/>
                <a:cs typeface="Arial-Rounded" panose="020B0500000000000000" pitchFamily="34" charset="0"/>
              </a:rPr>
              <a:t>Đóng</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góp</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hoặc</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vận</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động</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mọi</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người</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đóng</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góp</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tiền</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của</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để</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làm</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việc</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có</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ích</a:t>
            </a:r>
            <a:r>
              <a:rPr lang="en-GB" dirty="0">
                <a:latin typeface="Arial-Rounded" panose="020B0500000000000000" pitchFamily="34" charset="0"/>
                <a:ea typeface="Arial-Rounded" panose="020B0500000000000000" pitchFamily="34" charset="0"/>
                <a:cs typeface="Arial-Rounded" panose="020B0500000000000000" pitchFamily="34" charset="0"/>
              </a:rPr>
              <a:t>.</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AutoShape 14"/>
          <p:cNvSpPr/>
          <p:nvPr>
            <p:custDataLst>
              <p:tags r:id="rId1"/>
            </p:custDataLst>
          </p:nvPr>
        </p:nvSpPr>
        <p:spPr>
          <a:xfrm>
            <a:off x="1828800" y="3714750"/>
            <a:ext cx="2107406" cy="403835"/>
          </a:xfrm>
          <a:prstGeom prst="homePlate">
            <a:avLst>
              <a:gd name="adj" fmla="val 115909"/>
            </a:avLst>
          </a:prstGeom>
          <a:noFill/>
          <a:ln w="19050" cap="rnd" cmpd="sng">
            <a:solidFill>
              <a:srgbClr val="808080"/>
            </a:solidFill>
            <a:prstDash val="sysDot"/>
            <a:miter/>
            <a:headEnd type="none" w="med" len="med"/>
            <a:tailEnd type="none" w="med" len="med"/>
          </a:ln>
        </p:spPr>
        <p:txBody>
          <a:bodyPr lIns="81839" tIns="40916" rIns="81839" bIns="40916" anchor="ctr"/>
          <a:lstStyle/>
          <a:p>
            <a:pPr algn="ctr" defTabSz="709383"/>
            <a:r>
              <a:rPr lang="en-US" altLang="zh-CN" sz="2400" dirty="0" err="1">
                <a:solidFill>
                  <a:srgbClr val="FF0000"/>
                </a:solidFill>
                <a:latin typeface="Arial-Rounded" pitchFamily="34" charset="0"/>
                <a:ea typeface="Arial-Rounded" pitchFamily="34" charset="0"/>
                <a:cs typeface="Arial-Rounded" pitchFamily="34" charset="0"/>
              </a:rPr>
              <a:t>Quyên</a:t>
            </a:r>
            <a:r>
              <a:rPr lang="en-US" altLang="zh-CN" sz="2400" dirty="0">
                <a:solidFill>
                  <a:srgbClr val="FF0000"/>
                </a:solidFill>
                <a:latin typeface="Arial-Rounded" pitchFamily="34" charset="0"/>
                <a:ea typeface="Arial-Rounded" pitchFamily="34" charset="0"/>
                <a:cs typeface="Arial-Rounded" pitchFamily="34" charset="0"/>
              </a:rPr>
              <a:t> </a:t>
            </a:r>
            <a:r>
              <a:rPr lang="en-US" altLang="zh-CN" sz="2400" dirty="0" err="1">
                <a:solidFill>
                  <a:srgbClr val="FF0000"/>
                </a:solidFill>
                <a:latin typeface="Arial-Rounded" pitchFamily="34" charset="0"/>
                <a:ea typeface="Arial-Rounded" pitchFamily="34" charset="0"/>
                <a:cs typeface="Arial-Rounded" pitchFamily="34" charset="0"/>
              </a:rPr>
              <a:t>góp</a:t>
            </a:r>
            <a:endParaRPr lang="zh-CN" altLang="en-US" sz="2400" dirty="0">
              <a:solidFill>
                <a:srgbClr val="FF0000"/>
              </a:solidFill>
              <a:latin typeface="Arial-Rounded" pitchFamily="34" charset="0"/>
              <a:ea typeface="Arial-Rounded" pitchFamily="34" charset="0"/>
              <a:cs typeface="Arial-Rounded" pitchFamily="34" charset="0"/>
            </a:endParaRPr>
          </a:p>
        </p:txBody>
      </p:sp>
      <p:sp>
        <p:nvSpPr>
          <p:cNvPr id="13" name="TextBox 12"/>
          <p:cNvSpPr txBox="1"/>
          <p:nvPr/>
        </p:nvSpPr>
        <p:spPr>
          <a:xfrm>
            <a:off x="4876800" y="4118585"/>
            <a:ext cx="3912599" cy="664189"/>
          </a:xfrm>
          <a:prstGeom prst="rect">
            <a:avLst/>
          </a:prstGeom>
          <a:noFill/>
        </p:spPr>
        <p:txBody>
          <a:bodyPr wrap="square" lIns="109124" tIns="54563" rIns="109124" bIns="54563" rtlCol="0">
            <a:spAutoFit/>
          </a:bodyPr>
          <a:lstStyle/>
          <a:p>
            <a:pPr algn="ctr" defTabSz="709383"/>
            <a:r>
              <a:rPr lang="en-GB" dirty="0" err="1">
                <a:latin typeface="Arial-Rounded" panose="020B0500000000000000" pitchFamily="34" charset="0"/>
                <a:ea typeface="Arial-Rounded" panose="020B0500000000000000" pitchFamily="34" charset="0"/>
                <a:cs typeface="Arial-Rounded" panose="020B0500000000000000" pitchFamily="34" charset="0"/>
              </a:rPr>
              <a:t>Giấy</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dày</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xốp</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thường</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dùng</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để</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đóng</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bìa</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sách</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đóng</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en-GB" dirty="0" err="1">
                <a:latin typeface="Arial-Rounded" panose="020B0500000000000000" pitchFamily="34" charset="0"/>
                <a:ea typeface="Arial-Rounded" panose="020B0500000000000000" pitchFamily="34" charset="0"/>
                <a:cs typeface="Arial-Rounded" panose="020B0500000000000000" pitchFamily="34" charset="0"/>
              </a:rPr>
              <a:t>hộp</a:t>
            </a:r>
            <a:r>
              <a:rPr lang="en-GB" dirty="0">
                <a:latin typeface="Arial-Rounded" panose="020B0500000000000000" pitchFamily="34" charset="0"/>
                <a:ea typeface="Arial-Rounded" panose="020B0500000000000000" pitchFamily="34" charset="0"/>
                <a:cs typeface="Arial-Rounded" panose="020B0500000000000000" pitchFamily="34" charset="0"/>
              </a:rPr>
              <a:t>.</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utoShape 14"/>
          <p:cNvSpPr/>
          <p:nvPr>
            <p:custDataLst>
              <p:tags r:id="rId2"/>
            </p:custDataLst>
          </p:nvPr>
        </p:nvSpPr>
        <p:spPr>
          <a:xfrm>
            <a:off x="5410200" y="3714750"/>
            <a:ext cx="2107406" cy="403835"/>
          </a:xfrm>
          <a:prstGeom prst="homePlate">
            <a:avLst>
              <a:gd name="adj" fmla="val 115909"/>
            </a:avLst>
          </a:prstGeom>
          <a:noFill/>
          <a:ln w="19050" cap="rnd" cmpd="sng">
            <a:solidFill>
              <a:srgbClr val="808080"/>
            </a:solidFill>
            <a:prstDash val="sysDot"/>
            <a:miter/>
            <a:headEnd type="none" w="med" len="med"/>
            <a:tailEnd type="none" w="med" len="med"/>
          </a:ln>
        </p:spPr>
        <p:txBody>
          <a:bodyPr lIns="81839" tIns="40916" rIns="81839" bIns="40916" anchor="ctr"/>
          <a:lstStyle/>
          <a:p>
            <a:pPr algn="ctr" defTabSz="709383"/>
            <a:r>
              <a:rPr lang="en-US" altLang="zh-CN" sz="2400" dirty="0" err="1">
                <a:solidFill>
                  <a:srgbClr val="FF0000"/>
                </a:solidFill>
                <a:latin typeface="Arial-Rounded" pitchFamily="34" charset="0"/>
                <a:ea typeface="Arial-Rounded" pitchFamily="34" charset="0"/>
                <a:cs typeface="Arial-Rounded" pitchFamily="34" charset="0"/>
              </a:rPr>
              <a:t>Các</a:t>
            </a:r>
            <a:r>
              <a:rPr lang="en-US" altLang="zh-CN" sz="2400" dirty="0">
                <a:solidFill>
                  <a:srgbClr val="FF0000"/>
                </a:solidFill>
                <a:latin typeface="Arial-Rounded" pitchFamily="34" charset="0"/>
                <a:ea typeface="Arial-Rounded" pitchFamily="34" charset="0"/>
                <a:cs typeface="Arial-Rounded" pitchFamily="34" charset="0"/>
              </a:rPr>
              <a:t> </a:t>
            </a:r>
            <a:r>
              <a:rPr lang="en-US" altLang="zh-CN" sz="2400" dirty="0" err="1">
                <a:solidFill>
                  <a:srgbClr val="FF0000"/>
                </a:solidFill>
                <a:latin typeface="Arial-Rounded" pitchFamily="34" charset="0"/>
                <a:ea typeface="Arial-Rounded" pitchFamily="34" charset="0"/>
                <a:cs typeface="Arial-Rounded" pitchFamily="34" charset="0"/>
              </a:rPr>
              <a:t>tông</a:t>
            </a:r>
            <a:r>
              <a:rPr lang="en-US" altLang="zh-CN" sz="2400" dirty="0">
                <a:solidFill>
                  <a:srgbClr val="FF0000"/>
                </a:solidFill>
                <a:latin typeface="Arial-Rounded" pitchFamily="34" charset="0"/>
                <a:ea typeface="Arial-Rounded" pitchFamily="34" charset="0"/>
                <a:cs typeface="Arial-Rounded" pitchFamily="34" charset="0"/>
              </a:rPr>
              <a:t> </a:t>
            </a:r>
            <a:endParaRPr lang="zh-CN" altLang="en-US" sz="2400" dirty="0">
              <a:solidFill>
                <a:srgbClr val="FF0000"/>
              </a:solidFill>
              <a:latin typeface="Arial-Rounded" pitchFamily="34" charset="0"/>
              <a:ea typeface="Arial-Rounded" pitchFamily="34" charset="0"/>
              <a:cs typeface="Arial-Rounded" pitchFamily="34" charset="0"/>
            </a:endParaRPr>
          </a:p>
        </p:txBody>
      </p:sp>
      <p:pic>
        <p:nvPicPr>
          <p:cNvPr id="10" name="图片占位符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1505057"/>
            <a:ext cx="3241309" cy="2015501"/>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ysClr val="window" lastClr="FFFFFF">
              <a:lumMod val="85000"/>
            </a:sysClr>
          </a:solidFill>
          <a:ln w="38100">
            <a:solidFill>
              <a:srgbClr val="F59C1F"/>
            </a:solidFill>
          </a:ln>
        </p:spPr>
      </p:pic>
      <p:pic>
        <p:nvPicPr>
          <p:cNvPr id="15" name="图片占位符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1505057"/>
            <a:ext cx="3233225" cy="2008455"/>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ysClr val="window" lastClr="FFFFFF">
              <a:lumMod val="85000"/>
            </a:sysClr>
          </a:solidFill>
          <a:ln w="38100">
            <a:solidFill>
              <a:srgbClr val="F59C1F"/>
            </a:solidFill>
          </a:ln>
        </p:spPr>
      </p:pic>
    </p:spTree>
    <p:extLst>
      <p:ext uri="{BB962C8B-B14F-4D97-AF65-F5344CB8AC3E}">
        <p14:creationId xmlns:p14="http://schemas.microsoft.com/office/powerpoint/2010/main" val="4006766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1"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1"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animBg="1"/>
      <p:bldP spid="12" grpId="1" animBg="1"/>
      <p:bldP spid="13" grpId="0"/>
      <p:bldP spid="14" grpId="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3199" y="25150"/>
            <a:ext cx="3657601" cy="449463"/>
          </a:xfrm>
          <a:prstGeom prst="rect">
            <a:avLst/>
          </a:prstGeom>
          <a:noFill/>
        </p:spPr>
        <p:txBody>
          <a:bodyPr wrap="square" lIns="109832" tIns="54915" rIns="109832" bIns="54915" rtlCol="0">
            <a:spAutoFit/>
          </a:bodyPr>
          <a:lstStyle/>
          <a:p>
            <a:pPr algn="ctr" defTabSz="914288"/>
            <a:r>
              <a:rPr lang="en-US" sz="2200" dirty="0">
                <a:solidFill>
                  <a:srgbClr val="FF0000"/>
                </a:solidFill>
                <a:latin typeface="Arial-Rounded" pitchFamily="34" charset="0"/>
                <a:ea typeface="Arial-Rounded" pitchFamily="34" charset="0"/>
                <a:cs typeface="Arial-Rounded" pitchFamily="34" charset="0"/>
              </a:rPr>
              <a:t>CHIA </a:t>
            </a:r>
            <a:r>
              <a:rPr lang="en-US" sz="2200" dirty="0" err="1">
                <a:solidFill>
                  <a:srgbClr val="FF0000"/>
                </a:solidFill>
                <a:latin typeface="Arial-Rounded" pitchFamily="34" charset="0"/>
                <a:ea typeface="Arial-Rounded" pitchFamily="34" charset="0"/>
                <a:cs typeface="Arial-Rounded" pitchFamily="34" charset="0"/>
              </a:rPr>
              <a:t>SẺ</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NIỀM</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VUI</a:t>
            </a:r>
            <a:r>
              <a:rPr lang="en-US" sz="2200" dirty="0">
                <a:solidFill>
                  <a:srgbClr val="FF0000"/>
                </a:solidFill>
                <a:latin typeface="Arial-Rounded" pitchFamily="34" charset="0"/>
                <a:ea typeface="Arial-Rounded" pitchFamily="34" charset="0"/>
                <a:cs typeface="Arial-Rounded" pitchFamily="34" charset="0"/>
              </a:rPr>
              <a:t>.</a:t>
            </a:r>
            <a:endParaRPr lang="en-US" sz="2200" dirty="0">
              <a:solidFill>
                <a:prstClr val="black"/>
              </a:solidFill>
              <a:latin typeface="Arial-Rounded" pitchFamily="34" charset="0"/>
              <a:ea typeface="Arial-Rounded" pitchFamily="34" charset="0"/>
              <a:cs typeface="Arial-Rounded" pitchFamily="34" charset="0"/>
            </a:endParaRPr>
          </a:p>
        </p:txBody>
      </p:sp>
      <p:sp>
        <p:nvSpPr>
          <p:cNvPr id="2" name="TextBox 1"/>
          <p:cNvSpPr txBox="1"/>
          <p:nvPr/>
        </p:nvSpPr>
        <p:spPr>
          <a:xfrm>
            <a:off x="218049" y="443131"/>
            <a:ext cx="8925951" cy="4801314"/>
          </a:xfrm>
          <a:prstGeom prst="rect">
            <a:avLst/>
          </a:prstGeom>
          <a:noFill/>
        </p:spPr>
        <p:txBody>
          <a:bodyPr wrap="square"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Mấy ngày liền, báo chí liên tục đưa tin về thiệt hại do cơn bão mới nhất gây ra. Có một bức ảnh làm tôi rất xúc động: Một phụ nữ trẻ ngồi thẫn thờ trước ngôi nhà đổ nát của mình. Đứng cạnh chị là một bé gái đang bám chặt lấy mẹ, mắt mở to, sợ hãi.</a:t>
            </a:r>
          </a:p>
          <a:p>
            <a:r>
              <a:rPr lang="vi-VN" dirty="0">
                <a:latin typeface="Arial-Rounded" panose="020B0500000000000000" pitchFamily="34" charset="0"/>
                <a:ea typeface="Arial-Rounded" panose="020B0500000000000000" pitchFamily="34" charset="0"/>
                <a:cs typeface="Arial-Rounded" panose="020B0500000000000000" pitchFamily="34" charset="0"/>
              </a:rPr>
              <a:t>Con trai tôi sốt sắng nói:</a:t>
            </a:r>
          </a:p>
          <a:p>
            <a:r>
              <a:rPr lang="en-GB" dirty="0">
                <a:latin typeface="Arial-Rounded" panose="020B0500000000000000" pitchFamily="34" charset="0"/>
                <a:ea typeface="Arial-Rounded" panose="020B0500000000000000" pitchFamily="34" charset="0"/>
                <a:cs typeface="Arial-Rounded" panose="020B0500000000000000" pitchFamily="34" charset="0"/>
              </a:rPr>
              <a:t>    - </a:t>
            </a:r>
            <a:r>
              <a:rPr lang="vi-VN" dirty="0">
                <a:latin typeface="Arial-Rounded" panose="020B0500000000000000" pitchFamily="34" charset="0"/>
                <a:ea typeface="Arial-Rounded" panose="020B0500000000000000" pitchFamily="34" charset="0"/>
                <a:cs typeface="Arial-Rounded" panose="020B0500000000000000" pitchFamily="34" charset="0"/>
              </a:rPr>
              <a:t>Trường con đang quyên góp sách vở, quần áo giúp các bạn vùng bị bão, mẹ ạ.</a:t>
            </a:r>
            <a:endParaRPr lang="en-GB" dirty="0">
              <a:latin typeface="Arial-Rounded" panose="020B0500000000000000" pitchFamily="34" charset="0"/>
              <a:ea typeface="Arial-Rounded" panose="020B0500000000000000" pitchFamily="34" charset="0"/>
              <a:cs typeface="Arial-Rounded" panose="020B0500000000000000" pitchFamily="34" charset="0"/>
            </a:endParaRPr>
          </a:p>
          <a:p>
            <a:r>
              <a:rPr lang="en-GB" dirty="0">
                <a:latin typeface="Arial-Rounded" panose="020B0500000000000000" pitchFamily="34" charset="0"/>
                <a:ea typeface="Arial-Rounded" panose="020B0500000000000000" pitchFamily="34" charset="0"/>
                <a:cs typeface="Arial-Rounded" panose="020B0500000000000000" pitchFamily="34" charset="0"/>
              </a:rPr>
              <a:t>    - </a:t>
            </a:r>
            <a:r>
              <a:rPr lang="vi-VN" dirty="0">
                <a:latin typeface="Arial-Rounded" panose="020B0500000000000000" pitchFamily="34" charset="0"/>
                <a:ea typeface="Arial-Rounded" panose="020B0500000000000000" pitchFamily="34" charset="0"/>
                <a:cs typeface="Arial-Rounded" panose="020B0500000000000000" pitchFamily="34" charset="0"/>
              </a:rPr>
              <a:t>Bố mẹ giúp con chuẩn bị nhé? Mẹ còn muốn đóng một thùng riêng gửi tặng hai mẹ con trong bức ảnh này.</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Chúng tôi cùng cậu con trai chất vào hai chiếc thùng các tông quần áo, sách vở, đồ dùng,... Đứng nhìn bố mẹ và anh sắp xếp, con gái tôi có vẻ nghĩ ngợi. Nó chạy vào phòng, rồi trở ra ngay. Tay nó ôm chặt con búp bê tóc vàng. Đó là món đồ chơi nó yêu thích nhất. </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Nó hôn tạm biệt con búp bê rồi bỏ vào thùng. Tôi bảo:</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 Con gửi cho em thứ khác cũng được. Đây là con búp bê con thích nhất mà.</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Con gái tôi gật đầu:</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 Em bé nhận được sẽ rất vui, mẹ ạ.</a:t>
            </a:r>
          </a:p>
          <a:p>
            <a:r>
              <a:rPr lang="vi-VN" dirty="0">
                <a:latin typeface="Arial-Rounded" panose="020B0500000000000000" pitchFamily="34" charset="0"/>
                <a:ea typeface="Arial-Rounded" panose="020B0500000000000000" pitchFamily="34" charset="0"/>
                <a:cs typeface="Arial-Rounded" panose="020B0500000000000000" pitchFamily="34" charset="0"/>
              </a:rPr>
              <a:t>Tôi xúc động nhìn con. Ôi, con gái tôi đã biết đem tặng niềm vui để em bé kia cũng được vui!  </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MINH THƯ</a:t>
            </a:r>
          </a:p>
        </p:txBody>
      </p:sp>
      <p:sp>
        <p:nvSpPr>
          <p:cNvPr id="7" name="Rounded Rectangle 6"/>
          <p:cNvSpPr/>
          <p:nvPr/>
        </p:nvSpPr>
        <p:spPr>
          <a:xfrm>
            <a:off x="76200" y="51185"/>
            <a:ext cx="2732075" cy="4437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US" sz="2000" b="1" dirty="0" err="1">
                <a:solidFill>
                  <a:prstClr val="black"/>
                </a:solidFill>
                <a:latin typeface="Arial-Rounded" pitchFamily="34" charset="0"/>
                <a:ea typeface="Arial-Rounded" pitchFamily="34" charset="0"/>
                <a:cs typeface="Arial-Rounded" pitchFamily="34" charset="0"/>
              </a:rPr>
              <a:t>Bài</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văn</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có</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mấy</a:t>
            </a:r>
            <a:r>
              <a:rPr lang="en-US" sz="2000" b="1" dirty="0">
                <a:solidFill>
                  <a:prstClr val="black"/>
                </a:solidFill>
                <a:latin typeface="Arial-Rounded" pitchFamily="34" charset="0"/>
                <a:ea typeface="Arial-Rounded" pitchFamily="34" charset="0"/>
                <a:cs typeface="Arial-Rounded" pitchFamily="34" charset="0"/>
              </a:rPr>
              <a:t> </a:t>
            </a:r>
            <a:r>
              <a:rPr lang="en-US" sz="2000" b="1" dirty="0" err="1">
                <a:solidFill>
                  <a:prstClr val="black"/>
                </a:solidFill>
                <a:latin typeface="Arial-Rounded" pitchFamily="34" charset="0"/>
                <a:ea typeface="Arial-Rounded" pitchFamily="34" charset="0"/>
                <a:cs typeface="Arial-Rounded" pitchFamily="34" charset="0"/>
              </a:rPr>
              <a:t>đoạn</a:t>
            </a:r>
            <a:r>
              <a:rPr lang="en-US" sz="2000" b="1" dirty="0">
                <a:solidFill>
                  <a:prstClr val="black"/>
                </a:solidFill>
                <a:latin typeface="Arial-Rounded" pitchFamily="34" charset="0"/>
                <a:ea typeface="Arial-Rounded" pitchFamily="34" charset="0"/>
                <a:cs typeface="Arial-Rounded" pitchFamily="34" charset="0"/>
              </a:rPr>
              <a:t>?</a:t>
            </a:r>
          </a:p>
        </p:txBody>
      </p:sp>
      <p:sp>
        <p:nvSpPr>
          <p:cNvPr id="9" name="Rounded Rectangle 8"/>
          <p:cNvSpPr/>
          <p:nvPr/>
        </p:nvSpPr>
        <p:spPr>
          <a:xfrm>
            <a:off x="76200" y="9975"/>
            <a:ext cx="2791817" cy="49620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50" tIns="45582" rIns="91150" bIns="45582" rtlCol="0" anchor="ctr"/>
          <a:lstStyle/>
          <a:p>
            <a:pPr algn="ctr"/>
            <a:r>
              <a:rPr lang="en-US" sz="2000" b="1" dirty="0" err="1">
                <a:solidFill>
                  <a:schemeClr val="tx1"/>
                </a:solidFill>
                <a:latin typeface="Arial-Rounded" pitchFamily="34" charset="0"/>
                <a:ea typeface="Arial-Rounded" pitchFamily="34" charset="0"/>
                <a:cs typeface="Arial-Rounded" pitchFamily="34" charset="0"/>
              </a:rPr>
              <a:t>Đọc</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nối</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tiếp</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từng</a:t>
            </a:r>
            <a:r>
              <a:rPr lang="en-US" sz="2000" b="1" dirty="0">
                <a:solidFill>
                  <a:schemeClr val="tx1"/>
                </a:solidFill>
                <a:latin typeface="Arial-Rounded" pitchFamily="34" charset="0"/>
                <a:ea typeface="Arial-Rounded" pitchFamily="34" charset="0"/>
                <a:cs typeface="Arial-Rounded" pitchFamily="34" charset="0"/>
              </a:rPr>
              <a:t> </a:t>
            </a:r>
            <a:r>
              <a:rPr lang="en-US" sz="2000" b="1" dirty="0" err="1">
                <a:solidFill>
                  <a:schemeClr val="tx1"/>
                </a:solidFill>
                <a:latin typeface="Arial-Rounded" pitchFamily="34" charset="0"/>
                <a:ea typeface="Arial-Rounded" pitchFamily="34" charset="0"/>
                <a:cs typeface="Arial-Rounded" pitchFamily="34" charset="0"/>
              </a:rPr>
              <a:t>đoạn</a:t>
            </a:r>
            <a:r>
              <a:rPr lang="en-US" sz="2000" b="1" dirty="0">
                <a:solidFill>
                  <a:schemeClr val="tx1"/>
                </a:solidFill>
                <a:latin typeface="Arial-Rounded" pitchFamily="34" charset="0"/>
                <a:ea typeface="Arial-Rounded" pitchFamily="34" charset="0"/>
                <a:cs typeface="Arial-Rounded" pitchFamily="34" charset="0"/>
              </a:rPr>
              <a:t>.</a:t>
            </a:r>
          </a:p>
        </p:txBody>
      </p:sp>
      <p:sp>
        <p:nvSpPr>
          <p:cNvPr id="12" name="Oval 11"/>
          <p:cNvSpPr/>
          <p:nvPr/>
        </p:nvSpPr>
        <p:spPr>
          <a:xfrm>
            <a:off x="76200" y="426655"/>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1</a:t>
            </a:r>
          </a:p>
        </p:txBody>
      </p:sp>
      <p:sp>
        <p:nvSpPr>
          <p:cNvPr id="14" name="Oval 13"/>
          <p:cNvSpPr/>
          <p:nvPr/>
        </p:nvSpPr>
        <p:spPr>
          <a:xfrm>
            <a:off x="3197" y="1345425"/>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2</a:t>
            </a:r>
          </a:p>
        </p:txBody>
      </p:sp>
      <p:sp>
        <p:nvSpPr>
          <p:cNvPr id="16" name="Oval 15"/>
          <p:cNvSpPr/>
          <p:nvPr/>
        </p:nvSpPr>
        <p:spPr>
          <a:xfrm>
            <a:off x="-10363" y="4248150"/>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3</a:t>
            </a:r>
          </a:p>
        </p:txBody>
      </p:sp>
    </p:spTree>
    <p:extLst>
      <p:ext uri="{BB962C8B-B14F-4D97-AF65-F5344CB8AC3E}">
        <p14:creationId xmlns:p14="http://schemas.microsoft.com/office/powerpoint/2010/main" val="1853951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animBg="1"/>
      <p:bldP spid="9"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3199" y="25150"/>
            <a:ext cx="3657601" cy="449463"/>
          </a:xfrm>
          <a:prstGeom prst="rect">
            <a:avLst/>
          </a:prstGeom>
          <a:noFill/>
        </p:spPr>
        <p:txBody>
          <a:bodyPr wrap="square" lIns="109832" tIns="54915" rIns="109832" bIns="54915" rtlCol="0">
            <a:spAutoFit/>
          </a:bodyPr>
          <a:lstStyle/>
          <a:p>
            <a:pPr algn="ctr" defTabSz="914288"/>
            <a:r>
              <a:rPr lang="en-US" sz="2200" dirty="0">
                <a:solidFill>
                  <a:srgbClr val="FF0000"/>
                </a:solidFill>
                <a:latin typeface="Arial-Rounded" pitchFamily="34" charset="0"/>
                <a:ea typeface="Arial-Rounded" pitchFamily="34" charset="0"/>
                <a:cs typeface="Arial-Rounded" pitchFamily="34" charset="0"/>
              </a:rPr>
              <a:t>CHIA </a:t>
            </a:r>
            <a:r>
              <a:rPr lang="en-US" sz="2200" dirty="0" err="1">
                <a:solidFill>
                  <a:srgbClr val="FF0000"/>
                </a:solidFill>
                <a:latin typeface="Arial-Rounded" pitchFamily="34" charset="0"/>
                <a:ea typeface="Arial-Rounded" pitchFamily="34" charset="0"/>
                <a:cs typeface="Arial-Rounded" pitchFamily="34" charset="0"/>
              </a:rPr>
              <a:t>SẺ</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NIỀM</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VUI</a:t>
            </a:r>
            <a:r>
              <a:rPr lang="en-US" sz="2200" dirty="0">
                <a:solidFill>
                  <a:srgbClr val="FF0000"/>
                </a:solidFill>
                <a:latin typeface="Arial-Rounded" pitchFamily="34" charset="0"/>
                <a:ea typeface="Arial-Rounded" pitchFamily="34" charset="0"/>
                <a:cs typeface="Arial-Rounded" pitchFamily="34" charset="0"/>
              </a:rPr>
              <a:t>.</a:t>
            </a:r>
            <a:endParaRPr lang="en-US" sz="2200" dirty="0">
              <a:solidFill>
                <a:prstClr val="black"/>
              </a:solidFill>
              <a:latin typeface="Arial-Rounded" pitchFamily="34" charset="0"/>
              <a:ea typeface="Arial-Rounded" pitchFamily="34" charset="0"/>
              <a:cs typeface="Arial-Rounded" pitchFamily="34" charset="0"/>
            </a:endParaRPr>
          </a:p>
        </p:txBody>
      </p:sp>
      <p:grpSp>
        <p:nvGrpSpPr>
          <p:cNvPr id="17" name="组合 38"/>
          <p:cNvGrpSpPr/>
          <p:nvPr/>
        </p:nvGrpSpPr>
        <p:grpSpPr>
          <a:xfrm>
            <a:off x="833337" y="1397812"/>
            <a:ext cx="7477323" cy="2316445"/>
            <a:chOff x="5319" y="3712"/>
            <a:chExt cx="8522" cy="4824"/>
          </a:xfrm>
        </p:grpSpPr>
        <p:sp>
          <p:nvSpPr>
            <p:cNvPr id="18" name="圆角矩形 20"/>
            <p:cNvSpPr/>
            <p:nvPr/>
          </p:nvSpPr>
          <p:spPr>
            <a:xfrm>
              <a:off x="5319" y="3802"/>
              <a:ext cx="8522" cy="4734"/>
            </a:xfrm>
            <a:prstGeom prst="roundRect">
              <a:avLst>
                <a:gd name="adj" fmla="val 4677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9" name="blocks-with-angled-cuts_1423"/>
            <p:cNvSpPr>
              <a:spLocks noChangeAspect="1"/>
            </p:cNvSpPr>
            <p:nvPr/>
          </p:nvSpPr>
          <p:spPr bwMode="auto">
            <a:xfrm>
              <a:off x="5810" y="3809"/>
              <a:ext cx="873" cy="654"/>
            </a:xfrm>
            <a:custGeom>
              <a:avLst/>
              <a:gdLst>
                <a:gd name="connsiteX0" fmla="*/ 551492 w 551492"/>
                <a:gd name="connsiteY0" fmla="*/ 0 h 412946"/>
                <a:gd name="connsiteX1" fmla="*/ 551492 w 551492"/>
                <a:gd name="connsiteY1" fmla="*/ 412946 h 412946"/>
                <a:gd name="connsiteX2" fmla="*/ 344812 w 551492"/>
                <a:gd name="connsiteY2" fmla="*/ 412946 h 412946"/>
                <a:gd name="connsiteX3" fmla="*/ 344812 w 551492"/>
                <a:gd name="connsiteY3" fmla="*/ 206473 h 412946"/>
                <a:gd name="connsiteX4" fmla="*/ 206680 w 551492"/>
                <a:gd name="connsiteY4" fmla="*/ 0 h 412946"/>
                <a:gd name="connsiteX5" fmla="*/ 206680 w 551492"/>
                <a:gd name="connsiteY5" fmla="*/ 412946 h 412946"/>
                <a:gd name="connsiteX6" fmla="*/ 0 w 551492"/>
                <a:gd name="connsiteY6" fmla="*/ 412946 h 412946"/>
                <a:gd name="connsiteX7" fmla="*/ 0 w 551492"/>
                <a:gd name="connsiteY7" fmla="*/ 206473 h 4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92" h="412946">
                  <a:moveTo>
                    <a:pt x="551492" y="0"/>
                  </a:moveTo>
                  <a:lnTo>
                    <a:pt x="551492" y="412946"/>
                  </a:lnTo>
                  <a:lnTo>
                    <a:pt x="344812" y="412946"/>
                  </a:lnTo>
                  <a:lnTo>
                    <a:pt x="344812" y="206473"/>
                  </a:lnTo>
                  <a:close/>
                  <a:moveTo>
                    <a:pt x="206680" y="0"/>
                  </a:moveTo>
                  <a:lnTo>
                    <a:pt x="206680" y="412946"/>
                  </a:lnTo>
                  <a:lnTo>
                    <a:pt x="0" y="412946"/>
                  </a:lnTo>
                  <a:lnTo>
                    <a:pt x="0" y="206473"/>
                  </a:lnTo>
                  <a:close/>
                </a:path>
              </a:pathLst>
            </a:custGeom>
            <a:solidFill>
              <a:schemeClr val="tx1"/>
            </a:solidFill>
            <a:ln>
              <a:noFill/>
            </a:ln>
          </p:spPr>
          <p:txBody>
            <a:bodyPr/>
            <a:lstStyle/>
            <a:p>
              <a:endParaRPr lang="zh-CN" altLang="en-US">
                <a:cs typeface="+mn-ea"/>
                <a:sym typeface="+mn-lt"/>
              </a:endParaRPr>
            </a:p>
          </p:txBody>
        </p:sp>
        <p:sp>
          <p:nvSpPr>
            <p:cNvPr id="20" name="blocks-with-angled-cuts_1423"/>
            <p:cNvSpPr>
              <a:spLocks noChangeAspect="1"/>
            </p:cNvSpPr>
            <p:nvPr/>
          </p:nvSpPr>
          <p:spPr bwMode="auto">
            <a:xfrm rot="10800000">
              <a:off x="12504" y="7187"/>
              <a:ext cx="873" cy="654"/>
            </a:xfrm>
            <a:custGeom>
              <a:avLst/>
              <a:gdLst>
                <a:gd name="connsiteX0" fmla="*/ 551492 w 551492"/>
                <a:gd name="connsiteY0" fmla="*/ 0 h 412946"/>
                <a:gd name="connsiteX1" fmla="*/ 551492 w 551492"/>
                <a:gd name="connsiteY1" fmla="*/ 412946 h 412946"/>
                <a:gd name="connsiteX2" fmla="*/ 344812 w 551492"/>
                <a:gd name="connsiteY2" fmla="*/ 412946 h 412946"/>
                <a:gd name="connsiteX3" fmla="*/ 344812 w 551492"/>
                <a:gd name="connsiteY3" fmla="*/ 206473 h 412946"/>
                <a:gd name="connsiteX4" fmla="*/ 206680 w 551492"/>
                <a:gd name="connsiteY4" fmla="*/ 0 h 412946"/>
                <a:gd name="connsiteX5" fmla="*/ 206680 w 551492"/>
                <a:gd name="connsiteY5" fmla="*/ 412946 h 412946"/>
                <a:gd name="connsiteX6" fmla="*/ 0 w 551492"/>
                <a:gd name="connsiteY6" fmla="*/ 412946 h 412946"/>
                <a:gd name="connsiteX7" fmla="*/ 0 w 551492"/>
                <a:gd name="connsiteY7" fmla="*/ 206473 h 4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92" h="412946">
                  <a:moveTo>
                    <a:pt x="551492" y="0"/>
                  </a:moveTo>
                  <a:lnTo>
                    <a:pt x="551492" y="412946"/>
                  </a:lnTo>
                  <a:lnTo>
                    <a:pt x="344812" y="412946"/>
                  </a:lnTo>
                  <a:lnTo>
                    <a:pt x="344812" y="206473"/>
                  </a:lnTo>
                  <a:close/>
                  <a:moveTo>
                    <a:pt x="206680" y="0"/>
                  </a:moveTo>
                  <a:lnTo>
                    <a:pt x="206680" y="412946"/>
                  </a:lnTo>
                  <a:lnTo>
                    <a:pt x="0" y="412946"/>
                  </a:lnTo>
                  <a:lnTo>
                    <a:pt x="0" y="206473"/>
                  </a:lnTo>
                  <a:close/>
                </a:path>
              </a:pathLst>
            </a:custGeom>
            <a:solidFill>
              <a:schemeClr val="tx1"/>
            </a:solidFill>
            <a:ln>
              <a:noFill/>
            </a:ln>
          </p:spPr>
          <p:txBody>
            <a:bodyPr/>
            <a:lstStyle/>
            <a:p>
              <a:endParaRPr lang="zh-CN" altLang="en-US">
                <a:cs typeface="+mn-ea"/>
                <a:sym typeface="+mn-lt"/>
              </a:endParaRPr>
            </a:p>
          </p:txBody>
        </p:sp>
        <p:sp>
          <p:nvSpPr>
            <p:cNvPr id="23" name="文本框 37"/>
            <p:cNvSpPr txBox="1"/>
            <p:nvPr/>
          </p:nvSpPr>
          <p:spPr>
            <a:xfrm>
              <a:off x="6408" y="3712"/>
              <a:ext cx="6300" cy="4358"/>
            </a:xfrm>
            <a:prstGeom prst="rect">
              <a:avLst/>
            </a:prstGeom>
            <a:noFill/>
          </p:spPr>
          <p:txBody>
            <a:bodyPr wrap="square" rtlCol="0">
              <a:spAutoFit/>
            </a:bodyPr>
            <a:lstStyle/>
            <a:p>
              <a:pPr algn="ctr"/>
              <a:r>
                <a:rPr lang="en-US" altLang="en-GB" sz="2000" b="1" dirty="0" err="1">
                  <a:solidFill>
                    <a:schemeClr val="accent6">
                      <a:lumMod val="50000"/>
                    </a:schemeClr>
                  </a:solidFill>
                  <a:latin typeface="Arial-Rounded" pitchFamily="34" charset="0"/>
                  <a:ea typeface="Arial-Rounded" pitchFamily="34" charset="0"/>
                  <a:cs typeface="Arial-Rounded" pitchFamily="34" charset="0"/>
                  <a:sym typeface="+mn-ea"/>
                </a:rPr>
                <a:t>Luyện</a:t>
              </a:r>
              <a:r>
                <a:rPr lang="en-US" altLang="en-GB" sz="2000" b="1" dirty="0">
                  <a:solidFill>
                    <a:schemeClr val="accent6">
                      <a:lumMod val="50000"/>
                    </a:schemeClr>
                  </a:solidFill>
                  <a:latin typeface="Arial-Rounded" pitchFamily="34" charset="0"/>
                  <a:ea typeface="Arial-Rounded" pitchFamily="34" charset="0"/>
                  <a:cs typeface="Arial-Rounded" pitchFamily="34" charset="0"/>
                  <a:sym typeface="+mn-ea"/>
                </a:rPr>
                <a:t> </a:t>
              </a:r>
              <a:r>
                <a:rPr lang="en-US" altLang="en-GB" sz="2000" b="1" dirty="0" err="1">
                  <a:solidFill>
                    <a:schemeClr val="accent6">
                      <a:lumMod val="50000"/>
                    </a:schemeClr>
                  </a:solidFill>
                  <a:latin typeface="Arial-Rounded" pitchFamily="34" charset="0"/>
                  <a:ea typeface="Arial-Rounded" pitchFamily="34" charset="0"/>
                  <a:cs typeface="Arial-Rounded" pitchFamily="34" charset="0"/>
                  <a:sym typeface="+mn-ea"/>
                </a:rPr>
                <a:t>đọc</a:t>
              </a:r>
              <a:r>
                <a:rPr lang="en-US" altLang="en-GB" sz="2000" b="1" dirty="0">
                  <a:solidFill>
                    <a:schemeClr val="accent6">
                      <a:lumMod val="50000"/>
                    </a:schemeClr>
                  </a:solidFill>
                  <a:latin typeface="Arial-Rounded" pitchFamily="34" charset="0"/>
                  <a:ea typeface="Arial-Rounded" pitchFamily="34" charset="0"/>
                  <a:cs typeface="Arial-Rounded" pitchFamily="34" charset="0"/>
                  <a:sym typeface="+mn-ea"/>
                </a:rPr>
                <a:t> </a:t>
              </a:r>
              <a:r>
                <a:rPr lang="en-US" altLang="en-GB" sz="2000" b="1" dirty="0" err="1">
                  <a:solidFill>
                    <a:schemeClr val="accent6">
                      <a:lumMod val="50000"/>
                    </a:schemeClr>
                  </a:solidFill>
                  <a:latin typeface="Arial-Rounded" pitchFamily="34" charset="0"/>
                  <a:ea typeface="Arial-Rounded" pitchFamily="34" charset="0"/>
                  <a:cs typeface="Arial-Rounded" pitchFamily="34" charset="0"/>
                  <a:sym typeface="+mn-ea"/>
                </a:rPr>
                <a:t>câu</a:t>
              </a:r>
              <a:r>
                <a:rPr lang="en-US" altLang="en-GB" sz="2000" b="1" dirty="0">
                  <a:solidFill>
                    <a:schemeClr val="accent6">
                      <a:lumMod val="50000"/>
                    </a:schemeClr>
                  </a:solidFill>
                  <a:latin typeface="Arial-Rounded" pitchFamily="34" charset="0"/>
                  <a:ea typeface="Arial-Rounded" pitchFamily="34" charset="0"/>
                  <a:cs typeface="Arial-Rounded" pitchFamily="34" charset="0"/>
                  <a:sym typeface="+mn-ea"/>
                </a:rPr>
                <a:t> </a:t>
              </a:r>
              <a:r>
                <a:rPr lang="en-US" altLang="en-GB" sz="2000" b="1" dirty="0" err="1">
                  <a:solidFill>
                    <a:schemeClr val="accent6">
                      <a:lumMod val="50000"/>
                    </a:schemeClr>
                  </a:solidFill>
                  <a:latin typeface="Arial-Rounded" pitchFamily="34" charset="0"/>
                  <a:ea typeface="Arial-Rounded" pitchFamily="34" charset="0"/>
                  <a:cs typeface="Arial-Rounded" pitchFamily="34" charset="0"/>
                  <a:sym typeface="+mn-ea"/>
                </a:rPr>
                <a:t>dài</a:t>
              </a:r>
              <a:r>
                <a:rPr lang="en-US" altLang="en-GB" sz="2000" b="1" dirty="0">
                  <a:solidFill>
                    <a:schemeClr val="accent6">
                      <a:lumMod val="50000"/>
                    </a:schemeClr>
                  </a:solidFill>
                  <a:latin typeface="Arial-Rounded" pitchFamily="34" charset="0"/>
                  <a:ea typeface="Arial-Rounded" pitchFamily="34" charset="0"/>
                  <a:cs typeface="Arial-Rounded" pitchFamily="34" charset="0"/>
                  <a:sym typeface="+mn-ea"/>
                </a:rPr>
                <a:t>: </a:t>
              </a:r>
            </a:p>
            <a:p>
              <a:pPr>
                <a:spcBef>
                  <a:spcPts val="600"/>
                </a:spcBef>
              </a:pP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Có một bức ảnh làm tôi rất xúc động: Một phụ nữ trẻ ngồi thẫn thờ trước ngôi nhà đổ nát của mình. Đứng cạnh chị là một bé gái đang bám chặt lấy mẹ, mắt mở to, sợ hãi.</a:t>
              </a:r>
            </a:p>
            <a:p>
              <a:pPr>
                <a:spcBef>
                  <a:spcPts val="600"/>
                </a:spcBef>
              </a:pPr>
              <a:endParaRPr lang="zh-CN" altLang="en-US" sz="2000" dirty="0">
                <a:solidFill>
                  <a:schemeClr val="bg1"/>
                </a:solidFill>
                <a:latin typeface="Arial-Rounded" pitchFamily="34" charset="0"/>
                <a:ea typeface="Arial-Rounded" pitchFamily="34" charset="0"/>
                <a:cs typeface="Arial-Rounded" pitchFamily="34" charset="0"/>
                <a:sym typeface="+mn-lt"/>
              </a:endParaRPr>
            </a:p>
          </p:txBody>
        </p:sp>
        <p:sp>
          <p:nvSpPr>
            <p:cNvPr id="21" name="矩形 26"/>
            <p:cNvSpPr/>
            <p:nvPr/>
          </p:nvSpPr>
          <p:spPr>
            <a:xfrm rot="10800000">
              <a:off x="9199" y="4530"/>
              <a:ext cx="789" cy="1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grpSp>
      <p:pic>
        <p:nvPicPr>
          <p:cNvPr id="24" name="图片 43" descr="笔"/>
          <p:cNvPicPr>
            <a:picLocks noChangeAspect="1"/>
          </p:cNvPicPr>
          <p:nvPr>
            <p:custDataLst>
              <p:tags r:id="rId1"/>
            </p:custDataLst>
          </p:nvPr>
        </p:nvPicPr>
        <p:blipFill>
          <a:blip r:embed="rId4"/>
          <a:stretch>
            <a:fillRect/>
          </a:stretch>
        </p:blipFill>
        <p:spPr>
          <a:xfrm>
            <a:off x="435404" y="1898420"/>
            <a:ext cx="1358445" cy="1358445"/>
          </a:xfrm>
          <a:prstGeom prst="rect">
            <a:avLst/>
          </a:prstGeom>
        </p:spPr>
      </p:pic>
      <p:sp>
        <p:nvSpPr>
          <p:cNvPr id="25" name="Rounded Rectangular Callout 24"/>
          <p:cNvSpPr/>
          <p:nvPr/>
        </p:nvSpPr>
        <p:spPr>
          <a:xfrm>
            <a:off x="1524000" y="572798"/>
            <a:ext cx="5824934" cy="683487"/>
          </a:xfrm>
          <a:prstGeom prst="wedgeRoundRectCallout">
            <a:avLst>
              <a:gd name="adj1" fmla="val -55787"/>
              <a:gd name="adj2" fmla="val 55741"/>
              <a:gd name="adj3" fmla="val 16667"/>
            </a:avLst>
          </a:prstGeom>
          <a:solidFill>
            <a:sysClr val="window" lastClr="FFFFFF"/>
          </a:solidFill>
          <a:ln w="12700" cap="flat" cmpd="sng" algn="ctr">
            <a:solidFill>
              <a:sysClr val="windowText" lastClr="000000">
                <a:lumMod val="50000"/>
                <a:lumOff val="50000"/>
              </a:sysClr>
            </a:solidFill>
            <a:prstDash val="solid"/>
            <a:miter lim="800000"/>
          </a:ln>
          <a:effectLst>
            <a:outerShdw blurRad="50800" dist="38100" dir="5400000" algn="t" rotWithShape="0">
              <a:prstClr val="black">
                <a:alpha val="40000"/>
              </a:prstClr>
            </a:outerShdw>
          </a:effectLst>
        </p:spPr>
        <p:txBody>
          <a:bodyPr rtlCol="0" anchor="ctr"/>
          <a:lstStyle/>
          <a:p>
            <a:pPr lvl="0" algn="ctr">
              <a:defRPr/>
            </a:pPr>
            <a:r>
              <a:rPr lang="en-GB" sz="2400" kern="0" dirty="0">
                <a:latin typeface="Arial-Rounded"/>
              </a:rPr>
              <a:t>Luyện </a:t>
            </a:r>
            <a:r>
              <a:rPr lang="en-GB" sz="2400" kern="0" dirty="0" err="1">
                <a:latin typeface="Arial-Rounded"/>
              </a:rPr>
              <a:t>đọc</a:t>
            </a:r>
            <a:r>
              <a:rPr lang="en-GB" sz="2400" kern="0" dirty="0">
                <a:latin typeface="Arial-Rounded"/>
              </a:rPr>
              <a:t> </a:t>
            </a:r>
            <a:r>
              <a:rPr lang="en-GB" sz="2400" kern="0" dirty="0" err="1">
                <a:latin typeface="Arial-Rounded"/>
              </a:rPr>
              <a:t>từ</a:t>
            </a:r>
            <a:r>
              <a:rPr lang="en-GB" sz="2400" kern="0" dirty="0">
                <a:latin typeface="Arial-Rounded"/>
              </a:rPr>
              <a:t> </a:t>
            </a:r>
            <a:r>
              <a:rPr lang="en-GB" sz="2400" kern="0" dirty="0" err="1">
                <a:latin typeface="Arial-Rounded"/>
              </a:rPr>
              <a:t>khó</a:t>
            </a:r>
            <a:r>
              <a:rPr lang="en-GB" sz="2400" kern="0" dirty="0">
                <a:latin typeface="Arial-Rounded"/>
              </a:rPr>
              <a:t>: </a:t>
            </a:r>
            <a:r>
              <a:rPr lang="en-GB" sz="2400" dirty="0" err="1">
                <a:latin typeface="Arial-Rounded" panose="020B0500000000000000" pitchFamily="34" charset="0"/>
                <a:ea typeface="Arial-Rounded" panose="020B0500000000000000" pitchFamily="34" charset="0"/>
                <a:cs typeface="Arial-Rounded" panose="020B0500000000000000" pitchFamily="34" charset="0"/>
              </a:rPr>
              <a:t>xúc</a:t>
            </a:r>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latin typeface="Arial-Rounded" panose="020B0500000000000000" pitchFamily="34" charset="0"/>
                <a:ea typeface="Arial-Rounded" panose="020B0500000000000000" pitchFamily="34" charset="0"/>
                <a:cs typeface="Arial-Rounded" panose="020B0500000000000000" pitchFamily="34" charset="0"/>
              </a:rPr>
              <a:t>động</a:t>
            </a:r>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latin typeface="Arial-Rounded" panose="020B0500000000000000" pitchFamily="34" charset="0"/>
                <a:ea typeface="Arial-Rounded" panose="020B0500000000000000" pitchFamily="34" charset="0"/>
                <a:cs typeface="Arial-Rounded" panose="020B0500000000000000" pitchFamily="34" charset="0"/>
              </a:rPr>
              <a:t>thẫn</a:t>
            </a:r>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latin typeface="Arial-Rounded" panose="020B0500000000000000" pitchFamily="34" charset="0"/>
                <a:ea typeface="Arial-Rounded" panose="020B0500000000000000" pitchFamily="34" charset="0"/>
                <a:cs typeface="Arial-Rounded" panose="020B0500000000000000" pitchFamily="34" charset="0"/>
              </a:rPr>
              <a:t>thờ</a:t>
            </a:r>
            <a:r>
              <a:rPr lang="en-GB" sz="2400" kern="0" dirty="0">
                <a:latin typeface="Arial-Rounded"/>
              </a:rPr>
              <a:t>.</a:t>
            </a:r>
            <a:endParaRPr kumimoji="0" lang="en-US" sz="2400" i="0" u="none" strike="noStrike" kern="0" cap="none" spc="0" normalizeH="0" baseline="0" noProof="0" dirty="0">
              <a:ln>
                <a:noFill/>
              </a:ln>
              <a:effectLst/>
              <a:uLnTx/>
              <a:uFillTx/>
              <a:latin typeface="Arial-Rounded"/>
            </a:endParaRPr>
          </a:p>
        </p:txBody>
      </p:sp>
      <p:grpSp>
        <p:nvGrpSpPr>
          <p:cNvPr id="28" name="Group 27"/>
          <p:cNvGrpSpPr/>
          <p:nvPr/>
        </p:nvGrpSpPr>
        <p:grpSpPr>
          <a:xfrm>
            <a:off x="2955660" y="2407255"/>
            <a:ext cx="129202" cy="327474"/>
            <a:chOff x="7467600" y="1782301"/>
            <a:chExt cx="129202" cy="327474"/>
          </a:xfrm>
        </p:grpSpPr>
        <p:cxnSp>
          <p:nvCxnSpPr>
            <p:cNvPr id="29" name="Straight Connector 28"/>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flipH="1">
            <a:off x="3053305" y="2154049"/>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324600" y="180956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5989011" y="2726071"/>
            <a:ext cx="129202" cy="327474"/>
            <a:chOff x="7467600" y="1782301"/>
            <a:chExt cx="129202" cy="327474"/>
          </a:xfrm>
        </p:grpSpPr>
        <p:cxnSp>
          <p:nvCxnSpPr>
            <p:cNvPr id="27" name="Straight Connector 26"/>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flipH="1">
            <a:off x="4969931" y="248152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099133" y="2763867"/>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821584" y="2763868"/>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8889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up)">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up)">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up)">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up)">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3199" y="25150"/>
            <a:ext cx="3657601" cy="449463"/>
          </a:xfrm>
          <a:prstGeom prst="rect">
            <a:avLst/>
          </a:prstGeom>
          <a:noFill/>
        </p:spPr>
        <p:txBody>
          <a:bodyPr wrap="square" lIns="109832" tIns="54915" rIns="109832" bIns="54915" rtlCol="0">
            <a:spAutoFit/>
          </a:bodyPr>
          <a:lstStyle/>
          <a:p>
            <a:pPr algn="ctr" defTabSz="914288"/>
            <a:r>
              <a:rPr lang="en-US" sz="2200" dirty="0">
                <a:solidFill>
                  <a:srgbClr val="FF0000"/>
                </a:solidFill>
                <a:latin typeface="Arial-Rounded" pitchFamily="34" charset="0"/>
                <a:ea typeface="Arial-Rounded" pitchFamily="34" charset="0"/>
                <a:cs typeface="Arial-Rounded" pitchFamily="34" charset="0"/>
              </a:rPr>
              <a:t>Luyện </a:t>
            </a:r>
            <a:r>
              <a:rPr lang="en-US" sz="2200" dirty="0" err="1">
                <a:solidFill>
                  <a:srgbClr val="FF0000"/>
                </a:solidFill>
                <a:latin typeface="Arial-Rounded" pitchFamily="34" charset="0"/>
                <a:ea typeface="Arial-Rounded" pitchFamily="34" charset="0"/>
                <a:cs typeface="Arial-Rounded" pitchFamily="34" charset="0"/>
              </a:rPr>
              <a:t>đọc</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đoạn</a:t>
            </a:r>
            <a:r>
              <a:rPr lang="en-US" sz="2200" dirty="0">
                <a:solidFill>
                  <a:srgbClr val="FF0000"/>
                </a:solidFill>
                <a:latin typeface="Arial-Rounded" pitchFamily="34" charset="0"/>
                <a:ea typeface="Arial-Rounded" pitchFamily="34" charset="0"/>
                <a:cs typeface="Arial-Rounded" pitchFamily="34" charset="0"/>
              </a:rPr>
              <a:t> 2, 3.</a:t>
            </a:r>
            <a:endParaRPr lang="en-US" sz="2200" dirty="0">
              <a:solidFill>
                <a:prstClr val="black"/>
              </a:solidFill>
              <a:latin typeface="Arial-Rounded" pitchFamily="34" charset="0"/>
              <a:ea typeface="Arial-Rounded" pitchFamily="34" charset="0"/>
              <a:cs typeface="Arial-Rounded" pitchFamily="34" charset="0"/>
            </a:endParaRPr>
          </a:p>
        </p:txBody>
      </p:sp>
      <p:grpSp>
        <p:nvGrpSpPr>
          <p:cNvPr id="17" name="组合 38"/>
          <p:cNvGrpSpPr/>
          <p:nvPr/>
        </p:nvGrpSpPr>
        <p:grpSpPr>
          <a:xfrm>
            <a:off x="833337" y="1397812"/>
            <a:ext cx="7477323" cy="2316445"/>
            <a:chOff x="5319" y="3712"/>
            <a:chExt cx="8522" cy="4824"/>
          </a:xfrm>
        </p:grpSpPr>
        <p:sp>
          <p:nvSpPr>
            <p:cNvPr id="18" name="圆角矩形 20"/>
            <p:cNvSpPr/>
            <p:nvPr/>
          </p:nvSpPr>
          <p:spPr>
            <a:xfrm>
              <a:off x="5319" y="3802"/>
              <a:ext cx="8522" cy="4734"/>
            </a:xfrm>
            <a:prstGeom prst="roundRect">
              <a:avLst>
                <a:gd name="adj" fmla="val 4677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9" name="blocks-with-angled-cuts_1423"/>
            <p:cNvSpPr>
              <a:spLocks noChangeAspect="1"/>
            </p:cNvSpPr>
            <p:nvPr/>
          </p:nvSpPr>
          <p:spPr bwMode="auto">
            <a:xfrm>
              <a:off x="5810" y="3809"/>
              <a:ext cx="873" cy="654"/>
            </a:xfrm>
            <a:custGeom>
              <a:avLst/>
              <a:gdLst>
                <a:gd name="connsiteX0" fmla="*/ 551492 w 551492"/>
                <a:gd name="connsiteY0" fmla="*/ 0 h 412946"/>
                <a:gd name="connsiteX1" fmla="*/ 551492 w 551492"/>
                <a:gd name="connsiteY1" fmla="*/ 412946 h 412946"/>
                <a:gd name="connsiteX2" fmla="*/ 344812 w 551492"/>
                <a:gd name="connsiteY2" fmla="*/ 412946 h 412946"/>
                <a:gd name="connsiteX3" fmla="*/ 344812 w 551492"/>
                <a:gd name="connsiteY3" fmla="*/ 206473 h 412946"/>
                <a:gd name="connsiteX4" fmla="*/ 206680 w 551492"/>
                <a:gd name="connsiteY4" fmla="*/ 0 h 412946"/>
                <a:gd name="connsiteX5" fmla="*/ 206680 w 551492"/>
                <a:gd name="connsiteY5" fmla="*/ 412946 h 412946"/>
                <a:gd name="connsiteX6" fmla="*/ 0 w 551492"/>
                <a:gd name="connsiteY6" fmla="*/ 412946 h 412946"/>
                <a:gd name="connsiteX7" fmla="*/ 0 w 551492"/>
                <a:gd name="connsiteY7" fmla="*/ 206473 h 4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92" h="412946">
                  <a:moveTo>
                    <a:pt x="551492" y="0"/>
                  </a:moveTo>
                  <a:lnTo>
                    <a:pt x="551492" y="412946"/>
                  </a:lnTo>
                  <a:lnTo>
                    <a:pt x="344812" y="412946"/>
                  </a:lnTo>
                  <a:lnTo>
                    <a:pt x="344812" y="206473"/>
                  </a:lnTo>
                  <a:close/>
                  <a:moveTo>
                    <a:pt x="206680" y="0"/>
                  </a:moveTo>
                  <a:lnTo>
                    <a:pt x="206680" y="412946"/>
                  </a:lnTo>
                  <a:lnTo>
                    <a:pt x="0" y="412946"/>
                  </a:lnTo>
                  <a:lnTo>
                    <a:pt x="0" y="206473"/>
                  </a:lnTo>
                  <a:close/>
                </a:path>
              </a:pathLst>
            </a:custGeom>
            <a:solidFill>
              <a:schemeClr val="tx1"/>
            </a:solidFill>
            <a:ln>
              <a:noFill/>
            </a:ln>
          </p:spPr>
          <p:txBody>
            <a:bodyPr/>
            <a:lstStyle/>
            <a:p>
              <a:endParaRPr lang="zh-CN" altLang="en-US">
                <a:cs typeface="+mn-ea"/>
                <a:sym typeface="+mn-lt"/>
              </a:endParaRPr>
            </a:p>
          </p:txBody>
        </p:sp>
        <p:sp>
          <p:nvSpPr>
            <p:cNvPr id="20" name="blocks-with-angled-cuts_1423"/>
            <p:cNvSpPr>
              <a:spLocks noChangeAspect="1"/>
            </p:cNvSpPr>
            <p:nvPr/>
          </p:nvSpPr>
          <p:spPr bwMode="auto">
            <a:xfrm rot="10800000">
              <a:off x="12504" y="7187"/>
              <a:ext cx="873" cy="654"/>
            </a:xfrm>
            <a:custGeom>
              <a:avLst/>
              <a:gdLst>
                <a:gd name="connsiteX0" fmla="*/ 551492 w 551492"/>
                <a:gd name="connsiteY0" fmla="*/ 0 h 412946"/>
                <a:gd name="connsiteX1" fmla="*/ 551492 w 551492"/>
                <a:gd name="connsiteY1" fmla="*/ 412946 h 412946"/>
                <a:gd name="connsiteX2" fmla="*/ 344812 w 551492"/>
                <a:gd name="connsiteY2" fmla="*/ 412946 h 412946"/>
                <a:gd name="connsiteX3" fmla="*/ 344812 w 551492"/>
                <a:gd name="connsiteY3" fmla="*/ 206473 h 412946"/>
                <a:gd name="connsiteX4" fmla="*/ 206680 w 551492"/>
                <a:gd name="connsiteY4" fmla="*/ 0 h 412946"/>
                <a:gd name="connsiteX5" fmla="*/ 206680 w 551492"/>
                <a:gd name="connsiteY5" fmla="*/ 412946 h 412946"/>
                <a:gd name="connsiteX6" fmla="*/ 0 w 551492"/>
                <a:gd name="connsiteY6" fmla="*/ 412946 h 412946"/>
                <a:gd name="connsiteX7" fmla="*/ 0 w 551492"/>
                <a:gd name="connsiteY7" fmla="*/ 206473 h 4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92" h="412946">
                  <a:moveTo>
                    <a:pt x="551492" y="0"/>
                  </a:moveTo>
                  <a:lnTo>
                    <a:pt x="551492" y="412946"/>
                  </a:lnTo>
                  <a:lnTo>
                    <a:pt x="344812" y="412946"/>
                  </a:lnTo>
                  <a:lnTo>
                    <a:pt x="344812" y="206473"/>
                  </a:lnTo>
                  <a:close/>
                  <a:moveTo>
                    <a:pt x="206680" y="0"/>
                  </a:moveTo>
                  <a:lnTo>
                    <a:pt x="206680" y="412946"/>
                  </a:lnTo>
                  <a:lnTo>
                    <a:pt x="0" y="412946"/>
                  </a:lnTo>
                  <a:lnTo>
                    <a:pt x="0" y="206473"/>
                  </a:lnTo>
                  <a:close/>
                </a:path>
              </a:pathLst>
            </a:custGeom>
            <a:solidFill>
              <a:schemeClr val="tx1"/>
            </a:solidFill>
            <a:ln>
              <a:noFill/>
            </a:ln>
          </p:spPr>
          <p:txBody>
            <a:bodyPr/>
            <a:lstStyle/>
            <a:p>
              <a:endParaRPr lang="zh-CN" altLang="en-US">
                <a:cs typeface="+mn-ea"/>
                <a:sym typeface="+mn-lt"/>
              </a:endParaRPr>
            </a:p>
          </p:txBody>
        </p:sp>
        <p:sp>
          <p:nvSpPr>
            <p:cNvPr id="23" name="文本框 37"/>
            <p:cNvSpPr txBox="1"/>
            <p:nvPr/>
          </p:nvSpPr>
          <p:spPr>
            <a:xfrm>
              <a:off x="6408" y="3712"/>
              <a:ext cx="6300" cy="2275"/>
            </a:xfrm>
            <a:prstGeom prst="rect">
              <a:avLst/>
            </a:prstGeom>
            <a:noFill/>
          </p:spPr>
          <p:txBody>
            <a:bodyPr wrap="square" rtlCol="0">
              <a:spAutoFit/>
            </a:bodyPr>
            <a:lstStyle/>
            <a:p>
              <a:pPr algn="ctr"/>
              <a:r>
                <a:rPr lang="en-US" altLang="en-GB" sz="2000" b="1" dirty="0" err="1">
                  <a:solidFill>
                    <a:schemeClr val="accent6">
                      <a:lumMod val="50000"/>
                    </a:schemeClr>
                  </a:solidFill>
                  <a:latin typeface="Arial-Rounded" pitchFamily="34" charset="0"/>
                  <a:ea typeface="Arial-Rounded" pitchFamily="34" charset="0"/>
                  <a:cs typeface="Arial-Rounded" pitchFamily="34" charset="0"/>
                  <a:sym typeface="+mn-ea"/>
                </a:rPr>
                <a:t>Luyện</a:t>
              </a:r>
              <a:r>
                <a:rPr lang="en-US" altLang="en-GB" sz="2000" b="1" dirty="0">
                  <a:solidFill>
                    <a:schemeClr val="accent6">
                      <a:lumMod val="50000"/>
                    </a:schemeClr>
                  </a:solidFill>
                  <a:latin typeface="Arial-Rounded" pitchFamily="34" charset="0"/>
                  <a:ea typeface="Arial-Rounded" pitchFamily="34" charset="0"/>
                  <a:cs typeface="Arial-Rounded" pitchFamily="34" charset="0"/>
                  <a:sym typeface="+mn-ea"/>
                </a:rPr>
                <a:t> </a:t>
              </a:r>
              <a:r>
                <a:rPr lang="en-US" altLang="en-GB" sz="2000" b="1" dirty="0" err="1">
                  <a:solidFill>
                    <a:schemeClr val="accent6">
                      <a:lumMod val="50000"/>
                    </a:schemeClr>
                  </a:solidFill>
                  <a:latin typeface="Arial-Rounded" pitchFamily="34" charset="0"/>
                  <a:ea typeface="Arial-Rounded" pitchFamily="34" charset="0"/>
                  <a:cs typeface="Arial-Rounded" pitchFamily="34" charset="0"/>
                  <a:sym typeface="+mn-ea"/>
                </a:rPr>
                <a:t>đọc</a:t>
              </a:r>
              <a:r>
                <a:rPr lang="en-US" altLang="en-GB" sz="2000" b="1" dirty="0">
                  <a:solidFill>
                    <a:schemeClr val="accent6">
                      <a:lumMod val="50000"/>
                    </a:schemeClr>
                  </a:solidFill>
                  <a:latin typeface="Arial-Rounded" pitchFamily="34" charset="0"/>
                  <a:ea typeface="Arial-Rounded" pitchFamily="34" charset="0"/>
                  <a:cs typeface="Arial-Rounded" pitchFamily="34" charset="0"/>
                  <a:sym typeface="+mn-ea"/>
                </a:rPr>
                <a:t> </a:t>
              </a:r>
              <a:r>
                <a:rPr lang="en-US" altLang="en-GB" sz="2000" b="1" dirty="0" err="1">
                  <a:solidFill>
                    <a:schemeClr val="accent6">
                      <a:lumMod val="50000"/>
                    </a:schemeClr>
                  </a:solidFill>
                  <a:latin typeface="Arial-Rounded" pitchFamily="34" charset="0"/>
                  <a:ea typeface="Arial-Rounded" pitchFamily="34" charset="0"/>
                  <a:cs typeface="Arial-Rounded" pitchFamily="34" charset="0"/>
                  <a:sym typeface="+mn-ea"/>
                </a:rPr>
                <a:t>câu</a:t>
              </a:r>
              <a:r>
                <a:rPr lang="en-US" altLang="en-GB" sz="2000" b="1" dirty="0">
                  <a:solidFill>
                    <a:schemeClr val="accent6">
                      <a:lumMod val="50000"/>
                    </a:schemeClr>
                  </a:solidFill>
                  <a:latin typeface="Arial-Rounded" pitchFamily="34" charset="0"/>
                  <a:ea typeface="Arial-Rounded" pitchFamily="34" charset="0"/>
                  <a:cs typeface="Arial-Rounded" pitchFamily="34" charset="0"/>
                  <a:sym typeface="+mn-ea"/>
                </a:rPr>
                <a:t> </a:t>
              </a:r>
              <a:r>
                <a:rPr lang="en-US" altLang="en-GB" sz="2000" b="1" dirty="0" err="1">
                  <a:solidFill>
                    <a:schemeClr val="accent6">
                      <a:lumMod val="50000"/>
                    </a:schemeClr>
                  </a:solidFill>
                  <a:latin typeface="Arial-Rounded" pitchFamily="34" charset="0"/>
                  <a:ea typeface="Arial-Rounded" pitchFamily="34" charset="0"/>
                  <a:cs typeface="Arial-Rounded" pitchFamily="34" charset="0"/>
                  <a:sym typeface="+mn-ea"/>
                </a:rPr>
                <a:t>dài</a:t>
              </a:r>
              <a:r>
                <a:rPr lang="en-US" altLang="en-GB" sz="2000" b="1" dirty="0">
                  <a:solidFill>
                    <a:schemeClr val="accent6">
                      <a:lumMod val="50000"/>
                    </a:schemeClr>
                  </a:solidFill>
                  <a:latin typeface="Arial-Rounded" pitchFamily="34" charset="0"/>
                  <a:ea typeface="Arial-Rounded" pitchFamily="34" charset="0"/>
                  <a:cs typeface="Arial-Rounded" pitchFamily="34" charset="0"/>
                  <a:sym typeface="+mn-ea"/>
                </a:rPr>
                <a:t>: </a:t>
              </a:r>
            </a:p>
            <a:p>
              <a:pPr>
                <a:spcBef>
                  <a:spcPts val="600"/>
                </a:spcBef>
              </a:pP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Chúng tôi cùng cậu con trai chất vào hai chiếc thùng các tông quần áo, sách vở, đồ dùng,... </a:t>
              </a:r>
              <a:endParaRPr lang="zh-CN" altLang="en-US" sz="2000" dirty="0">
                <a:solidFill>
                  <a:schemeClr val="bg1"/>
                </a:solidFill>
                <a:latin typeface="Arial-Rounded" pitchFamily="34" charset="0"/>
                <a:ea typeface="Arial-Rounded" pitchFamily="34" charset="0"/>
                <a:cs typeface="Arial-Rounded" pitchFamily="34" charset="0"/>
                <a:sym typeface="+mn-lt"/>
              </a:endParaRPr>
            </a:p>
          </p:txBody>
        </p:sp>
        <p:sp>
          <p:nvSpPr>
            <p:cNvPr id="21" name="矩形 26"/>
            <p:cNvSpPr/>
            <p:nvPr/>
          </p:nvSpPr>
          <p:spPr>
            <a:xfrm rot="10800000">
              <a:off x="9199" y="4530"/>
              <a:ext cx="789" cy="1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grpSp>
      <p:pic>
        <p:nvPicPr>
          <p:cNvPr id="24" name="图片 43" descr="笔"/>
          <p:cNvPicPr>
            <a:picLocks noChangeAspect="1"/>
          </p:cNvPicPr>
          <p:nvPr>
            <p:custDataLst>
              <p:tags r:id="rId1"/>
            </p:custDataLst>
          </p:nvPr>
        </p:nvPicPr>
        <p:blipFill>
          <a:blip r:embed="rId4"/>
          <a:stretch>
            <a:fillRect/>
          </a:stretch>
        </p:blipFill>
        <p:spPr>
          <a:xfrm>
            <a:off x="435404" y="1898420"/>
            <a:ext cx="1358445" cy="1358445"/>
          </a:xfrm>
          <a:prstGeom prst="rect">
            <a:avLst/>
          </a:prstGeom>
        </p:spPr>
      </p:pic>
      <p:sp>
        <p:nvSpPr>
          <p:cNvPr id="25" name="Rounded Rectangular Callout 24"/>
          <p:cNvSpPr/>
          <p:nvPr/>
        </p:nvSpPr>
        <p:spPr>
          <a:xfrm>
            <a:off x="1524000" y="572798"/>
            <a:ext cx="5824934" cy="683487"/>
          </a:xfrm>
          <a:prstGeom prst="wedgeRoundRectCallout">
            <a:avLst>
              <a:gd name="adj1" fmla="val -55787"/>
              <a:gd name="adj2" fmla="val 55741"/>
              <a:gd name="adj3" fmla="val 16667"/>
            </a:avLst>
          </a:prstGeom>
          <a:solidFill>
            <a:sysClr val="window" lastClr="FFFFFF"/>
          </a:solidFill>
          <a:ln w="12700" cap="flat" cmpd="sng" algn="ctr">
            <a:solidFill>
              <a:sysClr val="windowText" lastClr="000000">
                <a:lumMod val="50000"/>
                <a:lumOff val="50000"/>
              </a:sysClr>
            </a:solidFill>
            <a:prstDash val="solid"/>
            <a:miter lim="800000"/>
          </a:ln>
          <a:effectLst>
            <a:outerShdw blurRad="50800" dist="38100" dir="5400000" algn="t" rotWithShape="0">
              <a:prstClr val="black">
                <a:alpha val="40000"/>
              </a:prstClr>
            </a:outerShdw>
          </a:effectLst>
        </p:spPr>
        <p:txBody>
          <a:bodyPr rtlCol="0" anchor="ctr"/>
          <a:lstStyle/>
          <a:p>
            <a:pPr lvl="0" algn="ctr">
              <a:defRPr/>
            </a:pPr>
            <a:r>
              <a:rPr lang="en-GB" sz="2400" kern="0" dirty="0">
                <a:latin typeface="Arial-Rounded"/>
              </a:rPr>
              <a:t>Luyện </a:t>
            </a:r>
            <a:r>
              <a:rPr lang="en-GB" sz="2400" kern="0" dirty="0" err="1">
                <a:latin typeface="Arial-Rounded"/>
              </a:rPr>
              <a:t>đọc</a:t>
            </a:r>
            <a:r>
              <a:rPr lang="en-GB" sz="2400" kern="0" dirty="0">
                <a:latin typeface="Arial-Rounded"/>
              </a:rPr>
              <a:t> </a:t>
            </a:r>
            <a:r>
              <a:rPr lang="en-GB" sz="2400" kern="0" dirty="0" err="1">
                <a:latin typeface="Arial-Rounded"/>
              </a:rPr>
              <a:t>từ</a:t>
            </a:r>
            <a:r>
              <a:rPr lang="en-GB" sz="2400" kern="0" dirty="0">
                <a:latin typeface="Arial-Rounded"/>
              </a:rPr>
              <a:t> </a:t>
            </a:r>
            <a:r>
              <a:rPr lang="en-GB" sz="2400" kern="0" dirty="0" err="1">
                <a:latin typeface="Arial-Rounded"/>
              </a:rPr>
              <a:t>khó</a:t>
            </a:r>
            <a:r>
              <a:rPr lang="en-GB" sz="2400" kern="0" dirty="0">
                <a:latin typeface="Arial-Rounded"/>
              </a:rPr>
              <a:t>: </a:t>
            </a:r>
            <a:r>
              <a:rPr lang="en-GB" sz="2400" dirty="0" err="1">
                <a:latin typeface="Arial-Rounded" panose="020B0500000000000000" pitchFamily="34" charset="0"/>
                <a:ea typeface="Arial-Rounded" panose="020B0500000000000000" pitchFamily="34" charset="0"/>
                <a:cs typeface="Arial-Rounded" panose="020B0500000000000000" pitchFamily="34" charset="0"/>
              </a:rPr>
              <a:t>sắp</a:t>
            </a:r>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latin typeface="Arial-Rounded" panose="020B0500000000000000" pitchFamily="34" charset="0"/>
                <a:ea typeface="Arial-Rounded" panose="020B0500000000000000" pitchFamily="34" charset="0"/>
                <a:cs typeface="Arial-Rounded" panose="020B0500000000000000" pitchFamily="34" charset="0"/>
              </a:rPr>
              <a:t>xếp</a:t>
            </a:r>
            <a:r>
              <a:rPr lang="en-GB" sz="2400" dirty="0">
                <a:latin typeface="Arial-Rounded" panose="020B0500000000000000" pitchFamily="34" charset="0"/>
                <a:ea typeface="Arial-Rounded" panose="020B0500000000000000" pitchFamily="34" charset="0"/>
                <a:cs typeface="Arial-Rounded" panose="020B0500000000000000" pitchFamily="34" charset="0"/>
              </a:rPr>
              <a:t> , </a:t>
            </a:r>
            <a:r>
              <a:rPr lang="en-GB" sz="2400" dirty="0" err="1">
                <a:latin typeface="Arial-Rounded" panose="020B0500000000000000" pitchFamily="34" charset="0"/>
                <a:ea typeface="Arial-Rounded" panose="020B0500000000000000" pitchFamily="34" charset="0"/>
                <a:cs typeface="Arial-Rounded" panose="020B0500000000000000" pitchFamily="34" charset="0"/>
              </a:rPr>
              <a:t>quyên</a:t>
            </a:r>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latin typeface="Arial-Rounded" panose="020B0500000000000000" pitchFamily="34" charset="0"/>
                <a:ea typeface="Arial-Rounded" panose="020B0500000000000000" pitchFamily="34" charset="0"/>
                <a:cs typeface="Arial-Rounded" panose="020B0500000000000000" pitchFamily="34" charset="0"/>
              </a:rPr>
              <a:t>góp</a:t>
            </a:r>
            <a:r>
              <a:rPr lang="en-GB" sz="2400" kern="0" dirty="0">
                <a:latin typeface="Arial-Rounded"/>
              </a:rPr>
              <a:t>.</a:t>
            </a:r>
            <a:endParaRPr kumimoji="0" lang="en-US" sz="2400" i="0" u="none" strike="noStrike" kern="0" cap="none" spc="0" normalizeH="0" baseline="0" noProof="0" dirty="0">
              <a:ln>
                <a:noFill/>
              </a:ln>
              <a:effectLst/>
              <a:uLnTx/>
              <a:uFillTx/>
              <a:latin typeface="Arial-Rounded"/>
            </a:endParaRPr>
          </a:p>
        </p:txBody>
      </p:sp>
      <p:grpSp>
        <p:nvGrpSpPr>
          <p:cNvPr id="28" name="Group 27"/>
          <p:cNvGrpSpPr/>
          <p:nvPr/>
        </p:nvGrpSpPr>
        <p:grpSpPr>
          <a:xfrm>
            <a:off x="6812496" y="2126351"/>
            <a:ext cx="129202" cy="327474"/>
            <a:chOff x="7467600" y="1782301"/>
            <a:chExt cx="129202" cy="327474"/>
          </a:xfrm>
        </p:grpSpPr>
        <p:cxnSp>
          <p:nvCxnSpPr>
            <p:cNvPr id="29" name="Straight Connector 28"/>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flipH="1">
            <a:off x="4435997" y="2162775"/>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47138" y="2768486"/>
            <a:ext cx="5174723" cy="1015663"/>
          </a:xfrm>
          <a:prstGeom prst="rect">
            <a:avLst/>
          </a:prstGeom>
          <a:noFill/>
        </p:spPr>
        <p:txBody>
          <a:bodyPr wrap="square" rtlCol="0">
            <a:spAutoFit/>
          </a:bodyPr>
          <a:lstStyle/>
          <a:p>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Tôi xúc động nhìn con. Ôi, con gái tôi đã biết đem tặng niềm vui để em bé kia cũng được vui!  </a:t>
            </a:r>
          </a:p>
        </p:txBody>
      </p:sp>
      <p:cxnSp>
        <p:nvCxnSpPr>
          <p:cNvPr id="32" name="Straight Connector 31"/>
          <p:cNvCxnSpPr/>
          <p:nvPr/>
        </p:nvCxnSpPr>
        <p:spPr>
          <a:xfrm flipH="1">
            <a:off x="5011769" y="1798878"/>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4204865" y="2839828"/>
            <a:ext cx="129202" cy="327474"/>
            <a:chOff x="7467600" y="1782301"/>
            <a:chExt cx="129202" cy="327474"/>
          </a:xfrm>
        </p:grpSpPr>
        <p:cxnSp>
          <p:nvCxnSpPr>
            <p:cNvPr id="27" name="Straight Connector 26"/>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flipH="1">
            <a:off x="3683167" y="315543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409702" y="212635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2190359" y="3430000"/>
            <a:ext cx="129202" cy="327474"/>
            <a:chOff x="7467600" y="1782301"/>
            <a:chExt cx="129202" cy="327474"/>
          </a:xfrm>
        </p:grpSpPr>
        <p:cxnSp>
          <p:nvCxnSpPr>
            <p:cNvPr id="37" name="Straight Connector 36"/>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6353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up)">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up)">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up)">
                                      <p:cBhvr>
                                        <p:cTn id="6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3199" y="25150"/>
            <a:ext cx="3657601" cy="449463"/>
          </a:xfrm>
          <a:prstGeom prst="rect">
            <a:avLst/>
          </a:prstGeom>
          <a:noFill/>
        </p:spPr>
        <p:txBody>
          <a:bodyPr wrap="square" lIns="109832" tIns="54915" rIns="109832" bIns="54915" rtlCol="0">
            <a:spAutoFit/>
          </a:bodyPr>
          <a:lstStyle/>
          <a:p>
            <a:pPr algn="ctr" defTabSz="914288"/>
            <a:r>
              <a:rPr lang="en-US" sz="2200" dirty="0">
                <a:solidFill>
                  <a:srgbClr val="FF0000"/>
                </a:solidFill>
                <a:latin typeface="Arial-Rounded" pitchFamily="34" charset="0"/>
                <a:ea typeface="Arial-Rounded" pitchFamily="34" charset="0"/>
                <a:cs typeface="Arial-Rounded" pitchFamily="34" charset="0"/>
              </a:rPr>
              <a:t>CHIA </a:t>
            </a:r>
            <a:r>
              <a:rPr lang="en-US" sz="2200" dirty="0" err="1">
                <a:solidFill>
                  <a:srgbClr val="FF0000"/>
                </a:solidFill>
                <a:latin typeface="Arial-Rounded" pitchFamily="34" charset="0"/>
                <a:ea typeface="Arial-Rounded" pitchFamily="34" charset="0"/>
                <a:cs typeface="Arial-Rounded" pitchFamily="34" charset="0"/>
              </a:rPr>
              <a:t>SẺ</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NIỀM</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VUI</a:t>
            </a:r>
            <a:r>
              <a:rPr lang="en-US" sz="2200" dirty="0">
                <a:solidFill>
                  <a:srgbClr val="FF0000"/>
                </a:solidFill>
                <a:latin typeface="Arial-Rounded" pitchFamily="34" charset="0"/>
                <a:ea typeface="Arial-Rounded" pitchFamily="34" charset="0"/>
                <a:cs typeface="Arial-Rounded" pitchFamily="34" charset="0"/>
              </a:rPr>
              <a:t>.</a:t>
            </a:r>
            <a:endParaRPr lang="en-US" sz="2200" dirty="0">
              <a:solidFill>
                <a:prstClr val="black"/>
              </a:solidFill>
              <a:latin typeface="Arial-Rounded" pitchFamily="34" charset="0"/>
              <a:ea typeface="Arial-Rounded" pitchFamily="34" charset="0"/>
              <a:cs typeface="Arial-Rounded" pitchFamily="34" charset="0"/>
            </a:endParaRPr>
          </a:p>
        </p:txBody>
      </p:sp>
      <p:sp>
        <p:nvSpPr>
          <p:cNvPr id="2" name="TextBox 1"/>
          <p:cNvSpPr txBox="1"/>
          <p:nvPr/>
        </p:nvSpPr>
        <p:spPr>
          <a:xfrm>
            <a:off x="220680" y="426655"/>
            <a:ext cx="8923320" cy="4524315"/>
          </a:xfrm>
          <a:prstGeom prst="rect">
            <a:avLst/>
          </a:prstGeom>
          <a:noFill/>
        </p:spPr>
        <p:txBody>
          <a:bodyPr wrap="square"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Mấy ngày liền, báo chí liên tục đưa tin về thiệt hại do cơn bão mới nhất gây ra. Có một bức ảnh làm tôi rất xúc động: Một phụ nữ trẻ ngồi thẫn thờ trước ngôi nhà đổ nát của mình. Đứng cạnh chị là một bé gái đang bám chặt lấy mẹ, mắt mở to, sợ hãi.</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Con trai tôi sốt sắng nói:</a:t>
            </a:r>
          </a:p>
          <a:p>
            <a:r>
              <a:rPr lang="en-GB" dirty="0">
                <a:latin typeface="Arial-Rounded" panose="020B0500000000000000" pitchFamily="34" charset="0"/>
                <a:ea typeface="Arial-Rounded" panose="020B0500000000000000" pitchFamily="34" charset="0"/>
                <a:cs typeface="Arial-Rounded" panose="020B0500000000000000" pitchFamily="34" charset="0"/>
              </a:rPr>
              <a:t>    - </a:t>
            </a:r>
            <a:r>
              <a:rPr lang="vi-VN" dirty="0">
                <a:latin typeface="Arial-Rounded" panose="020B0500000000000000" pitchFamily="34" charset="0"/>
                <a:ea typeface="Arial-Rounded" panose="020B0500000000000000" pitchFamily="34" charset="0"/>
                <a:cs typeface="Arial-Rounded" panose="020B0500000000000000" pitchFamily="34" charset="0"/>
              </a:rPr>
              <a:t>Trường con đang quyên góp sách vở, quần áo giúp các bạn vùng bị bão, mẹ ạ.</a:t>
            </a:r>
            <a:endParaRPr lang="en-GB" dirty="0">
              <a:latin typeface="Arial-Rounded" panose="020B0500000000000000" pitchFamily="34" charset="0"/>
              <a:ea typeface="Arial-Rounded" panose="020B0500000000000000" pitchFamily="34" charset="0"/>
              <a:cs typeface="Arial-Rounded" panose="020B0500000000000000" pitchFamily="34" charset="0"/>
            </a:endParaRPr>
          </a:p>
          <a:p>
            <a:r>
              <a:rPr lang="en-GB" dirty="0">
                <a:latin typeface="Arial-Rounded" panose="020B0500000000000000" pitchFamily="34" charset="0"/>
                <a:ea typeface="Arial-Rounded" panose="020B0500000000000000" pitchFamily="34" charset="0"/>
                <a:cs typeface="Arial-Rounded" panose="020B0500000000000000" pitchFamily="34" charset="0"/>
              </a:rPr>
              <a:t>    - </a:t>
            </a:r>
            <a:r>
              <a:rPr lang="vi-VN" dirty="0">
                <a:latin typeface="Arial-Rounded" panose="020B0500000000000000" pitchFamily="34" charset="0"/>
                <a:ea typeface="Arial-Rounded" panose="020B0500000000000000" pitchFamily="34" charset="0"/>
                <a:cs typeface="Arial-Rounded" panose="020B0500000000000000" pitchFamily="34" charset="0"/>
              </a:rPr>
              <a:t>Bố mẹ giúp con chuẩn bị nhé? Mẹ còn muốn đóng một thùng riêng gửi tặng hai mẹ con trong bức ảnh này.</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Chúng tôi cùng cậu con trai chất vào hai chiếc thùng các tông quần áo, sách vở, đồ dùng,... Đứng nhìn bố mẹ và anh sắp xếp, con gái tôi có vẻ nghĩ ngợi. Nó chạy vào phòng, rồi trở ra ngay. Tay nó ôm chặt con búp bê tóc vàng. Đó là món đồ chơi nó yêu thích nhất. </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Nó hôn tạm biệt con búp bê rồi bỏ vào thùng. Tôi bảo:</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 Con gửi cho em thứ khác cũng được. Đây là con búp bê con thích nhất mà.</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Con gái tôi gật đầu:</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 Em bé nhận được sẽ rất vui, mẹ ạ.</a:t>
            </a:r>
          </a:p>
          <a:p>
            <a:r>
              <a:rPr lang="vi-VN" dirty="0">
                <a:latin typeface="Arial-Rounded" panose="020B0500000000000000" pitchFamily="34" charset="0"/>
                <a:ea typeface="Arial-Rounded" panose="020B0500000000000000" pitchFamily="34" charset="0"/>
                <a:cs typeface="Arial-Rounded" panose="020B0500000000000000" pitchFamily="34" charset="0"/>
              </a:rPr>
              <a:t>Tôi xúc động nhìn con. Ôi, con gái tôi đã biết đem tặng niềm vui để em bé kia cũng được vui!  </a:t>
            </a:r>
          </a:p>
        </p:txBody>
      </p:sp>
      <p:sp>
        <p:nvSpPr>
          <p:cNvPr id="7" name="Rounded Rectangle 6"/>
          <p:cNvSpPr/>
          <p:nvPr/>
        </p:nvSpPr>
        <p:spPr>
          <a:xfrm>
            <a:off x="76201" y="51186"/>
            <a:ext cx="2209800" cy="375470"/>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GB" sz="2000" b="1" dirty="0" err="1">
                <a:solidFill>
                  <a:prstClr val="black"/>
                </a:solidFill>
                <a:latin typeface="Arial-Rounded" pitchFamily="34" charset="0"/>
                <a:ea typeface="Arial-Rounded" pitchFamily="34" charset="0"/>
                <a:cs typeface="Arial-Rounded" pitchFamily="34" charset="0"/>
              </a:rPr>
              <a:t>Đọc</a:t>
            </a:r>
            <a:r>
              <a:rPr lang="en-GB" sz="2000" b="1" dirty="0">
                <a:solidFill>
                  <a:prstClr val="black"/>
                </a:solidFill>
                <a:latin typeface="Arial-Rounded" pitchFamily="34" charset="0"/>
                <a:ea typeface="Arial-Rounded" pitchFamily="34" charset="0"/>
                <a:cs typeface="Arial-Rounded" pitchFamily="34" charset="0"/>
              </a:rPr>
              <a:t> </a:t>
            </a:r>
            <a:r>
              <a:rPr lang="en-GB" sz="2000" b="1" dirty="0" err="1">
                <a:solidFill>
                  <a:prstClr val="black"/>
                </a:solidFill>
                <a:latin typeface="Arial-Rounded" pitchFamily="34" charset="0"/>
                <a:ea typeface="Arial-Rounded" pitchFamily="34" charset="0"/>
                <a:cs typeface="Arial-Rounded" pitchFamily="34" charset="0"/>
              </a:rPr>
              <a:t>toàn</a:t>
            </a:r>
            <a:r>
              <a:rPr lang="en-GB" sz="2000" b="1" dirty="0">
                <a:solidFill>
                  <a:prstClr val="black"/>
                </a:solidFill>
                <a:latin typeface="Arial-Rounded" pitchFamily="34" charset="0"/>
                <a:ea typeface="Arial-Rounded" pitchFamily="34" charset="0"/>
                <a:cs typeface="Arial-Rounded" pitchFamily="34" charset="0"/>
              </a:rPr>
              <a:t> </a:t>
            </a:r>
            <a:r>
              <a:rPr lang="en-GB" sz="2000" b="1" dirty="0" err="1">
                <a:solidFill>
                  <a:prstClr val="black"/>
                </a:solidFill>
                <a:latin typeface="Arial-Rounded" pitchFamily="34" charset="0"/>
                <a:ea typeface="Arial-Rounded" pitchFamily="34" charset="0"/>
                <a:cs typeface="Arial-Rounded" pitchFamily="34" charset="0"/>
              </a:rPr>
              <a:t>bài</a:t>
            </a:r>
            <a:r>
              <a:rPr lang="en-GB" sz="2000" b="1" dirty="0">
                <a:solidFill>
                  <a:prstClr val="black"/>
                </a:solidFill>
                <a:latin typeface="Arial-Rounded" pitchFamily="34" charset="0"/>
                <a:ea typeface="Arial-Rounded" pitchFamily="34" charset="0"/>
                <a:cs typeface="Arial-Rounded" pitchFamily="34" charset="0"/>
              </a:rPr>
              <a:t>.</a:t>
            </a:r>
            <a:endParaRPr lang="en-US" sz="2000" b="1" dirty="0">
              <a:solidFill>
                <a:prstClr val="black"/>
              </a:solidFill>
              <a:latin typeface="Arial-Rounded" pitchFamily="34" charset="0"/>
              <a:ea typeface="Arial-Rounded" pitchFamily="34" charset="0"/>
              <a:cs typeface="Arial-Rounded" pitchFamily="34" charset="0"/>
            </a:endParaRPr>
          </a:p>
        </p:txBody>
      </p:sp>
      <p:sp>
        <p:nvSpPr>
          <p:cNvPr id="12" name="Oval 11"/>
          <p:cNvSpPr/>
          <p:nvPr/>
        </p:nvSpPr>
        <p:spPr>
          <a:xfrm>
            <a:off x="76200" y="426655"/>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1</a:t>
            </a:r>
          </a:p>
        </p:txBody>
      </p:sp>
      <p:sp>
        <p:nvSpPr>
          <p:cNvPr id="14" name="Oval 13"/>
          <p:cNvSpPr/>
          <p:nvPr/>
        </p:nvSpPr>
        <p:spPr>
          <a:xfrm>
            <a:off x="42251" y="1257185"/>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2</a:t>
            </a:r>
          </a:p>
        </p:txBody>
      </p:sp>
      <p:sp>
        <p:nvSpPr>
          <p:cNvPr id="17" name="Oval 16"/>
          <p:cNvSpPr/>
          <p:nvPr/>
        </p:nvSpPr>
        <p:spPr>
          <a:xfrm>
            <a:off x="106966" y="4067837"/>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3</a:t>
            </a:r>
          </a:p>
        </p:txBody>
      </p:sp>
    </p:spTree>
    <p:extLst>
      <p:ext uri="{BB962C8B-B14F-4D97-AF65-F5344CB8AC3E}">
        <p14:creationId xmlns:p14="http://schemas.microsoft.com/office/powerpoint/2010/main" val="140690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83D54C08-B6A3-45BE-AE8C-3283B19BB19C}"/>
              </a:ext>
            </a:extLst>
          </p:cNvPr>
          <p:cNvPicPr>
            <a:picLocks noChangeAspect="1"/>
          </p:cNvPicPr>
          <p:nvPr/>
        </p:nvPicPr>
        <p:blipFill rotWithShape="1">
          <a:blip r:embed="rId3">
            <a:extLst>
              <a:ext uri="{28A0092B-C50C-407E-A947-70E740481C1C}">
                <a14:useLocalDpi xmlns:a14="http://schemas.microsoft.com/office/drawing/2010/main" val="0"/>
              </a:ext>
            </a:extLst>
          </a:blip>
          <a:srcRect l="4489" t="76829" r="54853" b="15846"/>
          <a:stretch/>
        </p:blipFill>
        <p:spPr>
          <a:xfrm rot="360911">
            <a:off x="2252713" y="457959"/>
            <a:ext cx="4665434" cy="2228260"/>
          </a:xfrm>
          <a:prstGeom prst="rect">
            <a:avLst/>
          </a:prstGeom>
        </p:spPr>
      </p:pic>
      <p:pic>
        <p:nvPicPr>
          <p:cNvPr id="3" name="图片 9"/>
          <p:cNvPicPr>
            <a:picLocks noChangeAspect="1"/>
          </p:cNvPicPr>
          <p:nvPr/>
        </p:nvPicPr>
        <p:blipFill>
          <a:blip r:embed="rId4"/>
          <a:stretch>
            <a:fillRect/>
          </a:stretch>
        </p:blipFill>
        <p:spPr>
          <a:xfrm>
            <a:off x="267647" y="2085677"/>
            <a:ext cx="8635569" cy="3070305"/>
          </a:xfrm>
          <a:prstGeom prst="rect">
            <a:avLst/>
          </a:prstGeom>
        </p:spPr>
      </p:pic>
      <p:sp>
        <p:nvSpPr>
          <p:cNvPr id="4" name="TextBox 3"/>
          <p:cNvSpPr txBox="1"/>
          <p:nvPr/>
        </p:nvSpPr>
        <p:spPr>
          <a:xfrm rot="343240">
            <a:off x="2715044" y="832388"/>
            <a:ext cx="3137595" cy="1120727"/>
          </a:xfrm>
          <a:prstGeom prst="rect">
            <a:avLst/>
          </a:prstGeom>
          <a:noFill/>
        </p:spPr>
        <p:txBody>
          <a:bodyPr wrap="square" lIns="134513" tIns="67259" rIns="134513" bIns="67259"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spTree>
    <p:extLst>
      <p:ext uri="{BB962C8B-B14F-4D97-AF65-F5344CB8AC3E}">
        <p14:creationId xmlns:p14="http://schemas.microsoft.com/office/powerpoint/2010/main" val="3146128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613" b="98606" l="799" r="95048">
                        <a14:foregroundMark x1="10383" y1="52265" x2="26038" y2="85366"/>
                        <a14:foregroundMark x1="12460" y1="91289" x2="26837" y2="45993"/>
                        <a14:foregroundMark x1="38179" y1="48084" x2="51278" y2="86063"/>
                        <a14:foregroundMark x1="34026" y1="90418" x2="52236" y2="57317"/>
                        <a14:foregroundMark x1="62300" y1="40592" x2="85783" y2="92683"/>
                        <a14:foregroundMark x1="67572" y1="44599" x2="83067" y2="44251"/>
                        <a14:foregroundMark x1="62141" y1="40767" x2="69489" y2="61324"/>
                        <a14:foregroundMark x1="81470" y1="24216" x2="82907" y2="85889"/>
                        <a14:foregroundMark x1="86262" y1="21777" x2="84345" y2="70035"/>
                        <a14:foregroundMark x1="88818" y1="29617" x2="88818" y2="68293"/>
                        <a14:foregroundMark x1="12141" y1="58537" x2="15974" y2="81185"/>
                        <a14:foregroundMark x1="21885" y1="60627" x2="21885" y2="80836"/>
                        <a14:foregroundMark x1="25240" y1="59756" x2="25240" y2="80139"/>
                        <a14:foregroundMark x1="26518" y1="64111" x2="25879" y2="85366"/>
                        <a14:foregroundMark x1="24281" y1="82578" x2="23962" y2="94251"/>
                        <a14:foregroundMark x1="13898" y1="87631" x2="27955" y2="91986"/>
                        <a14:foregroundMark x1="10863" y1="93380" x2="27157" y2="92509"/>
                        <a14:foregroundMark x1="12780" y1="84843" x2="10863" y2="91638"/>
                        <a14:foregroundMark x1="36741" y1="56620" x2="35623" y2="78746"/>
                        <a14:foregroundMark x1="40096" y1="59582" x2="47444" y2="88153"/>
                        <a14:foregroundMark x1="40096" y1="84669" x2="48243" y2="84495"/>
                        <a14:foregroundMark x1="43930" y1="50871" x2="53674" y2="57491"/>
                        <a14:foregroundMark x1="50000" y1="53136" x2="52875" y2="54878"/>
                        <a14:foregroundMark x1="51757" y1="51568" x2="51757" y2="58885"/>
                        <a14:foregroundMark x1="60064" y1="32753" x2="62939" y2="36237"/>
                        <a14:foregroundMark x1="62141" y1="31359" x2="65016" y2="36411"/>
                        <a14:foregroundMark x1="65016" y1="32578" x2="66134" y2="38502"/>
                        <a14:backgroundMark x1="16933" y1="94948" x2="31150" y2="96167"/>
                      </a14:backgroundRemoval>
                    </a14:imgEffect>
                  </a14:imgLayer>
                </a14:imgProps>
              </a:ext>
              <a:ext uri="{28A0092B-C50C-407E-A947-70E740481C1C}">
                <a14:useLocalDpi xmlns:a14="http://schemas.microsoft.com/office/drawing/2010/main" val="0"/>
              </a:ext>
            </a:extLst>
          </a:blip>
          <a:stretch>
            <a:fillRect/>
          </a:stretch>
        </p:blipFill>
        <p:spPr>
          <a:xfrm>
            <a:off x="2590801" y="-558962"/>
            <a:ext cx="6059990" cy="5556604"/>
          </a:xfrm>
          <a:prstGeom prst="rect">
            <a:avLst/>
          </a:prstGeom>
        </p:spPr>
      </p:pic>
      <p:sp>
        <p:nvSpPr>
          <p:cNvPr id="3" name="Rectangle 2"/>
          <p:cNvSpPr/>
          <p:nvPr/>
        </p:nvSpPr>
        <p:spPr>
          <a:xfrm>
            <a:off x="1905000" y="683506"/>
            <a:ext cx="4952999" cy="923330"/>
          </a:xfrm>
          <a:prstGeom prst="rect">
            <a:avLst/>
          </a:prstGeom>
        </p:spPr>
        <p:txBody>
          <a:bodyPr wrap="square" lIns="91434" tIns="45717" rIns="91434" bIns="45717">
            <a:spAutoFit/>
          </a:bodyPr>
          <a:lstStyle/>
          <a:p>
            <a:pPr algn="ctr" defTabSz="1011891">
              <a:defRPr/>
            </a:pP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18448734"/>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1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16000">
                                          <p:cBhvr additive="base">
                                            <p:cTn id="7" dur="1250" fill="hold"/>
                                            <p:tgtEl>
                                              <p:spTgt spid="2"/>
                                            </p:tgtEl>
                                            <p:attrNameLst>
                                              <p:attrName>ppt_x</p:attrName>
                                            </p:attrNameLst>
                                          </p:cBhvr>
                                          <p:tavLst>
                                            <p:tav tm="0">
                                              <p:val>
                                                <p:strVal val="1+#ppt_w/2"/>
                                              </p:val>
                                            </p:tav>
                                            <p:tav tm="100000">
                                              <p:val>
                                                <p:strVal val="#ppt_x"/>
                                              </p:val>
                                            </p:tav>
                                          </p:tavLst>
                                        </p:anim>
                                        <p:anim calcmode="lin" valueType="num" p14:bounceEnd="1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1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16000">
                                          <p:cBhvr additive="base">
                                            <p:cTn id="11" dur="1250" fill="hold"/>
                                            <p:tgtEl>
                                              <p:spTgt spid="3"/>
                                            </p:tgtEl>
                                            <p:attrNameLst>
                                              <p:attrName>ppt_x</p:attrName>
                                            </p:attrNameLst>
                                          </p:cBhvr>
                                          <p:tavLst>
                                            <p:tav tm="0">
                                              <p:val>
                                                <p:strVal val="0-#ppt_w/2"/>
                                              </p:val>
                                            </p:tav>
                                            <p:tav tm="100000">
                                              <p:val>
                                                <p:strVal val="#ppt_x"/>
                                              </p:val>
                                            </p:tav>
                                          </p:tavLst>
                                        </p:anim>
                                        <p:anim calcmode="lin" valueType="num" p14:bounceEnd="16000">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0-#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3199" y="25150"/>
            <a:ext cx="3657601" cy="449463"/>
          </a:xfrm>
          <a:prstGeom prst="rect">
            <a:avLst/>
          </a:prstGeom>
          <a:noFill/>
        </p:spPr>
        <p:txBody>
          <a:bodyPr wrap="square" lIns="109832" tIns="54915" rIns="109832" bIns="54915" rtlCol="0">
            <a:spAutoFit/>
          </a:bodyPr>
          <a:lstStyle/>
          <a:p>
            <a:pPr algn="ctr" defTabSz="914288"/>
            <a:r>
              <a:rPr lang="en-US" sz="2200" dirty="0">
                <a:solidFill>
                  <a:srgbClr val="FF0000"/>
                </a:solidFill>
                <a:latin typeface="Arial-Rounded" pitchFamily="34" charset="0"/>
                <a:ea typeface="Arial-Rounded" pitchFamily="34" charset="0"/>
                <a:cs typeface="Arial-Rounded" pitchFamily="34" charset="0"/>
              </a:rPr>
              <a:t>CHIA </a:t>
            </a:r>
            <a:r>
              <a:rPr lang="en-US" sz="2200" dirty="0" err="1">
                <a:solidFill>
                  <a:srgbClr val="FF0000"/>
                </a:solidFill>
                <a:latin typeface="Arial-Rounded" pitchFamily="34" charset="0"/>
                <a:ea typeface="Arial-Rounded" pitchFamily="34" charset="0"/>
                <a:cs typeface="Arial-Rounded" pitchFamily="34" charset="0"/>
              </a:rPr>
              <a:t>SẺ</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NIỀM</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VUI</a:t>
            </a:r>
            <a:r>
              <a:rPr lang="en-US" sz="2200" dirty="0">
                <a:solidFill>
                  <a:srgbClr val="FF0000"/>
                </a:solidFill>
                <a:latin typeface="Arial-Rounded" pitchFamily="34" charset="0"/>
                <a:ea typeface="Arial-Rounded" pitchFamily="34" charset="0"/>
                <a:cs typeface="Arial-Rounded" pitchFamily="34" charset="0"/>
              </a:rPr>
              <a:t>.</a:t>
            </a:r>
            <a:endParaRPr lang="en-US" sz="2200" dirty="0">
              <a:solidFill>
                <a:prstClr val="black"/>
              </a:solidFill>
              <a:latin typeface="Arial-Rounded" pitchFamily="34" charset="0"/>
              <a:ea typeface="Arial-Rounded" pitchFamily="34" charset="0"/>
              <a:cs typeface="Arial-Rounded" pitchFamily="34" charset="0"/>
            </a:endParaRPr>
          </a:p>
        </p:txBody>
      </p:sp>
      <p:sp>
        <p:nvSpPr>
          <p:cNvPr id="2" name="TextBox 1"/>
          <p:cNvSpPr txBox="1"/>
          <p:nvPr/>
        </p:nvSpPr>
        <p:spPr>
          <a:xfrm>
            <a:off x="220680" y="426655"/>
            <a:ext cx="8923320" cy="4801314"/>
          </a:xfrm>
          <a:prstGeom prst="rect">
            <a:avLst/>
          </a:prstGeom>
          <a:noFill/>
        </p:spPr>
        <p:txBody>
          <a:bodyPr wrap="square" rtlCol="0">
            <a:spAutoFit/>
          </a:bodyPr>
          <a:lstStyle/>
          <a:p>
            <a:r>
              <a:rPr lang="en-GB" sz="1700" dirty="0">
                <a:latin typeface="Arial-Rounded" panose="020B0500000000000000" pitchFamily="34" charset="0"/>
                <a:ea typeface="Arial-Rounded" panose="020B0500000000000000" pitchFamily="34" charset="0"/>
                <a:cs typeface="Arial-Rounded" panose="020B0500000000000000" pitchFamily="34" charset="0"/>
              </a:rPr>
              <a:t>     </a:t>
            </a:r>
            <a:r>
              <a:rPr lang="vi-VN" sz="1700" dirty="0">
                <a:latin typeface="Arial-Rounded" panose="020B0500000000000000" pitchFamily="34" charset="0"/>
                <a:ea typeface="Arial-Rounded" panose="020B0500000000000000" pitchFamily="34" charset="0"/>
                <a:cs typeface="Arial-Rounded" panose="020B0500000000000000" pitchFamily="34" charset="0"/>
              </a:rPr>
              <a:t>Mùa đồn</a:t>
            </a:r>
            <a:r>
              <a:rPr lang="en-GB" sz="1700" dirty="0">
                <a:latin typeface="Arial-Rounded" panose="020B0500000000000000" pitchFamily="34" charset="0"/>
                <a:ea typeface="Arial-Rounded" panose="020B0500000000000000" pitchFamily="34" charset="0"/>
                <a:cs typeface="Arial-Rounded" panose="020B0500000000000000" pitchFamily="34" charset="0"/>
              </a:rPr>
              <a:t>g</a:t>
            </a:r>
            <a:r>
              <a:rPr lang="vi-VN" sz="1700" dirty="0">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r>
              <a:rPr lang="en-GB" sz="1700" dirty="0">
                <a:latin typeface="Arial-Rounded" panose="020B0500000000000000" pitchFamily="34" charset="0"/>
                <a:ea typeface="Arial-Rounded" panose="020B0500000000000000" pitchFamily="34" charset="0"/>
                <a:cs typeface="Arial-Rounded" panose="020B0500000000000000" pitchFamily="34" charset="0"/>
              </a:rPr>
              <a:t>   </a:t>
            </a:r>
            <a:r>
              <a:rPr lang="vi-VN" sz="1700" dirty="0">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r>
              <a:rPr lang="en-GB" sz="1700" dirty="0">
                <a:latin typeface="Arial-Rounded" panose="020B0500000000000000" pitchFamily="34" charset="0"/>
                <a:ea typeface="Arial-Rounded" panose="020B0500000000000000" pitchFamily="34" charset="0"/>
                <a:cs typeface="Arial-Rounded" panose="020B0500000000000000" pitchFamily="34" charset="0"/>
              </a:rPr>
              <a:t>    </a:t>
            </a:r>
            <a:r>
              <a:rPr lang="vi-VN" sz="1700" dirty="0">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r>
              <a:rPr lang="en-GB" sz="1700" dirty="0">
                <a:latin typeface="Arial-Rounded" panose="020B0500000000000000" pitchFamily="34" charset="0"/>
                <a:ea typeface="Arial-Rounded" panose="020B0500000000000000" pitchFamily="34" charset="0"/>
                <a:cs typeface="Arial-Rounded" panose="020B0500000000000000" pitchFamily="34" charset="0"/>
              </a:rPr>
              <a:t>    </a:t>
            </a:r>
            <a:r>
              <a:rPr lang="vi-VN" sz="1700" dirty="0">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a:p>
            <a:r>
              <a:rPr lang="en-GB" sz="1700" dirty="0">
                <a:latin typeface="Arial-Rounded" panose="020B0500000000000000" pitchFamily="34" charset="0"/>
                <a:ea typeface="Arial-Rounded" panose="020B0500000000000000" pitchFamily="34" charset="0"/>
                <a:cs typeface="Arial-Rounded" panose="020B0500000000000000" pitchFamily="34" charset="0"/>
              </a:rPr>
              <a:t>    </a:t>
            </a:r>
            <a:r>
              <a:rPr lang="vi-VN" sz="1700" dirty="0">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r>
              <a:rPr lang="en-GB" sz="1700" dirty="0">
                <a:latin typeface="Arial-Rounded" panose="020B0500000000000000" pitchFamily="34" charset="0"/>
                <a:ea typeface="Arial-Rounded" panose="020B0500000000000000" pitchFamily="34" charset="0"/>
                <a:cs typeface="Arial-Rounded" panose="020B0500000000000000" pitchFamily="34" charset="0"/>
              </a:rPr>
              <a:t>    </a:t>
            </a:r>
            <a:r>
              <a:rPr lang="vi-VN" sz="1700" dirty="0">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r>
              <a:rPr lang="en-GB" sz="1700" dirty="0">
                <a:latin typeface="Arial-Rounded" panose="020B0500000000000000" pitchFamily="34" charset="0"/>
                <a:ea typeface="Arial-Rounded" panose="020B0500000000000000" pitchFamily="34" charset="0"/>
                <a:cs typeface="Arial-Rounded" panose="020B0500000000000000" pitchFamily="34" charset="0"/>
              </a:rPr>
              <a:t>    </a:t>
            </a:r>
            <a:r>
              <a:rPr lang="vi-VN" sz="1700" dirty="0">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r>
              <a:rPr lang="en-GB" sz="1700" dirty="0">
                <a:latin typeface="Arial-Rounded" panose="020B0500000000000000" pitchFamily="34" charset="0"/>
                <a:ea typeface="Arial-Rounded" panose="020B0500000000000000" pitchFamily="34" charset="0"/>
                <a:cs typeface="Arial-Rounded" panose="020B0500000000000000" pitchFamily="34" charset="0"/>
              </a:rPr>
              <a:t>    </a:t>
            </a:r>
            <a:r>
              <a:rPr lang="vi-VN" sz="1700" dirty="0">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a:p>
            <a:r>
              <a:rPr lang="en-GB" sz="1700" dirty="0">
                <a:latin typeface="Arial-Rounded" panose="020B0500000000000000" pitchFamily="34" charset="0"/>
                <a:ea typeface="Arial-Rounded" panose="020B0500000000000000" pitchFamily="34" charset="0"/>
                <a:cs typeface="Arial-Rounded" panose="020B0500000000000000" pitchFamily="34" charset="0"/>
              </a:rPr>
              <a:t>    </a:t>
            </a:r>
            <a:r>
              <a:rPr lang="vi-VN" sz="1700" dirty="0">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a:p>
            <a:r>
              <a:rPr lang="en-GB" sz="1700" dirty="0">
                <a:latin typeface="Arial-Rounded" panose="020B0500000000000000" pitchFamily="34" charset="0"/>
                <a:ea typeface="Arial-Rounded" panose="020B0500000000000000" pitchFamily="34" charset="0"/>
                <a:cs typeface="Arial-Rounded" panose="020B0500000000000000" pitchFamily="34" charset="0"/>
              </a:rPr>
              <a:t>    </a:t>
            </a:r>
            <a:r>
              <a:rPr lang="vi-VN" sz="1700" dirty="0">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p>
          <a:p>
            <a:r>
              <a:rPr lang="vi-VN" sz="1700" dirty="0">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r>
              <a:rPr lang="en-GB" sz="1700" dirty="0">
                <a:latin typeface="Arial-Rounded" panose="020B0500000000000000" pitchFamily="34" charset="0"/>
                <a:ea typeface="Arial-Rounded" panose="020B0500000000000000" pitchFamily="34" charset="0"/>
                <a:cs typeface="Arial-Rounded" panose="020B0500000000000000" pitchFamily="34" charset="0"/>
              </a:rPr>
              <a:t>     </a:t>
            </a:r>
            <a:r>
              <a:rPr lang="vi-VN" sz="1700" dirty="0">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r>
              <a:rPr lang="en-GB" sz="1700" dirty="0">
                <a:latin typeface="Arial-Rounded" panose="020B0500000000000000" pitchFamily="34" charset="0"/>
                <a:ea typeface="Arial-Rounded" panose="020B0500000000000000" pitchFamily="34" charset="0"/>
                <a:cs typeface="Arial-Rounded" panose="020B0500000000000000" pitchFamily="34" charset="0"/>
              </a:rPr>
              <a:t>.</a:t>
            </a:r>
          </a:p>
          <a:p>
            <a:r>
              <a:rPr lang="en-GB" sz="1700" i="1" dirty="0">
                <a:latin typeface="Arial-Rounded" panose="020B0500000000000000" pitchFamily="34" charset="0"/>
                <a:ea typeface="Arial-Rounded" panose="020B0500000000000000" pitchFamily="34" charset="0"/>
                <a:cs typeface="Arial-Rounded" panose="020B0500000000000000" pitchFamily="34" charset="0"/>
              </a:rPr>
              <a:t>                                                                                            ( Theo Võ </a:t>
            </a:r>
            <a:r>
              <a:rPr lang="en-GB" sz="1700" i="1" dirty="0" err="1">
                <a:latin typeface="Arial-Rounded" panose="020B0500000000000000" pitchFamily="34" charset="0"/>
                <a:ea typeface="Arial-Rounded" panose="020B0500000000000000" pitchFamily="34" charset="0"/>
                <a:cs typeface="Arial-Rounded" panose="020B0500000000000000" pitchFamily="34" charset="0"/>
              </a:rPr>
              <a:t>Quảng</a:t>
            </a:r>
            <a:r>
              <a:rPr lang="en-GB" sz="1700" i="1" dirty="0">
                <a:latin typeface="Arial-Rounded" panose="020B0500000000000000" pitchFamily="34" charset="0"/>
                <a:ea typeface="Arial-Rounded" panose="020B0500000000000000" pitchFamily="34" charset="0"/>
                <a:cs typeface="Arial-Rounded" panose="020B0500000000000000" pitchFamily="34" charset="0"/>
              </a:rPr>
              <a:t>)</a:t>
            </a:r>
            <a:endParaRPr lang="vi-VN" sz="17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6201" y="51186"/>
            <a:ext cx="2209800" cy="375470"/>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GB" sz="2000" b="1" dirty="0" err="1">
                <a:solidFill>
                  <a:prstClr val="black"/>
                </a:solidFill>
                <a:latin typeface="Arial-Rounded" pitchFamily="34" charset="0"/>
                <a:ea typeface="Arial-Rounded" pitchFamily="34" charset="0"/>
                <a:cs typeface="Arial-Rounded" pitchFamily="34" charset="0"/>
              </a:rPr>
              <a:t>Đọc</a:t>
            </a:r>
            <a:r>
              <a:rPr lang="en-GB" sz="2000" b="1" dirty="0">
                <a:solidFill>
                  <a:prstClr val="black"/>
                </a:solidFill>
                <a:latin typeface="Arial-Rounded" pitchFamily="34" charset="0"/>
                <a:ea typeface="Arial-Rounded" pitchFamily="34" charset="0"/>
                <a:cs typeface="Arial-Rounded" pitchFamily="34" charset="0"/>
              </a:rPr>
              <a:t> </a:t>
            </a:r>
            <a:r>
              <a:rPr lang="en-GB" sz="2000" b="1" dirty="0" err="1">
                <a:solidFill>
                  <a:prstClr val="black"/>
                </a:solidFill>
                <a:latin typeface="Arial-Rounded" pitchFamily="34" charset="0"/>
                <a:ea typeface="Arial-Rounded" pitchFamily="34" charset="0"/>
                <a:cs typeface="Arial-Rounded" pitchFamily="34" charset="0"/>
              </a:rPr>
              <a:t>toàn</a:t>
            </a:r>
            <a:r>
              <a:rPr lang="en-GB" sz="2000" b="1" dirty="0">
                <a:solidFill>
                  <a:prstClr val="black"/>
                </a:solidFill>
                <a:latin typeface="Arial-Rounded" pitchFamily="34" charset="0"/>
                <a:ea typeface="Arial-Rounded" pitchFamily="34" charset="0"/>
                <a:cs typeface="Arial-Rounded" pitchFamily="34" charset="0"/>
              </a:rPr>
              <a:t> </a:t>
            </a:r>
            <a:r>
              <a:rPr lang="en-GB" sz="2000" b="1" dirty="0" err="1">
                <a:solidFill>
                  <a:prstClr val="black"/>
                </a:solidFill>
                <a:latin typeface="Arial-Rounded" pitchFamily="34" charset="0"/>
                <a:ea typeface="Arial-Rounded" pitchFamily="34" charset="0"/>
                <a:cs typeface="Arial-Rounded" pitchFamily="34" charset="0"/>
              </a:rPr>
              <a:t>bài</a:t>
            </a:r>
            <a:r>
              <a:rPr lang="en-GB" sz="2000" b="1" dirty="0">
                <a:solidFill>
                  <a:prstClr val="black"/>
                </a:solidFill>
                <a:latin typeface="Arial-Rounded" pitchFamily="34" charset="0"/>
                <a:ea typeface="Arial-Rounded" pitchFamily="34" charset="0"/>
                <a:cs typeface="Arial-Rounded" pitchFamily="34" charset="0"/>
              </a:rPr>
              <a:t>.</a:t>
            </a:r>
            <a:endParaRPr lang="en-US" sz="2000" b="1" dirty="0">
              <a:solidFill>
                <a:prstClr val="black"/>
              </a:solidFill>
              <a:latin typeface="Arial-Rounded" pitchFamily="34" charset="0"/>
              <a:ea typeface="Arial-Rounded" pitchFamily="34" charset="0"/>
              <a:cs typeface="Arial-Rounded" pitchFamily="34" charset="0"/>
            </a:endParaRPr>
          </a:p>
        </p:txBody>
      </p:sp>
      <p:sp>
        <p:nvSpPr>
          <p:cNvPr id="12" name="Oval 11"/>
          <p:cNvSpPr/>
          <p:nvPr/>
        </p:nvSpPr>
        <p:spPr>
          <a:xfrm>
            <a:off x="76200" y="426655"/>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1</a:t>
            </a:r>
          </a:p>
        </p:txBody>
      </p:sp>
      <p:sp>
        <p:nvSpPr>
          <p:cNvPr id="14" name="Oval 13"/>
          <p:cNvSpPr/>
          <p:nvPr/>
        </p:nvSpPr>
        <p:spPr>
          <a:xfrm>
            <a:off x="65084" y="1200150"/>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2</a:t>
            </a:r>
          </a:p>
        </p:txBody>
      </p:sp>
      <p:sp>
        <p:nvSpPr>
          <p:cNvPr id="16" name="Oval 15"/>
          <p:cNvSpPr/>
          <p:nvPr/>
        </p:nvSpPr>
        <p:spPr>
          <a:xfrm>
            <a:off x="65084" y="2246220"/>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3</a:t>
            </a:r>
          </a:p>
        </p:txBody>
      </p:sp>
      <p:sp>
        <p:nvSpPr>
          <p:cNvPr id="17" name="Oval 16"/>
          <p:cNvSpPr/>
          <p:nvPr/>
        </p:nvSpPr>
        <p:spPr>
          <a:xfrm>
            <a:off x="131084" y="3578946"/>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3</a:t>
            </a:r>
          </a:p>
        </p:txBody>
      </p:sp>
    </p:spTree>
    <p:extLst>
      <p:ext uri="{BB962C8B-B14F-4D97-AF65-F5344CB8AC3E}">
        <p14:creationId xmlns:p14="http://schemas.microsoft.com/office/powerpoint/2010/main" val="775146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495800" y="1873044"/>
            <a:ext cx="35814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6" rIns="68568"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altLang="en-US" sz="8500" dirty="0" err="1">
                <a:solidFill>
                  <a:srgbClr val="FF9900"/>
                </a:solidFill>
                <a:latin typeface="Arial-Rounded" pitchFamily="34" charset="0"/>
                <a:cs typeface="Arial-Rounded" pitchFamily="34" charset="0"/>
              </a:rPr>
              <a:t>Tiết</a:t>
            </a:r>
            <a:r>
              <a:rPr lang="en-US" altLang="en-US" sz="8500" dirty="0">
                <a:solidFill>
                  <a:srgbClr val="FF9900"/>
                </a:solidFill>
                <a:latin typeface="Arial-Rounded" pitchFamily="34" charset="0"/>
                <a:cs typeface="Arial-Rounded" pitchFamily="34" charset="0"/>
              </a:rPr>
              <a:t> 2</a:t>
            </a:r>
          </a:p>
        </p:txBody>
      </p:sp>
      <p:pic>
        <p:nvPicPr>
          <p:cNvPr id="1028" name="Picture 4" descr="Happy Kids Playing Under Sun Vector Stock Vector (Royalty Free) 475285189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8572"/>
          <a:stretch/>
        </p:blipFill>
        <p:spPr bwMode="auto">
          <a:xfrm>
            <a:off x="304800" y="503826"/>
            <a:ext cx="4042406"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392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ds Playing Drone On Sunny Day Illustration Royalty Free SVG, Cliparts,  Vectors, And Stock Illustration. Image 10040857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5935" y="1683226"/>
            <a:ext cx="3574808" cy="2545875"/>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p:cNvSpPr/>
          <p:nvPr/>
        </p:nvSpPr>
        <p:spPr>
          <a:xfrm>
            <a:off x="8162932" y="1344884"/>
            <a:ext cx="107612" cy="2884217"/>
          </a:xfrm>
          <a:prstGeom prst="rect">
            <a:avLst/>
          </a:prstGeom>
          <a:solidFill>
            <a:srgbClr val="E97A32"/>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1" name="图文框 20"/>
          <p:cNvSpPr/>
          <p:nvPr/>
        </p:nvSpPr>
        <p:spPr>
          <a:xfrm>
            <a:off x="1306598" y="1626318"/>
            <a:ext cx="3657591" cy="2602783"/>
          </a:xfrm>
          <a:prstGeom prst="frame">
            <a:avLst>
              <a:gd name="adj1" fmla="val 5450"/>
            </a:avLst>
          </a:prstGeom>
          <a:solidFill>
            <a:srgbClr val="E97A32"/>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3" name="任意多边形 22"/>
          <p:cNvSpPr/>
          <p:nvPr/>
        </p:nvSpPr>
        <p:spPr>
          <a:xfrm>
            <a:off x="1449593" y="3777330"/>
            <a:ext cx="3373965" cy="308953"/>
          </a:xfrm>
          <a:custGeom>
            <a:avLst/>
            <a:gdLst>
              <a:gd name="connsiteX0" fmla="*/ 0 w 4498620"/>
              <a:gd name="connsiteY0" fmla="*/ 0 h 411937"/>
              <a:gd name="connsiteX1" fmla="*/ 4498620 w 4498620"/>
              <a:gd name="connsiteY1" fmla="*/ 0 h 411937"/>
              <a:gd name="connsiteX2" fmla="*/ 4498620 w 4498620"/>
              <a:gd name="connsiteY2" fmla="*/ 411937 h 411937"/>
              <a:gd name="connsiteX3" fmla="*/ 0 w 4498620"/>
              <a:gd name="connsiteY3" fmla="*/ 411937 h 411937"/>
              <a:gd name="connsiteX4" fmla="*/ 0 w 4498620"/>
              <a:gd name="connsiteY4" fmla="*/ 0 h 4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620" h="411937">
                <a:moveTo>
                  <a:pt x="0" y="0"/>
                </a:moveTo>
                <a:lnTo>
                  <a:pt x="4498620" y="0"/>
                </a:lnTo>
                <a:lnTo>
                  <a:pt x="4498620" y="411937"/>
                </a:lnTo>
                <a:lnTo>
                  <a:pt x="0" y="411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77" tIns="40004" rIns="106677" bIns="40004" numCol="1" spcCol="953" anchor="ctr" anchorCtr="0">
            <a:noAutofit/>
          </a:bodyPr>
          <a:lstStyle/>
          <a:p>
            <a:pPr defTabSz="466713">
              <a:lnSpc>
                <a:spcPct val="90000"/>
              </a:lnSpc>
              <a:spcBef>
                <a:spcPct val="0"/>
              </a:spcBef>
              <a:spcAft>
                <a:spcPct val="35000"/>
              </a:spcAft>
            </a:pPr>
            <a:endParaRPr lang="zh-CN" altLang="en-US" sz="1100">
              <a:solidFill>
                <a:prstClr val="black">
                  <a:hueOff val="0"/>
                  <a:satOff val="0"/>
                  <a:lumOff val="0"/>
                  <a:alphaOff val="0"/>
                </a:prstClr>
              </a:solidFill>
            </a:endParaRPr>
          </a:p>
        </p:txBody>
      </p:sp>
      <p:sp>
        <p:nvSpPr>
          <p:cNvPr id="9" name="TextBox 8">
            <a:extLst>
              <a:ext uri="{FF2B5EF4-FFF2-40B4-BE49-F238E27FC236}">
                <a16:creationId xmlns:a16="http://schemas.microsoft.com/office/drawing/2014/main" id="{95724F5E-B91A-4E96-88DC-E3353F2BACCF}"/>
              </a:ext>
            </a:extLst>
          </p:cNvPr>
          <p:cNvSpPr txBox="1"/>
          <p:nvPr/>
        </p:nvSpPr>
        <p:spPr>
          <a:xfrm>
            <a:off x="4419600" y="1733550"/>
            <a:ext cx="4305592" cy="1762015"/>
          </a:xfrm>
          <a:prstGeom prst="rect">
            <a:avLst/>
          </a:prstGeom>
          <a:noFill/>
        </p:spPr>
        <p:txBody>
          <a:bodyPr wrap="square" lIns="68574" tIns="34287" rIns="68574" bIns="34287" rtlCol="0">
            <a:spAutoFit/>
          </a:bodyPr>
          <a:lstStyle/>
          <a:p>
            <a:pPr algn="ctr" defTabSz="342695"/>
            <a:r>
              <a:rPr lang="en-US" sz="55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 LỜI </a:t>
            </a:r>
          </a:p>
          <a:p>
            <a:pPr algn="ctr" defTabSz="342695"/>
            <a:r>
              <a:rPr lang="en-US" sz="55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 HỎI</a:t>
            </a:r>
          </a:p>
        </p:txBody>
      </p:sp>
    </p:spTree>
    <p:extLst>
      <p:ext uri="{BB962C8B-B14F-4D97-AF65-F5344CB8AC3E}">
        <p14:creationId xmlns:p14="http://schemas.microsoft.com/office/powerpoint/2010/main" val="2690328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6" presetClass="entr" presetSubtype="21"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8691fc963511599ce3dc24771297d54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199" y="2114553"/>
            <a:ext cx="569523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7" descr="4004c0ea81c40921574341e21e31f38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00" y="-1847848"/>
            <a:ext cx="5175665" cy="4398937"/>
          </a:xfrm>
          <a:prstGeom prst="rect">
            <a:avLst/>
          </a:prstGeom>
        </p:spPr>
      </p:pic>
      <p:sp>
        <p:nvSpPr>
          <p:cNvPr id="11" name="TextBox 10">
            <a:extLst>
              <a:ext uri="{FF2B5EF4-FFF2-40B4-BE49-F238E27FC236}">
                <a16:creationId xmlns:a16="http://schemas.microsoft.com/office/drawing/2014/main" id="{5391E1BA-B6F4-4F82-BF04-D0C736A944C1}"/>
              </a:ext>
            </a:extLst>
          </p:cNvPr>
          <p:cNvSpPr txBox="1"/>
          <p:nvPr/>
        </p:nvSpPr>
        <p:spPr>
          <a:xfrm rot="21302522">
            <a:off x="339804" y="531940"/>
            <a:ext cx="4215790" cy="992575"/>
          </a:xfrm>
          <a:prstGeom prst="rect">
            <a:avLst/>
          </a:prstGeom>
          <a:noFill/>
        </p:spPr>
        <p:txBody>
          <a:bodyPr wrap="square" lIns="68567" tIns="34286" rIns="68567" bIns="34286" rtlCol="0">
            <a:spAutoFit/>
          </a:bodyPr>
          <a:lstStyle/>
          <a:p>
            <a:pPr algn="ctr" defTabSz="342650"/>
            <a:r>
              <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CHIA </a:t>
            </a:r>
            <a:r>
              <a:rPr lang="en-US" sz="6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SẺ</a:t>
            </a:r>
            <a:endPar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42352432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3200" y="63226"/>
            <a:ext cx="3657601" cy="449463"/>
          </a:xfrm>
          <a:prstGeom prst="rect">
            <a:avLst/>
          </a:prstGeom>
          <a:noFill/>
        </p:spPr>
        <p:txBody>
          <a:bodyPr wrap="square" lIns="109832" tIns="54915" rIns="109832" bIns="54915" rtlCol="0">
            <a:spAutoFit/>
          </a:bodyPr>
          <a:lstStyle/>
          <a:p>
            <a:pPr algn="ctr" defTabSz="914288"/>
            <a:r>
              <a:rPr lang="en-US" sz="2200" dirty="0">
                <a:solidFill>
                  <a:srgbClr val="FF0000"/>
                </a:solidFill>
                <a:latin typeface="Arial-Rounded" pitchFamily="34" charset="0"/>
                <a:ea typeface="Arial-Rounded" pitchFamily="34" charset="0"/>
                <a:cs typeface="Arial-Rounded" pitchFamily="34" charset="0"/>
              </a:rPr>
              <a:t>CHIA </a:t>
            </a:r>
            <a:r>
              <a:rPr lang="en-US" sz="2200" dirty="0" err="1">
                <a:solidFill>
                  <a:srgbClr val="FF0000"/>
                </a:solidFill>
                <a:latin typeface="Arial-Rounded" pitchFamily="34" charset="0"/>
                <a:ea typeface="Arial-Rounded" pitchFamily="34" charset="0"/>
                <a:cs typeface="Arial-Rounded" pitchFamily="34" charset="0"/>
              </a:rPr>
              <a:t>SẺ</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NIỀM</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VUI</a:t>
            </a:r>
            <a:r>
              <a:rPr lang="en-US" sz="2200" dirty="0">
                <a:solidFill>
                  <a:srgbClr val="FF0000"/>
                </a:solidFill>
                <a:latin typeface="Arial-Rounded" pitchFamily="34" charset="0"/>
                <a:ea typeface="Arial-Rounded" pitchFamily="34" charset="0"/>
                <a:cs typeface="Arial-Rounded" pitchFamily="34" charset="0"/>
              </a:rPr>
              <a:t>.</a:t>
            </a:r>
            <a:endParaRPr lang="en-US" sz="2200" dirty="0">
              <a:solidFill>
                <a:prstClr val="black"/>
              </a:solidFill>
              <a:latin typeface="Arial-Rounded" pitchFamily="34" charset="0"/>
              <a:ea typeface="Arial-Rounded" pitchFamily="34" charset="0"/>
              <a:cs typeface="Arial-Rounded" pitchFamily="34" charset="0"/>
            </a:endParaRPr>
          </a:p>
        </p:txBody>
      </p:sp>
      <p:sp>
        <p:nvSpPr>
          <p:cNvPr id="2" name="TextBox 1"/>
          <p:cNvSpPr txBox="1"/>
          <p:nvPr/>
        </p:nvSpPr>
        <p:spPr>
          <a:xfrm>
            <a:off x="220680" y="426655"/>
            <a:ext cx="8923320" cy="4524315"/>
          </a:xfrm>
          <a:prstGeom prst="rect">
            <a:avLst/>
          </a:prstGeom>
          <a:noFill/>
        </p:spPr>
        <p:txBody>
          <a:bodyPr wrap="square"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Mấy ngày liền, báo chí liên tục đưa tin về thiệt hại do cơn bão mới nhất gây ra. Có một bức ảnh làm tôi rất xúc động: Một phụ nữ trẻ ngồi thẫn thờ trước ngôi nhà đổ nát của mình. Đứng cạnh chị là một bé gái đang bám chặt lấy mẹ, mắt mở to, sợ hãi.</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Con trai tôi sốt sắng nói:</a:t>
            </a:r>
          </a:p>
          <a:p>
            <a:r>
              <a:rPr lang="en-GB" dirty="0">
                <a:latin typeface="Arial-Rounded" panose="020B0500000000000000" pitchFamily="34" charset="0"/>
                <a:ea typeface="Arial-Rounded" panose="020B0500000000000000" pitchFamily="34" charset="0"/>
                <a:cs typeface="Arial-Rounded" panose="020B0500000000000000" pitchFamily="34" charset="0"/>
              </a:rPr>
              <a:t>    - </a:t>
            </a:r>
            <a:r>
              <a:rPr lang="vi-VN" dirty="0">
                <a:latin typeface="Arial-Rounded" panose="020B0500000000000000" pitchFamily="34" charset="0"/>
                <a:ea typeface="Arial-Rounded" panose="020B0500000000000000" pitchFamily="34" charset="0"/>
                <a:cs typeface="Arial-Rounded" panose="020B0500000000000000" pitchFamily="34" charset="0"/>
              </a:rPr>
              <a:t>Trường con đang quyên góp sách vở, quần áo giúp các bạn vùng bị bão, mẹ ạ.</a:t>
            </a:r>
            <a:endParaRPr lang="en-GB" dirty="0">
              <a:latin typeface="Arial-Rounded" panose="020B0500000000000000" pitchFamily="34" charset="0"/>
              <a:ea typeface="Arial-Rounded" panose="020B0500000000000000" pitchFamily="34" charset="0"/>
              <a:cs typeface="Arial-Rounded" panose="020B0500000000000000" pitchFamily="34" charset="0"/>
            </a:endParaRPr>
          </a:p>
          <a:p>
            <a:r>
              <a:rPr lang="en-GB" dirty="0">
                <a:latin typeface="Arial-Rounded" panose="020B0500000000000000" pitchFamily="34" charset="0"/>
                <a:ea typeface="Arial-Rounded" panose="020B0500000000000000" pitchFamily="34" charset="0"/>
                <a:cs typeface="Arial-Rounded" panose="020B0500000000000000" pitchFamily="34" charset="0"/>
              </a:rPr>
              <a:t>    - </a:t>
            </a:r>
            <a:r>
              <a:rPr lang="vi-VN" dirty="0">
                <a:latin typeface="Arial-Rounded" panose="020B0500000000000000" pitchFamily="34" charset="0"/>
                <a:ea typeface="Arial-Rounded" panose="020B0500000000000000" pitchFamily="34" charset="0"/>
                <a:cs typeface="Arial-Rounded" panose="020B0500000000000000" pitchFamily="34" charset="0"/>
              </a:rPr>
              <a:t>Bố mẹ giúp con chuẩn bị nhé? Mẹ còn muốn đóng một thùng riêng gửi tặng hai mẹ con trong bức ảnh này.</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Chúng tôi cùng cậu con trai chất vào hai chiếc thùng các tông quần áo, sách vở, đồ dùng,... Đứng nhìn bố mẹ và anh sắp xếp, con gái tôi có vẻ nghĩ ngợi. Nó chạy vào phòng, rồi trở ra ngay. Tay nó ôm chặt con búp bê tóc vàng. Đó là món đồ chơi nó yêu thích nhất. </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Nó hôn tạm biệt con búp bê rồi bỏ vào thùng. Tôi bảo:</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 Con gửi cho em thứ khác cũng được. Đây là con búp bê con thích nhất mà.</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Con gái tôi gật đầu:</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 Em bé nhận được sẽ rất vui, mẹ ạ.</a:t>
            </a:r>
          </a:p>
          <a:p>
            <a:r>
              <a:rPr lang="vi-VN" dirty="0">
                <a:latin typeface="Arial-Rounded" panose="020B0500000000000000" pitchFamily="34" charset="0"/>
                <a:ea typeface="Arial-Rounded" panose="020B0500000000000000" pitchFamily="34" charset="0"/>
                <a:cs typeface="Arial-Rounded" panose="020B0500000000000000" pitchFamily="34" charset="0"/>
              </a:rPr>
              <a:t>Tôi xúc động nhìn con. Ôi, con gái tôi đã biết đem tặng niềm vui để em bé kia cũng được vui!  </a:t>
            </a:r>
          </a:p>
        </p:txBody>
      </p:sp>
      <p:sp>
        <p:nvSpPr>
          <p:cNvPr id="7" name="Rounded Rectangle 6"/>
          <p:cNvSpPr/>
          <p:nvPr/>
        </p:nvSpPr>
        <p:spPr>
          <a:xfrm>
            <a:off x="76201" y="51186"/>
            <a:ext cx="2209800" cy="375470"/>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GB" sz="2000" b="1" dirty="0" err="1">
                <a:solidFill>
                  <a:prstClr val="black"/>
                </a:solidFill>
                <a:latin typeface="Arial-Rounded" pitchFamily="34" charset="0"/>
                <a:ea typeface="Arial-Rounded" pitchFamily="34" charset="0"/>
                <a:cs typeface="Arial-Rounded" pitchFamily="34" charset="0"/>
              </a:rPr>
              <a:t>Đọc</a:t>
            </a:r>
            <a:r>
              <a:rPr lang="en-GB" sz="2000" b="1" dirty="0">
                <a:solidFill>
                  <a:prstClr val="black"/>
                </a:solidFill>
                <a:latin typeface="Arial-Rounded" pitchFamily="34" charset="0"/>
                <a:ea typeface="Arial-Rounded" pitchFamily="34" charset="0"/>
                <a:cs typeface="Arial-Rounded" pitchFamily="34" charset="0"/>
              </a:rPr>
              <a:t> </a:t>
            </a:r>
            <a:r>
              <a:rPr lang="en-GB" sz="2000" b="1" dirty="0" err="1">
                <a:solidFill>
                  <a:prstClr val="black"/>
                </a:solidFill>
                <a:latin typeface="Arial-Rounded" pitchFamily="34" charset="0"/>
                <a:ea typeface="Arial-Rounded" pitchFamily="34" charset="0"/>
                <a:cs typeface="Arial-Rounded" pitchFamily="34" charset="0"/>
              </a:rPr>
              <a:t>lại</a:t>
            </a:r>
            <a:r>
              <a:rPr lang="en-GB" sz="2000" b="1" dirty="0">
                <a:solidFill>
                  <a:prstClr val="black"/>
                </a:solidFill>
                <a:latin typeface="Arial-Rounded" pitchFamily="34" charset="0"/>
                <a:ea typeface="Arial-Rounded" pitchFamily="34" charset="0"/>
                <a:cs typeface="Arial-Rounded" pitchFamily="34" charset="0"/>
              </a:rPr>
              <a:t> </a:t>
            </a:r>
            <a:r>
              <a:rPr lang="en-GB" sz="2000" b="1" dirty="0" err="1">
                <a:solidFill>
                  <a:prstClr val="black"/>
                </a:solidFill>
                <a:latin typeface="Arial-Rounded" pitchFamily="34" charset="0"/>
                <a:ea typeface="Arial-Rounded" pitchFamily="34" charset="0"/>
                <a:cs typeface="Arial-Rounded" pitchFamily="34" charset="0"/>
              </a:rPr>
              <a:t>bài</a:t>
            </a:r>
            <a:r>
              <a:rPr lang="en-GB" sz="2000" b="1" dirty="0">
                <a:solidFill>
                  <a:prstClr val="black"/>
                </a:solidFill>
                <a:latin typeface="Arial-Rounded" pitchFamily="34" charset="0"/>
                <a:ea typeface="Arial-Rounded" pitchFamily="34" charset="0"/>
                <a:cs typeface="Arial-Rounded" pitchFamily="34" charset="0"/>
              </a:rPr>
              <a:t>.</a:t>
            </a:r>
            <a:endParaRPr lang="en-US" sz="2000" b="1" dirty="0">
              <a:solidFill>
                <a:prstClr val="black"/>
              </a:solidFill>
              <a:latin typeface="Arial-Rounded" pitchFamily="34" charset="0"/>
              <a:ea typeface="Arial-Rounded" pitchFamily="34" charset="0"/>
              <a:cs typeface="Arial-Rounded" pitchFamily="34" charset="0"/>
            </a:endParaRPr>
          </a:p>
        </p:txBody>
      </p:sp>
      <p:sp>
        <p:nvSpPr>
          <p:cNvPr id="12" name="Oval 11"/>
          <p:cNvSpPr/>
          <p:nvPr/>
        </p:nvSpPr>
        <p:spPr>
          <a:xfrm>
            <a:off x="76200" y="426655"/>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1</a:t>
            </a:r>
          </a:p>
        </p:txBody>
      </p:sp>
      <p:sp>
        <p:nvSpPr>
          <p:cNvPr id="14" name="Oval 13"/>
          <p:cNvSpPr/>
          <p:nvPr/>
        </p:nvSpPr>
        <p:spPr>
          <a:xfrm>
            <a:off x="101991" y="1276350"/>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2</a:t>
            </a:r>
          </a:p>
        </p:txBody>
      </p:sp>
      <p:sp>
        <p:nvSpPr>
          <p:cNvPr id="17" name="Oval 16"/>
          <p:cNvSpPr/>
          <p:nvPr/>
        </p:nvSpPr>
        <p:spPr>
          <a:xfrm>
            <a:off x="106966" y="4095750"/>
            <a:ext cx="311192" cy="316295"/>
          </a:xfrm>
          <a:prstGeom prst="ellipse">
            <a:avLst/>
          </a:prstGeom>
          <a:solidFill>
            <a:sysClr val="window" lastClr="FFFFFF"/>
          </a:solidFill>
          <a:ln w="12700" cap="flat" cmpd="sng" algn="ctr">
            <a:solidFill>
              <a:srgbClr val="FF0000"/>
            </a:solidFill>
            <a:prstDash val="solid"/>
            <a:miter lim="800000"/>
          </a:ln>
          <a:effectLst/>
        </p:spPr>
        <p:txBody>
          <a:bodyPr lIns="90833" tIns="45410" rIns="90833" bIns="45410" rtlCol="0" anchor="ctr"/>
          <a:lstStyle/>
          <a:p>
            <a:pPr algn="ctr" defTabSz="914256"/>
            <a:r>
              <a:rPr lang="en-US" sz="2000" b="1" kern="0" dirty="0">
                <a:solidFill>
                  <a:srgbClr val="C00000"/>
                </a:solidFill>
                <a:latin typeface="Arial-Rounded" pitchFamily="34" charset="0"/>
                <a:ea typeface="Arial-Rounded" pitchFamily="34" charset="0"/>
                <a:cs typeface="Arial-Rounded" pitchFamily="34" charset="0"/>
              </a:rPr>
              <a:t>3</a:t>
            </a:r>
          </a:p>
        </p:txBody>
      </p:sp>
    </p:spTree>
    <p:extLst>
      <p:ext uri="{BB962C8B-B14F-4D97-AF65-F5344CB8AC3E}">
        <p14:creationId xmlns:p14="http://schemas.microsoft.com/office/powerpoint/2010/main" val="187856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animBg="1"/>
      <p:bldP spid="12" grpId="0" animBg="1"/>
      <p:bldP spid="14"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0573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590800" y="60593"/>
            <a:ext cx="4876800" cy="375831"/>
          </a:xfrm>
          <a:prstGeom prst="rect">
            <a:avLst/>
          </a:prstGeom>
          <a:noFill/>
        </p:spPr>
        <p:txBody>
          <a:bodyPr wrap="square" lIns="67370" tIns="33698" rIns="67370" bIns="33698" rtlCol="0">
            <a:spAutoFit/>
          </a:bodyPr>
          <a:lstStyle/>
          <a:p>
            <a:pPr algn="ctr" defTabSz="914288"/>
            <a:r>
              <a:rPr lang="en-US" sz="2000" dirty="0">
                <a:solidFill>
                  <a:srgbClr val="FF0000"/>
                </a:solidFill>
                <a:latin typeface="Arial-Rounded" pitchFamily="34" charset="0"/>
                <a:ea typeface="Arial-Rounded" pitchFamily="34" charset="0"/>
                <a:cs typeface="Arial-Rounded" pitchFamily="34" charset="0"/>
              </a:rPr>
              <a:t>CHIA </a:t>
            </a:r>
            <a:r>
              <a:rPr lang="en-US" sz="2000" dirty="0" err="1">
                <a:solidFill>
                  <a:srgbClr val="FF0000"/>
                </a:solidFill>
                <a:latin typeface="Arial-Rounded" pitchFamily="34" charset="0"/>
                <a:ea typeface="Arial-Rounded" pitchFamily="34" charset="0"/>
                <a:cs typeface="Arial-Rounded" pitchFamily="34" charset="0"/>
              </a:rPr>
              <a:t>SẺ</a:t>
            </a:r>
            <a:r>
              <a:rPr lang="en-US" sz="2000" dirty="0">
                <a:solidFill>
                  <a:srgbClr val="FF0000"/>
                </a:solidFill>
                <a:latin typeface="Arial-Rounded" pitchFamily="34" charset="0"/>
                <a:ea typeface="Arial-Rounded" pitchFamily="34" charset="0"/>
                <a:cs typeface="Arial-Rounded" pitchFamily="34" charset="0"/>
              </a:rPr>
              <a:t> </a:t>
            </a:r>
            <a:r>
              <a:rPr lang="en-US" sz="2000" dirty="0" err="1">
                <a:solidFill>
                  <a:srgbClr val="FF0000"/>
                </a:solidFill>
                <a:latin typeface="Arial-Rounded" pitchFamily="34" charset="0"/>
                <a:ea typeface="Arial-Rounded" pitchFamily="34" charset="0"/>
                <a:cs typeface="Arial-Rounded" pitchFamily="34" charset="0"/>
              </a:rPr>
              <a:t>NIỀM</a:t>
            </a:r>
            <a:r>
              <a:rPr lang="en-US" sz="2000" dirty="0">
                <a:solidFill>
                  <a:srgbClr val="FF0000"/>
                </a:solidFill>
                <a:latin typeface="Arial-Rounded" pitchFamily="34" charset="0"/>
                <a:ea typeface="Arial-Rounded" pitchFamily="34" charset="0"/>
                <a:cs typeface="Arial-Rounded" pitchFamily="34" charset="0"/>
              </a:rPr>
              <a:t> </a:t>
            </a:r>
            <a:r>
              <a:rPr lang="en-US" sz="2000" dirty="0" err="1">
                <a:solidFill>
                  <a:srgbClr val="FF0000"/>
                </a:solidFill>
                <a:latin typeface="Arial-Rounded" pitchFamily="34" charset="0"/>
                <a:ea typeface="Arial-Rounded" pitchFamily="34" charset="0"/>
                <a:cs typeface="Arial-Rounded" pitchFamily="34" charset="0"/>
              </a:rPr>
              <a:t>VUI</a:t>
            </a:r>
            <a:r>
              <a:rPr lang="en-US" sz="2000" dirty="0">
                <a:solidFill>
                  <a:srgbClr val="FF0000"/>
                </a:solidFill>
                <a:latin typeface="Arial-Rounded" pitchFamily="34" charset="0"/>
                <a:ea typeface="Arial-Rounded" pitchFamily="34" charset="0"/>
                <a:cs typeface="Arial-Rounded" pitchFamily="34" charset="0"/>
              </a:rPr>
              <a:t>.</a:t>
            </a:r>
            <a:endParaRPr lang="en-US" sz="2000" dirty="0">
              <a:solidFill>
                <a:prstClr val="black"/>
              </a:solidFill>
              <a:latin typeface="Arial-Rounded" pitchFamily="34" charset="0"/>
              <a:ea typeface="Arial-Rounded" pitchFamily="34" charset="0"/>
              <a:cs typeface="Arial-Rounded" pitchFamily="34" charset="0"/>
            </a:endParaRPr>
          </a:p>
        </p:txBody>
      </p:sp>
      <p:sp>
        <p:nvSpPr>
          <p:cNvPr id="6" name="Rounded Rectangle 5"/>
          <p:cNvSpPr/>
          <p:nvPr/>
        </p:nvSpPr>
        <p:spPr>
          <a:xfrm>
            <a:off x="535387" y="2121662"/>
            <a:ext cx="8307789" cy="2873247"/>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133599" y="2212610"/>
            <a:ext cx="7700176" cy="438404"/>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Điều gì khiến người mẹ trong câu chuyện xúc động? </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97287" y="2893307"/>
            <a:ext cx="6400294" cy="1392893"/>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en-GB"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 khiến người mẹ trong câu chuyện xúc động là bức ảnh một phụ nữ trẻ ngồi thẫn thờ trước ngôi nhà đổ nát của mình. Đứng cạnh chị là một bé gái đang bám chặt lấy mẹ, mắt mở to, sợ hãi.  </a:t>
            </a: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121663"/>
            <a:ext cx="1629795" cy="28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47919" y="2093652"/>
            <a:ext cx="2305635" cy="284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458284"/>
            <a:ext cx="8305799" cy="923330"/>
          </a:xfrm>
          <a:prstGeom prst="rect">
            <a:avLst/>
          </a:prstGeom>
          <a:noFill/>
        </p:spPr>
        <p:txBody>
          <a:bodyPr wrap="square"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Mấy ngày liền, báo chí liên tục đưa tin về thiệt hại do cơn bão mới nhất gây ra. Có một bức ảnh làm tôi rất xúc động: Một phụ nữ trẻ ngồi thẫn thờ trước ngôi nhà đổ nát của mình. Đứng cạnh chị là một bé gái đang bám chặt lấy mẹ, mắt mở to, sợ hãi.</a:t>
            </a:r>
          </a:p>
        </p:txBody>
      </p:sp>
    </p:spTree>
    <p:extLst>
      <p:ext uri="{BB962C8B-B14F-4D97-AF65-F5344CB8AC3E}">
        <p14:creationId xmlns:p14="http://schemas.microsoft.com/office/powerpoint/2010/main" val="3431282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75"/>
                                        </p:tgtEl>
                                        <p:attrNameLst>
                                          <p:attrName>style.visibility</p:attrName>
                                        </p:attrNameLst>
                                      </p:cBhvr>
                                      <p:to>
                                        <p:strVal val="visible"/>
                                      </p:to>
                                    </p:set>
                                    <p:animEffect transition="in" filter="barn(inVertical)">
                                      <p:cBhvr>
                                        <p:cTn id="31" dur="500"/>
                                        <p:tgtEl>
                                          <p:spTgt spid="307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457200" y="301073"/>
            <a:ext cx="20573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133599" y="503826"/>
            <a:ext cx="4876800" cy="375831"/>
          </a:xfrm>
          <a:prstGeom prst="rect">
            <a:avLst/>
          </a:prstGeom>
          <a:noFill/>
        </p:spPr>
        <p:txBody>
          <a:bodyPr wrap="square" lIns="67370" tIns="33698" rIns="67370" bIns="33698" rtlCol="0">
            <a:spAutoFit/>
          </a:bodyPr>
          <a:lstStyle/>
          <a:p>
            <a:pPr algn="ctr" defTabSz="914288"/>
            <a:r>
              <a:rPr lang="en-US" sz="2000" dirty="0">
                <a:solidFill>
                  <a:srgbClr val="FF0000"/>
                </a:solidFill>
                <a:latin typeface="Arial-Rounded" pitchFamily="34" charset="0"/>
                <a:ea typeface="Arial-Rounded" pitchFamily="34" charset="0"/>
                <a:cs typeface="Arial-Rounded" pitchFamily="34" charset="0"/>
              </a:rPr>
              <a:t>CHIA </a:t>
            </a:r>
            <a:r>
              <a:rPr lang="en-US" sz="2000" dirty="0" err="1">
                <a:solidFill>
                  <a:srgbClr val="FF0000"/>
                </a:solidFill>
                <a:latin typeface="Arial-Rounded" pitchFamily="34" charset="0"/>
                <a:ea typeface="Arial-Rounded" pitchFamily="34" charset="0"/>
                <a:cs typeface="Arial-Rounded" pitchFamily="34" charset="0"/>
              </a:rPr>
              <a:t>SẺ</a:t>
            </a:r>
            <a:r>
              <a:rPr lang="en-US" sz="2000" dirty="0">
                <a:solidFill>
                  <a:srgbClr val="FF0000"/>
                </a:solidFill>
                <a:latin typeface="Arial-Rounded" pitchFamily="34" charset="0"/>
                <a:ea typeface="Arial-Rounded" pitchFamily="34" charset="0"/>
                <a:cs typeface="Arial-Rounded" pitchFamily="34" charset="0"/>
              </a:rPr>
              <a:t> </a:t>
            </a:r>
            <a:r>
              <a:rPr lang="en-US" sz="2000" dirty="0" err="1">
                <a:solidFill>
                  <a:srgbClr val="FF0000"/>
                </a:solidFill>
                <a:latin typeface="Arial-Rounded" pitchFamily="34" charset="0"/>
                <a:ea typeface="Arial-Rounded" pitchFamily="34" charset="0"/>
                <a:cs typeface="Arial-Rounded" pitchFamily="34" charset="0"/>
              </a:rPr>
              <a:t>NIỀM</a:t>
            </a:r>
            <a:r>
              <a:rPr lang="en-US" sz="2000" dirty="0">
                <a:solidFill>
                  <a:srgbClr val="FF0000"/>
                </a:solidFill>
                <a:latin typeface="Arial-Rounded" pitchFamily="34" charset="0"/>
                <a:ea typeface="Arial-Rounded" pitchFamily="34" charset="0"/>
                <a:cs typeface="Arial-Rounded" pitchFamily="34" charset="0"/>
              </a:rPr>
              <a:t> </a:t>
            </a:r>
            <a:r>
              <a:rPr lang="en-US" sz="2000" dirty="0" err="1">
                <a:solidFill>
                  <a:srgbClr val="FF0000"/>
                </a:solidFill>
                <a:latin typeface="Arial-Rounded" pitchFamily="34" charset="0"/>
                <a:ea typeface="Arial-Rounded" pitchFamily="34" charset="0"/>
                <a:cs typeface="Arial-Rounded" pitchFamily="34" charset="0"/>
              </a:rPr>
              <a:t>VUI</a:t>
            </a:r>
            <a:r>
              <a:rPr lang="en-US" sz="2000" dirty="0">
                <a:solidFill>
                  <a:srgbClr val="FF0000"/>
                </a:solidFill>
                <a:latin typeface="Arial-Rounded" pitchFamily="34" charset="0"/>
                <a:ea typeface="Arial-Rounded" pitchFamily="34" charset="0"/>
                <a:cs typeface="Arial-Rounded" pitchFamily="34" charset="0"/>
              </a:rPr>
              <a:t>.</a:t>
            </a:r>
            <a:endParaRPr lang="en-US" sz="2000" dirty="0">
              <a:solidFill>
                <a:prstClr val="black"/>
              </a:solidFill>
              <a:latin typeface="Arial-Rounded" pitchFamily="34" charset="0"/>
              <a:ea typeface="Arial-Rounded" pitchFamily="34" charset="0"/>
              <a:cs typeface="Arial-Rounded" pitchFamily="34" charset="0"/>
            </a:endParaRPr>
          </a:p>
        </p:txBody>
      </p:sp>
      <p:sp>
        <p:nvSpPr>
          <p:cNvPr id="6" name="Rounded Rectangle 5"/>
          <p:cNvSpPr/>
          <p:nvPr/>
        </p:nvSpPr>
        <p:spPr>
          <a:xfrm>
            <a:off x="535387" y="1200150"/>
            <a:ext cx="8307789" cy="3794759"/>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905000" y="1553957"/>
            <a:ext cx="6172200" cy="807736"/>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97287" y="2893307"/>
            <a:ext cx="6400294" cy="1392893"/>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chuẩn</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bị</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thùng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vở</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đồ</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dùng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quyên</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góp</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vùng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bị</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121663"/>
            <a:ext cx="1629795" cy="28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47919" y="2093652"/>
            <a:ext cx="2305635" cy="284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9317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75"/>
                                        </p:tgtEl>
                                        <p:attrNameLst>
                                          <p:attrName>style.visibility</p:attrName>
                                        </p:attrNameLst>
                                      </p:cBhvr>
                                      <p:to>
                                        <p:strVal val="visible"/>
                                      </p:to>
                                    </p:set>
                                    <p:animEffect transition="in" filter="barn(inVertical)">
                                      <p:cBhvr>
                                        <p:cTn id="28" dur="500"/>
                                        <p:tgtEl>
                                          <p:spTgt spid="307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362200" cy="89384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2, 3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1981199" y="595187"/>
            <a:ext cx="4876800" cy="375831"/>
          </a:xfrm>
          <a:prstGeom prst="rect">
            <a:avLst/>
          </a:prstGeom>
          <a:noFill/>
        </p:spPr>
        <p:txBody>
          <a:bodyPr wrap="square" lIns="67370" tIns="33698" rIns="67370" bIns="33698" rtlCol="0">
            <a:spAutoFit/>
          </a:bodyPr>
          <a:lstStyle/>
          <a:p>
            <a:pPr algn="ctr" defTabSz="914288"/>
            <a:r>
              <a:rPr lang="en-US" sz="2000" dirty="0">
                <a:solidFill>
                  <a:srgbClr val="FF0000"/>
                </a:solidFill>
                <a:latin typeface="Arial-Rounded" pitchFamily="34" charset="0"/>
                <a:ea typeface="Arial-Rounded" pitchFamily="34" charset="0"/>
                <a:cs typeface="Arial-Rounded" pitchFamily="34" charset="0"/>
              </a:rPr>
              <a:t>CHIA </a:t>
            </a:r>
            <a:r>
              <a:rPr lang="en-US" sz="2000" dirty="0" err="1">
                <a:solidFill>
                  <a:srgbClr val="FF0000"/>
                </a:solidFill>
                <a:latin typeface="Arial-Rounded" pitchFamily="34" charset="0"/>
                <a:ea typeface="Arial-Rounded" pitchFamily="34" charset="0"/>
                <a:cs typeface="Arial-Rounded" pitchFamily="34" charset="0"/>
              </a:rPr>
              <a:t>SẺ</a:t>
            </a:r>
            <a:r>
              <a:rPr lang="en-US" sz="2000" dirty="0">
                <a:solidFill>
                  <a:srgbClr val="FF0000"/>
                </a:solidFill>
                <a:latin typeface="Arial-Rounded" pitchFamily="34" charset="0"/>
                <a:ea typeface="Arial-Rounded" pitchFamily="34" charset="0"/>
                <a:cs typeface="Arial-Rounded" pitchFamily="34" charset="0"/>
              </a:rPr>
              <a:t> </a:t>
            </a:r>
            <a:r>
              <a:rPr lang="en-US" sz="2000" dirty="0" err="1">
                <a:solidFill>
                  <a:srgbClr val="FF0000"/>
                </a:solidFill>
                <a:latin typeface="Arial-Rounded" pitchFamily="34" charset="0"/>
                <a:ea typeface="Arial-Rounded" pitchFamily="34" charset="0"/>
                <a:cs typeface="Arial-Rounded" pitchFamily="34" charset="0"/>
              </a:rPr>
              <a:t>NIỀM</a:t>
            </a:r>
            <a:r>
              <a:rPr lang="en-US" sz="2000" dirty="0">
                <a:solidFill>
                  <a:srgbClr val="FF0000"/>
                </a:solidFill>
                <a:latin typeface="Arial-Rounded" pitchFamily="34" charset="0"/>
                <a:ea typeface="Arial-Rounded" pitchFamily="34" charset="0"/>
                <a:cs typeface="Arial-Rounded" pitchFamily="34" charset="0"/>
              </a:rPr>
              <a:t> </a:t>
            </a:r>
            <a:r>
              <a:rPr lang="en-US" sz="2000" dirty="0" err="1">
                <a:solidFill>
                  <a:srgbClr val="FF0000"/>
                </a:solidFill>
                <a:latin typeface="Arial-Rounded" pitchFamily="34" charset="0"/>
                <a:ea typeface="Arial-Rounded" pitchFamily="34" charset="0"/>
                <a:cs typeface="Arial-Rounded" pitchFamily="34" charset="0"/>
              </a:rPr>
              <a:t>VUI</a:t>
            </a:r>
            <a:r>
              <a:rPr lang="en-US" sz="2000" dirty="0">
                <a:solidFill>
                  <a:srgbClr val="FF0000"/>
                </a:solidFill>
                <a:latin typeface="Arial-Rounded" pitchFamily="34" charset="0"/>
                <a:ea typeface="Arial-Rounded" pitchFamily="34" charset="0"/>
                <a:cs typeface="Arial-Rounded" pitchFamily="34" charset="0"/>
              </a:rPr>
              <a:t>.</a:t>
            </a:r>
            <a:endParaRPr lang="en-US" sz="2000" dirty="0">
              <a:solidFill>
                <a:prstClr val="black"/>
              </a:solidFill>
              <a:latin typeface="Arial-Rounded" pitchFamily="34" charset="0"/>
              <a:ea typeface="Arial-Rounded" pitchFamily="34" charset="0"/>
              <a:cs typeface="Arial-Rounded" pitchFamily="34" charset="0"/>
            </a:endParaRPr>
          </a:p>
        </p:txBody>
      </p:sp>
      <p:sp>
        <p:nvSpPr>
          <p:cNvPr id="6" name="Rounded Rectangle 5"/>
          <p:cNvSpPr/>
          <p:nvPr/>
        </p:nvSpPr>
        <p:spPr>
          <a:xfrm>
            <a:off x="535387" y="1129067"/>
            <a:ext cx="8307789" cy="3865844"/>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166610" y="1261888"/>
            <a:ext cx="6643556" cy="438404"/>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tặng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ảnh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537356" y="2490489"/>
            <a:ext cx="5463644" cy="1143000"/>
          </a:xfrm>
          <a:prstGeom prst="wedgeRoundRectCallout">
            <a:avLst>
              <a:gd name="adj1" fmla="val -60712"/>
              <a:gd name="adj2" fmla="val -2831"/>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gái</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tặng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búp</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tóc</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bức</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ảnh</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b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br>
            <a:endPar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8068" y="1962151"/>
            <a:ext cx="2075532"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1875516"/>
            <a:ext cx="2743200" cy="3373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39467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barn(inVertical)">
                                      <p:cBhvr>
                                        <p:cTn id="23" dur="500"/>
                                        <p:tgtEl>
                                          <p:spTgt spid="307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52400" y="62248"/>
            <a:ext cx="2438400" cy="825986"/>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296467" y="452917"/>
            <a:ext cx="4876800" cy="375831"/>
          </a:xfrm>
          <a:prstGeom prst="rect">
            <a:avLst/>
          </a:prstGeom>
          <a:noFill/>
        </p:spPr>
        <p:txBody>
          <a:bodyPr wrap="square" lIns="67370" tIns="33698" rIns="67370" bIns="33698" rtlCol="0">
            <a:spAutoFit/>
          </a:bodyPr>
          <a:lstStyle/>
          <a:p>
            <a:pPr algn="ctr" defTabSz="914288"/>
            <a:r>
              <a:rPr lang="en-US" sz="2000" dirty="0">
                <a:solidFill>
                  <a:srgbClr val="FF0000"/>
                </a:solidFill>
                <a:latin typeface="Arial-Rounded" pitchFamily="34" charset="0"/>
                <a:ea typeface="Arial-Rounded" pitchFamily="34" charset="0"/>
                <a:cs typeface="Arial-Rounded" pitchFamily="34" charset="0"/>
              </a:rPr>
              <a:t>CHIA </a:t>
            </a:r>
            <a:r>
              <a:rPr lang="en-US" sz="2000" dirty="0" err="1">
                <a:solidFill>
                  <a:srgbClr val="FF0000"/>
                </a:solidFill>
                <a:latin typeface="Arial-Rounded" pitchFamily="34" charset="0"/>
                <a:ea typeface="Arial-Rounded" pitchFamily="34" charset="0"/>
                <a:cs typeface="Arial-Rounded" pitchFamily="34" charset="0"/>
              </a:rPr>
              <a:t>SẺ</a:t>
            </a:r>
            <a:r>
              <a:rPr lang="en-US" sz="2000" dirty="0">
                <a:solidFill>
                  <a:srgbClr val="FF0000"/>
                </a:solidFill>
                <a:latin typeface="Arial-Rounded" pitchFamily="34" charset="0"/>
                <a:ea typeface="Arial-Rounded" pitchFamily="34" charset="0"/>
                <a:cs typeface="Arial-Rounded" pitchFamily="34" charset="0"/>
              </a:rPr>
              <a:t> </a:t>
            </a:r>
            <a:r>
              <a:rPr lang="en-US" sz="2000" dirty="0" err="1">
                <a:solidFill>
                  <a:srgbClr val="FF0000"/>
                </a:solidFill>
                <a:latin typeface="Arial-Rounded" pitchFamily="34" charset="0"/>
                <a:ea typeface="Arial-Rounded" pitchFamily="34" charset="0"/>
                <a:cs typeface="Arial-Rounded" pitchFamily="34" charset="0"/>
              </a:rPr>
              <a:t>NIỀM</a:t>
            </a:r>
            <a:r>
              <a:rPr lang="en-US" sz="2000" dirty="0">
                <a:solidFill>
                  <a:srgbClr val="FF0000"/>
                </a:solidFill>
                <a:latin typeface="Arial-Rounded" pitchFamily="34" charset="0"/>
                <a:ea typeface="Arial-Rounded" pitchFamily="34" charset="0"/>
                <a:cs typeface="Arial-Rounded" pitchFamily="34" charset="0"/>
              </a:rPr>
              <a:t> </a:t>
            </a:r>
            <a:r>
              <a:rPr lang="en-US" sz="2000" dirty="0" err="1">
                <a:solidFill>
                  <a:srgbClr val="FF0000"/>
                </a:solidFill>
                <a:latin typeface="Arial-Rounded" pitchFamily="34" charset="0"/>
                <a:ea typeface="Arial-Rounded" pitchFamily="34" charset="0"/>
                <a:cs typeface="Arial-Rounded" pitchFamily="34" charset="0"/>
              </a:rPr>
              <a:t>VUI</a:t>
            </a:r>
            <a:r>
              <a:rPr lang="en-US" sz="2000" dirty="0">
                <a:solidFill>
                  <a:srgbClr val="FF0000"/>
                </a:solidFill>
                <a:latin typeface="Arial-Rounded" pitchFamily="34" charset="0"/>
                <a:ea typeface="Arial-Rounded" pitchFamily="34" charset="0"/>
                <a:cs typeface="Arial-Rounded" pitchFamily="34" charset="0"/>
              </a:rPr>
              <a:t>.</a:t>
            </a:r>
            <a:endParaRPr lang="en-US" sz="2000" dirty="0">
              <a:solidFill>
                <a:prstClr val="black"/>
              </a:solidFill>
              <a:latin typeface="Arial-Rounded" pitchFamily="34" charset="0"/>
              <a:ea typeface="Arial-Rounded" pitchFamily="34" charset="0"/>
              <a:cs typeface="Arial-Rounded" pitchFamily="34" charset="0"/>
            </a:endParaRPr>
          </a:p>
        </p:txBody>
      </p:sp>
      <p:sp>
        <p:nvSpPr>
          <p:cNvPr id="6" name="Rounded Rectangle 5"/>
          <p:cNvSpPr/>
          <p:nvPr/>
        </p:nvSpPr>
        <p:spPr>
          <a:xfrm>
            <a:off x="533400" y="1181970"/>
            <a:ext cx="8402934" cy="3657575"/>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726142" y="3037474"/>
            <a:ext cx="6186113" cy="1371575"/>
          </a:xfrm>
          <a:prstGeom prst="wedgeRoundRectCallout">
            <a:avLst>
              <a:gd name="adj1" fmla="val -64345"/>
              <a:gd name="adj2" fmla="val -26968"/>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Hành động của bé gái trong câu chuyện là hành động đẹp và rất đáng được tuyên dương. Em bé đã biết chia sẻ niềm vui cho người khác.  </a:t>
            </a:r>
            <a:b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b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038350"/>
            <a:ext cx="1929808" cy="312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62751" y="2122511"/>
            <a:ext cx="2267908" cy="301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EDA1CF5D-1B6B-4A00-A003-2E8101B823A1}"/>
              </a:ext>
            </a:extLst>
          </p:cNvPr>
          <p:cNvSpPr txBox="1"/>
          <p:nvPr/>
        </p:nvSpPr>
        <p:spPr>
          <a:xfrm>
            <a:off x="1882079" y="1504950"/>
            <a:ext cx="6688145" cy="807736"/>
          </a:xfrm>
          <a:prstGeom prst="rect">
            <a:avLst/>
          </a:prstGeom>
          <a:solidFill>
            <a:schemeClr val="bg1"/>
          </a:solidFill>
        </p:spPr>
        <p:txBody>
          <a:bodyPr wrap="square" lIns="68388" tIns="34202" rIns="68388" bIns="34202" rtlCol="0">
            <a:spAutoFit/>
          </a:bodyPr>
          <a:lstStyle/>
          <a:p>
            <a:r>
              <a:rPr lang="en-US" altLang="zh-CN" sz="22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Em có suy nghĩ gì về hành động của bé gái trong câu chuyện? </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Speech Bubble: Rectangle with Corners Rounded 7">
            <a:extLst>
              <a:ext uri="{FF2B5EF4-FFF2-40B4-BE49-F238E27FC236}">
                <a16:creationId xmlns:a16="http://schemas.microsoft.com/office/drawing/2014/main" id="{35111695-4F00-4F13-8399-433CE41B326F}"/>
              </a:ext>
            </a:extLst>
          </p:cNvPr>
          <p:cNvSpPr/>
          <p:nvPr/>
        </p:nvSpPr>
        <p:spPr>
          <a:xfrm>
            <a:off x="2726142" y="3037474"/>
            <a:ext cx="6186113" cy="1371575"/>
          </a:xfrm>
          <a:prstGeom prst="wedgeRoundRectCallout">
            <a:avLst>
              <a:gd name="adj1" fmla="val -64345"/>
              <a:gd name="adj2" fmla="val -26968"/>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a:t>
            </a:r>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ạ</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 nhỏ trong câu chuyện là cô bé tốt bụng, giàu lòng yêu thương, biết chia sẻ giúp đỡ người gặp khó khăn.</a:t>
            </a:r>
            <a:b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br>
            <a:endPar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66148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barn(inVertical)">
                                      <p:cBhvr>
                                        <p:cTn id="16" dur="500"/>
                                        <p:tgtEl>
                                          <p:spTgt spid="307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barn(inVertical)">
                                      <p:cBhvr>
                                        <p:cTn id="24" dur="500"/>
                                        <p:tgtEl>
                                          <p:spTgt spid="307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9" grpId="0" animBg="1"/>
      <p:bldP spid="16"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623" y="784438"/>
            <a:ext cx="7308631" cy="523220"/>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4"/>
          <p:cNvSpPr/>
          <p:nvPr/>
        </p:nvSpPr>
        <p:spPr>
          <a:xfrm>
            <a:off x="723900" y="438150"/>
            <a:ext cx="7467600" cy="3810001"/>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993" y="1972748"/>
            <a:ext cx="2148295" cy="2808802"/>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625" b="100000" l="385" r="100000">
                        <a14:foregroundMark x1="10000" y1="30625" x2="8077" y2="44375"/>
                        <a14:foregroundMark x1="43846" y1="45313" x2="51538" y2="46563"/>
                        <a14:foregroundMark x1="44231" y1="61250" x2="53462" y2="65938"/>
                        <a14:foregroundMark x1="57308" y1="60313" x2="46154" y2="67813"/>
                        <a14:foregroundMark x1="1923" y1="82188" x2="96923" y2="80625"/>
                        <a14:foregroundMark x1="28462" y1="87188" x2="76154" y2="94688"/>
                        <a14:foregroundMark x1="28462" y1="91563" x2="41923" y2="92188"/>
                        <a14:foregroundMark x1="18077" y1="97188" x2="22308" y2="95313"/>
                        <a14:foregroundMark x1="52308" y1="13125" x2="54231" y2="58750"/>
                        <a14:foregroundMark x1="76923" y1="26250" x2="71923" y2="65000"/>
                        <a14:foregroundMark x1="83846" y1="44375" x2="71154" y2="61563"/>
                        <a14:foregroundMark x1="41538" y1="69688" x2="49615" y2="75625"/>
                        <a14:foregroundMark x1="18462" y1="15937" x2="10000" y2="32500"/>
                        <a14:foregroundMark x1="12308" y1="46875" x2="20769" y2="54688"/>
                        <a14:foregroundMark x1="26923" y1="94688" x2="39615" y2="93125"/>
                        <a14:foregroundMark x1="55385" y1="88438" x2="71923" y2="90313"/>
                        <a14:foregroundMark x1="25769" y1="69688" x2="34231" y2="88438"/>
                        <a14:foregroundMark x1="87308" y1="44375" x2="81538" y2="53750"/>
                      </a14:backgroundRemoval>
                    </a14:imgEffect>
                  </a14:imgLayer>
                </a14:imgProps>
              </a:ext>
              <a:ext uri="{28A0092B-C50C-407E-A947-70E740481C1C}">
                <a14:useLocalDpi xmlns:a14="http://schemas.microsoft.com/office/drawing/2010/main" val="0"/>
              </a:ext>
            </a:extLst>
          </a:blip>
          <a:stretch>
            <a:fillRect/>
          </a:stretch>
        </p:blipFill>
        <p:spPr>
          <a:xfrm>
            <a:off x="6385852" y="2512498"/>
            <a:ext cx="2137689" cy="2631002"/>
          </a:xfrm>
          <a:prstGeom prst="rect">
            <a:avLst/>
          </a:prstGeom>
        </p:spPr>
      </p:pic>
      <p:sp>
        <p:nvSpPr>
          <p:cNvPr id="4" name="Rounded Rectangle 3"/>
          <p:cNvSpPr/>
          <p:nvPr/>
        </p:nvSpPr>
        <p:spPr>
          <a:xfrm>
            <a:off x="990599" y="1504950"/>
            <a:ext cx="5419393" cy="17526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Trưóc</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khăn</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đồng</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bào</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lũ</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lụt</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đình</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góp</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phần</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đem</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niềm</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mọi</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84539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xit" presetSubtype="0" fill="hold" nodeType="with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213317" y="-698185"/>
            <a:ext cx="820538" cy="1165435"/>
          </a:xfrm>
          <a:prstGeom prst="rect">
            <a:avLst/>
          </a:prstGeom>
        </p:spPr>
      </p:pic>
      <p:pic>
        <p:nvPicPr>
          <p:cNvPr id="16" name="图片 4">
            <a:extLst>
              <a:ext uri="{FF2B5EF4-FFF2-40B4-BE49-F238E27FC236}">
                <a16:creationId xmlns:a16="http://schemas.microsoft.com/office/drawing/2014/main" id="{3E58B971-4621-4CE8-9D7A-27BD76A6BF1D}"/>
              </a:ext>
            </a:extLst>
          </p:cNvPr>
          <p:cNvPicPr>
            <a:picLocks noChangeAspect="1"/>
          </p:cNvPicPr>
          <p:nvPr/>
        </p:nvPicPr>
        <p:blipFill rotWithShape="1">
          <a:blip r:embed="rId9">
            <a:extLst>
              <a:ext uri="{28A0092B-C50C-407E-A947-70E740481C1C}">
                <a14:useLocalDpi xmlns:a14="http://schemas.microsoft.com/office/drawing/2010/main" val="0"/>
              </a:ext>
            </a:extLst>
          </a:blip>
          <a:srcRect l="32960" t="33585" r="34607" b="36197"/>
          <a:stretch/>
        </p:blipFill>
        <p:spPr>
          <a:xfrm>
            <a:off x="609600" y="-1"/>
            <a:ext cx="5642062" cy="4855341"/>
          </a:xfrm>
          <a:prstGeom prst="rect">
            <a:avLst/>
          </a:prstGeom>
        </p:spPr>
      </p:pic>
      <p:sp>
        <p:nvSpPr>
          <p:cNvPr id="17" name="TextBox 16"/>
          <p:cNvSpPr txBox="1"/>
          <p:nvPr/>
        </p:nvSpPr>
        <p:spPr>
          <a:xfrm>
            <a:off x="1600200" y="2453663"/>
            <a:ext cx="3886200" cy="707886"/>
          </a:xfrm>
          <a:prstGeom prst="rect">
            <a:avLst/>
          </a:prstGeom>
          <a:noFill/>
        </p:spPr>
        <p:txBody>
          <a:bodyPr wrap="square" rtlCol="0" anchor="ctr">
            <a:spAutoFit/>
          </a:bodyPr>
          <a:lstStyle/>
          <a:p>
            <a:pPr algn="ctr"/>
            <a:r>
              <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Luyện </a:t>
            </a:r>
            <a:r>
              <a:rPr lang="en-US" sz="4000"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rPr>
              <a:t>tập</a:t>
            </a:r>
            <a:endPar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4">
            <a:extLst>
              <a:ext uri="{FF2B5EF4-FFF2-40B4-BE49-F238E27FC236}">
                <a16:creationId xmlns:a16="http://schemas.microsoft.com/office/drawing/2014/main" id="{384D7260-6F97-4F2A-AD1E-C563B20AE52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124" t="46666" r="39180" b="7334"/>
          <a:stretch/>
        </p:blipFill>
        <p:spPr>
          <a:xfrm>
            <a:off x="6217147" y="565254"/>
            <a:ext cx="2545853" cy="2879736"/>
          </a:xfrm>
          <a:prstGeom prst="rect">
            <a:avLst/>
          </a:prstGeom>
        </p:spPr>
      </p:pic>
    </p:spTree>
    <p:extLst>
      <p:ext uri="{BB962C8B-B14F-4D97-AF65-F5344CB8AC3E}">
        <p14:creationId xmlns:p14="http://schemas.microsoft.com/office/powerpoint/2010/main" val="2658170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25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25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250" accel="50000" fill="hold">
                                          <p:stCondLst>
                                            <p:cond delay="250"/>
                                          </p:stCondLst>
                                        </p:cTn>
                                        <p:tgtEl>
                                          <p:spTgt spid="23"/>
                                        </p:tgtEl>
                                        <p:attrNameLst>
                                          <p:attrName>ppt_w</p:attrName>
                                        </p:attrNameLst>
                                      </p:cBhvr>
                                      <p:tavLst>
                                        <p:tav tm="0">
                                          <p:val>
                                            <p:strVal val="#ppt_w*.05"/>
                                          </p:val>
                                        </p:tav>
                                        <p:tav tm="100000">
                                          <p:val>
                                            <p:strVal val="#ppt_w"/>
                                          </p:val>
                                        </p:tav>
                                      </p:tavLst>
                                    </p:anim>
                                    <p:anim calcmode="lin" valueType="num">
                                      <p:cBhvr>
                                        <p:cTn id="25" dur="500" fill="hold"/>
                                        <p:tgtEl>
                                          <p:spTgt spid="23"/>
                                        </p:tgtEl>
                                        <p:attrNameLst>
                                          <p:attrName>ppt_h</p:attrName>
                                        </p:attrNameLst>
                                      </p:cBhvr>
                                      <p:tavLst>
                                        <p:tav tm="0">
                                          <p:val>
                                            <p:strVal val="#ppt_h"/>
                                          </p:val>
                                        </p:tav>
                                        <p:tav tm="100000">
                                          <p:val>
                                            <p:strVal val="#ppt_h"/>
                                          </p:val>
                                        </p:tav>
                                      </p:tavLst>
                                    </p:anim>
                                    <p:anim calcmode="lin" valueType="num">
                                      <p:cBhvr>
                                        <p:cTn id="26" dur="25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25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250" accel="50000" fill="hold">
                                          <p:stCondLst>
                                            <p:cond delay="250"/>
                                          </p:stCondLst>
                                        </p:cTn>
                                        <p:tgtEl>
                                          <p:spTgt spid="23"/>
                                        </p:tgtEl>
                                        <p:attrNameLst>
                                          <p:attrName>ppt_y</p:attrName>
                                        </p:attrNameLst>
                                      </p:cBhvr>
                                      <p:tavLst>
                                        <p:tav tm="0">
                                          <p:val>
                                            <p:strVal val="#ppt_y+.1"/>
                                          </p:val>
                                        </p:tav>
                                        <p:tav tm="100000">
                                          <p:val>
                                            <p:strVal val="#ppt_y"/>
                                          </p:val>
                                        </p:tav>
                                      </p:tavLst>
                                    </p:anim>
                                    <p:animEffect transition="in" filter="fade">
                                      <p:cBhvr>
                                        <p:cTn id="29" dur="500" decel="50000">
                                          <p:stCondLst>
                                            <p:cond delay="0"/>
                                          </p:stCondLst>
                                        </p:cTn>
                                        <p:tgtEl>
                                          <p:spTgt spid="23"/>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573088"/>
            <a:ext cx="8077200" cy="523220"/>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1. Xếp các từ ngữ dưới đây vào nhóm thích hợp: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https://o.remove.bg/downloads/ecb01ae1-2fca-4684-8e69-79c97632cb9d/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3195"/>
            <a:ext cx="3609274"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o.remove.bg/downloads/8f14ed83-edb5-43a0-9ccc-5052bb25b435/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344770"/>
            <a:ext cx="36576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o.remove.bg/downloads/835cfa21-33ca-4521-b906-bfceddeb90ea/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86747"/>
          <a:stretch/>
        </p:blipFill>
        <p:spPr bwMode="auto">
          <a:xfrm>
            <a:off x="6514513" y="1134794"/>
            <a:ext cx="8382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o.remove.bg/downloads/835cfa21-33ca-4521-b906-bfceddeb90ea/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69880" r="16868"/>
          <a:stretch/>
        </p:blipFill>
        <p:spPr bwMode="auto">
          <a:xfrm>
            <a:off x="5549704" y="1134794"/>
            <a:ext cx="8382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o.remove.bg/downloads/835cfa21-33ca-4521-b906-bfceddeb90ea/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52184" r="34466"/>
          <a:stretch/>
        </p:blipFill>
        <p:spPr bwMode="auto">
          <a:xfrm>
            <a:off x="4648200" y="1123950"/>
            <a:ext cx="8382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o.remove.bg/downloads/835cfa21-33ca-4521-b906-bfceddeb90ea/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34939" r="50603"/>
          <a:stretch/>
        </p:blipFill>
        <p:spPr bwMode="auto">
          <a:xfrm>
            <a:off x="3733800" y="1123950"/>
            <a:ext cx="9144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o.remove.bg/downloads/835cfa21-33ca-4521-b906-bfceddeb90ea/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18072" r="68675"/>
          <a:stretch/>
        </p:blipFill>
        <p:spPr bwMode="auto">
          <a:xfrm>
            <a:off x="2857500" y="1134794"/>
            <a:ext cx="8382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o.remove.bg/downloads/835cfa21-33ca-4521-b906-bfceddeb90ea/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1" r="86640"/>
          <a:stretch/>
        </p:blipFill>
        <p:spPr bwMode="auto">
          <a:xfrm>
            <a:off x="1886244" y="1119955"/>
            <a:ext cx="8382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o.remove.bg/downloads/e3cd2510-29be-4d1f-ac8d-495c69cb0c7a/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r="79466" b="8286"/>
          <a:stretch/>
        </p:blipFill>
        <p:spPr bwMode="auto">
          <a:xfrm>
            <a:off x="3146954" y="2114550"/>
            <a:ext cx="781196" cy="9131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o.remove.bg/downloads/e3cd2510-29be-4d1f-ac8d-495c69cb0c7a/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l="79312"/>
          <a:stretch/>
        </p:blipFill>
        <p:spPr bwMode="auto">
          <a:xfrm>
            <a:off x="5432473" y="2125394"/>
            <a:ext cx="787058" cy="995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s://o.remove.bg/downloads/e3cd2510-29be-4d1f-ac8d-495c69cb0c7a/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l="52989" t="1" r="26982" b="4426"/>
          <a:stretch/>
        </p:blipFill>
        <p:spPr bwMode="auto">
          <a:xfrm>
            <a:off x="4648200" y="2103359"/>
            <a:ext cx="762001" cy="951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s://o.remove.bg/downloads/e3cd2510-29be-4d1f-ac8d-495c69cb0c7a/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l="26951" t="-3742" r="53020" b="3742"/>
          <a:stretch/>
        </p:blipFill>
        <p:spPr bwMode="auto">
          <a:xfrm>
            <a:off x="3928150" y="2092515"/>
            <a:ext cx="762001" cy="9956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o.remove.bg/downloads/2a9cfca7-83ac-4d7c-8fea-d2debc5d9a67/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69" y="11409"/>
            <a:ext cx="2619375" cy="65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760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786" b="85714" l="1105" r="97514">
                        <a14:foregroundMark x1="71271" y1="50357" x2="68785" y2="56429"/>
                        <a14:foregroundMark x1="47790" y1="59286" x2="56906" y2="63214"/>
                        <a14:foregroundMark x1="12707" y1="23571" x2="27624" y2="67500"/>
                        <a14:foregroundMark x1="34530" y1="24643" x2="18232" y2="32857"/>
                        <a14:foregroundMark x1="12707" y1="23214" x2="8287" y2="50000"/>
                        <a14:foregroundMark x1="21271" y1="58214" x2="19061" y2="75714"/>
                      </a14:backgroundRemoval>
                    </a14:imgEffect>
                    <a14:imgEffect>
                      <a14:sharpenSoften amount="50000"/>
                    </a14:imgEffect>
                  </a14:imgLayer>
                </a14:imgProps>
              </a:ext>
              <a:ext uri="{28A0092B-C50C-407E-A947-70E740481C1C}">
                <a14:useLocalDpi xmlns:a14="http://schemas.microsoft.com/office/drawing/2010/main" val="0"/>
              </a:ext>
            </a:extLst>
          </a:blip>
          <a:srcRect t="8691" b="11637"/>
          <a:stretch/>
        </p:blipFill>
        <p:spPr bwMode="auto">
          <a:xfrm>
            <a:off x="1828800" y="2190750"/>
            <a:ext cx="5257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Callout 4"/>
          <p:cNvSpPr/>
          <p:nvPr/>
        </p:nvSpPr>
        <p:spPr>
          <a:xfrm>
            <a:off x="3429000" y="1080967"/>
            <a:ext cx="2175596" cy="1109783"/>
          </a:xfrm>
          <a:prstGeom prst="cloudCallout">
            <a:avLst>
              <a:gd name="adj1" fmla="val -18644"/>
              <a:gd name="adj2" fmla="val 88248"/>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57146" tIns="28573" rIns="57146" bIns="28573" rtlCol="0" anchor="ctr"/>
          <a:lstStyle/>
          <a:p>
            <a:pPr algn="ctr" defTabSz="650789"/>
            <a:r>
              <a:rPr lang="en-US" sz="2250" b="1" dirty="0" err="1">
                <a:solidFill>
                  <a:srgbClr val="4BACC6"/>
                </a:solidFill>
                <a:latin typeface="Arial-Rounded" panose="020B0500000000000000" pitchFamily="34" charset="0"/>
                <a:ea typeface="Arial-Rounded" panose="020B0500000000000000" pitchFamily="34" charset="0"/>
                <a:cs typeface="Arial-Rounded" panose="020B0500000000000000" pitchFamily="34" charset="0"/>
              </a:rPr>
              <a:t>Thảo</a:t>
            </a:r>
            <a:r>
              <a:rPr lang="en-US" sz="2250" b="1" dirty="0">
                <a:solidFill>
                  <a:srgbClr val="4BACC6"/>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4BACC6"/>
                </a:solidFill>
                <a:latin typeface="Arial-Rounded" panose="020B0500000000000000" pitchFamily="34" charset="0"/>
                <a:ea typeface="Arial-Rounded" panose="020B0500000000000000" pitchFamily="34" charset="0"/>
                <a:cs typeface="Arial-Rounded" panose="020B0500000000000000" pitchFamily="34" charset="0"/>
              </a:rPr>
              <a:t>luận</a:t>
            </a:r>
            <a:r>
              <a:rPr lang="en-US" sz="2250" b="1" dirty="0">
                <a:solidFill>
                  <a:srgbClr val="4BACC6"/>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4BACC6"/>
                </a:solidFill>
                <a:latin typeface="Arial-Rounded" panose="020B0500000000000000" pitchFamily="34" charset="0"/>
                <a:ea typeface="Arial-Rounded" panose="020B0500000000000000" pitchFamily="34" charset="0"/>
                <a:cs typeface="Arial-Rounded" panose="020B0500000000000000" pitchFamily="34" charset="0"/>
              </a:rPr>
              <a:t>nhóm</a:t>
            </a:r>
            <a:r>
              <a:rPr lang="en-US" sz="2250" b="1" dirty="0">
                <a:solidFill>
                  <a:srgbClr val="4BACC6"/>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Cloud Callout 5"/>
          <p:cNvSpPr/>
          <p:nvPr/>
        </p:nvSpPr>
        <p:spPr>
          <a:xfrm>
            <a:off x="3429000" y="1080967"/>
            <a:ext cx="2175596" cy="1109783"/>
          </a:xfrm>
          <a:prstGeom prst="cloudCallout">
            <a:avLst>
              <a:gd name="adj1" fmla="val -18644"/>
              <a:gd name="adj2" fmla="val 88248"/>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57146" tIns="28573" rIns="57146" bIns="28573" rtlCol="0" anchor="ctr"/>
          <a:lstStyle/>
          <a:p>
            <a:pPr algn="ctr" defTabSz="650789"/>
            <a:r>
              <a:rPr lang="en-US" sz="2250" b="1" dirty="0" err="1">
                <a:solidFill>
                  <a:srgbClr val="4BACC6"/>
                </a:solidFill>
                <a:latin typeface="Arial-Rounded" panose="020B0500000000000000" pitchFamily="34" charset="0"/>
                <a:ea typeface="Arial-Rounded" panose="020B0500000000000000" pitchFamily="34" charset="0"/>
                <a:cs typeface="Arial-Rounded" panose="020B0500000000000000" pitchFamily="34" charset="0"/>
              </a:rPr>
              <a:t>Trao</a:t>
            </a:r>
            <a:r>
              <a:rPr lang="en-US" sz="2250" b="1" dirty="0">
                <a:solidFill>
                  <a:srgbClr val="4BACC6"/>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4BACC6"/>
                </a:solidFill>
                <a:latin typeface="Arial-Rounded" panose="020B0500000000000000" pitchFamily="34" charset="0"/>
                <a:ea typeface="Arial-Rounded" panose="020B0500000000000000" pitchFamily="34" charset="0"/>
                <a:cs typeface="Arial-Rounded" panose="020B0500000000000000" pitchFamily="34" charset="0"/>
              </a:rPr>
              <a:t>đổi</a:t>
            </a:r>
            <a:r>
              <a:rPr lang="en-US" sz="2250" b="1" dirty="0">
                <a:solidFill>
                  <a:srgbClr val="4BACC6"/>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4BACC6"/>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2250" b="1" dirty="0">
                <a:solidFill>
                  <a:srgbClr val="4BACC6"/>
                </a:solidFill>
                <a:latin typeface="Arial-Rounded" panose="020B0500000000000000" pitchFamily="34" charset="0"/>
                <a:ea typeface="Arial-Rounded" panose="020B0500000000000000" pitchFamily="34" charset="0"/>
                <a:cs typeface="Arial-Rounded" panose="020B0500000000000000" pitchFamily="34" charset="0"/>
              </a:rPr>
              <a:t> </a:t>
            </a:r>
            <a:r>
              <a:rPr lang="en-US" sz="2250" b="1" dirty="0" err="1">
                <a:solidFill>
                  <a:srgbClr val="4BACC6"/>
                </a:solidFill>
                <a:latin typeface="Arial-Rounded" panose="020B0500000000000000" pitchFamily="34" charset="0"/>
                <a:ea typeface="Arial-Rounded" panose="020B0500000000000000" pitchFamily="34" charset="0"/>
                <a:cs typeface="Arial-Rounded" panose="020B0500000000000000" pitchFamily="34" charset="0"/>
              </a:rPr>
              <a:t>lớp</a:t>
            </a:r>
            <a:r>
              <a:rPr lang="en-US" sz="2250" b="1" dirty="0">
                <a:solidFill>
                  <a:srgbClr val="4BACC6"/>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13655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611095"/>
            <a:ext cx="7924800" cy="523220"/>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1. Xếp các từ ngữ dưới đây vào nhóm thích hợp: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https://o.remove.bg/downloads/ecb01ae1-2fca-4684-8e69-79c97632cb9d/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0906"/>
            <a:ext cx="3609274"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o.remove.bg/downloads/8f14ed83-edb5-43a0-9ccc-5052bb25b435/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327111"/>
            <a:ext cx="3429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o.remove.bg/downloads/835cfa21-33ca-4521-b906-bfceddeb90ea/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86747"/>
          <a:stretch/>
        </p:blipFill>
        <p:spPr bwMode="auto">
          <a:xfrm>
            <a:off x="6438313" y="1387495"/>
            <a:ext cx="8382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o.remove.bg/downloads/835cfa21-33ca-4521-b906-bfceddeb90ea/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69880" r="16868"/>
          <a:stretch/>
        </p:blipFill>
        <p:spPr bwMode="auto">
          <a:xfrm>
            <a:off x="5473504" y="1387495"/>
            <a:ext cx="8382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o.remove.bg/downloads/835cfa21-33ca-4521-b906-bfceddeb90ea/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52184" r="34466"/>
          <a:stretch/>
        </p:blipFill>
        <p:spPr bwMode="auto">
          <a:xfrm>
            <a:off x="4572000" y="1376651"/>
            <a:ext cx="8382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o.remove.bg/downloads/835cfa21-33ca-4521-b906-bfceddeb90ea/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34939" r="50603"/>
          <a:stretch/>
        </p:blipFill>
        <p:spPr bwMode="auto">
          <a:xfrm>
            <a:off x="3657600" y="1376651"/>
            <a:ext cx="9144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o.remove.bg/downloads/835cfa21-33ca-4521-b906-bfceddeb90ea/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18072" r="68675"/>
          <a:stretch/>
        </p:blipFill>
        <p:spPr bwMode="auto">
          <a:xfrm>
            <a:off x="2781300" y="1387495"/>
            <a:ext cx="8382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o.remove.bg/downloads/835cfa21-33ca-4521-b906-bfceddeb90ea/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1" r="86640"/>
          <a:stretch/>
        </p:blipFill>
        <p:spPr bwMode="auto">
          <a:xfrm>
            <a:off x="1810044" y="1372656"/>
            <a:ext cx="8382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o.remove.bg/downloads/e3cd2510-29be-4d1f-ac8d-495c69cb0c7a/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r="79466" b="8286"/>
          <a:stretch/>
        </p:blipFill>
        <p:spPr bwMode="auto">
          <a:xfrm>
            <a:off x="3070754" y="2367251"/>
            <a:ext cx="781196" cy="9131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o.remove.bg/downloads/e3cd2510-29be-4d1f-ac8d-495c69cb0c7a/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l="79312"/>
          <a:stretch/>
        </p:blipFill>
        <p:spPr bwMode="auto">
          <a:xfrm>
            <a:off x="5378735" y="2400823"/>
            <a:ext cx="787058" cy="995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s://o.remove.bg/downloads/e3cd2510-29be-4d1f-ac8d-495c69cb0c7a/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l="52989" t="1" r="26982" b="4426"/>
          <a:stretch/>
        </p:blipFill>
        <p:spPr bwMode="auto">
          <a:xfrm>
            <a:off x="4572000" y="2356060"/>
            <a:ext cx="762001" cy="951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s://o.remove.bg/downloads/e3cd2510-29be-4d1f-ac8d-495c69cb0c7a/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l="26951" t="-3742" r="53020" b="3742"/>
          <a:stretch/>
        </p:blipFill>
        <p:spPr bwMode="auto">
          <a:xfrm>
            <a:off x="3851950" y="2345216"/>
            <a:ext cx="762001" cy="99569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o.remove.bg/downloads/2a9cfca7-83ac-4d7c-8fea-d2debc5d9a67/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2619375" cy="65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342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01049 L -0.09288 0.34136 " pathEditMode="relative" rAng="0" ptsTypes="AA">
                                      <p:cBhvr>
                                        <p:cTn id="6" dur="2000" fill="hold"/>
                                        <p:tgtEl>
                                          <p:spTgt spid="13"/>
                                        </p:tgtEl>
                                        <p:attrNameLst>
                                          <p:attrName>ppt_x</p:attrName>
                                          <p:attrName>ppt_y</p:attrName>
                                        </p:attrNameLst>
                                      </p:cBhvr>
                                      <p:rCtr x="-4653" y="16543"/>
                                    </p:animMotion>
                                  </p:childTnLst>
                                </p:cTn>
                              </p:par>
                              <p:par>
                                <p:cTn id="7" presetID="42" presetClass="path" presetSubtype="0" accel="50000" decel="50000" fill="hold" nodeType="withEffect">
                                  <p:stCondLst>
                                    <p:cond delay="0"/>
                                  </p:stCondLst>
                                  <p:childTnLst>
                                    <p:animMotion origin="layout" path="M 0 0.01049 L -0.2 0.21018 " pathEditMode="relative" rAng="0" ptsTypes="AA">
                                      <p:cBhvr>
                                        <p:cTn id="8" dur="2000" fill="hold"/>
                                        <p:tgtEl>
                                          <p:spTgt spid="12"/>
                                        </p:tgtEl>
                                        <p:attrNameLst>
                                          <p:attrName>ppt_x</p:attrName>
                                          <p:attrName>ppt_y</p:attrName>
                                        </p:attrNameLst>
                                      </p:cBhvr>
                                      <p:rCtr x="-10000" y="9969"/>
                                    </p:animMotion>
                                  </p:childTnLst>
                                </p:cTn>
                              </p:par>
                              <p:par>
                                <p:cTn id="9" presetID="42" presetClass="path" presetSubtype="0" accel="50000" decel="50000" fill="hold" nodeType="withEffect">
                                  <p:stCondLst>
                                    <p:cond delay="0"/>
                                  </p:stCondLst>
                                  <p:childTnLst>
                                    <p:animMotion origin="layout" path="M -4.44444E-6 6.17284E-7 L -0.31944 0.34136 " pathEditMode="relative" rAng="0" ptsTypes="AA">
                                      <p:cBhvr>
                                        <p:cTn id="10" dur="2000" fill="hold"/>
                                        <p:tgtEl>
                                          <p:spTgt spid="10"/>
                                        </p:tgtEl>
                                        <p:attrNameLst>
                                          <p:attrName>ppt_x</p:attrName>
                                          <p:attrName>ppt_y</p:attrName>
                                        </p:attrNameLst>
                                      </p:cBhvr>
                                      <p:rCtr x="-15972" y="17068"/>
                                    </p:animMotion>
                                  </p:childTnLst>
                                </p:cTn>
                              </p:par>
                              <p:par>
                                <p:cTn id="11" presetID="42" presetClass="path" presetSubtype="0" accel="50000" decel="50000" fill="hold" nodeType="withEffect">
                                  <p:stCondLst>
                                    <p:cond delay="0"/>
                                  </p:stCondLst>
                                  <p:childTnLst>
                                    <p:animMotion origin="layout" path="M 1.11022E-16 0.01049 L -0.56667 0.32654 " pathEditMode="relative" rAng="0" ptsTypes="AA">
                                      <p:cBhvr>
                                        <p:cTn id="12" dur="2000" fill="hold"/>
                                        <p:tgtEl>
                                          <p:spTgt spid="3078"/>
                                        </p:tgtEl>
                                        <p:attrNameLst>
                                          <p:attrName>ppt_x</p:attrName>
                                          <p:attrName>ppt_y</p:attrName>
                                        </p:attrNameLst>
                                      </p:cBhvr>
                                      <p:rCtr x="-28333" y="15802"/>
                                    </p:animMotion>
                                  </p:childTnLst>
                                </p:cTn>
                              </p:par>
                              <p:par>
                                <p:cTn id="13" presetID="42" presetClass="path" presetSubtype="0" accel="50000" decel="50000" fill="hold" nodeType="withEffect">
                                  <p:stCondLst>
                                    <p:cond delay="0"/>
                                  </p:stCondLst>
                                  <p:childTnLst>
                                    <p:animMotion origin="layout" path="M 0.00834 0.05555 L -0.27847 0.14382 " pathEditMode="relative" rAng="0" ptsTypes="AA">
                                      <p:cBhvr>
                                        <p:cTn id="14" dur="2000" fill="hold"/>
                                        <p:tgtEl>
                                          <p:spTgt spid="3080"/>
                                        </p:tgtEl>
                                        <p:attrNameLst>
                                          <p:attrName>ppt_x</p:attrName>
                                          <p:attrName>ppt_y</p:attrName>
                                        </p:attrNameLst>
                                      </p:cBhvr>
                                      <p:rCtr x="-14340" y="4414"/>
                                    </p:animMotion>
                                  </p:childTnLst>
                                </p:cTn>
                              </p:par>
                              <p:par>
                                <p:cTn id="15" presetID="49" presetClass="path" presetSubtype="0" accel="50000" decel="50000" fill="hold" nodeType="withEffect">
                                  <p:stCondLst>
                                    <p:cond delay="0"/>
                                  </p:stCondLst>
                                  <p:childTnLst>
                                    <p:animMotion origin="layout" path="M 0 -1.60494E-6 L 0.53958 0.22624 " pathEditMode="relative" rAng="0" ptsTypes="AA">
                                      <p:cBhvr>
                                        <p:cTn id="16" dur="2000" fill="hold"/>
                                        <p:tgtEl>
                                          <p:spTgt spid="14"/>
                                        </p:tgtEl>
                                        <p:attrNameLst>
                                          <p:attrName>ppt_x</p:attrName>
                                          <p:attrName>ppt_y</p:attrName>
                                        </p:attrNameLst>
                                      </p:cBhvr>
                                      <p:rCtr x="26979" y="11296"/>
                                    </p:animMotion>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3.33333E-6 1.11111E-6 L 0.3375 0.3287 " pathEditMode="relative" rAng="0" ptsTypes="AA">
                                      <p:cBhvr>
                                        <p:cTn id="20" dur="2000" fill="hold"/>
                                        <p:tgtEl>
                                          <p:spTgt spid="11"/>
                                        </p:tgtEl>
                                        <p:attrNameLst>
                                          <p:attrName>ppt_x</p:attrName>
                                          <p:attrName>ppt_y</p:attrName>
                                        </p:attrNameLst>
                                      </p:cBhvr>
                                      <p:rCtr x="16875" y="16420"/>
                                    </p:animMotion>
                                  </p:childTnLst>
                                </p:cTn>
                              </p:par>
                              <p:par>
                                <p:cTn id="21" presetID="49" presetClass="path" presetSubtype="0" accel="50000" decel="50000" fill="hold" nodeType="withEffect">
                                  <p:stCondLst>
                                    <p:cond delay="0"/>
                                  </p:stCondLst>
                                  <p:childTnLst>
                                    <p:animMotion origin="layout" path="M 0.00017 -0.00031 L 0.17048 0.15463 " pathEditMode="relative" rAng="0" ptsTypes="AA">
                                      <p:cBhvr>
                                        <p:cTn id="22" dur="2000" fill="hold"/>
                                        <p:tgtEl>
                                          <p:spTgt spid="18"/>
                                        </p:tgtEl>
                                        <p:attrNameLst>
                                          <p:attrName>ppt_x</p:attrName>
                                          <p:attrName>ppt_y</p:attrName>
                                        </p:attrNameLst>
                                      </p:cBhvr>
                                      <p:rCtr x="8507" y="7747"/>
                                    </p:animMotion>
                                  </p:childTnLst>
                                </p:cTn>
                              </p:par>
                              <p:par>
                                <p:cTn id="23" presetID="49" presetClass="path" presetSubtype="0" accel="50000" decel="50000" fill="hold" nodeType="withEffect">
                                  <p:stCondLst>
                                    <p:cond delay="0"/>
                                  </p:stCondLst>
                                  <p:childTnLst>
                                    <p:animMotion origin="layout" path="M 3.33333E-6 2.71605E-6 L 0.175 0.14197 " pathEditMode="relative" rAng="0" ptsTypes="AA">
                                      <p:cBhvr>
                                        <p:cTn id="24" dur="2000" fill="hold"/>
                                        <p:tgtEl>
                                          <p:spTgt spid="17"/>
                                        </p:tgtEl>
                                        <p:attrNameLst>
                                          <p:attrName>ppt_x</p:attrName>
                                          <p:attrName>ppt_y</p:attrName>
                                        </p:attrNameLst>
                                      </p:cBhvr>
                                      <p:rCtr x="8750" y="7099"/>
                                    </p:animMotion>
                                  </p:childTnLst>
                                </p:cTn>
                              </p:par>
                              <p:par>
                                <p:cTn id="25" presetID="49" presetClass="path" presetSubtype="0" accel="50000" decel="50000" fill="hold" nodeType="withEffect">
                                  <p:stCondLst>
                                    <p:cond delay="0"/>
                                  </p:stCondLst>
                                  <p:childTnLst>
                                    <p:animMotion origin="layout" path="M 1.11022E-16 -2.46914E-7 L 0.16458 0.15864 " pathEditMode="relative" rAng="0" ptsTypes="AA">
                                      <p:cBhvr>
                                        <p:cTn id="26" dur="2000" fill="hold"/>
                                        <p:tgtEl>
                                          <p:spTgt spid="16"/>
                                        </p:tgtEl>
                                        <p:attrNameLst>
                                          <p:attrName>ppt_x</p:attrName>
                                          <p:attrName>ppt_y</p:attrName>
                                        </p:attrNameLst>
                                      </p:cBhvr>
                                      <p:rCtr x="8229" y="79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51252"/>
            <a:ext cx="8237794" cy="461665"/>
          </a:xfrm>
          <a:prstGeom prst="rect">
            <a:avLst/>
          </a:prstGeom>
        </p:spPr>
        <p:txBody>
          <a:bodyPr wrap="square">
            <a:spAutoFit/>
          </a:bodyPr>
          <a:lstStyle/>
          <a:p>
            <a:pPr algn="ct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minh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cảnh</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rgbClr val="002060"/>
              </a:solidFill>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3"/>
          <a:stretch>
            <a:fillRect/>
          </a:stretch>
        </p:blipFill>
        <p:spPr>
          <a:xfrm>
            <a:off x="1066800" y="632665"/>
            <a:ext cx="6829926" cy="3871657"/>
          </a:xfrm>
          <a:prstGeom prst="rect">
            <a:avLst/>
          </a:prstGeom>
        </p:spPr>
      </p:pic>
    </p:spTree>
    <p:extLst>
      <p:ext uri="{BB962C8B-B14F-4D97-AF65-F5344CB8AC3E}">
        <p14:creationId xmlns:p14="http://schemas.microsoft.com/office/powerpoint/2010/main" val="28891249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71" y="-39030"/>
            <a:ext cx="1674655" cy="1561538"/>
            <a:chOff x="-154374" y="-57792"/>
            <a:chExt cx="1508162" cy="1531919"/>
          </a:xfrm>
        </p:grpSpPr>
        <p:pic>
          <p:nvPicPr>
            <p:cNvPr id="3"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4374" y="-57792"/>
              <a:ext cx="1508162" cy="146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1299" y="772602"/>
              <a:ext cx="836815" cy="701525"/>
            </a:xfrm>
            <a:prstGeom prst="roundRect">
              <a:avLst/>
            </a:prstGeom>
            <a:solidFill>
              <a:schemeClr val="accent2">
                <a:lumMod val="60000"/>
                <a:lumOff val="40000"/>
              </a:schemeClr>
            </a:solidFill>
          </p:spPr>
          <p:txBody>
            <a:bodyPr wrap="square" rtlCol="0">
              <a:spAutoFit/>
            </a:bodyPr>
            <a:lstStyle/>
            <a:p>
              <a:pPr algn="ctr" defTabSz="685732"/>
              <a:r>
                <a:rPr lang="en-US" sz="105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tập</a:t>
              </a:r>
              <a:endParaRPr lang="en-US"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4798" y="804128"/>
              <a:ext cx="269969" cy="3067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r>
                <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TextBox 5"/>
          <p:cNvSpPr txBox="1"/>
          <p:nvPr/>
        </p:nvSpPr>
        <p:spPr>
          <a:xfrm>
            <a:off x="1659961" y="29952"/>
            <a:ext cx="7035364" cy="1077218"/>
          </a:xfrm>
          <a:prstGeom prst="rect">
            <a:avLst/>
          </a:prstGeom>
          <a:solidFill>
            <a:schemeClr val="accent1">
              <a:lumMod val="40000"/>
              <a:lumOff val="60000"/>
            </a:schemeClr>
          </a:solidFill>
          <a:effectLst>
            <a:softEdge rad="127000"/>
          </a:effectLst>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2.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dirty="0">
                <a:latin typeface="Arial-Rounded" panose="020B0500000000000000" pitchFamily="34" charset="0"/>
                <a:ea typeface="Arial-Rounded" panose="020B0500000000000000" pitchFamily="34" charset="0"/>
                <a:cs typeface="Arial-Rounded" panose="020B0500000000000000" pitchFamily="34" charset="0"/>
              </a:rPr>
              <a:t>. Cho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thuộc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mẫu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4" name="组合 13">
            <a:extLst>
              <a:ext uri="{FF2B5EF4-FFF2-40B4-BE49-F238E27FC236}">
                <a16:creationId xmlns:a16="http://schemas.microsoft.com/office/drawing/2014/main" id="{0515439F-3FD3-455F-B2B4-CD0D29A96EEB}"/>
              </a:ext>
            </a:extLst>
          </p:cNvPr>
          <p:cNvGrpSpPr/>
          <p:nvPr/>
        </p:nvGrpSpPr>
        <p:grpSpPr>
          <a:xfrm>
            <a:off x="1306295" y="1517195"/>
            <a:ext cx="6537958" cy="1654839"/>
            <a:chOff x="1735388" y="3288233"/>
            <a:chExt cx="4302721" cy="1527383"/>
          </a:xfrm>
        </p:grpSpPr>
        <p:pic>
          <p:nvPicPr>
            <p:cNvPr id="15" name="图片 5">
              <a:extLst>
                <a:ext uri="{FF2B5EF4-FFF2-40B4-BE49-F238E27FC236}">
                  <a16:creationId xmlns:a16="http://schemas.microsoft.com/office/drawing/2014/main" id="{596521AD-C111-479F-A277-800D36DA2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4389">
              <a:off x="1735388" y="3288233"/>
              <a:ext cx="4302721" cy="1527383"/>
            </a:xfrm>
            <a:prstGeom prst="rect">
              <a:avLst/>
            </a:prstGeom>
          </p:spPr>
        </p:pic>
        <p:sp>
          <p:nvSpPr>
            <p:cNvPr id="16" name="文本框 39">
              <a:extLst>
                <a:ext uri="{FF2B5EF4-FFF2-40B4-BE49-F238E27FC236}">
                  <a16:creationId xmlns:a16="http://schemas.microsoft.com/office/drawing/2014/main" id="{03BA8DEE-BB6A-4ACF-B8B0-56FA2BE338E0}"/>
                </a:ext>
              </a:extLst>
            </p:cNvPr>
            <p:cNvSpPr txBox="1"/>
            <p:nvPr/>
          </p:nvSpPr>
          <p:spPr>
            <a:xfrm>
              <a:off x="1822741" y="3707979"/>
              <a:ext cx="4026376" cy="8408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Lớp em rất đoàn kết, yêu thương nhau</a:t>
              </a:r>
              <a:r>
                <a:rPr lang="en-GB" sz="252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a:t>
              </a:r>
            </a:p>
            <a:p>
              <a:pPr algn="ctr">
                <a:defRPr/>
              </a:pPr>
              <a:r>
                <a:rPr lang="en-GB" sz="252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Ai </a:t>
              </a:r>
              <a:r>
                <a:rPr lang="en-GB" sz="252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thế</a:t>
              </a:r>
              <a:r>
                <a:rPr lang="en-GB" sz="252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GB" sz="252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nào</a:t>
              </a:r>
              <a:r>
                <a:rPr lang="en-GB" sz="252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组合 13">
            <a:extLst>
              <a:ext uri="{FF2B5EF4-FFF2-40B4-BE49-F238E27FC236}">
                <a16:creationId xmlns:a16="http://schemas.microsoft.com/office/drawing/2014/main" id="{0515439F-3FD3-455F-B2B4-CD0D29A96EEB}"/>
              </a:ext>
            </a:extLst>
          </p:cNvPr>
          <p:cNvGrpSpPr/>
          <p:nvPr/>
        </p:nvGrpSpPr>
        <p:grpSpPr>
          <a:xfrm>
            <a:off x="1300116" y="2756749"/>
            <a:ext cx="7408212" cy="1718558"/>
            <a:chOff x="2118987" y="2995579"/>
            <a:chExt cx="3117166" cy="1909508"/>
          </a:xfrm>
        </p:grpSpPr>
        <p:pic>
          <p:nvPicPr>
            <p:cNvPr id="18" name="图片 5">
              <a:extLst>
                <a:ext uri="{FF2B5EF4-FFF2-40B4-BE49-F238E27FC236}">
                  <a16:creationId xmlns:a16="http://schemas.microsoft.com/office/drawing/2014/main" id="{596521AD-C111-479F-A277-800D36DA2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4389">
              <a:off x="2118987" y="2995579"/>
              <a:ext cx="3116140" cy="1909508"/>
            </a:xfrm>
            <a:prstGeom prst="rect">
              <a:avLst/>
            </a:prstGeom>
          </p:spPr>
        </p:pic>
        <p:sp>
          <p:nvSpPr>
            <p:cNvPr id="19" name="文本框 39">
              <a:extLst>
                <a:ext uri="{FF2B5EF4-FFF2-40B4-BE49-F238E27FC236}">
                  <a16:creationId xmlns:a16="http://schemas.microsoft.com/office/drawing/2014/main" id="{03BA8DEE-BB6A-4ACF-B8B0-56FA2BE338E0}"/>
                </a:ext>
              </a:extLst>
            </p:cNvPr>
            <p:cNvSpPr txBox="1"/>
            <p:nvPr/>
          </p:nvSpPr>
          <p:spPr>
            <a:xfrm>
              <a:off x="2299634" y="3445712"/>
              <a:ext cx="2936519" cy="10601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 trong thôn xóm luôn giúp đỡ lẫn nhau.</a:t>
              </a:r>
              <a:endParaRPr lang="en-GB"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ctr">
                <a:defRPr/>
              </a:pPr>
              <a:r>
                <a:rPr lang="en-GB"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Ai </a:t>
              </a:r>
              <a:r>
                <a:rPr lang="en-GB"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GB"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GB"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zh-CN" altLang="en-US" sz="252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21" name="Picture 2" descr="https://o.remove.bg/downloads/be6bacf5-6849-40ad-8d37-5f4d610d0cd2/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9033" y="1057115"/>
            <a:ext cx="7270379" cy="79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190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1710" y="-240985"/>
            <a:ext cx="820538" cy="1165435"/>
          </a:xfrm>
          <a:prstGeom prst="rect">
            <a:avLst/>
          </a:prstGeom>
        </p:spPr>
      </p:pic>
      <p:pic>
        <p:nvPicPr>
          <p:cNvPr id="13" name="图片 12">
            <a:extLst>
              <a:ext uri="{FF2B5EF4-FFF2-40B4-BE49-F238E27FC236}">
                <a16:creationId xmlns:a16="http://schemas.microsoft.com/office/drawing/2014/main" id="{FD903C63-E6ED-4CC8-A7B7-17ED3C7F1C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4861" y="230678"/>
            <a:ext cx="7481426" cy="4402701"/>
          </a:xfrm>
          <a:prstGeom prst="rect">
            <a:avLst/>
          </a:prstGeom>
        </p:spPr>
      </p:pic>
      <p:pic>
        <p:nvPicPr>
          <p:cNvPr id="6" name="图片 5">
            <a:extLst>
              <a:ext uri="{FF2B5EF4-FFF2-40B4-BE49-F238E27FC236}">
                <a16:creationId xmlns:a16="http://schemas.microsoft.com/office/drawing/2014/main" id="{6B47D99D-3811-4226-BDB9-EC857FAF2C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714" y="2439536"/>
            <a:ext cx="4381280" cy="2260249"/>
          </a:xfrm>
          <a:prstGeom prst="rect">
            <a:avLst/>
          </a:prstGeom>
        </p:spPr>
      </p:pic>
      <p:sp>
        <p:nvSpPr>
          <p:cNvPr id="16" name="矩形 19">
            <a:extLst>
              <a:ext uri="{FF2B5EF4-FFF2-40B4-BE49-F238E27FC236}">
                <a16:creationId xmlns:a16="http://schemas.microsoft.com/office/drawing/2014/main" id="{314AFFA4-218F-4C26-8F4F-F7707DC6EF77}"/>
              </a:ext>
            </a:extLst>
          </p:cNvPr>
          <p:cNvSpPr>
            <a:spLocks noChangeArrowheads="1"/>
          </p:cNvSpPr>
          <p:nvPr/>
        </p:nvSpPr>
        <p:spPr bwMode="auto">
          <a:xfrm>
            <a:off x="3130008" y="1417589"/>
            <a:ext cx="3547733" cy="197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20000"/>
              </a:lnSpc>
            </a:pP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Tree>
    <p:extLst>
      <p:ext uri="{BB962C8B-B14F-4D97-AF65-F5344CB8AC3E}">
        <p14:creationId xmlns:p14="http://schemas.microsoft.com/office/powerpoint/2010/main" val="1656228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图片 4" descr="7b094587da90dd70d05407ffa84e75a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20140"/>
            <a:ext cx="3119438" cy="9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57200" y="1177857"/>
            <a:ext cx="7772400" cy="1261874"/>
          </a:xfrm>
          <a:prstGeom prst="rect">
            <a:avLst/>
          </a:prstGeom>
          <a:noFill/>
        </p:spPr>
        <p:txBody>
          <a:bodyPr wrap="square" lIns="91430" tIns="45715" rIns="91430" bIns="45715" rtlCol="0">
            <a:spAutoFit/>
          </a:bodyPr>
          <a:lstStyle/>
          <a:p>
            <a:pPr algn="ctr" defTabSz="914288" fontAlgn="base">
              <a:spcBef>
                <a:spcPct val="0"/>
              </a:spcBef>
              <a:spcAft>
                <a:spcPct val="0"/>
              </a:spcAft>
            </a:pPr>
            <a:r>
              <a:rPr lang="en-US" altLang="zh-CN" sz="4000" dirty="0">
                <a:solidFill>
                  <a:srgbClr val="0070C0"/>
                </a:solidFill>
                <a:latin typeface="Arial-Rounded" pitchFamily="34" charset="0"/>
                <a:ea typeface="SimSun" pitchFamily="2" charset="-122"/>
                <a:cs typeface="Arial-Rounded" pitchFamily="34" charset="0"/>
                <a:sym typeface="+mn-lt"/>
              </a:rPr>
              <a:t>Bài </a:t>
            </a:r>
            <a:r>
              <a:rPr lang="en-US" altLang="zh-CN" sz="4000" dirty="0" err="1">
                <a:solidFill>
                  <a:srgbClr val="0070C0"/>
                </a:solidFill>
                <a:latin typeface="Arial-Rounded" pitchFamily="34" charset="0"/>
                <a:ea typeface="SimSun" pitchFamily="2" charset="-122"/>
                <a:cs typeface="Arial-Rounded" pitchFamily="34" charset="0"/>
                <a:sym typeface="+mn-lt"/>
              </a:rPr>
              <a:t>đọc</a:t>
            </a:r>
            <a:r>
              <a:rPr lang="en-US" altLang="zh-CN" sz="4000" dirty="0">
                <a:solidFill>
                  <a:srgbClr val="0070C0"/>
                </a:solidFill>
                <a:latin typeface="Arial-Rounded" pitchFamily="34" charset="0"/>
                <a:ea typeface="SimSun" pitchFamily="2" charset="-122"/>
                <a:cs typeface="Arial-Rounded" pitchFamily="34" charset="0"/>
                <a:sym typeface="+mn-lt"/>
              </a:rPr>
              <a:t> 3:</a:t>
            </a:r>
            <a:r>
              <a:rPr lang="en-US" altLang="zh-CN" sz="800" dirty="0">
                <a:solidFill>
                  <a:srgbClr val="FF0000"/>
                </a:solidFill>
                <a:latin typeface="Arial-Rounded" pitchFamily="34" charset="0"/>
                <a:ea typeface="SimSun" pitchFamily="2" charset="-122"/>
                <a:cs typeface="Arial-Rounded" pitchFamily="34" charset="0"/>
                <a:sym typeface="+mn-lt"/>
              </a:rPr>
              <a:t>: </a:t>
            </a:r>
            <a:r>
              <a:rPr lang="en-GB" altLang="zh-CN" sz="4000" b="1" dirty="0">
                <a:solidFill>
                  <a:srgbClr val="FF0000"/>
                </a:solidFill>
                <a:latin typeface="Arial-Rounded" pitchFamily="34" charset="0"/>
                <a:ea typeface="SimSun" pitchFamily="2" charset="-122"/>
                <a:cs typeface="Arial-Rounded" pitchFamily="34" charset="0"/>
                <a:sym typeface="+mn-lt"/>
              </a:rPr>
              <a:t>Chia </a:t>
            </a:r>
            <a:r>
              <a:rPr lang="en-GB" altLang="zh-CN" sz="4000" b="1" dirty="0" err="1">
                <a:solidFill>
                  <a:srgbClr val="FF0000"/>
                </a:solidFill>
                <a:latin typeface="Arial-Rounded" pitchFamily="34" charset="0"/>
                <a:ea typeface="SimSun" pitchFamily="2" charset="-122"/>
                <a:cs typeface="Arial-Rounded" pitchFamily="34" charset="0"/>
                <a:sym typeface="+mn-lt"/>
              </a:rPr>
              <a:t>sẻ</a:t>
            </a:r>
            <a:r>
              <a:rPr lang="en-GB" altLang="zh-CN" sz="4000" b="1" dirty="0">
                <a:solidFill>
                  <a:srgbClr val="FF0000"/>
                </a:solidFill>
                <a:latin typeface="Arial-Rounded" pitchFamily="34" charset="0"/>
                <a:ea typeface="SimSun" pitchFamily="2" charset="-122"/>
                <a:cs typeface="Arial-Rounded" pitchFamily="34" charset="0"/>
                <a:sym typeface="+mn-lt"/>
              </a:rPr>
              <a:t> </a:t>
            </a:r>
            <a:r>
              <a:rPr lang="en-GB" altLang="zh-CN" sz="4000" b="1" dirty="0" err="1">
                <a:solidFill>
                  <a:srgbClr val="FF0000"/>
                </a:solidFill>
                <a:latin typeface="Arial-Rounded" pitchFamily="34" charset="0"/>
                <a:ea typeface="SimSun" pitchFamily="2" charset="-122"/>
                <a:cs typeface="Arial-Rounded" pitchFamily="34" charset="0"/>
                <a:sym typeface="+mn-lt"/>
              </a:rPr>
              <a:t>niềm</a:t>
            </a:r>
            <a:r>
              <a:rPr lang="en-GB" altLang="zh-CN" sz="4000" b="1" dirty="0">
                <a:solidFill>
                  <a:srgbClr val="FF0000"/>
                </a:solidFill>
                <a:latin typeface="Arial-Rounded" pitchFamily="34" charset="0"/>
                <a:ea typeface="SimSun" pitchFamily="2" charset="-122"/>
                <a:cs typeface="Arial-Rounded" pitchFamily="34" charset="0"/>
                <a:sym typeface="+mn-lt"/>
              </a:rPr>
              <a:t> </a:t>
            </a:r>
            <a:r>
              <a:rPr lang="en-GB" altLang="zh-CN" sz="4000" b="1" dirty="0" err="1">
                <a:solidFill>
                  <a:srgbClr val="FF0000"/>
                </a:solidFill>
                <a:latin typeface="Arial-Rounded" pitchFamily="34" charset="0"/>
                <a:ea typeface="SimSun" pitchFamily="2" charset="-122"/>
                <a:cs typeface="Arial-Rounded" pitchFamily="34" charset="0"/>
                <a:sym typeface="+mn-lt"/>
              </a:rPr>
              <a:t>vui</a:t>
            </a:r>
            <a:r>
              <a:rPr lang="en-GB" altLang="zh-CN" sz="4000" b="1" dirty="0">
                <a:solidFill>
                  <a:srgbClr val="FF0000"/>
                </a:solidFill>
                <a:latin typeface="Arial-Rounded" pitchFamily="34" charset="0"/>
                <a:ea typeface="SimSun" pitchFamily="2" charset="-122"/>
                <a:cs typeface="Arial-Rounded" pitchFamily="34" charset="0"/>
                <a:sym typeface="+mn-lt"/>
              </a:rPr>
              <a:t>.</a:t>
            </a:r>
            <a:endParaRPr lang="en-US" altLang="zh-CN" sz="4000" b="1" dirty="0">
              <a:solidFill>
                <a:srgbClr val="FF0000"/>
              </a:solidFill>
              <a:latin typeface="Arial-Rounded" pitchFamily="34" charset="0"/>
              <a:ea typeface="SimSun" pitchFamily="2" charset="-122"/>
              <a:cs typeface="Arial-Rounded" pitchFamily="34" charset="0"/>
              <a:sym typeface="+mn-lt"/>
            </a:endParaRPr>
          </a:p>
          <a:p>
            <a:pPr algn="ctr" defTabSz="914288" fontAlgn="base">
              <a:spcBef>
                <a:spcPct val="0"/>
              </a:spcBef>
              <a:spcAft>
                <a:spcPct val="0"/>
              </a:spcAft>
            </a:pPr>
            <a:r>
              <a:rPr lang="en-US" altLang="zh-CN" sz="3600" dirty="0">
                <a:solidFill>
                  <a:srgbClr val="00B050"/>
                </a:solidFill>
                <a:latin typeface="Arial-Rounded" pitchFamily="34" charset="0"/>
                <a:ea typeface="SimSun" pitchFamily="2" charset="-122"/>
                <a:cs typeface="Arial-Rounded" pitchFamily="34" charset="0"/>
                <a:sym typeface="+mn-lt"/>
              </a:rPr>
              <a:t>(</a:t>
            </a:r>
            <a:r>
              <a:rPr lang="en-US" altLang="zh-CN" sz="3600" dirty="0" err="1">
                <a:solidFill>
                  <a:srgbClr val="00B050"/>
                </a:solidFill>
                <a:latin typeface="Arial-Rounded" pitchFamily="34" charset="0"/>
                <a:ea typeface="SimSun" pitchFamily="2" charset="-122"/>
                <a:cs typeface="Arial-Rounded" pitchFamily="34" charset="0"/>
                <a:sym typeface="+mn-lt"/>
              </a:rPr>
              <a:t>Tiết</a:t>
            </a:r>
            <a:r>
              <a:rPr lang="en-US" altLang="zh-CN" sz="3600" dirty="0">
                <a:solidFill>
                  <a:srgbClr val="00B050"/>
                </a:solidFill>
                <a:latin typeface="Arial-Rounded" pitchFamily="34" charset="0"/>
                <a:ea typeface="SimSun" pitchFamily="2" charset="-122"/>
                <a:cs typeface="Arial-Rounded" pitchFamily="34" charset="0"/>
                <a:sym typeface="+mn-lt"/>
              </a:rPr>
              <a:t> </a:t>
            </a:r>
            <a:r>
              <a:rPr lang="vi-VN" altLang="zh-CN" sz="3600" dirty="0">
                <a:solidFill>
                  <a:srgbClr val="00B050"/>
                </a:solidFill>
                <a:latin typeface="Arial-Rounded" pitchFamily="34" charset="0"/>
                <a:ea typeface="SimSun" pitchFamily="2" charset="-122"/>
                <a:cs typeface="Arial-Rounded" pitchFamily="34" charset="0"/>
                <a:sym typeface="+mn-lt"/>
              </a:rPr>
              <a:t>1</a:t>
            </a:r>
            <a:r>
              <a:rPr lang="en-US" altLang="zh-CN" sz="3600" dirty="0">
                <a:solidFill>
                  <a:srgbClr val="00B050"/>
                </a:solidFill>
                <a:latin typeface="Arial-Rounded" pitchFamily="34" charset="0"/>
                <a:ea typeface="SimSun" pitchFamily="2" charset="-122"/>
                <a:cs typeface="Arial-Rounded" pitchFamily="34" charset="0"/>
                <a:sym typeface="+mn-lt"/>
              </a:rPr>
              <a:t>,</a:t>
            </a:r>
            <a:r>
              <a:rPr lang="vi-VN" altLang="zh-CN" sz="3600" dirty="0">
                <a:solidFill>
                  <a:srgbClr val="00B050"/>
                </a:solidFill>
                <a:latin typeface="Arial-Rounded" pitchFamily="34" charset="0"/>
                <a:ea typeface="SimSun" pitchFamily="2" charset="-122"/>
                <a:cs typeface="Arial-Rounded" pitchFamily="34" charset="0"/>
                <a:sym typeface="+mn-lt"/>
              </a:rPr>
              <a:t>2</a:t>
            </a:r>
            <a:r>
              <a:rPr lang="en-US" altLang="zh-CN" sz="3600" dirty="0">
                <a:solidFill>
                  <a:srgbClr val="00B050"/>
                </a:solidFill>
                <a:latin typeface="Arial-Rounded" pitchFamily="34" charset="0"/>
                <a:ea typeface="SimSun" pitchFamily="2" charset="-122"/>
                <a:cs typeface="Arial-Rounded" pitchFamily="34" charset="0"/>
                <a:sym typeface="+mn-lt"/>
              </a:rPr>
              <a:t>)</a:t>
            </a:r>
          </a:p>
        </p:txBody>
      </p:sp>
    </p:spTree>
    <p:custDataLst>
      <p:tags r:id="rId1"/>
    </p:custDataLst>
    <p:extLst>
      <p:ext uri="{BB962C8B-B14F-4D97-AF65-F5344CB8AC3E}">
        <p14:creationId xmlns:p14="http://schemas.microsoft.com/office/powerpoint/2010/main" val="2117233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b094587da90dd70d05407ffa84e75a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68261"/>
            <a:ext cx="3119438" cy="877729"/>
          </a:xfrm>
          <a:prstGeom prst="rect">
            <a:avLst/>
          </a:prstGeom>
        </p:spPr>
      </p:pic>
      <p:grpSp>
        <p:nvGrpSpPr>
          <p:cNvPr id="7" name="组合 6"/>
          <p:cNvGrpSpPr/>
          <p:nvPr/>
        </p:nvGrpSpPr>
        <p:grpSpPr>
          <a:xfrm>
            <a:off x="3252356" y="465298"/>
            <a:ext cx="5877879" cy="4482464"/>
            <a:chOff x="6082" y="5288"/>
            <a:chExt cx="12342" cy="9412"/>
          </a:xfrm>
        </p:grpSpPr>
        <p:pic>
          <p:nvPicPr>
            <p:cNvPr id="6" name="图片 5" descr="40afe067972229ba1838f9eaa1f1d6c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2" y="5288"/>
              <a:ext cx="9288" cy="7260"/>
            </a:xfrm>
            <a:prstGeom prst="rect">
              <a:avLst/>
            </a:prstGeom>
          </p:spPr>
        </p:pic>
        <p:pic>
          <p:nvPicPr>
            <p:cNvPr id="14" name="图片 13" descr="0310e91957728193073439d618c1fd5f"/>
            <p:cNvPicPr>
              <a:picLocks noChangeAspect="1"/>
            </p:cNvPicPr>
            <p:nvPr/>
          </p:nvPicPr>
          <p:blipFill>
            <a:blip r:embed="rId6"/>
            <a:stretch>
              <a:fillRect/>
            </a:stretch>
          </p:blipFill>
          <p:spPr>
            <a:xfrm>
              <a:off x="15370" y="10031"/>
              <a:ext cx="3054" cy="4669"/>
            </a:xfrm>
            <a:prstGeom prst="rect">
              <a:avLst/>
            </a:prstGeom>
          </p:spPr>
        </p:pic>
      </p:grpSp>
      <p:pic>
        <p:nvPicPr>
          <p:cNvPr id="15" name="图片 14" descr="D:\工作\ppt\1.8\8b60e7372b5859aec968929a8b6d5e7e.png8b60e7372b5859aec968929a8b6d5e7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0160000">
            <a:off x="7204240" y="369333"/>
            <a:ext cx="1309211" cy="1271588"/>
          </a:xfrm>
          <a:prstGeom prst="rect">
            <a:avLst/>
          </a:prstGeom>
        </p:spPr>
      </p:pic>
      <p:pic>
        <p:nvPicPr>
          <p:cNvPr id="2" name="图片 1" descr="D:\工作\ppt\1.8\0462fddb1feaebd452a2cd6fda9e8d24.png0462fddb1feaebd452a2cd6fda9e8d24"/>
          <p:cNvPicPr>
            <a:picLocks noChangeAspect="1"/>
          </p:cNvPicPr>
          <p:nvPr/>
        </p:nvPicPr>
        <p:blipFill>
          <a:blip r:embed="rId8"/>
          <a:srcRect/>
          <a:stretch>
            <a:fillRect/>
          </a:stretch>
        </p:blipFill>
        <p:spPr>
          <a:xfrm>
            <a:off x="-176212" y="1237168"/>
            <a:ext cx="3452812" cy="3528668"/>
          </a:xfrm>
          <a:prstGeom prst="rect">
            <a:avLst/>
          </a:prstGeom>
        </p:spPr>
      </p:pic>
      <p:sp>
        <p:nvSpPr>
          <p:cNvPr id="18" name="TextBox 17">
            <a:extLst>
              <a:ext uri="{FF2B5EF4-FFF2-40B4-BE49-F238E27FC236}">
                <a16:creationId xmlns:a16="http://schemas.microsoft.com/office/drawing/2014/main" id="{364EAE61-458C-4812-9404-D0475B888A52}"/>
              </a:ext>
            </a:extLst>
          </p:cNvPr>
          <p:cNvSpPr txBox="1"/>
          <p:nvPr/>
        </p:nvSpPr>
        <p:spPr>
          <a:xfrm>
            <a:off x="4178184" y="1605464"/>
            <a:ext cx="3365615" cy="1423461"/>
          </a:xfrm>
          <a:prstGeom prst="rect">
            <a:avLst/>
          </a:prstGeom>
          <a:noFill/>
        </p:spPr>
        <p:txBody>
          <a:bodyPr wrap="square" lIns="68568" tIns="34286" rIns="68568" bIns="34286" rtlCol="0">
            <a:spAutoFit/>
          </a:bodyPr>
          <a:lstStyle/>
          <a:p>
            <a:pPr algn="ctr" defTabSz="342659"/>
            <a:r>
              <a:rPr lang="en-US" sz="8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1</a:t>
            </a:r>
          </a:p>
        </p:txBody>
      </p:sp>
    </p:spTree>
    <p:custDataLst>
      <p:tags r:id="rId1"/>
    </p:custDataLst>
    <p:extLst>
      <p:ext uri="{BB962C8B-B14F-4D97-AF65-F5344CB8AC3E}">
        <p14:creationId xmlns:p14="http://schemas.microsoft.com/office/powerpoint/2010/main" val="2290878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400" y="49942"/>
            <a:ext cx="1687774" cy="351002"/>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13" tIns="45351" rIns="90713" bIns="45351" rtlCol="0" anchor="ctr"/>
          <a:lstStyle/>
          <a:p>
            <a:pPr algn="ctr" defTabSz="914288"/>
            <a:r>
              <a:rPr lang="en-US" sz="21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6" name="TextBox 5"/>
          <p:cNvSpPr txBox="1"/>
          <p:nvPr/>
        </p:nvSpPr>
        <p:spPr>
          <a:xfrm>
            <a:off x="2743199" y="25150"/>
            <a:ext cx="3657601" cy="449463"/>
          </a:xfrm>
          <a:prstGeom prst="rect">
            <a:avLst/>
          </a:prstGeom>
          <a:noFill/>
        </p:spPr>
        <p:txBody>
          <a:bodyPr wrap="square" lIns="109832" tIns="54915" rIns="109832" bIns="54915" rtlCol="0">
            <a:spAutoFit/>
          </a:bodyPr>
          <a:lstStyle/>
          <a:p>
            <a:pPr algn="ctr" defTabSz="914288"/>
            <a:r>
              <a:rPr lang="en-US" sz="2200" dirty="0">
                <a:solidFill>
                  <a:srgbClr val="FF0000"/>
                </a:solidFill>
                <a:latin typeface="Arial-Rounded" pitchFamily="34" charset="0"/>
                <a:ea typeface="Arial-Rounded" pitchFamily="34" charset="0"/>
                <a:cs typeface="Arial-Rounded" pitchFamily="34" charset="0"/>
              </a:rPr>
              <a:t>CHIA </a:t>
            </a:r>
            <a:r>
              <a:rPr lang="en-US" sz="2200" dirty="0" err="1">
                <a:solidFill>
                  <a:srgbClr val="FF0000"/>
                </a:solidFill>
                <a:latin typeface="Arial-Rounded" pitchFamily="34" charset="0"/>
                <a:ea typeface="Arial-Rounded" pitchFamily="34" charset="0"/>
                <a:cs typeface="Arial-Rounded" pitchFamily="34" charset="0"/>
              </a:rPr>
              <a:t>SẺ</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NIỀM</a:t>
            </a:r>
            <a:r>
              <a:rPr lang="en-US" sz="2200" dirty="0">
                <a:solidFill>
                  <a:srgbClr val="FF0000"/>
                </a:solidFill>
                <a:latin typeface="Arial-Rounded" pitchFamily="34" charset="0"/>
                <a:ea typeface="Arial-Rounded" pitchFamily="34" charset="0"/>
                <a:cs typeface="Arial-Rounded" pitchFamily="34" charset="0"/>
              </a:rPr>
              <a:t> </a:t>
            </a:r>
            <a:r>
              <a:rPr lang="en-US" sz="2200" dirty="0" err="1">
                <a:solidFill>
                  <a:srgbClr val="FF0000"/>
                </a:solidFill>
                <a:latin typeface="Arial-Rounded" pitchFamily="34" charset="0"/>
                <a:ea typeface="Arial-Rounded" pitchFamily="34" charset="0"/>
                <a:cs typeface="Arial-Rounded" pitchFamily="34" charset="0"/>
              </a:rPr>
              <a:t>VUI</a:t>
            </a:r>
            <a:r>
              <a:rPr lang="en-US" sz="2200" dirty="0">
                <a:solidFill>
                  <a:srgbClr val="FF0000"/>
                </a:solidFill>
                <a:latin typeface="Arial-Rounded" pitchFamily="34" charset="0"/>
                <a:ea typeface="Arial-Rounded" pitchFamily="34" charset="0"/>
                <a:cs typeface="Arial-Rounded" pitchFamily="34" charset="0"/>
              </a:rPr>
              <a:t>.</a:t>
            </a:r>
            <a:endParaRPr lang="en-US" sz="2200" dirty="0">
              <a:solidFill>
                <a:prstClr val="black"/>
              </a:solidFill>
              <a:latin typeface="Arial-Rounded" pitchFamily="34" charset="0"/>
              <a:ea typeface="Arial-Rounded" pitchFamily="34" charset="0"/>
              <a:cs typeface="Arial-Rounded" pitchFamily="34" charset="0"/>
            </a:endParaRPr>
          </a:p>
        </p:txBody>
      </p:sp>
      <p:sp>
        <p:nvSpPr>
          <p:cNvPr id="2" name="TextBox 1"/>
          <p:cNvSpPr txBox="1"/>
          <p:nvPr/>
        </p:nvSpPr>
        <p:spPr>
          <a:xfrm>
            <a:off x="15239" y="474613"/>
            <a:ext cx="9113520" cy="4524315"/>
          </a:xfrm>
          <a:prstGeom prst="rect">
            <a:avLst/>
          </a:prstGeom>
          <a:noFill/>
        </p:spPr>
        <p:txBody>
          <a:bodyPr wrap="square"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Mấy ngày liền, báo chí liên tục đưa tin về thiệt hại do cơn bão mới nhất gây ra. Có một bức ảnh làm tôi rất xúc động: Một phụ nữ trẻ ngồi thẫn thờ trước ngôi nhà đổ nát của mình. Đứng cạnh chị là một bé gái đang bám chặt lấy mẹ, mắt mở to, sợ hãi.</a:t>
            </a:r>
          </a:p>
          <a:p>
            <a:r>
              <a:rPr lang="vi-VN" dirty="0">
                <a:latin typeface="Arial-Rounded" panose="020B0500000000000000" pitchFamily="34" charset="0"/>
                <a:ea typeface="Arial-Rounded" panose="020B0500000000000000" pitchFamily="34" charset="0"/>
                <a:cs typeface="Arial-Rounded" panose="020B0500000000000000" pitchFamily="34" charset="0"/>
              </a:rPr>
              <a:t>Con trai tôi sốt sắng nói:</a:t>
            </a:r>
          </a:p>
          <a:p>
            <a:r>
              <a:rPr lang="en-GB" dirty="0">
                <a:latin typeface="Arial-Rounded" panose="020B0500000000000000" pitchFamily="34" charset="0"/>
                <a:ea typeface="Arial-Rounded" panose="020B0500000000000000" pitchFamily="34" charset="0"/>
                <a:cs typeface="Arial-Rounded" panose="020B0500000000000000" pitchFamily="34" charset="0"/>
              </a:rPr>
              <a:t>    - </a:t>
            </a:r>
            <a:r>
              <a:rPr lang="vi-VN" dirty="0">
                <a:latin typeface="Arial-Rounded" panose="020B0500000000000000" pitchFamily="34" charset="0"/>
                <a:ea typeface="Arial-Rounded" panose="020B0500000000000000" pitchFamily="34" charset="0"/>
                <a:cs typeface="Arial-Rounded" panose="020B0500000000000000" pitchFamily="34" charset="0"/>
              </a:rPr>
              <a:t>Trường con đang quyên góp sách vở, quần áo giúp các bạn vùng bị bão, mẹ ạ.</a:t>
            </a:r>
            <a:endParaRPr lang="en-GB" dirty="0">
              <a:latin typeface="Arial-Rounded" panose="020B0500000000000000" pitchFamily="34" charset="0"/>
              <a:ea typeface="Arial-Rounded" panose="020B0500000000000000" pitchFamily="34" charset="0"/>
              <a:cs typeface="Arial-Rounded" panose="020B0500000000000000" pitchFamily="34" charset="0"/>
            </a:endParaRPr>
          </a:p>
          <a:p>
            <a:r>
              <a:rPr lang="en-GB" dirty="0">
                <a:latin typeface="Arial-Rounded" panose="020B0500000000000000" pitchFamily="34" charset="0"/>
                <a:ea typeface="Arial-Rounded" panose="020B0500000000000000" pitchFamily="34" charset="0"/>
                <a:cs typeface="Arial-Rounded" panose="020B0500000000000000" pitchFamily="34" charset="0"/>
              </a:rPr>
              <a:t>    - </a:t>
            </a:r>
            <a:r>
              <a:rPr lang="vi-VN" dirty="0">
                <a:latin typeface="Arial-Rounded" panose="020B0500000000000000" pitchFamily="34" charset="0"/>
                <a:ea typeface="Arial-Rounded" panose="020B0500000000000000" pitchFamily="34" charset="0"/>
                <a:cs typeface="Arial-Rounded" panose="020B0500000000000000" pitchFamily="34" charset="0"/>
              </a:rPr>
              <a:t>Bố mẹ giúp con chuẩn bị nhé? Mẹ còn muốn đóng một thùng riêng gửi tặng hai mẹ con trong bức ảnh này.</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Chúng tôi cùng cậu con trai chất vào hai chiếc thùng các tông quần áo, sách vở, đồ dùng,... Đứng nhìn bố mẹ và anh sắp xếp, con gái tôi có vẻ nghĩ ngợi. Nó chạy vào phòng, rồi trở ra ngay. Tay nó ôm chặt con búp bê tóc vàng. Đó là món đồ chơi nó yêu thích nhất. </a:t>
            </a:r>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Nó hôn tạm biệt con búp bê rồi bỏ vào thùng. Tôi bảo:</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 Con gửi cho em thứ khác cũng được. Đây là con búp bê con thích nhất mà.</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Con gái tôi gật đầu:</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 Em bé nhận được sẽ rất vui, mẹ ạ.</a:t>
            </a:r>
          </a:p>
          <a:p>
            <a:r>
              <a:rPr lang="vi-VN" dirty="0">
                <a:latin typeface="Arial-Rounded" panose="020B0500000000000000" pitchFamily="34" charset="0"/>
                <a:ea typeface="Arial-Rounded" panose="020B0500000000000000" pitchFamily="34" charset="0"/>
                <a:cs typeface="Arial-Rounded" panose="020B0500000000000000" pitchFamily="34" charset="0"/>
              </a:rPr>
              <a:t>Tôi xúc động nhìn con. Ôi, con gái tôi đã biết đem tặng niềm vui để em bé kia cũng được vui!  </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MINH THƯ</a:t>
            </a:r>
          </a:p>
        </p:txBody>
      </p:sp>
    </p:spTree>
    <p:extLst>
      <p:ext uri="{BB962C8B-B14F-4D97-AF65-F5344CB8AC3E}">
        <p14:creationId xmlns:p14="http://schemas.microsoft.com/office/powerpoint/2010/main" val="4030180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9B1813-E0F7-4B26-9DEB-CDB98078EB0B}"/>
              </a:ext>
            </a:extLst>
          </p:cNvPr>
          <p:cNvSpPr txBox="1"/>
          <p:nvPr/>
        </p:nvSpPr>
        <p:spPr>
          <a:xfrm>
            <a:off x="1066800" y="36962"/>
            <a:ext cx="5848123" cy="986197"/>
          </a:xfrm>
          <a:prstGeom prst="rect">
            <a:avLst/>
          </a:prstGeom>
          <a:noFill/>
        </p:spPr>
        <p:txBody>
          <a:bodyPr wrap="square" rtlCol="0">
            <a:prstTxWarp prst="textArchDown">
              <a:avLst/>
            </a:prstTxWarp>
            <a:spAutoFit/>
            <a:scene3d>
              <a:camera prst="obliqueTopLeft"/>
              <a:lightRig rig="twoPt" dir="t"/>
            </a:scene3d>
            <a:sp3d extrusionH="127000" prstMaterial="powder"/>
          </a:bodyPr>
          <a:lstStyle/>
          <a:p>
            <a:r>
              <a:rPr lang="en-GB" sz="6600" dirty="0" err="1">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Cách</a:t>
            </a:r>
            <a:r>
              <a:rPr lang="en-GB" sz="6600" dirty="0">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 </a:t>
            </a:r>
            <a:r>
              <a:rPr lang="en-GB" sz="6600" dirty="0" err="1">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rPr>
              <a:t>đọc</a:t>
            </a:r>
            <a:endParaRPr lang="en-US" sz="6600" dirty="0">
              <a:ln>
                <a:solidFill>
                  <a:srgbClr val="FFC000"/>
                </a:solidFill>
              </a:ln>
              <a:solidFill>
                <a:srgbClr val="002060"/>
              </a:solidFill>
              <a:effectLst>
                <a:outerShdw blurRad="50800" dist="38100" dir="13500000" algn="br" rotWithShape="0">
                  <a:prstClr val="black">
                    <a:alpha val="40000"/>
                  </a:prstClr>
                </a:outerShdw>
              </a:effectLst>
              <a:latin typeface="SVN-Cookie" panose="020B0606040200020203" pitchFamily="34" charset="0"/>
              <a:ea typeface="White Xmas PERSONAL USE" pitchFamily="50" charset="0"/>
            </a:endParaRPr>
          </a:p>
        </p:txBody>
      </p:sp>
      <p:grpSp>
        <p:nvGrpSpPr>
          <p:cNvPr id="7" name="Group 6">
            <a:extLst>
              <a:ext uri="{FF2B5EF4-FFF2-40B4-BE49-F238E27FC236}">
                <a16:creationId xmlns:a16="http://schemas.microsoft.com/office/drawing/2014/main" id="{EA135127-33E5-459F-8FDF-3E4810379567}"/>
              </a:ext>
            </a:extLst>
          </p:cNvPr>
          <p:cNvGrpSpPr/>
          <p:nvPr/>
        </p:nvGrpSpPr>
        <p:grpSpPr>
          <a:xfrm rot="10452022" flipV="1">
            <a:off x="165026" y="1086413"/>
            <a:ext cx="3198190" cy="2211822"/>
            <a:chOff x="1758356" y="1446550"/>
            <a:chExt cx="3550560" cy="2651760"/>
          </a:xfrm>
        </p:grpSpPr>
        <p:pic>
          <p:nvPicPr>
            <p:cNvPr id="8" name="Picture 7">
              <a:extLst>
                <a:ext uri="{FF2B5EF4-FFF2-40B4-BE49-F238E27FC236}">
                  <a16:creationId xmlns:a16="http://schemas.microsoft.com/office/drawing/2014/main" id="{2F385303-3317-4CC1-89FD-7B440BE5E1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9" name="TextBox 8">
              <a:extLst>
                <a:ext uri="{FF2B5EF4-FFF2-40B4-BE49-F238E27FC236}">
                  <a16:creationId xmlns:a16="http://schemas.microsoft.com/office/drawing/2014/main" id="{9DD5BF5B-7298-4879-B4D4-4F1221ABC7C9}"/>
                </a:ext>
              </a:extLst>
            </p:cNvPr>
            <p:cNvSpPr txBox="1"/>
            <p:nvPr/>
          </p:nvSpPr>
          <p:spPr>
            <a:xfrm>
              <a:off x="2143480" y="2177984"/>
              <a:ext cx="2655803" cy="885586"/>
            </a:xfrm>
            <a:prstGeom prst="rect">
              <a:avLst/>
            </a:prstGeom>
            <a:noFill/>
          </p:spPr>
          <p:txBody>
            <a:bodyPr wrap="square">
              <a:spAutoFit/>
            </a:bodyPr>
            <a:lstStyle/>
            <a:p>
              <a:pPr algn="ct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to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rõ</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ràng</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mạch</a:t>
              </a:r>
              <a:r>
                <a:rPr lang="en-GB"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lạc</a:t>
              </a:r>
              <a:endPar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75FC13AF-1720-4EF5-998B-176BCEF2B0F0}"/>
              </a:ext>
            </a:extLst>
          </p:cNvPr>
          <p:cNvGrpSpPr/>
          <p:nvPr/>
        </p:nvGrpSpPr>
        <p:grpSpPr>
          <a:xfrm>
            <a:off x="3466784" y="839823"/>
            <a:ext cx="2754744" cy="2057400"/>
            <a:chOff x="4672461" y="1214043"/>
            <a:chExt cx="3672992" cy="2743200"/>
          </a:xfrm>
        </p:grpSpPr>
        <p:pic>
          <p:nvPicPr>
            <p:cNvPr id="11" name="Picture 10">
              <a:extLst>
                <a:ext uri="{FF2B5EF4-FFF2-40B4-BE49-F238E27FC236}">
                  <a16:creationId xmlns:a16="http://schemas.microsoft.com/office/drawing/2014/main" id="{4BDEDDBE-8248-4D25-ACE4-3EC0E2D7C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2" name="TextBox 11">
              <a:extLst>
                <a:ext uri="{FF2B5EF4-FFF2-40B4-BE49-F238E27FC236}">
                  <a16:creationId xmlns:a16="http://schemas.microsoft.com/office/drawing/2014/main" id="{9956C362-385F-419E-B576-55F57DE8AA3C}"/>
                </a:ext>
              </a:extLst>
            </p:cNvPr>
            <p:cNvSpPr txBox="1"/>
            <p:nvPr/>
          </p:nvSpPr>
          <p:spPr>
            <a:xfrm flipH="1">
              <a:off x="5125998" y="1631171"/>
              <a:ext cx="2767023" cy="1415772"/>
            </a:xfrm>
            <a:prstGeom prst="rect">
              <a:avLst/>
            </a:prstGeom>
            <a:noFill/>
          </p:spPr>
          <p:txBody>
            <a:bodyPr wrap="square">
              <a:spAutoFit/>
            </a:bodyPr>
            <a:lstStyle/>
            <a:p>
              <a:pPr algn="ct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Giọng</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sôi</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nổi</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giàu</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tình</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cảm</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13" name="Group 12">
            <a:extLst>
              <a:ext uri="{FF2B5EF4-FFF2-40B4-BE49-F238E27FC236}">
                <a16:creationId xmlns:a16="http://schemas.microsoft.com/office/drawing/2014/main" id="{CB6BA176-F6A2-4B84-B294-342ACB0C83F8}"/>
              </a:ext>
            </a:extLst>
          </p:cNvPr>
          <p:cNvGrpSpPr/>
          <p:nvPr/>
        </p:nvGrpSpPr>
        <p:grpSpPr>
          <a:xfrm>
            <a:off x="6083631" y="952314"/>
            <a:ext cx="2778379" cy="1851660"/>
            <a:chOff x="9026330" y="1381655"/>
            <a:chExt cx="3704506" cy="2468880"/>
          </a:xfrm>
        </p:grpSpPr>
        <p:pic>
          <p:nvPicPr>
            <p:cNvPr id="14" name="Picture 13">
              <a:extLst>
                <a:ext uri="{FF2B5EF4-FFF2-40B4-BE49-F238E27FC236}">
                  <a16:creationId xmlns:a16="http://schemas.microsoft.com/office/drawing/2014/main" id="{FB96FBCC-B5E0-4FFD-857F-28D7903C3A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5" name="TextBox 14">
              <a:extLst>
                <a:ext uri="{FF2B5EF4-FFF2-40B4-BE49-F238E27FC236}">
                  <a16:creationId xmlns:a16="http://schemas.microsoft.com/office/drawing/2014/main" id="{1BC7C62D-6AB8-4952-8E79-39A9BB8AA879}"/>
                </a:ext>
              </a:extLst>
            </p:cNvPr>
            <p:cNvSpPr txBox="1"/>
            <p:nvPr/>
          </p:nvSpPr>
          <p:spPr>
            <a:xfrm rot="79912">
              <a:off x="9320727" y="2063115"/>
              <a:ext cx="2766054" cy="1415772"/>
            </a:xfrm>
            <a:prstGeom prst="rect">
              <a:avLst/>
            </a:prstGeom>
            <a:noFill/>
          </p:spPr>
          <p:txBody>
            <a:bodyPr wrap="square">
              <a:spAutoFit/>
            </a:bodyPr>
            <a:lstStyle/>
            <a:p>
              <a:pPr algn="ct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Phân</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biệt</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lời</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đối</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nhân</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vật</a:t>
              </a:r>
              <a:r>
                <a:rPr lang="en-US" sz="21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en-US" sz="21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26" name="Picture 2" descr="https://o.remove.bg/downloads/91f44c2e-4642-4a66-8f7f-c4cc6b0938bc/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6240" y="2558976"/>
            <a:ext cx="4635831" cy="232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232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375" autoRev="1" fill="hold">
                                          <p:stCondLst>
                                            <p:cond delay="0"/>
                                          </p:stCondLst>
                                        </p:cTn>
                                        <p:tgtEl>
                                          <p:spTgt spid="5"/>
                                        </p:tgtEl>
                                        <p:attrNameLst>
                                          <p:attrName>ppt_w</p:attrName>
                                        </p:attrNameLst>
                                      </p:cBhvr>
                                    </p:anim>
                                    <p:anim by="(#ppt_w*0.50)" calcmode="lin" valueType="num">
                                      <p:cBhvr>
                                        <p:cTn id="8" dur="375" decel="50000" autoRev="1" fill="hold">
                                          <p:stCondLst>
                                            <p:cond delay="0"/>
                                          </p:stCondLst>
                                        </p:cTn>
                                        <p:tgtEl>
                                          <p:spTgt spid="5"/>
                                        </p:tgtEl>
                                        <p:attrNameLst>
                                          <p:attrName>ppt_x</p:attrName>
                                        </p:attrNameLst>
                                      </p:cBhvr>
                                    </p:anim>
                                    <p:anim from="(-#ppt_h/2)" to="(#ppt_y)" calcmode="lin" valueType="num">
                                      <p:cBhvr>
                                        <p:cTn id="9" dur="750" fill="hold">
                                          <p:stCondLst>
                                            <p:cond delay="0"/>
                                          </p:stCondLst>
                                        </p:cTn>
                                        <p:tgtEl>
                                          <p:spTgt spid="5"/>
                                        </p:tgtEl>
                                        <p:attrNameLst>
                                          <p:attrName>ppt_y</p:attrName>
                                        </p:attrNameLst>
                                      </p:cBhvr>
                                    </p:anim>
                                    <p:animRot by="21600000">
                                      <p:cBhvr>
                                        <p:cTn id="10" dur="75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childTnLst>
                          </p:cTn>
                        </p:par>
                        <p:par>
                          <p:cTn id="16" fill="hold">
                            <p:stCondLst>
                              <p:cond delay="500"/>
                            </p:stCondLst>
                            <p:childTnLst>
                              <p:par>
                                <p:cTn id="17" presetID="6"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par>
                          <p:cTn id="20" fill="hold">
                            <p:stCondLst>
                              <p:cond delay="1000"/>
                            </p:stCondLst>
                            <p:childTnLst>
                              <p:par>
                                <p:cTn id="21" presetID="6"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sp>
        <p:nvSpPr>
          <p:cNvPr id="3131" name="Google Shape;3131;p23"/>
          <p:cNvSpPr txBox="1"/>
          <p:nvPr/>
        </p:nvSpPr>
        <p:spPr>
          <a:xfrm>
            <a:off x="1132890" y="971551"/>
            <a:ext cx="6878223" cy="761717"/>
          </a:xfrm>
          <a:prstGeom prst="rect">
            <a:avLst/>
          </a:prstGeom>
          <a:noFill/>
          <a:ln>
            <a:noFill/>
          </a:ln>
        </p:spPr>
        <p:txBody>
          <a:bodyPr spcFirstLastPara="1" wrap="square" lIns="68569" tIns="34275" rIns="68569" bIns="34275" anchor="t" anchorCtr="0">
            <a:spAutoFit/>
          </a:bodyPr>
          <a:lstStyle/>
          <a:p>
            <a:pPr algn="ctr"/>
            <a:r>
              <a:rPr lang="vi-VN" sz="45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LẮNG NGHE ĐỌC MẪU</a:t>
            </a:r>
            <a:endParaRPr sz="135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93566"/>
            <a:ext cx="47625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39126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5701E5A-4EE4-4F10-8A6E-D48F38256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22" b="14426"/>
          <a:stretch/>
        </p:blipFill>
        <p:spPr>
          <a:xfrm>
            <a:off x="2971800" y="300251"/>
            <a:ext cx="5892416" cy="4168942"/>
          </a:xfrm>
          <a:prstGeom prst="rect">
            <a:avLst/>
          </a:prstGeom>
        </p:spPr>
      </p:pic>
      <p:pic>
        <p:nvPicPr>
          <p:cNvPr id="7" name="图片 6">
            <a:extLst>
              <a:ext uri="{FF2B5EF4-FFF2-40B4-BE49-F238E27FC236}">
                <a16:creationId xmlns:a16="http://schemas.microsoft.com/office/drawing/2014/main" id="{B62D9C0D-1106-46B0-8515-E4B0A816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72189"/>
            <a:ext cx="4689307" cy="2082751"/>
          </a:xfrm>
          <a:prstGeom prst="rect">
            <a:avLst/>
          </a:prstGeom>
        </p:spPr>
      </p:pic>
      <p:sp>
        <p:nvSpPr>
          <p:cNvPr id="8" name="文本框 7">
            <a:extLst>
              <a:ext uri="{FF2B5EF4-FFF2-40B4-BE49-F238E27FC236}">
                <a16:creationId xmlns:a16="http://schemas.microsoft.com/office/drawing/2014/main" id="{66738719-493A-4CD1-8B54-24360A2DC911}"/>
              </a:ext>
            </a:extLst>
          </p:cNvPr>
          <p:cNvSpPr txBox="1"/>
          <p:nvPr/>
        </p:nvSpPr>
        <p:spPr>
          <a:xfrm rot="21407037">
            <a:off x="4346697" y="488134"/>
            <a:ext cx="2686051" cy="830910"/>
          </a:xfrm>
          <a:prstGeom prst="rect">
            <a:avLst/>
          </a:prstGeom>
          <a:noFill/>
        </p:spPr>
        <p:txBody>
          <a:bodyPr wrap="square" lIns="68478" tIns="34247" rIns="68478" bIns="34247" rtlCol="0" anchor="ctr">
            <a:spAutoFit/>
          </a:bodyPr>
          <a:lstStyle/>
          <a:p>
            <a:pPr algn="ctr">
              <a:lnSpc>
                <a:spcPct val="150000"/>
              </a:lnSpc>
            </a:pPr>
            <a:r>
              <a:rPr lang="en-US" altLang="zh-CN" sz="3300" b="1" u="sng" dirty="0">
                <a:solidFill>
                  <a:srgbClr val="7030A0"/>
                </a:solidFill>
                <a:latin typeface="iCiel Cadena" pitchFamily="2" charset="0"/>
                <a:ea typeface="小单纯体" panose="02010601030101010101" pitchFamily="2" charset="-122"/>
              </a:rPr>
              <a:t>CHÚ GIẢI</a:t>
            </a:r>
            <a:endParaRPr lang="zh-CN" altLang="en-US" sz="3300" b="1" u="sng" dirty="0">
              <a:solidFill>
                <a:srgbClr val="7030A0"/>
              </a:solidFill>
              <a:latin typeface="iCiel Cadena" pitchFamily="2" charset="0"/>
              <a:ea typeface="小单纯体" panose="02010601030101010101" pitchFamily="2" charset="-122"/>
            </a:endParaRPr>
          </a:p>
        </p:txBody>
      </p:sp>
      <p:sp>
        <p:nvSpPr>
          <p:cNvPr id="9" name="文本框 8">
            <a:extLst>
              <a:ext uri="{FF2B5EF4-FFF2-40B4-BE49-F238E27FC236}">
                <a16:creationId xmlns:a16="http://schemas.microsoft.com/office/drawing/2014/main" id="{7AB2551A-CED3-454F-B866-7825CADBBE4B}"/>
              </a:ext>
            </a:extLst>
          </p:cNvPr>
          <p:cNvSpPr txBox="1"/>
          <p:nvPr/>
        </p:nvSpPr>
        <p:spPr>
          <a:xfrm rot="21407037">
            <a:off x="4621036" y="2808297"/>
            <a:ext cx="3295532" cy="900160"/>
          </a:xfrm>
          <a:prstGeom prst="rect">
            <a:avLst/>
          </a:prstGeom>
          <a:noFill/>
        </p:spPr>
        <p:txBody>
          <a:bodyPr wrap="square" lIns="68478" tIns="34247" rIns="68478" bIns="34247" rtlCol="0">
            <a:spAutoFit/>
          </a:bodyPr>
          <a:lstStyle/>
          <a:p>
            <a:pPr algn="ctr"/>
            <a:r>
              <a:rPr lang="en-US" altLang="zh-CN" sz="2700" b="1" dirty="0">
                <a:solidFill>
                  <a:srgbClr val="FF0000"/>
                </a:solidFill>
                <a:latin typeface="Arial-Rounded" pitchFamily="34" charset="0"/>
                <a:ea typeface="Arial-Rounded" pitchFamily="34" charset="0"/>
                <a:cs typeface="Arial-Rounded" pitchFamily="34" charset="0"/>
              </a:rPr>
              <a:t> </a:t>
            </a:r>
            <a:r>
              <a:rPr lang="en-US" altLang="zh-CN" sz="2700" b="1" dirty="0" err="1">
                <a:solidFill>
                  <a:srgbClr val="FF0000"/>
                </a:solidFill>
                <a:latin typeface="Arial-Rounded" pitchFamily="34" charset="0"/>
                <a:ea typeface="Arial-Rounded" pitchFamily="34" charset="0"/>
                <a:cs typeface="Arial-Rounded" pitchFamily="34" charset="0"/>
              </a:rPr>
              <a:t>Sốt</a:t>
            </a:r>
            <a:r>
              <a:rPr lang="en-US" altLang="zh-CN" sz="2700" b="1" dirty="0">
                <a:solidFill>
                  <a:srgbClr val="FF0000"/>
                </a:solidFill>
                <a:latin typeface="Arial-Rounded" pitchFamily="34" charset="0"/>
                <a:ea typeface="Arial-Rounded" pitchFamily="34" charset="0"/>
                <a:cs typeface="Arial-Rounded" pitchFamily="34" charset="0"/>
              </a:rPr>
              <a:t> </a:t>
            </a:r>
            <a:r>
              <a:rPr lang="en-US" altLang="zh-CN" sz="2700" b="1" dirty="0" err="1">
                <a:solidFill>
                  <a:srgbClr val="FF0000"/>
                </a:solidFill>
                <a:latin typeface="Arial-Rounded" pitchFamily="34" charset="0"/>
                <a:ea typeface="Arial-Rounded" pitchFamily="34" charset="0"/>
                <a:cs typeface="Arial-Rounded" pitchFamily="34" charset="0"/>
              </a:rPr>
              <a:t>sắng</a:t>
            </a:r>
            <a:r>
              <a:rPr lang="en-US" altLang="zh-CN" sz="2700" b="1" dirty="0">
                <a:solidFill>
                  <a:schemeClr val="tx1">
                    <a:lumMod val="75000"/>
                    <a:lumOff val="25000"/>
                  </a:schemeClr>
                </a:solidFill>
                <a:latin typeface="Arial-Rounded" pitchFamily="34" charset="0"/>
                <a:ea typeface="Arial-Rounded" pitchFamily="34" charset="0"/>
                <a:cs typeface="Arial-Rounded" pitchFamily="34" charset="0"/>
              </a:rPr>
              <a:t>: </a:t>
            </a:r>
            <a:r>
              <a:rPr lang="en-US" altLang="zh-CN" sz="2700" dirty="0" err="1">
                <a:solidFill>
                  <a:schemeClr val="tx1">
                    <a:lumMod val="75000"/>
                    <a:lumOff val="25000"/>
                  </a:schemeClr>
                </a:solidFill>
                <a:latin typeface="Arial-Rounded" pitchFamily="34" charset="0"/>
                <a:ea typeface="Arial-Rounded" pitchFamily="34" charset="0"/>
                <a:cs typeface="Arial-Rounded" pitchFamily="34" charset="0"/>
              </a:rPr>
              <a:t>hăng</a:t>
            </a:r>
            <a:r>
              <a:rPr lang="en-US" altLang="zh-CN" sz="2700" dirty="0">
                <a:solidFill>
                  <a:schemeClr val="tx1">
                    <a:lumMod val="75000"/>
                    <a:lumOff val="25000"/>
                  </a:schemeClr>
                </a:solidFill>
                <a:latin typeface="Arial-Rounded" pitchFamily="34" charset="0"/>
                <a:ea typeface="Arial-Rounded" pitchFamily="34" charset="0"/>
                <a:cs typeface="Arial-Rounded" pitchFamily="34" charset="0"/>
              </a:rPr>
              <a:t> </a:t>
            </a:r>
            <a:r>
              <a:rPr lang="en-US" altLang="zh-CN" sz="2700" dirty="0" err="1">
                <a:solidFill>
                  <a:schemeClr val="tx1">
                    <a:lumMod val="75000"/>
                    <a:lumOff val="25000"/>
                  </a:schemeClr>
                </a:solidFill>
                <a:latin typeface="Arial-Rounded" pitchFamily="34" charset="0"/>
                <a:ea typeface="Arial-Rounded" pitchFamily="34" charset="0"/>
                <a:cs typeface="Arial-Rounded" pitchFamily="34" charset="0"/>
              </a:rPr>
              <a:t>hái</a:t>
            </a:r>
            <a:r>
              <a:rPr lang="en-US" altLang="zh-CN" sz="2700" dirty="0">
                <a:solidFill>
                  <a:schemeClr val="tx1">
                    <a:lumMod val="75000"/>
                    <a:lumOff val="25000"/>
                  </a:schemeClr>
                </a:solidFill>
                <a:latin typeface="Arial-Rounded" pitchFamily="34" charset="0"/>
                <a:ea typeface="Arial-Rounded" pitchFamily="34" charset="0"/>
                <a:cs typeface="Arial-Rounded" pitchFamily="34" charset="0"/>
              </a:rPr>
              <a:t> </a:t>
            </a:r>
            <a:r>
              <a:rPr lang="en-US" altLang="zh-CN" sz="2700" dirty="0" err="1">
                <a:solidFill>
                  <a:schemeClr val="tx1">
                    <a:lumMod val="75000"/>
                    <a:lumOff val="25000"/>
                  </a:schemeClr>
                </a:solidFill>
                <a:latin typeface="Arial-Rounded" pitchFamily="34" charset="0"/>
                <a:ea typeface="Arial-Rounded" pitchFamily="34" charset="0"/>
                <a:cs typeface="Arial-Rounded" pitchFamily="34" charset="0"/>
              </a:rPr>
              <a:t>nhiệt</a:t>
            </a:r>
            <a:r>
              <a:rPr lang="en-US" altLang="zh-CN" sz="2700" dirty="0">
                <a:solidFill>
                  <a:schemeClr val="tx1">
                    <a:lumMod val="75000"/>
                    <a:lumOff val="25000"/>
                  </a:schemeClr>
                </a:solidFill>
                <a:latin typeface="Arial-Rounded" pitchFamily="34" charset="0"/>
                <a:ea typeface="Arial-Rounded" pitchFamily="34" charset="0"/>
                <a:cs typeface="Arial-Rounded" pitchFamily="34" charset="0"/>
              </a:rPr>
              <a:t> </a:t>
            </a:r>
            <a:r>
              <a:rPr lang="en-US" altLang="zh-CN" sz="2700" dirty="0" err="1">
                <a:solidFill>
                  <a:schemeClr val="tx1">
                    <a:lumMod val="75000"/>
                    <a:lumOff val="25000"/>
                  </a:schemeClr>
                </a:solidFill>
                <a:latin typeface="Arial-Rounded" pitchFamily="34" charset="0"/>
                <a:ea typeface="Arial-Rounded" pitchFamily="34" charset="0"/>
                <a:cs typeface="Arial-Rounded" pitchFamily="34" charset="0"/>
              </a:rPr>
              <a:t>tình</a:t>
            </a:r>
            <a:r>
              <a:rPr lang="en-US" altLang="zh-CN" sz="2700" dirty="0">
                <a:solidFill>
                  <a:schemeClr val="tx1">
                    <a:lumMod val="75000"/>
                    <a:lumOff val="25000"/>
                  </a:schemeClr>
                </a:solidFill>
                <a:latin typeface="Arial-Rounded" pitchFamily="34" charset="0"/>
                <a:ea typeface="Arial-Rounded" pitchFamily="34" charset="0"/>
                <a:cs typeface="Arial-Rounded" pitchFamily="34" charset="0"/>
              </a:rPr>
              <a:t>.</a:t>
            </a:r>
            <a:endParaRPr lang="zh-CN" altLang="en-US" sz="2700" dirty="0">
              <a:solidFill>
                <a:schemeClr val="tx1">
                  <a:lumMod val="75000"/>
                  <a:lumOff val="25000"/>
                </a:schemeClr>
              </a:solidFill>
              <a:latin typeface="Arial-Rounded" pitchFamily="34" charset="0"/>
              <a:ea typeface="Arial-Rounded" pitchFamily="34" charset="0"/>
              <a:cs typeface="Arial-Rounded" pitchFamily="34" charset="0"/>
            </a:endParaRPr>
          </a:p>
        </p:txBody>
      </p:sp>
      <p:sp>
        <p:nvSpPr>
          <p:cNvPr id="10" name="文本框 8">
            <a:extLst>
              <a:ext uri="{FF2B5EF4-FFF2-40B4-BE49-F238E27FC236}">
                <a16:creationId xmlns:a16="http://schemas.microsoft.com/office/drawing/2014/main" id="{7AB2551A-CED3-454F-B866-7825CADBBE4B}"/>
              </a:ext>
            </a:extLst>
          </p:cNvPr>
          <p:cNvSpPr txBox="1"/>
          <p:nvPr/>
        </p:nvSpPr>
        <p:spPr>
          <a:xfrm rot="21407037">
            <a:off x="4513780" y="1619142"/>
            <a:ext cx="3295532" cy="900160"/>
          </a:xfrm>
          <a:prstGeom prst="rect">
            <a:avLst/>
          </a:prstGeom>
          <a:noFill/>
        </p:spPr>
        <p:txBody>
          <a:bodyPr wrap="square" lIns="68478" tIns="34247" rIns="68478" bIns="34247" rtlCol="0">
            <a:spAutoFit/>
          </a:bodyPr>
          <a:lstStyle/>
          <a:p>
            <a:pPr algn="ctr"/>
            <a:r>
              <a:rPr lang="en-US" altLang="zh-CN" sz="2700" b="1" dirty="0">
                <a:solidFill>
                  <a:srgbClr val="FF0000"/>
                </a:solidFill>
                <a:latin typeface="Arial-Rounded" pitchFamily="34" charset="0"/>
                <a:ea typeface="Arial-Rounded" pitchFamily="34" charset="0"/>
                <a:cs typeface="Arial-Rounded" pitchFamily="34" charset="0"/>
              </a:rPr>
              <a:t> </a:t>
            </a:r>
            <a:r>
              <a:rPr lang="en-US" altLang="zh-CN" sz="2700" b="1" dirty="0" err="1">
                <a:solidFill>
                  <a:srgbClr val="FF0000"/>
                </a:solidFill>
                <a:latin typeface="Arial-Rounded" pitchFamily="34" charset="0"/>
                <a:ea typeface="Arial-Rounded" pitchFamily="34" charset="0"/>
                <a:cs typeface="Arial-Rounded" pitchFamily="34" charset="0"/>
              </a:rPr>
              <a:t>Thẫn</a:t>
            </a:r>
            <a:r>
              <a:rPr lang="en-US" altLang="zh-CN" sz="2700" b="1" dirty="0">
                <a:solidFill>
                  <a:srgbClr val="FF0000"/>
                </a:solidFill>
                <a:latin typeface="Arial-Rounded" pitchFamily="34" charset="0"/>
                <a:ea typeface="Arial-Rounded" pitchFamily="34" charset="0"/>
                <a:cs typeface="Arial-Rounded" pitchFamily="34" charset="0"/>
              </a:rPr>
              <a:t> </a:t>
            </a:r>
            <a:r>
              <a:rPr lang="en-US" altLang="zh-CN" sz="2700" b="1" dirty="0" err="1">
                <a:solidFill>
                  <a:srgbClr val="FF0000"/>
                </a:solidFill>
                <a:latin typeface="Arial-Rounded" pitchFamily="34" charset="0"/>
                <a:ea typeface="Arial-Rounded" pitchFamily="34" charset="0"/>
                <a:cs typeface="Arial-Rounded" pitchFamily="34" charset="0"/>
              </a:rPr>
              <a:t>thờ</a:t>
            </a:r>
            <a:r>
              <a:rPr lang="en-US" altLang="zh-CN" sz="2700" b="1" dirty="0">
                <a:solidFill>
                  <a:schemeClr val="tx1">
                    <a:lumMod val="75000"/>
                    <a:lumOff val="25000"/>
                  </a:schemeClr>
                </a:solidFill>
                <a:latin typeface="Arial-Rounded" pitchFamily="34" charset="0"/>
                <a:ea typeface="Arial-Rounded" pitchFamily="34" charset="0"/>
                <a:cs typeface="Arial-Rounded" pitchFamily="34" charset="0"/>
              </a:rPr>
              <a:t>: </a:t>
            </a:r>
            <a:r>
              <a:rPr lang="en-US" altLang="zh-CN" sz="2700" dirty="0" err="1">
                <a:solidFill>
                  <a:schemeClr val="tx1">
                    <a:lumMod val="75000"/>
                    <a:lumOff val="25000"/>
                  </a:schemeClr>
                </a:solidFill>
                <a:latin typeface="Arial-Rounded" pitchFamily="34" charset="0"/>
                <a:ea typeface="Arial-Rounded" pitchFamily="34" charset="0"/>
                <a:cs typeface="Arial-Rounded" pitchFamily="34" charset="0"/>
              </a:rPr>
              <a:t>mất</a:t>
            </a:r>
            <a:r>
              <a:rPr lang="en-US" altLang="zh-CN" sz="2700" dirty="0">
                <a:solidFill>
                  <a:schemeClr val="tx1">
                    <a:lumMod val="75000"/>
                    <a:lumOff val="25000"/>
                  </a:schemeClr>
                </a:solidFill>
                <a:latin typeface="Arial-Rounded" pitchFamily="34" charset="0"/>
                <a:ea typeface="Arial-Rounded" pitchFamily="34" charset="0"/>
                <a:cs typeface="Arial-Rounded" pitchFamily="34" charset="0"/>
              </a:rPr>
              <a:t> </a:t>
            </a:r>
            <a:r>
              <a:rPr lang="en-US" altLang="zh-CN" sz="2700" dirty="0" err="1">
                <a:solidFill>
                  <a:schemeClr val="tx1">
                    <a:lumMod val="75000"/>
                    <a:lumOff val="25000"/>
                  </a:schemeClr>
                </a:solidFill>
                <a:latin typeface="Arial-Rounded" pitchFamily="34" charset="0"/>
                <a:ea typeface="Arial-Rounded" pitchFamily="34" charset="0"/>
                <a:cs typeface="Arial-Rounded" pitchFamily="34" charset="0"/>
              </a:rPr>
              <a:t>hết</a:t>
            </a:r>
            <a:r>
              <a:rPr lang="en-US" altLang="zh-CN" sz="2700" dirty="0">
                <a:solidFill>
                  <a:schemeClr val="tx1">
                    <a:lumMod val="75000"/>
                    <a:lumOff val="25000"/>
                  </a:schemeClr>
                </a:solidFill>
                <a:latin typeface="Arial-Rounded" pitchFamily="34" charset="0"/>
                <a:ea typeface="Arial-Rounded" pitchFamily="34" charset="0"/>
                <a:cs typeface="Arial-Rounded" pitchFamily="34" charset="0"/>
              </a:rPr>
              <a:t> </a:t>
            </a:r>
            <a:r>
              <a:rPr lang="en-US" altLang="zh-CN" sz="2700" dirty="0" err="1">
                <a:solidFill>
                  <a:schemeClr val="tx1">
                    <a:lumMod val="75000"/>
                    <a:lumOff val="25000"/>
                  </a:schemeClr>
                </a:solidFill>
                <a:latin typeface="Arial-Rounded" pitchFamily="34" charset="0"/>
                <a:ea typeface="Arial-Rounded" pitchFamily="34" charset="0"/>
                <a:cs typeface="Arial-Rounded" pitchFamily="34" charset="0"/>
              </a:rPr>
              <a:t>vẻ</a:t>
            </a:r>
            <a:r>
              <a:rPr lang="en-US" altLang="zh-CN" sz="2700" dirty="0">
                <a:solidFill>
                  <a:schemeClr val="tx1">
                    <a:lumMod val="75000"/>
                    <a:lumOff val="25000"/>
                  </a:schemeClr>
                </a:solidFill>
                <a:latin typeface="Arial-Rounded" pitchFamily="34" charset="0"/>
                <a:ea typeface="Arial-Rounded" pitchFamily="34" charset="0"/>
                <a:cs typeface="Arial-Rounded" pitchFamily="34" charset="0"/>
              </a:rPr>
              <a:t> </a:t>
            </a:r>
            <a:r>
              <a:rPr lang="en-US" altLang="zh-CN" sz="2700" dirty="0" err="1">
                <a:solidFill>
                  <a:schemeClr val="tx1">
                    <a:lumMod val="75000"/>
                    <a:lumOff val="25000"/>
                  </a:schemeClr>
                </a:solidFill>
                <a:latin typeface="Arial-Rounded" pitchFamily="34" charset="0"/>
                <a:ea typeface="Arial-Rounded" pitchFamily="34" charset="0"/>
                <a:cs typeface="Arial-Rounded" pitchFamily="34" charset="0"/>
              </a:rPr>
              <a:t>linh</a:t>
            </a:r>
            <a:r>
              <a:rPr lang="en-US" altLang="zh-CN" sz="2700" dirty="0">
                <a:solidFill>
                  <a:schemeClr val="tx1">
                    <a:lumMod val="75000"/>
                    <a:lumOff val="25000"/>
                  </a:schemeClr>
                </a:solidFill>
                <a:latin typeface="Arial-Rounded" pitchFamily="34" charset="0"/>
                <a:ea typeface="Arial-Rounded" pitchFamily="34" charset="0"/>
                <a:cs typeface="Arial-Rounded" pitchFamily="34" charset="0"/>
              </a:rPr>
              <a:t> </a:t>
            </a:r>
            <a:r>
              <a:rPr lang="en-US" altLang="zh-CN" sz="2700" dirty="0" err="1">
                <a:solidFill>
                  <a:schemeClr val="tx1">
                    <a:lumMod val="75000"/>
                    <a:lumOff val="25000"/>
                  </a:schemeClr>
                </a:solidFill>
                <a:latin typeface="Arial-Rounded" pitchFamily="34" charset="0"/>
                <a:ea typeface="Arial-Rounded" pitchFamily="34" charset="0"/>
                <a:cs typeface="Arial-Rounded" pitchFamily="34" charset="0"/>
              </a:rPr>
              <a:t>hoat</a:t>
            </a:r>
            <a:r>
              <a:rPr lang="en-US" altLang="zh-CN" sz="2700" dirty="0">
                <a:solidFill>
                  <a:schemeClr val="tx1">
                    <a:lumMod val="75000"/>
                    <a:lumOff val="25000"/>
                  </a:schemeClr>
                </a:solidFill>
                <a:latin typeface="Arial-Rounded" pitchFamily="34" charset="0"/>
                <a:ea typeface="Arial-Rounded" pitchFamily="34" charset="0"/>
                <a:cs typeface="Arial-Rounded" pitchFamily="34" charset="0"/>
              </a:rPr>
              <a:t>, </a:t>
            </a:r>
            <a:r>
              <a:rPr lang="en-US" altLang="zh-CN" sz="2700" dirty="0" err="1">
                <a:solidFill>
                  <a:schemeClr val="tx1">
                    <a:lumMod val="75000"/>
                    <a:lumOff val="25000"/>
                  </a:schemeClr>
                </a:solidFill>
                <a:latin typeface="Arial-Rounded" pitchFamily="34" charset="0"/>
                <a:ea typeface="Arial-Rounded" pitchFamily="34" charset="0"/>
                <a:cs typeface="Arial-Rounded" pitchFamily="34" charset="0"/>
              </a:rPr>
              <a:t>nhanh</a:t>
            </a:r>
            <a:r>
              <a:rPr lang="en-US" altLang="zh-CN" sz="2700" dirty="0">
                <a:solidFill>
                  <a:schemeClr val="tx1">
                    <a:lumMod val="75000"/>
                    <a:lumOff val="25000"/>
                  </a:schemeClr>
                </a:solidFill>
                <a:latin typeface="Arial-Rounded" pitchFamily="34" charset="0"/>
                <a:ea typeface="Arial-Rounded" pitchFamily="34" charset="0"/>
                <a:cs typeface="Arial-Rounded" pitchFamily="34" charset="0"/>
              </a:rPr>
              <a:t> </a:t>
            </a:r>
            <a:r>
              <a:rPr lang="en-US" altLang="zh-CN" sz="2700" dirty="0" err="1">
                <a:solidFill>
                  <a:schemeClr val="tx1">
                    <a:lumMod val="75000"/>
                    <a:lumOff val="25000"/>
                  </a:schemeClr>
                </a:solidFill>
                <a:latin typeface="Arial-Rounded" pitchFamily="34" charset="0"/>
                <a:ea typeface="Arial-Rounded" pitchFamily="34" charset="0"/>
                <a:cs typeface="Arial-Rounded" pitchFamily="34" charset="0"/>
              </a:rPr>
              <a:t>nhẹn</a:t>
            </a:r>
            <a:r>
              <a:rPr lang="en-US" altLang="zh-CN" sz="2700" dirty="0">
                <a:solidFill>
                  <a:schemeClr val="tx1">
                    <a:lumMod val="75000"/>
                    <a:lumOff val="25000"/>
                  </a:schemeClr>
                </a:solidFill>
                <a:latin typeface="Arial-Rounded" pitchFamily="34" charset="0"/>
                <a:ea typeface="Arial-Rounded" pitchFamily="34" charset="0"/>
                <a:cs typeface="Arial-Rounded" pitchFamily="34" charset="0"/>
              </a:rPr>
              <a:t>.</a:t>
            </a:r>
            <a:endParaRPr lang="zh-CN" altLang="en-US" sz="2700" dirty="0">
              <a:solidFill>
                <a:schemeClr val="tx1">
                  <a:lumMod val="75000"/>
                  <a:lumOff val="25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084140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9,&quot;width&quot;:3909}"/>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1934</TotalTime>
  <Words>2288</Words>
  <Application>Microsoft Office PowerPoint</Application>
  <PresentationFormat>On-screen Show (16:9)</PresentationFormat>
  <Paragraphs>175</Paragraphs>
  <Slides>31</Slides>
  <Notes>26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31</vt:i4>
      </vt:variant>
    </vt:vector>
  </HeadingPairs>
  <TitlesOfParts>
    <vt:vector size="44" baseType="lpstr">
      <vt:lpstr>等线</vt:lpstr>
      <vt:lpstr>等线 Light</vt:lpstr>
      <vt:lpstr>宋体</vt:lpstr>
      <vt:lpstr>.VnAvant</vt:lpstr>
      <vt:lpstr>Arial</vt:lpstr>
      <vt:lpstr>Arial-Rounded</vt:lpstr>
      <vt:lpstr>Calibri</vt:lpstr>
      <vt:lpstr>iCiel Cadena</vt:lpstr>
      <vt:lpstr>SVN-Cookie</vt:lpstr>
      <vt:lpstr>Times New Roman</vt:lpstr>
      <vt:lpstr>1_Office 主题</vt:lpstr>
      <vt:lpstr>3_Office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420</cp:revision>
  <dcterms:created xsi:type="dcterms:W3CDTF">2021-12-09T04:15:43Z</dcterms:created>
  <dcterms:modified xsi:type="dcterms:W3CDTF">2022-11-13T13:40:45Z</dcterms:modified>
</cp:coreProperties>
</file>