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14" r:id="rId2"/>
    <p:sldId id="266" r:id="rId3"/>
    <p:sldId id="282" r:id="rId4"/>
    <p:sldId id="9439" r:id="rId5"/>
    <p:sldId id="349" r:id="rId6"/>
    <p:sldId id="288" r:id="rId7"/>
    <p:sldId id="9451" r:id="rId8"/>
    <p:sldId id="348" r:id="rId9"/>
    <p:sldId id="9454" r:id="rId10"/>
    <p:sldId id="9456" r:id="rId11"/>
    <p:sldId id="352" r:id="rId12"/>
    <p:sldId id="943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A6C1-6308-4DC4-8077-590715CF234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52D1-5A15-40F8-A1D2-1C72E9FEE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7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8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4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37">
            <a:extLst>
              <a:ext uri="{FF2B5EF4-FFF2-40B4-BE49-F238E27FC236}">
                <a16:creationId xmlns:a16="http://schemas.microsoft.com/office/drawing/2014/main" id="{A92BC994-980B-4B0B-B64C-3674466E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571" y="3150405"/>
            <a:ext cx="707372" cy="3363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220323-AD48-40E3-BEA9-56EBC5B9F51F}"/>
              </a:ext>
            </a:extLst>
          </p:cNvPr>
          <p:cNvGrpSpPr/>
          <p:nvPr/>
        </p:nvGrpSpPr>
        <p:grpSpPr>
          <a:xfrm>
            <a:off x="1419225" y="733426"/>
            <a:ext cx="7242059" cy="5568056"/>
            <a:chOff x="4651376" y="2060575"/>
            <a:chExt cx="2735263" cy="329406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470A39-4D15-4D47-9E19-33A2F822F9A0}"/>
                </a:ext>
              </a:extLst>
            </p:cNvPr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EAFC165-6D60-4DA5-BA3D-4B4BBCF2DBD5}"/>
                </a:ext>
              </a:extLst>
            </p:cNvPr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7E1AF3-39E2-4E84-A424-62E355A3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0B95D8CD-9F85-4E1A-B59D-F6A49ADA2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4E28B48D-3596-46F8-99CD-8103E784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00D62F7-D56D-4CF4-BE50-4457FC2E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1A09A87-30E2-49AC-B5AA-819C0C88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83305A01-E763-4136-AFC8-858A3BD11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FF8BFC66-17D1-43EF-A432-CAA2329D2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58ED426-9EFC-41B7-A641-643D4B448172}"/>
                </a:ext>
              </a:extLst>
            </p:cNvPr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B834EF2-C815-4F2A-B8E0-36C2E39B4CE0}"/>
                </a:ext>
              </a:extLst>
            </p:cNvPr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C21D9FD-B1F8-4296-B8C4-1532AE144056}"/>
                </a:ext>
              </a:extLst>
            </p:cNvPr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3EC649-4513-4D02-9AFB-8C66800E92AD}"/>
                </a:ext>
              </a:extLst>
            </p:cNvPr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AC15264-E9FF-41DE-8209-3FA3C824A70F}"/>
                </a:ext>
              </a:extLst>
            </p:cNvPr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135761F-86E4-47B3-A24C-20048597F704}"/>
                </a:ext>
              </a:extLst>
            </p:cNvPr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28BF0F8-2EF1-4164-AFC6-64D1A58851A0}"/>
                </a:ext>
              </a:extLst>
            </p:cNvPr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206FFB5-080B-421F-9BEF-B7C64248DF76}"/>
                </a:ext>
              </a:extLst>
            </p:cNvPr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407FC-BBDD-456D-B0CB-EB6A603AE1D3}"/>
              </a:ext>
            </a:extLst>
          </p:cNvPr>
          <p:cNvGrpSpPr/>
          <p:nvPr/>
        </p:nvGrpSpPr>
        <p:grpSpPr>
          <a:xfrm>
            <a:off x="7504605" y="5244916"/>
            <a:ext cx="1249984" cy="1269116"/>
            <a:chOff x="5184776" y="6189663"/>
            <a:chExt cx="992188" cy="989013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6CEA20C-412A-49DD-95F5-BC7F613EEFFA}"/>
                </a:ext>
              </a:extLst>
            </p:cNvPr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6036D9-1E96-4B9F-AA21-71B306E5B7C2}"/>
                </a:ext>
              </a:extLst>
            </p:cNvPr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A5C985-6612-4739-BC31-BA815E39B34C}"/>
              </a:ext>
            </a:extLst>
          </p:cNvPr>
          <p:cNvSpPr txBox="1"/>
          <p:nvPr/>
        </p:nvSpPr>
        <p:spPr>
          <a:xfrm rot="21279080">
            <a:off x="2229499" y="1914164"/>
            <a:ext cx="5199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8565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nhóm. Cử nhóm trưởng và thư kí nhóm.</a:t>
            </a:r>
          </a:p>
          <a:p>
            <a:pPr marL="571500" indent="-571500" algn="just" defTabSz="1218565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 chiều cao từng bạn trong nhóm. Ghi chép vào một bảng tổng hợp.</a:t>
            </a:r>
          </a:p>
        </p:txBody>
      </p:sp>
      <p:pic>
        <p:nvPicPr>
          <p:cNvPr id="29" name="图片 38">
            <a:extLst>
              <a:ext uri="{FF2B5EF4-FFF2-40B4-BE49-F238E27FC236}">
                <a16:creationId xmlns:a16="http://schemas.microsoft.com/office/drawing/2014/main" id="{CE29DCEE-38C9-4467-8FBF-7ECBBEAD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7431">
            <a:off x="8217416" y="3837573"/>
            <a:ext cx="793989" cy="334919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C72CBEBB-F504-4C59-B967-4DC737F90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713" y="1414577"/>
            <a:ext cx="1581348" cy="111329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26A5523-D2EB-4890-93BF-935CEE4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09" y="5188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8FFA6896-F04C-4E8D-A0CB-95539163CD1E}"/>
              </a:ext>
            </a:extLst>
          </p:cNvPr>
          <p:cNvSpPr/>
          <p:nvPr/>
        </p:nvSpPr>
        <p:spPr>
          <a:xfrm>
            <a:off x="3837750" y="129448"/>
            <a:ext cx="4516498" cy="1799667"/>
          </a:xfrm>
          <a:prstGeom prst="cloud">
            <a:avLst/>
          </a:prstGeom>
          <a:solidFill>
            <a:srgbClr val="CFFF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582E58-453D-440A-ADEF-6555EE216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955435"/>
              </p:ext>
            </p:extLst>
          </p:nvPr>
        </p:nvGraphicFramePr>
        <p:xfrm>
          <a:off x="787400" y="2106034"/>
          <a:ext cx="10617199" cy="402219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44964">
                  <a:extLst>
                    <a:ext uri="{9D8B030D-6E8A-4147-A177-3AD203B41FA5}">
                      <a16:colId xmlns:a16="http://schemas.microsoft.com/office/drawing/2014/main" val="2692767014"/>
                    </a:ext>
                  </a:extLst>
                </a:gridCol>
                <a:gridCol w="5533169">
                  <a:extLst>
                    <a:ext uri="{9D8B030D-6E8A-4147-A177-3AD203B41FA5}">
                      <a16:colId xmlns:a16="http://schemas.microsoft.com/office/drawing/2014/main" val="1577552077"/>
                    </a:ext>
                  </a:extLst>
                </a:gridCol>
                <a:gridCol w="3539066">
                  <a:extLst>
                    <a:ext uri="{9D8B030D-6E8A-4147-A177-3AD203B41FA5}">
                      <a16:colId xmlns:a16="http://schemas.microsoft.com/office/drawing/2014/main" val="1730074559"/>
                    </a:ext>
                  </a:extLst>
                </a:gridCol>
              </a:tblGrid>
              <a:tr h="85022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STT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Tên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thành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viên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Chiều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cao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46801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99020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94107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86852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:a16="http://schemas.microsoft.com/office/drawing/2014/main" id="{13C11F31-9B56-47D1-885A-34BEDBF9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70122A-EB72-4B88-BB7A-D615BF508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8CCB1441-73D6-468C-9983-FFB901053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4784A844-E60F-48C2-9E12-DA5E89A4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D59E4D-D4A7-4409-AF1E-C70DB22B4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466" y="4038901"/>
            <a:ext cx="830956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6" name="圆角矩形 21">
            <a:extLst>
              <a:ext uri="{FF2B5EF4-FFF2-40B4-BE49-F238E27FC236}">
                <a16:creationId xmlns:a16="http://schemas.microsoft.com/office/drawing/2014/main" id="{2154A61C-8926-430F-A99A-E7BF4730F2D9}"/>
              </a:ext>
            </a:extLst>
          </p:cNvPr>
          <p:cNvSpPr/>
          <p:nvPr/>
        </p:nvSpPr>
        <p:spPr>
          <a:xfrm>
            <a:off x="1134909" y="800108"/>
            <a:ext cx="5869327" cy="562911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0">
            <a:extLst>
              <a:ext uri="{FF2B5EF4-FFF2-40B4-BE49-F238E27FC236}">
                <a16:creationId xmlns:a16="http://schemas.microsoft.com/office/drawing/2014/main" id="{CE5321E3-0E6D-4DC0-9612-ACF85EEF9489}"/>
              </a:ext>
            </a:extLst>
          </p:cNvPr>
          <p:cNvSpPr txBox="1"/>
          <p:nvPr/>
        </p:nvSpPr>
        <p:spPr>
          <a:xfrm>
            <a:off x="1570734" y="874938"/>
            <a:ext cx="698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chuẩn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80">
            <a:extLst>
              <a:ext uri="{FF2B5EF4-FFF2-40B4-BE49-F238E27FC236}">
                <a16:creationId xmlns:a16="http://schemas.microsoft.com/office/drawing/2014/main" id="{2CDA00B5-434A-4F9B-A2A4-E49947B75A60}"/>
              </a:ext>
            </a:extLst>
          </p:cNvPr>
          <p:cNvSpPr txBox="1"/>
          <p:nvPr/>
        </p:nvSpPr>
        <p:spPr>
          <a:xfrm>
            <a:off x="1325945" y="2030826"/>
            <a:ext cx="53230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kẻ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quân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xắc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chiếc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bút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(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nhau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DE1D5-18E2-45D2-943A-B2B5FA80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103" y="1980618"/>
            <a:ext cx="4193095" cy="4050815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C22625A7-2DF5-4AC7-AA5A-02FEE8DE9519}"/>
              </a:ext>
            </a:extLst>
          </p:cNvPr>
          <p:cNvSpPr/>
          <p:nvPr/>
        </p:nvSpPr>
        <p:spPr>
          <a:xfrm>
            <a:off x="7195272" y="1828800"/>
            <a:ext cx="1357909" cy="49638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0291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152400"/>
            <a:ext cx="11422654" cy="6791325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8F3DA1-8170-4953-BF35-8974E1E4713F}"/>
              </a:ext>
            </a:extLst>
          </p:cNvPr>
          <p:cNvSpPr txBox="1"/>
          <p:nvPr/>
        </p:nvSpPr>
        <p:spPr>
          <a:xfrm>
            <a:off x="990600" y="442835"/>
            <a:ext cx="103251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Thực hiện các hoạt động sau:</a:t>
            </a: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8B8BE566-2448-4066-9A6B-EE3B03893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81075"/>
            <a:ext cx="10887074" cy="58102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9E046B-90FE-4F72-BB11-CC424771C847}"/>
              </a:ext>
            </a:extLst>
          </p:cNvPr>
          <p:cNvSpPr txBox="1"/>
          <p:nvPr/>
        </p:nvSpPr>
        <p:spPr>
          <a:xfrm>
            <a:off x="1952625" y="2439740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bảng 100 ô vuông. Oẳn tù tì để chọn ra người chơi trước.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Gieo quân xúc xắc và đọc số chấm xuất hiện.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Tô màu số ô vuông là kết quả của phép nhân có một thừa số là số chấm vừa xuất hiện với một số nào đó (từ 1 đến 9).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Ai tô màu được ô vuông cuối cùng trước thì thắng cuộc.</a:t>
            </a:r>
            <a:endParaRPr lang="en-US" sz="2800" b="1" dirty="0">
              <a:solidFill>
                <a:srgbClr val="135E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1448F452-7C9A-4B98-BA19-869C23DD2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69" y="739686"/>
            <a:ext cx="6394556" cy="53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0">
            <a:extLst>
              <a:ext uri="{FF2B5EF4-FFF2-40B4-BE49-F238E27FC236}">
                <a16:creationId xmlns:a16="http://schemas.microsoft.com/office/drawing/2014/main" id="{6BB42888-CBAE-4D33-8AE7-CF1E33DDE54E}"/>
              </a:ext>
            </a:extLst>
          </p:cNvPr>
          <p:cNvSpPr txBox="1"/>
          <p:nvPr/>
        </p:nvSpPr>
        <p:spPr>
          <a:xfrm>
            <a:off x="593304" y="445322"/>
            <a:ext cx="110053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Luật</a:t>
            </a:r>
            <a:r>
              <a:rPr kumimoji="1"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endParaRPr kumimoji="1" lang="en-US" altLang="zh-CN" sz="5400" b="1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Chuẩn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tờ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kẻ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Oẳn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tù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ra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trước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Gieo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quân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xắc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chấm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Đánh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qủa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thừa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chấm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vừa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từ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1-9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lượt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ai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chọn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phủ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kín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tờ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thì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thắng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cuộc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9C01B130-13CB-44A2-A1AB-2F5309A25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98167C13-C6D6-4AD9-BCFA-275489F49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3BD2BD-C843-4AA3-AB27-5B7FFCE20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6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6C8D2873-73E6-4D56-ABCA-5005DBA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908473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476162" y="477732"/>
            <a:ext cx="999193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7DB490B-52B6-42AC-B25A-935FEB06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1581150"/>
            <a:ext cx="98012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294</Words>
  <Application>Microsoft Office PowerPoint</Application>
  <PresentationFormat>Widescreen</PresentationFormat>
  <Paragraphs>37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Times New Roman</vt:lpstr>
      <vt:lpstr>UTM Avo</vt:lpstr>
      <vt:lpstr>UVF Kewl Script</vt:lpstr>
      <vt:lpstr>字魂70号-灵悦黑体</vt:lpstr>
      <vt:lpstr>站酷快乐体2016修订版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2022-10-28T11:11:43Z</dcterms:created>
  <dcterms:modified xsi:type="dcterms:W3CDTF">2022-11-06T10:22:38Z</dcterms:modified>
</cp:coreProperties>
</file>