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21" r:id="rId2"/>
    <p:sldId id="256" r:id="rId3"/>
    <p:sldId id="463" r:id="rId4"/>
    <p:sldId id="430" r:id="rId5"/>
    <p:sldId id="466" r:id="rId6"/>
    <p:sldId id="432" r:id="rId7"/>
    <p:sldId id="448" r:id="rId8"/>
    <p:sldId id="449" r:id="rId9"/>
    <p:sldId id="441" r:id="rId10"/>
    <p:sldId id="442" r:id="rId11"/>
    <p:sldId id="467" r:id="rId12"/>
    <p:sldId id="443" r:id="rId13"/>
    <p:sldId id="444" r:id="rId14"/>
    <p:sldId id="468" r:id="rId15"/>
    <p:sldId id="445" r:id="rId16"/>
    <p:sldId id="474" r:id="rId17"/>
    <p:sldId id="475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47" d="100"/>
          <a:sy n="47" d="100"/>
        </p:scale>
        <p:origin x="196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7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7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5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3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" y="168"/>
            <a:ext cx="16255403" cy="914366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8438" y="1699031"/>
            <a:ext cx="10939764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0909" y="5249333"/>
            <a:ext cx="11414823" cy="3768472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86" y="1088997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301023" y="6536267"/>
            <a:ext cx="7446597" cy="1475507"/>
          </a:xfrm>
          <a:prstGeom prst="rect">
            <a:avLst/>
          </a:prstGeom>
          <a:noFill/>
        </p:spPr>
        <p:txBody>
          <a:bodyPr wrap="none" lIns="121765" tIns="60884" rIns="121765" bIns="60884">
            <a:spAutoFit/>
          </a:bodyPr>
          <a:lstStyle/>
          <a:p>
            <a:pPr algn="ctr">
              <a:defRPr/>
            </a:pPr>
            <a:r>
              <a:rPr lang="en-US" sz="8789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8789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1524000"/>
            <a:ext cx="10574280" cy="525780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8" y="3368856"/>
              <a:ext cx="9431281" cy="4524315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nghiệp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bao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gồm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: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trọt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chăn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đánh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bắt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thủy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chăm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sóc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…</a:t>
              </a:r>
            </a:p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đó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lương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phẩm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con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nguyên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liệu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khẩu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19" y="38862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16" y="5592290"/>
            <a:ext cx="44196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" y="2438400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7" y="2438400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756616" y="2526361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99236" y="915228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phẩm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758037" y="5592290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6616" y="5548883"/>
            <a:ext cx="483313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319" y="2438400"/>
            <a:ext cx="8947734" cy="36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cà phê, ca cao,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bưởi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quýt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vải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nhãn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bò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ngan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vịt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...</a:t>
            </a:r>
            <a:r>
              <a:rPr lang="nl-NL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421" y="3505200"/>
            <a:ext cx="7342740" cy="58578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47DB750-5BF9-B763-BF9C-7FBE1B08D57B}"/>
              </a:ext>
            </a:extLst>
          </p:cNvPr>
          <p:cNvSpPr/>
          <p:nvPr/>
        </p:nvSpPr>
        <p:spPr>
          <a:xfrm>
            <a:off x="5699919" y="2057400"/>
            <a:ext cx="9982200" cy="434340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57319" y="40085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6919" y="1049728"/>
            <a:ext cx="1501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Ghép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sản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xuất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nghiệp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7519" y="5810250"/>
            <a:ext cx="4191000" cy="685800"/>
            <a:chOff x="2060957" y="5943600"/>
            <a:chExt cx="41910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423319" y="5943600"/>
              <a:ext cx="3828638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37519" y="6781800"/>
            <a:ext cx="40716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37519" y="4838700"/>
            <a:ext cx="4071674" cy="685800"/>
            <a:chOff x="2060957" y="5943600"/>
            <a:chExt cx="4071674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7519" y="3867150"/>
            <a:ext cx="40716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37519" y="2895600"/>
            <a:ext cx="40716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59097" y="6781800"/>
            <a:ext cx="7086600" cy="685800"/>
            <a:chOff x="2060957" y="5943600"/>
            <a:chExt cx="6538118" cy="685800"/>
          </a:xfrm>
        </p:grpSpPr>
        <p:sp>
          <p:nvSpPr>
            <p:cNvPr id="43" name="Rounded Rectangle 42"/>
            <p:cNvSpPr/>
            <p:nvPr/>
          </p:nvSpPr>
          <p:spPr>
            <a:xfrm>
              <a:off x="2423318" y="5943600"/>
              <a:ext cx="61757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Lấy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gỗ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chống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xói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mòn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đất</a:t>
              </a:r>
              <a:endPara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5810250"/>
            <a:ext cx="5586646" cy="685800"/>
            <a:chOff x="2060957" y="5943600"/>
            <a:chExt cx="5154256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4791895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thịt</a:t>
              </a:r>
              <a:r>
                <a:rPr lang="en-US" sz="32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trứng</a:t>
              </a:r>
              <a:endParaRPr lang="en-US" sz="32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4838700"/>
            <a:ext cx="5586643" cy="685800"/>
            <a:chOff x="2060957" y="5943600"/>
            <a:chExt cx="5154253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479189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3867150"/>
            <a:ext cx="5586646" cy="68580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2895600"/>
            <a:ext cx="5586645" cy="685800"/>
            <a:chOff x="2060957" y="5943600"/>
            <a:chExt cx="5154254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423317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32385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42100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3" y="5181600"/>
            <a:ext cx="2305080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5928519" y="5181600"/>
            <a:ext cx="2230578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32385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:a16="http://schemas.microsoft.com/office/drawing/2014/main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23622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23622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23622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51902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51902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89919" y="9144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đó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mang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lại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gì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88426"/>
              </p:ext>
            </p:extLst>
          </p:nvPr>
        </p:nvGraphicFramePr>
        <p:xfrm>
          <a:off x="975519" y="1813671"/>
          <a:ext cx="14706600" cy="548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9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0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2411506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241150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519" y="2411506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gạo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3042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30420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lợn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68947" y="30420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573" y="67083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32573" y="6708330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80573" y="6708330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5519" y="364856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364856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6519" y="364856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mòn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424611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424611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6519" y="424611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486167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486167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6519" y="4861671"/>
            <a:ext cx="10439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phê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547722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875610" y="5477224"/>
            <a:ext cx="3581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hoạch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66519" y="547722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khẩu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5519" y="609277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8519" y="603973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66519" y="609277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Cung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cấp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2590800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2590800"/>
            <a:ext cx="4115252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99519" y="1143000"/>
            <a:ext cx="13239885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xếp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trên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vào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nhóm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ý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2696384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8" y="4577752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Thu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tôm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4577752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lúa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lợn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gà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phê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457775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endParaRPr lang="en-US" sz="36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319" y="990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và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một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số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khác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biết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2119" y="2329616"/>
            <a:ext cx="12649200" cy="5591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+ </a:t>
            </a:r>
            <a:r>
              <a:rPr lang="vi-VN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40" y="5151189"/>
            <a:ext cx="312481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9989</TotalTime>
  <Words>611</Words>
  <Application>Microsoft Office PowerPoint</Application>
  <PresentationFormat>Custom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Brannboll Ny</vt:lpstr>
      <vt:lpstr>Arial</vt:lpstr>
      <vt:lpstr>Arial-Rounded</vt:lpstr>
      <vt:lpstr>AvantGarde</vt:lpstr>
      <vt:lpstr>Calibri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1158</cp:revision>
  <dcterms:created xsi:type="dcterms:W3CDTF">2008-09-09T22:52:10Z</dcterms:created>
  <dcterms:modified xsi:type="dcterms:W3CDTF">2022-11-05T01:39:02Z</dcterms:modified>
</cp:coreProperties>
</file>