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68" r:id="rId3"/>
  </p:sldMasterIdLst>
  <p:notesMasterIdLst>
    <p:notesMasterId r:id="rId17"/>
  </p:notesMasterIdLst>
  <p:sldIdLst>
    <p:sldId id="314" r:id="rId4"/>
    <p:sldId id="285" r:id="rId5"/>
    <p:sldId id="320" r:id="rId6"/>
    <p:sldId id="321" r:id="rId7"/>
    <p:sldId id="322" r:id="rId8"/>
    <p:sldId id="327" r:id="rId9"/>
    <p:sldId id="329" r:id="rId10"/>
    <p:sldId id="340" r:id="rId11"/>
    <p:sldId id="326" r:id="rId12"/>
    <p:sldId id="325" r:id="rId13"/>
    <p:sldId id="332" r:id="rId14"/>
    <p:sldId id="331" r:id="rId15"/>
    <p:sldId id="31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9A429"/>
    <a:srgbClr val="F88CEB"/>
    <a:srgbClr val="FBBBF3"/>
    <a:srgbClr val="FFBEEE"/>
    <a:srgbClr val="BDBDF4"/>
    <a:srgbClr val="FECB00"/>
    <a:srgbClr val="A4E5FF"/>
    <a:srgbClr val="343591"/>
    <a:srgbClr val="B6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4" y="28"/>
      </p:cViewPr>
      <p:guideLst>
        <p:guide orient="horz" pos="214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Vân" userId="6162bc96550ca6c0" providerId="LiveId" clId="{34DA1160-AE52-4F27-9236-8BD214CF34D6}"/>
    <pc:docChg chg="undo custSel delSld modSld sldOrd">
      <pc:chgData name="Phạm Vân" userId="6162bc96550ca6c0" providerId="LiveId" clId="{34DA1160-AE52-4F27-9236-8BD214CF34D6}" dt="2022-09-04T08:03:42.795" v="446" actId="1076"/>
      <pc:docMkLst>
        <pc:docMk/>
      </pc:docMkLst>
      <pc:sldChg chg="del">
        <pc:chgData name="Phạm Vân" userId="6162bc96550ca6c0" providerId="LiveId" clId="{34DA1160-AE52-4F27-9236-8BD214CF34D6}" dt="2022-09-04T07:25:03.481" v="75" actId="47"/>
        <pc:sldMkLst>
          <pc:docMk/>
          <pc:sldMk cId="645846745" sldId="258"/>
        </pc:sldMkLst>
      </pc:sldChg>
      <pc:sldChg chg="del">
        <pc:chgData name="Phạm Vân" userId="6162bc96550ca6c0" providerId="LiveId" clId="{34DA1160-AE52-4F27-9236-8BD214CF34D6}" dt="2022-09-04T07:25:02.648" v="74" actId="47"/>
        <pc:sldMkLst>
          <pc:docMk/>
          <pc:sldMk cId="3481605379" sldId="259"/>
        </pc:sldMkLst>
      </pc:sldChg>
      <pc:sldChg chg="del">
        <pc:chgData name="Phạm Vân" userId="6162bc96550ca6c0" providerId="LiveId" clId="{34DA1160-AE52-4F27-9236-8BD214CF34D6}" dt="2022-09-04T07:25:04.278" v="76" actId="47"/>
        <pc:sldMkLst>
          <pc:docMk/>
          <pc:sldMk cId="2611292414" sldId="260"/>
        </pc:sldMkLst>
      </pc:sldChg>
      <pc:sldChg chg="del">
        <pc:chgData name="Phạm Vân" userId="6162bc96550ca6c0" providerId="LiveId" clId="{34DA1160-AE52-4F27-9236-8BD214CF34D6}" dt="2022-09-04T07:25:04.889" v="77" actId="47"/>
        <pc:sldMkLst>
          <pc:docMk/>
          <pc:sldMk cId="3488026276" sldId="261"/>
        </pc:sldMkLst>
      </pc:sldChg>
      <pc:sldChg chg="del">
        <pc:chgData name="Phạm Vân" userId="6162bc96550ca6c0" providerId="LiveId" clId="{34DA1160-AE52-4F27-9236-8BD214CF34D6}" dt="2022-09-04T07:25:05.499" v="78" actId="47"/>
        <pc:sldMkLst>
          <pc:docMk/>
          <pc:sldMk cId="1924917679" sldId="262"/>
        </pc:sldMkLst>
      </pc:sldChg>
      <pc:sldChg chg="del">
        <pc:chgData name="Phạm Vân" userId="6162bc96550ca6c0" providerId="LiveId" clId="{34DA1160-AE52-4F27-9236-8BD214CF34D6}" dt="2022-09-04T07:25:06.177" v="79" actId="47"/>
        <pc:sldMkLst>
          <pc:docMk/>
          <pc:sldMk cId="1186467091" sldId="263"/>
        </pc:sldMkLst>
      </pc:sldChg>
      <pc:sldChg chg="modSp mod">
        <pc:chgData name="Phạm Vân" userId="6162bc96550ca6c0" providerId="LiveId" clId="{34DA1160-AE52-4F27-9236-8BD214CF34D6}" dt="2022-09-04T07:48:00.123" v="131" actId="1076"/>
        <pc:sldMkLst>
          <pc:docMk/>
          <pc:sldMk cId="0" sldId="285"/>
        </pc:sldMkLst>
        <pc:spChg chg="mod">
          <ac:chgData name="Phạm Vân" userId="6162bc96550ca6c0" providerId="LiveId" clId="{34DA1160-AE52-4F27-9236-8BD214CF34D6}" dt="2022-09-04T07:48:00.123" v="131" actId="1076"/>
          <ac:spMkLst>
            <pc:docMk/>
            <pc:sldMk cId="0" sldId="285"/>
            <ac:spMk id="8" creationId="{00000000-0000-0000-0000-000000000000}"/>
          </ac:spMkLst>
        </pc:spChg>
        <pc:spChg chg="mod">
          <ac:chgData name="Phạm Vân" userId="6162bc96550ca6c0" providerId="LiveId" clId="{34DA1160-AE52-4F27-9236-8BD214CF34D6}" dt="2022-09-04T07:47:37.155" v="128" actId="1076"/>
          <ac:spMkLst>
            <pc:docMk/>
            <pc:sldMk cId="0" sldId="285"/>
            <ac:spMk id="15" creationId="{00000000-0000-0000-0000-000000000000}"/>
          </ac:spMkLst>
        </pc:spChg>
      </pc:sldChg>
      <pc:sldChg chg="modSp mod">
        <pc:chgData name="Phạm Vân" userId="6162bc96550ca6c0" providerId="LiveId" clId="{34DA1160-AE52-4F27-9236-8BD214CF34D6}" dt="2022-09-04T07:50:10.851" v="140" actId="1076"/>
        <pc:sldMkLst>
          <pc:docMk/>
          <pc:sldMk cId="3674290831" sldId="306"/>
        </pc:sldMkLst>
        <pc:spChg chg="mod">
          <ac:chgData name="Phạm Vân" userId="6162bc96550ca6c0" providerId="LiveId" clId="{34DA1160-AE52-4F27-9236-8BD214CF34D6}" dt="2022-09-04T07:47:21.467" v="127" actId="1076"/>
          <ac:spMkLst>
            <pc:docMk/>
            <pc:sldMk cId="3674290831" sldId="306"/>
            <ac:spMk id="9" creationId="{3C50DD21-5148-4E62-A1B8-C9E9BCB83294}"/>
          </ac:spMkLst>
        </pc:spChg>
        <pc:picChg chg="mod">
          <ac:chgData name="Phạm Vân" userId="6162bc96550ca6c0" providerId="LiveId" clId="{34DA1160-AE52-4F27-9236-8BD214CF34D6}" dt="2022-09-04T07:50:10.851" v="140" actId="1076"/>
          <ac:picMkLst>
            <pc:docMk/>
            <pc:sldMk cId="3674290831" sldId="306"/>
            <ac:picMk id="7" creationId="{EE84045A-6ABF-4FB2-8F36-70C183DD1184}"/>
          </ac:picMkLst>
        </pc:picChg>
      </pc:sldChg>
      <pc:sldChg chg="addSp modSp mod modAnim">
        <pc:chgData name="Phạm Vân" userId="6162bc96550ca6c0" providerId="LiveId" clId="{34DA1160-AE52-4F27-9236-8BD214CF34D6}" dt="2022-09-04T07:25:24.029" v="82" actId="1076"/>
        <pc:sldMkLst>
          <pc:docMk/>
          <pc:sldMk cId="0" sldId="320"/>
        </pc:sldMkLst>
        <pc:picChg chg="add mod">
          <ac:chgData name="Phạm Vân" userId="6162bc96550ca6c0" providerId="LiveId" clId="{34DA1160-AE52-4F27-9236-8BD214CF34D6}" dt="2022-09-04T07:25:24.029" v="82" actId="1076"/>
          <ac:picMkLst>
            <pc:docMk/>
            <pc:sldMk cId="0" sldId="320"/>
            <ac:picMk id="2" creationId="{D7FED5C8-BE8D-6830-D11D-4DE45BE8747D}"/>
          </ac:picMkLst>
        </pc:picChg>
      </pc:sldChg>
      <pc:sldChg chg="modSp mod">
        <pc:chgData name="Phạm Vân" userId="6162bc96550ca6c0" providerId="LiveId" clId="{34DA1160-AE52-4F27-9236-8BD214CF34D6}" dt="2022-09-04T07:48:26.833" v="134" actId="20577"/>
        <pc:sldMkLst>
          <pc:docMk/>
          <pc:sldMk cId="0" sldId="321"/>
        </pc:sldMkLst>
        <pc:spChg chg="mod">
          <ac:chgData name="Phạm Vân" userId="6162bc96550ca6c0" providerId="LiveId" clId="{34DA1160-AE52-4F27-9236-8BD214CF34D6}" dt="2022-09-04T07:48:26.833" v="134" actId="20577"/>
          <ac:spMkLst>
            <pc:docMk/>
            <pc:sldMk cId="0" sldId="321"/>
            <ac:spMk id="6" creationId="{00000000-0000-0000-0000-000000000000}"/>
          </ac:spMkLst>
        </pc:spChg>
      </pc:sldChg>
      <pc:sldChg chg="addSp delSp modSp mod">
        <pc:chgData name="Phạm Vân" userId="6162bc96550ca6c0" providerId="LiveId" clId="{34DA1160-AE52-4F27-9236-8BD214CF34D6}" dt="2022-09-04T07:57:51.931" v="299" actId="1076"/>
        <pc:sldMkLst>
          <pc:docMk/>
          <pc:sldMk cId="0" sldId="322"/>
        </pc:sldMkLst>
        <pc:spChg chg="mod">
          <ac:chgData name="Phạm Vân" userId="6162bc96550ca6c0" providerId="LiveId" clId="{34DA1160-AE52-4F27-9236-8BD214CF34D6}" dt="2022-09-04T07:57:40.523" v="295" actId="1076"/>
          <ac:spMkLst>
            <pc:docMk/>
            <pc:sldMk cId="0" sldId="322"/>
            <ac:spMk id="4" creationId="{95EDD668-78AD-420B-9D52-414C94B8FC27}"/>
          </ac:spMkLst>
        </pc:spChg>
        <pc:spChg chg="mod">
          <ac:chgData name="Phạm Vân" userId="6162bc96550ca6c0" providerId="LiveId" clId="{34DA1160-AE52-4F27-9236-8BD214CF34D6}" dt="2022-09-04T07:55:46.309" v="260" actId="14100"/>
          <ac:spMkLst>
            <pc:docMk/>
            <pc:sldMk cId="0" sldId="322"/>
            <ac:spMk id="44" creationId="{00000000-0000-0000-0000-000000000000}"/>
          </ac:spMkLst>
        </pc:spChg>
        <pc:grpChg chg="mod">
          <ac:chgData name="Phạm Vân" userId="6162bc96550ca6c0" providerId="LiveId" clId="{34DA1160-AE52-4F27-9236-8BD214CF34D6}" dt="2022-09-04T07:57:51.931" v="299" actId="1076"/>
          <ac:grpSpMkLst>
            <pc:docMk/>
            <pc:sldMk cId="0" sldId="322"/>
            <ac:grpSpMk id="42" creationId="{00000000-0000-0000-0000-000000000000}"/>
          </ac:grpSpMkLst>
        </pc:grpChg>
        <pc:picChg chg="mod ord">
          <ac:chgData name="Phạm Vân" userId="6162bc96550ca6c0" providerId="LiveId" clId="{34DA1160-AE52-4F27-9236-8BD214CF34D6}" dt="2022-09-04T07:57:48.842" v="298" actId="1076"/>
          <ac:picMkLst>
            <pc:docMk/>
            <pc:sldMk cId="0" sldId="322"/>
            <ac:picMk id="3" creationId="{12B11C37-AD92-4E6C-BF91-C568C13FF5E3}"/>
          </ac:picMkLst>
        </pc:picChg>
        <pc:picChg chg="add del mod">
          <ac:chgData name="Phạm Vân" userId="6162bc96550ca6c0" providerId="LiveId" clId="{34DA1160-AE52-4F27-9236-8BD214CF34D6}" dt="2022-09-04T07:54:16.076" v="165" actId="478"/>
          <ac:picMkLst>
            <pc:docMk/>
            <pc:sldMk cId="0" sldId="322"/>
            <ac:picMk id="5" creationId="{27B9EC42-7CF6-0D45-DCF6-931FB82BF8AC}"/>
          </ac:picMkLst>
        </pc:picChg>
        <pc:picChg chg="ord">
          <ac:chgData name="Phạm Vân" userId="6162bc96550ca6c0" providerId="LiveId" clId="{34DA1160-AE52-4F27-9236-8BD214CF34D6}" dt="2022-09-04T07:51:50.077" v="151" actId="167"/>
          <ac:picMkLst>
            <pc:docMk/>
            <pc:sldMk cId="0" sldId="322"/>
            <ac:picMk id="27" creationId="{00000000-0000-0000-0000-000000000000}"/>
          </ac:picMkLst>
        </pc:picChg>
        <pc:picChg chg="mod ord">
          <ac:chgData name="Phạm Vân" userId="6162bc96550ca6c0" providerId="LiveId" clId="{34DA1160-AE52-4F27-9236-8BD214CF34D6}" dt="2022-09-04T07:51:57.571" v="153" actId="1076"/>
          <ac:picMkLst>
            <pc:docMk/>
            <pc:sldMk cId="0" sldId="322"/>
            <ac:picMk id="32" creationId="{00000000-0000-0000-0000-000000000000}"/>
          </ac:picMkLst>
        </pc:picChg>
        <pc:picChg chg="mod">
          <ac:chgData name="Phạm Vân" userId="6162bc96550ca6c0" providerId="LiveId" clId="{34DA1160-AE52-4F27-9236-8BD214CF34D6}" dt="2022-09-04T07:54:08.037" v="164" actId="1076"/>
          <ac:picMkLst>
            <pc:docMk/>
            <pc:sldMk cId="0" sldId="322"/>
            <ac:picMk id="69" creationId="{00000000-0000-0000-0000-000000000000}"/>
          </ac:picMkLst>
        </pc:picChg>
      </pc:sldChg>
      <pc:sldChg chg="addSp delSp modSp mod modAnim">
        <pc:chgData name="Phạm Vân" userId="6162bc96550ca6c0" providerId="LiveId" clId="{34DA1160-AE52-4F27-9236-8BD214CF34D6}" dt="2022-09-04T08:03:36.342" v="444" actId="1076"/>
        <pc:sldMkLst>
          <pc:docMk/>
          <pc:sldMk cId="0" sldId="325"/>
        </pc:sldMkLst>
        <pc:spChg chg="mod">
          <ac:chgData name="Phạm Vân" userId="6162bc96550ca6c0" providerId="LiveId" clId="{34DA1160-AE52-4F27-9236-8BD214CF34D6}" dt="2022-09-04T08:03:31.312" v="443"/>
          <ac:spMkLst>
            <pc:docMk/>
            <pc:sldMk cId="0" sldId="325"/>
            <ac:spMk id="82" creationId="{7434D645-93CD-39A7-24D0-C03C7E221FE3}"/>
          </ac:spMkLst>
        </pc:spChg>
        <pc:spChg chg="mod">
          <ac:chgData name="Phạm Vân" userId="6162bc96550ca6c0" providerId="LiveId" clId="{34DA1160-AE52-4F27-9236-8BD214CF34D6}" dt="2022-09-04T08:01:55.052" v="325" actId="20577"/>
          <ac:spMkLst>
            <pc:docMk/>
            <pc:sldMk cId="0" sldId="325"/>
            <ac:spMk id="86" creationId="{EC1C8306-A345-4184-91E3-831C94ADD948}"/>
          </ac:spMkLst>
        </pc:spChg>
        <pc:grpChg chg="add mod">
          <ac:chgData name="Phạm Vân" userId="6162bc96550ca6c0" providerId="LiveId" clId="{34DA1160-AE52-4F27-9236-8BD214CF34D6}" dt="2022-09-04T08:03:36.342" v="444" actId="1076"/>
          <ac:grpSpMkLst>
            <pc:docMk/>
            <pc:sldMk cId="0" sldId="325"/>
            <ac:grpSpMk id="80" creationId="{60A63E19-C9A8-D4A2-137D-2582BCA0411A}"/>
          </ac:grpSpMkLst>
        </pc:grpChg>
        <pc:picChg chg="del">
          <ac:chgData name="Phạm Vân" userId="6162bc96550ca6c0" providerId="LiveId" clId="{34DA1160-AE52-4F27-9236-8BD214CF34D6}" dt="2022-09-04T08:01:57.725" v="326" actId="478"/>
          <ac:picMkLst>
            <pc:docMk/>
            <pc:sldMk cId="0" sldId="325"/>
            <ac:picMk id="4" creationId="{308DEF45-8FA4-475F-8227-D2EE0BADBA65}"/>
          </ac:picMkLst>
        </pc:picChg>
        <pc:picChg chg="mod">
          <ac:chgData name="Phạm Vân" userId="6162bc96550ca6c0" providerId="LiveId" clId="{34DA1160-AE52-4F27-9236-8BD214CF34D6}" dt="2022-09-04T08:03:31.312" v="443"/>
          <ac:picMkLst>
            <pc:docMk/>
            <pc:sldMk cId="0" sldId="325"/>
            <ac:picMk id="81" creationId="{F9068A55-6206-3E2B-D620-577DAC46FCD5}"/>
          </ac:picMkLst>
        </pc:picChg>
      </pc:sldChg>
      <pc:sldChg chg="addSp modSp mod ord">
        <pc:chgData name="Phạm Vân" userId="6162bc96550ca6c0" providerId="LiveId" clId="{34DA1160-AE52-4F27-9236-8BD214CF34D6}" dt="2022-09-04T08:00:59.075" v="321" actId="1076"/>
        <pc:sldMkLst>
          <pc:docMk/>
          <pc:sldMk cId="0" sldId="326"/>
        </pc:sldMkLst>
        <pc:spChg chg="mod">
          <ac:chgData name="Phạm Vân" userId="6162bc96550ca6c0" providerId="LiveId" clId="{34DA1160-AE52-4F27-9236-8BD214CF34D6}" dt="2022-09-04T07:59:08.571" v="307" actId="1076"/>
          <ac:spMkLst>
            <pc:docMk/>
            <pc:sldMk cId="0" sldId="326"/>
            <ac:spMk id="16" creationId="{A634D6DC-7B7D-4FC0-878A-F1BE1E0FF15E}"/>
          </ac:spMkLst>
        </pc:spChg>
        <pc:picChg chg="add mod">
          <ac:chgData name="Phạm Vân" userId="6162bc96550ca6c0" providerId="LiveId" clId="{34DA1160-AE52-4F27-9236-8BD214CF34D6}" dt="2022-09-04T08:00:00.579" v="314" actId="1076"/>
          <ac:picMkLst>
            <pc:docMk/>
            <pc:sldMk cId="0" sldId="326"/>
            <ac:picMk id="3" creationId="{5ADE5DB1-19D6-1F59-DDBB-ACAE55D7EDDD}"/>
          </ac:picMkLst>
        </pc:picChg>
        <pc:picChg chg="add mod">
          <ac:chgData name="Phạm Vân" userId="6162bc96550ca6c0" providerId="LiveId" clId="{34DA1160-AE52-4F27-9236-8BD214CF34D6}" dt="2022-09-04T08:00:26.370" v="317" actId="1076"/>
          <ac:picMkLst>
            <pc:docMk/>
            <pc:sldMk cId="0" sldId="326"/>
            <ac:picMk id="5" creationId="{0A9641E1-F0B5-CDD4-435C-33C26DE5F38A}"/>
          </ac:picMkLst>
        </pc:picChg>
        <pc:picChg chg="add mod">
          <ac:chgData name="Phạm Vân" userId="6162bc96550ca6c0" providerId="LiveId" clId="{34DA1160-AE52-4F27-9236-8BD214CF34D6}" dt="2022-09-04T08:00:54.819" v="320" actId="1076"/>
          <ac:picMkLst>
            <pc:docMk/>
            <pc:sldMk cId="0" sldId="326"/>
            <ac:picMk id="7" creationId="{E77D6CCD-421A-33EF-F14A-805E0CCB6D22}"/>
          </ac:picMkLst>
        </pc:picChg>
        <pc:picChg chg="mod">
          <ac:chgData name="Phạm Vân" userId="6162bc96550ca6c0" providerId="LiveId" clId="{34DA1160-AE52-4F27-9236-8BD214CF34D6}" dt="2022-09-04T07:59:32.475" v="309" actId="1076"/>
          <ac:picMkLst>
            <pc:docMk/>
            <pc:sldMk cId="0" sldId="326"/>
            <ac:picMk id="15" creationId="{B8D8020B-EB54-4430-B72C-66EA1DE8D581}"/>
          </ac:picMkLst>
        </pc:picChg>
        <pc:picChg chg="mod">
          <ac:chgData name="Phạm Vân" userId="6162bc96550ca6c0" providerId="LiveId" clId="{34DA1160-AE52-4F27-9236-8BD214CF34D6}" dt="2022-09-04T08:00:59.075" v="321" actId="1076"/>
          <ac:picMkLst>
            <pc:docMk/>
            <pc:sldMk cId="0" sldId="326"/>
            <ac:picMk id="69" creationId="{00000000-0000-0000-0000-000000000000}"/>
          </ac:picMkLst>
        </pc:picChg>
      </pc:sldChg>
      <pc:sldChg chg="delSp modSp mod ord">
        <pc:chgData name="Phạm Vân" userId="6162bc96550ca6c0" providerId="LiveId" clId="{34DA1160-AE52-4F27-9236-8BD214CF34D6}" dt="2022-09-04T07:58:03.767" v="302" actId="478"/>
        <pc:sldMkLst>
          <pc:docMk/>
          <pc:sldMk cId="0" sldId="327"/>
        </pc:sldMkLst>
        <pc:spChg chg="mod">
          <ac:chgData name="Phạm Vân" userId="6162bc96550ca6c0" providerId="LiveId" clId="{34DA1160-AE52-4F27-9236-8BD214CF34D6}" dt="2022-09-04T07:58:02.051" v="301" actId="1076"/>
          <ac:spMkLst>
            <pc:docMk/>
            <pc:sldMk cId="0" sldId="327"/>
            <ac:spMk id="4" creationId="{0C85BF36-D8F5-46A9-9D05-D88D04F1A580}"/>
          </ac:spMkLst>
        </pc:spChg>
        <pc:picChg chg="del">
          <ac:chgData name="Phạm Vân" userId="6162bc96550ca6c0" providerId="LiveId" clId="{34DA1160-AE52-4F27-9236-8BD214CF34D6}" dt="2022-09-04T07:58:03.767" v="302" actId="478"/>
          <ac:picMkLst>
            <pc:docMk/>
            <pc:sldMk cId="0" sldId="327"/>
            <ac:picMk id="3" creationId="{1DE76F47-D0EE-49A5-9AEE-0DD27C4C317B}"/>
          </ac:picMkLst>
        </pc:picChg>
      </pc:sldChg>
      <pc:sldChg chg="modSp mod ord">
        <pc:chgData name="Phạm Vân" userId="6162bc96550ca6c0" providerId="LiveId" clId="{34DA1160-AE52-4F27-9236-8BD214CF34D6}" dt="2022-09-04T07:57:19.274" v="291" actId="14100"/>
        <pc:sldMkLst>
          <pc:docMk/>
          <pc:sldMk cId="0" sldId="329"/>
        </pc:sldMkLst>
        <pc:spChg chg="mod">
          <ac:chgData name="Phạm Vân" userId="6162bc96550ca6c0" providerId="LiveId" clId="{34DA1160-AE52-4F27-9236-8BD214CF34D6}" dt="2022-09-04T07:57:19.274" v="291" actId="14100"/>
          <ac:spMkLst>
            <pc:docMk/>
            <pc:sldMk cId="0" sldId="329"/>
            <ac:spMk id="2" creationId="{00000000-0000-0000-0000-000000000000}"/>
          </ac:spMkLst>
        </pc:spChg>
        <pc:spChg chg="mod">
          <ac:chgData name="Phạm Vân" userId="6162bc96550ca6c0" providerId="LiveId" clId="{34DA1160-AE52-4F27-9236-8BD214CF34D6}" dt="2022-09-04T07:57:07.608" v="288" actId="14100"/>
          <ac:spMkLst>
            <pc:docMk/>
            <pc:sldMk cId="0" sldId="329"/>
            <ac:spMk id="14" creationId="{00000000-0000-0000-0000-000000000000}"/>
          </ac:spMkLst>
        </pc:spChg>
        <pc:spChg chg="mod">
          <ac:chgData name="Phạm Vân" userId="6162bc96550ca6c0" providerId="LiveId" clId="{34DA1160-AE52-4F27-9236-8BD214CF34D6}" dt="2022-09-04T07:56:38.365" v="280" actId="20577"/>
          <ac:spMkLst>
            <pc:docMk/>
            <pc:sldMk cId="0" sldId="329"/>
            <ac:spMk id="44" creationId="{00000000-0000-0000-0000-000000000000}"/>
          </ac:spMkLst>
        </pc:spChg>
      </pc:sldChg>
      <pc:sldChg chg="addSp delSp modSp mod delAnim modAnim">
        <pc:chgData name="Phạm Vân" userId="6162bc96550ca6c0" providerId="LiveId" clId="{34DA1160-AE52-4F27-9236-8BD214CF34D6}" dt="2022-09-04T08:03:42.795" v="446" actId="1076"/>
        <pc:sldMkLst>
          <pc:docMk/>
          <pc:sldMk cId="0" sldId="332"/>
        </pc:sldMkLst>
        <pc:spChg chg="mod">
          <ac:chgData name="Phạm Vân" userId="6162bc96550ca6c0" providerId="LiveId" clId="{34DA1160-AE52-4F27-9236-8BD214CF34D6}" dt="2022-09-04T08:03:18.224" v="439" actId="20577"/>
          <ac:spMkLst>
            <pc:docMk/>
            <pc:sldMk cId="0" sldId="332"/>
            <ac:spMk id="86" creationId="{7A73D259-CA61-454D-A871-6135250C88B9}"/>
          </ac:spMkLst>
        </pc:spChg>
        <pc:spChg chg="mod">
          <ac:chgData name="Phạm Vân" userId="6162bc96550ca6c0" providerId="LiveId" clId="{34DA1160-AE52-4F27-9236-8BD214CF34D6}" dt="2022-09-04T08:03:39.469" v="445"/>
          <ac:spMkLst>
            <pc:docMk/>
            <pc:sldMk cId="0" sldId="332"/>
            <ac:spMk id="88" creationId="{C3A3A88E-BDE4-0474-8B5D-BF282119B46D}"/>
          </ac:spMkLst>
        </pc:spChg>
        <pc:spChg chg="mod">
          <ac:chgData name="Phạm Vân" userId="6162bc96550ca6c0" providerId="LiveId" clId="{34DA1160-AE52-4F27-9236-8BD214CF34D6}" dt="2022-09-04T08:03:42.795" v="446" actId="1076"/>
          <ac:spMkLst>
            <pc:docMk/>
            <pc:sldMk cId="0" sldId="332"/>
            <ac:spMk id="89" creationId="{37BF3F68-1213-4295-83E7-C59540A8AAE0}"/>
          </ac:spMkLst>
        </pc:spChg>
        <pc:grpChg chg="mod">
          <ac:chgData name="Phạm Vân" userId="6162bc96550ca6c0" providerId="LiveId" clId="{34DA1160-AE52-4F27-9236-8BD214CF34D6}" dt="2022-09-04T08:03:25.083" v="441" actId="1076"/>
          <ac:grpSpMkLst>
            <pc:docMk/>
            <pc:sldMk cId="0" sldId="332"/>
            <ac:grpSpMk id="41" creationId="{00000000-0000-0000-0000-000000000000}"/>
          </ac:grpSpMkLst>
        </pc:grpChg>
        <pc:grpChg chg="add mod">
          <ac:chgData name="Phạm Vân" userId="6162bc96550ca6c0" providerId="LiveId" clId="{34DA1160-AE52-4F27-9236-8BD214CF34D6}" dt="2022-09-04T08:03:39.469" v="445"/>
          <ac:grpSpMkLst>
            <pc:docMk/>
            <pc:sldMk cId="0" sldId="332"/>
            <ac:grpSpMk id="83" creationId="{2DCEE5AD-581E-CF99-1D3C-B19BB388165C}"/>
          </ac:grpSpMkLst>
        </pc:grpChg>
        <pc:grpChg chg="del">
          <ac:chgData name="Phạm Vân" userId="6162bc96550ca6c0" providerId="LiveId" clId="{34DA1160-AE52-4F27-9236-8BD214CF34D6}" dt="2022-09-04T08:03:21.367" v="440" actId="21"/>
          <ac:grpSpMkLst>
            <pc:docMk/>
            <pc:sldMk cId="0" sldId="332"/>
            <ac:grpSpMk id="84" creationId="{286CD0B9-17FE-4164-B986-7A1B885710A8}"/>
          </ac:grpSpMkLst>
        </pc:grpChg>
        <pc:picChg chg="mod">
          <ac:chgData name="Phạm Vân" userId="6162bc96550ca6c0" providerId="LiveId" clId="{34DA1160-AE52-4F27-9236-8BD214CF34D6}" dt="2022-09-04T08:03:39.469" v="445"/>
          <ac:picMkLst>
            <pc:docMk/>
            <pc:sldMk cId="0" sldId="332"/>
            <ac:picMk id="87" creationId="{CF4FE674-660B-ABA2-04EA-EA422DAB3195}"/>
          </ac:picMkLst>
        </pc:picChg>
      </pc:sldChg>
      <pc:sldChg chg="modSp mod">
        <pc:chgData name="Phạm Vân" userId="6162bc96550ca6c0" providerId="LiveId" clId="{34DA1160-AE52-4F27-9236-8BD214CF34D6}" dt="2022-09-04T07:58:22.176" v="305"/>
        <pc:sldMkLst>
          <pc:docMk/>
          <pc:sldMk cId="4186442615" sldId="340"/>
        </pc:sldMkLst>
        <pc:spChg chg="mod">
          <ac:chgData name="Phạm Vân" userId="6162bc96550ca6c0" providerId="LiveId" clId="{34DA1160-AE52-4F27-9236-8BD214CF34D6}" dt="2022-09-04T07:58:22.176" v="305"/>
          <ac:spMkLst>
            <pc:docMk/>
            <pc:sldMk cId="4186442615" sldId="340"/>
            <ac:spMk id="6" creationId="{00000000-0000-0000-0000-000000000000}"/>
          </ac:spMkLst>
        </pc:spChg>
      </pc:sldChg>
      <pc:sldMasterChg chg="delSldLayout">
        <pc:chgData name="Phạm Vân" userId="6162bc96550ca6c0" providerId="LiveId" clId="{34DA1160-AE52-4F27-9236-8BD214CF34D6}" dt="2022-09-04T07:25:06.177" v="79" actId="47"/>
        <pc:sldMasterMkLst>
          <pc:docMk/>
          <pc:sldMasterMk cId="3486920599" sldId="2147483666"/>
        </pc:sldMasterMkLst>
        <pc:sldLayoutChg chg="del">
          <pc:chgData name="Phạm Vân" userId="6162bc96550ca6c0" providerId="LiveId" clId="{34DA1160-AE52-4F27-9236-8BD214CF34D6}" dt="2022-09-04T07:25:06.177" v="79" actId="47"/>
          <pc:sldLayoutMkLst>
            <pc:docMk/>
            <pc:sldMasterMk cId="3486920599" sldId="2147483666"/>
            <pc:sldLayoutMk cId="3206587622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28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86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2022/10/30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2022/10/30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EAA90D-C37D-4584-8E12-574DA4908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E89B50-51D1-48FC-B5B7-FFA8BD17F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F2CF28-5D57-4B74-9C9B-400F1AD6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AED2-F60D-4CE5-92F7-1C1AD67B4C1F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4C2EDD-4C10-4D32-AB2B-4B322C19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D9AE00-C556-4056-BE04-7FFB9582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B741-98C7-413E-A26B-D96F36AB8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551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D6818B3-3448-4DD8-8674-5D6D9B1118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889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0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9151F3-75AC-4F74-A02E-956D3CE2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1048BA-97FD-4542-8207-333A42955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86955F-975F-4285-836B-12B49318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AED2-F60D-4CE5-92F7-1C1AD67B4C1F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5F365F-AF7C-4178-9DE1-0AD93CF5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E8482F-D01C-49EA-8001-55EF3733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B741-98C7-413E-A26B-D96F36AB8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576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06D1DB-8A58-48AA-9E15-445B75DE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C8FCCF-00EB-464A-AE96-5644F9D51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9B6E7B-397F-4589-98EC-3D16BF85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AED2-F60D-4CE5-92F7-1C1AD67B4C1F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526AD7-EF1F-4BF9-8660-BE72C6AC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262499-947D-4EC3-AAB7-98562144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B741-98C7-413E-A26B-D96F36AB8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11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367731-6077-4FCA-B485-AC0E01E8F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2BD02A-0819-4842-817F-85644C557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C6D058-77B6-4072-819F-C27906DD5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529301-2308-488C-81E6-CA8E2052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AED2-F60D-4CE5-92F7-1C1AD67B4C1F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A26FD1-217D-43E8-AD54-8D3C0413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40CF34-DB88-4A25-B140-8935261A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B741-98C7-413E-A26B-D96F36AB8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330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0114AB-333E-47DA-A6EA-EF4DDFA8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FCC25E-49BE-4E21-9F75-FDB3C2BD7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EEC575-DBBF-4406-8E01-043D24B92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459C41-6D7E-44E0-9906-82489D66B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4497142-72B4-4595-82DF-7ACFF2FA9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2A7C315-3B20-4199-B6F9-F84C2757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AED2-F60D-4CE5-92F7-1C1AD67B4C1F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0E1EC7-0E2F-4C60-8318-04209FC8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4AB9AC-5D57-4ED2-A43C-9F0D0161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B741-98C7-413E-A26B-D96F36AB8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4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C13A68-8013-4729-829F-94699F34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4752E94-43C8-4298-84EF-D028FAD3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AED2-F60D-4CE5-92F7-1C1AD67B4C1F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D87F89-C0F0-46A2-AE6F-637A1104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50B9A9-46B3-404F-98A8-FE04EF96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B741-98C7-413E-A26B-D96F36AB8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73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3C6913-8F52-4F1D-A074-91CAA30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AED2-F60D-4CE5-92F7-1C1AD67B4C1F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AE6D24-C526-4CD6-8C15-F69CF26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653108-6E91-4B7C-B30B-1C556315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B741-98C7-413E-A26B-D96F36AB8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242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020D1E-BA69-4AF5-8AFD-11181FC4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681FD0-155E-42B3-BA4A-3AA2D723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FF8C69-C7B8-4DE3-87D6-6A00C188D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AE6593-D9B3-441B-9A2B-ABB2253D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AED2-F60D-4CE5-92F7-1C1AD67B4C1F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90906F-B06D-476D-B5F0-ACE7511E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B79F08-B95E-42F8-9573-17F03BAA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B741-98C7-413E-A26B-D96F36AB8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580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15AEA7-7B74-49A5-9308-1222448C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AAB8B9E-F529-48C2-9ABA-EF626A6DC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D2EEC7-1114-476C-95FE-2E263CD42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0F49BE-BDB5-49D6-B9C3-6A510AE0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AED2-F60D-4CE5-92F7-1C1AD67B4C1F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1CAA27-6CAD-4C48-B6AE-C76D71DB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3489FF-1622-4E54-BE0F-54B2C398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B741-98C7-413E-A26B-D96F36AB8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554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9C53A-61E3-42E6-8DFE-5EAF1766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C86B80-24B1-4406-8CFB-17252C0C4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058958-06D8-4F1F-8588-CCCD1900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AED2-F60D-4CE5-92F7-1C1AD67B4C1F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5B2314-6156-404F-A764-97B687F3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290F86-719F-496F-A78C-F2A23588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B741-98C7-413E-A26B-D96F36AB8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018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78AB8D3-22E4-4A88-A10B-63F322D36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BD7425-275D-4C9D-AD98-4C8F5CAEF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A8BF9C-75DC-4F4B-A4F6-BF0C3B8F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AED2-F60D-4CE5-92F7-1C1AD67B4C1F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CABD63-FBCF-4FEE-97A6-27CC87A0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63AF50-B5FA-463F-BCEE-AF0364A0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B741-98C7-413E-A26B-D96F36AB8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30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2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8FF3CCB-54FA-4F3B-A833-1B3A4C6F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8132D7-71FA-4599-8958-BF64D3572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FA9A9A-E661-4B51-8C6B-2D69BCEC0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AED2-F60D-4CE5-92F7-1C1AD67B4C1F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B1EED1-B64B-4A83-81F8-6FF9DA171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099A0D-9383-497B-8BF7-E5C67D945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B741-98C7-413E-A26B-D96F36AB8E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0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8.svg"/><Relationship Id="rId2" Type="http://schemas.openxmlformats.org/officeDocument/2006/relationships/image" Target="../media/image4.pn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35.png"/><Relationship Id="rId10" Type="http://schemas.openxmlformats.org/officeDocument/2006/relationships/image" Target="../media/image6.sv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1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8.svg"/><Relationship Id="rId17" Type="http://schemas.openxmlformats.org/officeDocument/2006/relationships/image" Target="../media/image17.sv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38.gif"/><Relationship Id="rId10" Type="http://schemas.openxmlformats.org/officeDocument/2006/relationships/image" Target="../media/image6.sv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27.png"/><Relationship Id="rId10" Type="http://schemas.openxmlformats.org/officeDocument/2006/relationships/image" Target="../media/image6.sv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1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8.svg"/><Relationship Id="rId2" Type="http://schemas.openxmlformats.org/officeDocument/2006/relationships/image" Target="../media/image4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28.png"/><Relationship Id="rId10" Type="http://schemas.openxmlformats.org/officeDocument/2006/relationships/image" Target="../media/image6.sv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30.png"/><Relationship Id="rId10" Type="http://schemas.openxmlformats.org/officeDocument/2006/relationships/image" Target="../media/image6.sv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1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5.sv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8.svg"/><Relationship Id="rId2" Type="http://schemas.openxmlformats.org/officeDocument/2006/relationships/image" Target="../media/image4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33.png"/><Relationship Id="rId10" Type="http://schemas.openxmlformats.org/officeDocument/2006/relationships/image" Target="../media/image6.sv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4"/>
            <a:ext cx="8204824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3" y="3937000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5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2" y="816749"/>
            <a:ext cx="1308556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99355" y="4902202"/>
            <a:ext cx="5022295" cy="1106665"/>
          </a:xfrm>
          <a:prstGeom prst="rect">
            <a:avLst/>
          </a:prstGeom>
          <a:noFill/>
        </p:spPr>
        <p:txBody>
          <a:bodyPr wrap="none" lIns="91324" tIns="45664" rIns="91324" bIns="45664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11150" y="-2247900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324"/>
              <a:ext cx="20180" cy="12060"/>
              <a:chOff x="-613" y="-324"/>
              <a:chExt cx="20180" cy="1206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324"/>
                <a:ext cx="20180" cy="12060"/>
                <a:chOff x="-613" y="-324"/>
                <a:chExt cx="20180" cy="12060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324"/>
                  <a:ext cx="20180" cy="12061"/>
                  <a:chOff x="-28" y="0"/>
                  <a:chExt cx="19556" cy="11695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253" y="7558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437" y="8023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636" y="18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6923" cy="9499"/>
                <a:chOff x="1556" y="392"/>
                <a:chExt cx="16923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6923" cy="8286"/>
                  <a:chOff x="2107" y="864"/>
                  <a:chExt cx="16923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139" y="4111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3" name="图形 12"/>
          <p:cNvPicPr>
            <a:picLocks noChangeAspect="1"/>
          </p:cNvPicPr>
          <p:nvPr/>
        </p:nvPicPr>
        <p:blipFill>
          <a:blip r:embed="rId13" cstate="screen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89150" y="1395095"/>
            <a:ext cx="266704" cy="400050"/>
          </a:xfrm>
          <a:prstGeom prst="rect">
            <a:avLst/>
          </a:prstGeom>
        </p:spPr>
      </p:pic>
      <p:pic>
        <p:nvPicPr>
          <p:cNvPr id="2" name="图片 1" descr="D:\资料\图层 2.png图层 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024274" y="1427569"/>
            <a:ext cx="2159000" cy="3952875"/>
          </a:xfrm>
          <a:prstGeom prst="rect">
            <a:avLst/>
          </a:prstGeom>
        </p:spPr>
      </p:pic>
      <p:sp>
        <p:nvSpPr>
          <p:cNvPr id="86" name="文本框 13">
            <a:extLst>
              <a:ext uri="{FF2B5EF4-FFF2-40B4-BE49-F238E27FC236}">
                <a16:creationId xmlns:a16="http://schemas.microsoft.com/office/drawing/2014/main" id="{EC1C8306-A345-4184-91E3-831C94ADD948}"/>
              </a:ext>
            </a:extLst>
          </p:cNvPr>
          <p:cNvSpPr txBox="1"/>
          <p:nvPr/>
        </p:nvSpPr>
        <p:spPr>
          <a:xfrm>
            <a:off x="6201266" y="2094350"/>
            <a:ext cx="4701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Bước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1: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Làm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việc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cá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nhân. </a:t>
            </a:r>
          </a:p>
          <a:p>
            <a:pPr algn="just"/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+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Viết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các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hoạt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động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, công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việc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cần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thực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hiện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trong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ngày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và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thời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gian tương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ứng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.</a:t>
            </a:r>
          </a:p>
          <a:p>
            <a:pPr algn="just"/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+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Sử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dụng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bút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màu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trang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trí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thời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gian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biểu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.</a:t>
            </a:r>
          </a:p>
        </p:txBody>
      </p:sp>
      <p:grpSp>
        <p:nvGrpSpPr>
          <p:cNvPr id="80" name="组合 41">
            <a:extLst>
              <a:ext uri="{FF2B5EF4-FFF2-40B4-BE49-F238E27FC236}">
                <a16:creationId xmlns:a16="http://schemas.microsoft.com/office/drawing/2014/main" id="{60A63E19-C9A8-D4A2-137D-2582BCA0411A}"/>
              </a:ext>
            </a:extLst>
          </p:cNvPr>
          <p:cNvGrpSpPr/>
          <p:nvPr/>
        </p:nvGrpSpPr>
        <p:grpSpPr>
          <a:xfrm>
            <a:off x="6598172" y="1465750"/>
            <a:ext cx="5755088" cy="708025"/>
            <a:chOff x="2871" y="3667"/>
            <a:chExt cx="9063" cy="1115"/>
          </a:xfrm>
        </p:grpSpPr>
        <p:pic>
          <p:nvPicPr>
            <p:cNvPr id="81" name="图形 12">
              <a:extLst>
                <a:ext uri="{FF2B5EF4-FFF2-40B4-BE49-F238E27FC236}">
                  <a16:creationId xmlns:a16="http://schemas.microsoft.com/office/drawing/2014/main" id="{F9068A55-6206-3E2B-D620-577DAC46F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871" y="3715"/>
              <a:ext cx="420" cy="630"/>
            </a:xfrm>
            <a:prstGeom prst="rect">
              <a:avLst/>
            </a:prstGeom>
          </p:spPr>
        </p:pic>
        <p:sp>
          <p:nvSpPr>
            <p:cNvPr id="82" name="文本框 43">
              <a:extLst>
                <a:ext uri="{FF2B5EF4-FFF2-40B4-BE49-F238E27FC236}">
                  <a16:creationId xmlns:a16="http://schemas.microsoft.com/office/drawing/2014/main" id="{7434D645-93CD-39A7-24D0-C03C7E221FE3}"/>
                </a:ext>
              </a:extLst>
            </p:cNvPr>
            <p:cNvSpPr txBox="1"/>
            <p:nvPr/>
          </p:nvSpPr>
          <p:spPr>
            <a:xfrm>
              <a:off x="3609" y="3667"/>
              <a:ext cx="8325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>
                  <a:solidFill>
                    <a:schemeClr val="accent6">
                      <a:lumMod val="75000"/>
                    </a:schemeClr>
                  </a:solidFill>
                  <a:latin typeface="HP-087" panose="020B0803050302020204" pitchFamily="34" charset="0"/>
                  <a:cs typeface="Arial Rounded MT Bold" panose="020F0704030504030204" charset="0"/>
                  <a:sym typeface="+mn-lt"/>
                </a:rPr>
                <a:t>Hướng</a:t>
              </a:r>
              <a:r>
                <a:rPr lang="en-US" altLang="zh-CN" sz="4000" b="1" dirty="0">
                  <a:solidFill>
                    <a:schemeClr val="accent6">
                      <a:lumMod val="75000"/>
                    </a:schemeClr>
                  </a:solidFill>
                  <a:latin typeface="HP-087" panose="020B0803050302020204" pitchFamily="34" charset="0"/>
                  <a:cs typeface="Arial Rounded MT Bold" panose="020F070403050403020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accent6">
                      <a:lumMod val="75000"/>
                    </a:schemeClr>
                  </a:solidFill>
                  <a:latin typeface="HP-087" panose="020B0803050302020204" pitchFamily="34" charset="0"/>
                  <a:cs typeface="Arial Rounded MT Bold" panose="020F0704030504030204" charset="0"/>
                  <a:sym typeface="+mn-lt"/>
                </a:rPr>
                <a:t>dẫn</a:t>
              </a:r>
              <a:endParaRPr lang="en-US" altLang="zh-CN" sz="4000" b="1" dirty="0">
                <a:solidFill>
                  <a:schemeClr val="accent6">
                    <a:lumMod val="75000"/>
                  </a:schemeClr>
                </a:solidFill>
                <a:latin typeface="HP-087" panose="020B0803050302020204" pitchFamily="34" charset="0"/>
                <a:cs typeface="Arial Rounded MT Bold" panose="020F0704030504030204" charset="0"/>
                <a:sym typeface="+mn-lt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F9A3D8-CF7E-4A91-9DFC-D7046315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78" y="1998554"/>
            <a:ext cx="2878472" cy="208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11150" y="-2337947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324"/>
              <a:ext cx="20180" cy="12060"/>
              <a:chOff x="-613" y="-324"/>
              <a:chExt cx="20180" cy="1206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324"/>
                <a:ext cx="20180" cy="12060"/>
                <a:chOff x="-613" y="-324"/>
                <a:chExt cx="20180" cy="12060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324"/>
                  <a:ext cx="20180" cy="12061"/>
                  <a:chOff x="-28" y="0"/>
                  <a:chExt cx="19556" cy="11695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437" y="8023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636" y="18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6719" cy="9499"/>
                <a:chOff x="1556" y="392"/>
                <a:chExt cx="16719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6719" cy="8286"/>
                  <a:chOff x="2107" y="864"/>
                  <a:chExt cx="16719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935" y="5204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" name="图片 3" descr="图层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9765" y="2211705"/>
            <a:ext cx="2162175" cy="4162425"/>
          </a:xfrm>
          <a:prstGeom prst="rect">
            <a:avLst/>
          </a:prstGeom>
        </p:spPr>
      </p:pic>
      <p:sp>
        <p:nvSpPr>
          <p:cNvPr id="89" name="文本框 13">
            <a:extLst>
              <a:ext uri="{FF2B5EF4-FFF2-40B4-BE49-F238E27FC236}">
                <a16:creationId xmlns:a16="http://schemas.microsoft.com/office/drawing/2014/main" id="{37BF3F68-1213-4295-83E7-C59540A8AAE0}"/>
              </a:ext>
            </a:extLst>
          </p:cNvPr>
          <p:cNvSpPr txBox="1"/>
          <p:nvPr/>
        </p:nvSpPr>
        <p:spPr>
          <a:xfrm>
            <a:off x="3954889" y="2182856"/>
            <a:ext cx="714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-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Bước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2: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Làm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việc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cả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lớp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.</a:t>
            </a:r>
          </a:p>
          <a:p>
            <a:pPr algn="just"/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+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Học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sinh chia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sẻ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thời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gian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biểu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của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mình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với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các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bạn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.</a:t>
            </a:r>
          </a:p>
          <a:p>
            <a:pPr algn="just"/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- Em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thấy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việc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lập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thời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gian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biểu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có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tác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dụng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gì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với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bản</a:t>
            </a:r>
            <a:r>
              <a:rPr lang="vi-V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thân?</a:t>
            </a:r>
          </a:p>
          <a:p>
            <a:pPr algn="just"/>
            <a:endParaRPr lang="zh-CN" altLang="en-US" sz="2800" b="1" dirty="0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+mn-lt"/>
            </a:endParaRPr>
          </a:p>
        </p:txBody>
      </p:sp>
      <p:pic>
        <p:nvPicPr>
          <p:cNvPr id="90" name="图片 174" descr="D:\资料\图片2.png图片2">
            <a:extLst>
              <a:ext uri="{FF2B5EF4-FFF2-40B4-BE49-F238E27FC236}">
                <a16:creationId xmlns:a16="http://schemas.microsoft.com/office/drawing/2014/main" id="{E289EA00-DB9A-4C99-8847-B7FF94E28FD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681618" y="4466347"/>
            <a:ext cx="1480469" cy="236615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BB801BA-8607-49DF-BE83-88A3D9FC44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064" y="4390494"/>
            <a:ext cx="1661473" cy="1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组合 41">
            <a:extLst>
              <a:ext uri="{FF2B5EF4-FFF2-40B4-BE49-F238E27FC236}">
                <a16:creationId xmlns:a16="http://schemas.microsoft.com/office/drawing/2014/main" id="{2DCEE5AD-581E-CF99-1D3C-B19BB388165C}"/>
              </a:ext>
            </a:extLst>
          </p:cNvPr>
          <p:cNvGrpSpPr/>
          <p:nvPr/>
        </p:nvGrpSpPr>
        <p:grpSpPr>
          <a:xfrm>
            <a:off x="3918310" y="1492553"/>
            <a:ext cx="5755088" cy="708025"/>
            <a:chOff x="2871" y="3667"/>
            <a:chExt cx="9063" cy="1115"/>
          </a:xfrm>
        </p:grpSpPr>
        <p:pic>
          <p:nvPicPr>
            <p:cNvPr id="87" name="图形 12">
              <a:extLst>
                <a:ext uri="{FF2B5EF4-FFF2-40B4-BE49-F238E27FC236}">
                  <a16:creationId xmlns:a16="http://schemas.microsoft.com/office/drawing/2014/main" id="{CF4FE674-660B-ABA2-04EA-EA422DAB3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871" y="3715"/>
              <a:ext cx="420" cy="630"/>
            </a:xfrm>
            <a:prstGeom prst="rect">
              <a:avLst/>
            </a:prstGeom>
          </p:spPr>
        </p:pic>
        <p:sp>
          <p:nvSpPr>
            <p:cNvPr id="88" name="文本框 43">
              <a:extLst>
                <a:ext uri="{FF2B5EF4-FFF2-40B4-BE49-F238E27FC236}">
                  <a16:creationId xmlns:a16="http://schemas.microsoft.com/office/drawing/2014/main" id="{C3A3A88E-BDE4-0474-8B5D-BF282119B46D}"/>
                </a:ext>
              </a:extLst>
            </p:cNvPr>
            <p:cNvSpPr txBox="1"/>
            <p:nvPr/>
          </p:nvSpPr>
          <p:spPr>
            <a:xfrm>
              <a:off x="3609" y="3667"/>
              <a:ext cx="8325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>
                  <a:solidFill>
                    <a:schemeClr val="accent6">
                      <a:lumMod val="75000"/>
                    </a:schemeClr>
                  </a:solidFill>
                  <a:latin typeface="HP-087" panose="020B0803050302020204" pitchFamily="34" charset="0"/>
                  <a:cs typeface="Arial Rounded MT Bold" panose="020F0704030504030204" charset="0"/>
                  <a:sym typeface="+mn-lt"/>
                </a:rPr>
                <a:t>Hướng</a:t>
              </a:r>
              <a:r>
                <a:rPr lang="en-US" altLang="zh-CN" sz="4000" b="1" dirty="0">
                  <a:solidFill>
                    <a:schemeClr val="accent6">
                      <a:lumMod val="75000"/>
                    </a:schemeClr>
                  </a:solidFill>
                  <a:latin typeface="HP-087" panose="020B0803050302020204" pitchFamily="34" charset="0"/>
                  <a:cs typeface="Arial Rounded MT Bold" panose="020F070403050403020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accent6">
                      <a:lumMod val="75000"/>
                    </a:schemeClr>
                  </a:solidFill>
                  <a:latin typeface="HP-087" panose="020B0803050302020204" pitchFamily="34" charset="0"/>
                  <a:cs typeface="Arial Rounded MT Bold" panose="020F0704030504030204" charset="0"/>
                  <a:sym typeface="+mn-lt"/>
                </a:rPr>
                <a:t>dẫn</a:t>
              </a:r>
              <a:endParaRPr lang="en-US" altLang="zh-CN" sz="4000" b="1" dirty="0">
                <a:solidFill>
                  <a:schemeClr val="accent6">
                    <a:lumMod val="75000"/>
                  </a:schemeClr>
                </a:solidFill>
                <a:latin typeface="HP-087" panose="020B0803050302020204" pitchFamily="34" charset="0"/>
                <a:cs typeface="Arial Rounded MT Bold" panose="020F070403050403020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3.png图片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536055" y="528320"/>
            <a:ext cx="3540760" cy="5413375"/>
          </a:xfrm>
          <a:prstGeom prst="rect">
            <a:avLst/>
          </a:prstGeom>
        </p:spPr>
      </p:pic>
      <p:pic>
        <p:nvPicPr>
          <p:cNvPr id="81" name="图片 1">
            <a:extLst>
              <a:ext uri="{FF2B5EF4-FFF2-40B4-BE49-F238E27FC236}">
                <a16:creationId xmlns:a16="http://schemas.microsoft.com/office/drawing/2014/main" id="{9BFDCA2E-D0CF-433C-8DEA-70876AFAB6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18" y="1641110"/>
            <a:ext cx="4188352" cy="2925361"/>
          </a:xfrm>
          <a:prstGeom prst="rect">
            <a:avLst/>
          </a:prstGeom>
        </p:spPr>
      </p:pic>
      <p:sp>
        <p:nvSpPr>
          <p:cNvPr id="86" name="Hộp Văn bản 85">
            <a:extLst>
              <a:ext uri="{FF2B5EF4-FFF2-40B4-BE49-F238E27FC236}">
                <a16:creationId xmlns:a16="http://schemas.microsoft.com/office/drawing/2014/main" id="{C541634A-C41B-451F-A497-934FC7A722E7}"/>
              </a:ext>
            </a:extLst>
          </p:cNvPr>
          <p:cNvSpPr txBox="1"/>
          <p:nvPr/>
        </p:nvSpPr>
        <p:spPr>
          <a:xfrm>
            <a:off x="1832615" y="2915945"/>
            <a:ext cx="5184576" cy="128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36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vi-VN" sz="6000"/>
              <a:t>NHẬN XÉT</a:t>
            </a:r>
            <a:endParaRPr lang="vi-VN" sz="6000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68B8694-A967-4B77-913C-F77974269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5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B6D9CC-0194-4EB1-B482-B97530D794FB}"/>
              </a:ext>
            </a:extLst>
          </p:cNvPr>
          <p:cNvSpPr/>
          <p:nvPr/>
        </p:nvSpPr>
        <p:spPr>
          <a:xfrm>
            <a:off x="2497394" y="1371600"/>
            <a:ext cx="7197213" cy="4572000"/>
          </a:xfrm>
          <a:prstGeom prst="roundRect">
            <a:avLst>
              <a:gd name="adj" fmla="val 12394"/>
            </a:avLst>
          </a:prstGeom>
          <a:solidFill>
            <a:schemeClr val="bg1"/>
          </a:solidFill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A4FB83A-1224-435F-BE86-EBC287960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93" y="2102259"/>
            <a:ext cx="5883240" cy="3117272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83234CB-4591-471B-968F-14185F1B5B07}"/>
              </a:ext>
            </a:extLst>
          </p:cNvPr>
          <p:cNvSpPr/>
          <p:nvPr/>
        </p:nvSpPr>
        <p:spPr>
          <a:xfrm>
            <a:off x="2635205" y="2505914"/>
            <a:ext cx="6965004" cy="8657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50000"/>
              </a:lnSpc>
            </a:pPr>
            <a:r>
              <a:rPr lang="vi-VN" altLang="zh-CN" sz="4000">
                <a:solidFill>
                  <a:srgbClr val="0070C0"/>
                </a:solidFill>
                <a:latin typeface="HP-087" panose="020B0803050302020204" pitchFamily="34" charset="0"/>
                <a:ea typeface="汉仪雪君体简" panose="02010604000101010101" pitchFamily="2" charset="-122"/>
              </a:rPr>
              <a:t>Tạm biệt các con </a:t>
            </a:r>
            <a:endParaRPr lang="zh-CN" altLang="en-US" sz="4000" dirty="0">
              <a:solidFill>
                <a:srgbClr val="0070C0"/>
              </a:solidFill>
              <a:latin typeface="HP-087" panose="020B0803050302020204" pitchFamily="34" charset="0"/>
              <a:ea typeface="汉仪雪君体简" panose="02010604000101010101" pitchFamily="2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7950BDB-28E2-49B3-9C6D-513A8049DB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85" y="257722"/>
            <a:ext cx="2532743" cy="253274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AEA0102-0431-4B18-BA05-2A4D179C39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52"/>
          <a:stretch/>
        </p:blipFill>
        <p:spPr>
          <a:xfrm>
            <a:off x="0" y="0"/>
            <a:ext cx="3869904" cy="155576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A35F5F5-E388-43C4-B092-F4E0BF30D9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2" r="-100"/>
          <a:stretch/>
        </p:blipFill>
        <p:spPr>
          <a:xfrm>
            <a:off x="8322099" y="0"/>
            <a:ext cx="3869904" cy="155576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C01D7AA-E3F7-47B6-A824-3B65CBAC6D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52"/>
          <a:stretch/>
        </p:blipFill>
        <p:spPr>
          <a:xfrm>
            <a:off x="-417159" y="-162163"/>
            <a:ext cx="2482740" cy="99810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6701F91-621A-4CC0-BC0D-C57F154890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2" r="-100"/>
          <a:stretch/>
        </p:blipFill>
        <p:spPr>
          <a:xfrm>
            <a:off x="9980881" y="-149711"/>
            <a:ext cx="2482740" cy="99810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665E007-2DDF-408F-BF58-1B663DD1B2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52"/>
          <a:stretch/>
        </p:blipFill>
        <p:spPr>
          <a:xfrm>
            <a:off x="2474703" y="1375976"/>
            <a:ext cx="2482740" cy="99810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2D95B73-534A-44EB-9A8C-320AC000FF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2" r="-100"/>
          <a:stretch/>
        </p:blipFill>
        <p:spPr>
          <a:xfrm>
            <a:off x="7226905" y="1384755"/>
            <a:ext cx="2482740" cy="998104"/>
          </a:xfrm>
          <a:prstGeom prst="rect">
            <a:avLst/>
          </a:prstGeom>
        </p:spPr>
      </p:pic>
      <p:sp>
        <p:nvSpPr>
          <p:cNvPr id="20" name="矩形: 圆角 22">
            <a:extLst>
              <a:ext uri="{FF2B5EF4-FFF2-40B4-BE49-F238E27FC236}">
                <a16:creationId xmlns:a16="http://schemas.microsoft.com/office/drawing/2014/main" id="{5763A328-C616-4390-AD8A-9A03D442EDBC}"/>
              </a:ext>
            </a:extLst>
          </p:cNvPr>
          <p:cNvSpPr/>
          <p:nvPr/>
        </p:nvSpPr>
        <p:spPr>
          <a:xfrm>
            <a:off x="3682084" y="3371657"/>
            <a:ext cx="4915123" cy="649188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vi-VN" altLang="zh-CN" sz="2400" b="1" spc="5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等线" panose="02010600030101010101" pitchFamily="2" charset="-122"/>
              </a:rPr>
              <a:t>    Chúc các con học tập thật tốt! </a:t>
            </a:r>
            <a:endParaRPr lang="zh-CN" altLang="en-US" sz="2400" b="1" spc="51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等线 Light" panose="020F0302020204030204"/>
              <a:ea typeface="等线" panose="02010600030101010101" pitchFamily="2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246C9D-D938-4400-AC1F-59248A0AE0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23" y="4020845"/>
            <a:ext cx="2260600" cy="18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A660422-A2CD-426D-9EDB-E4B6211E9C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16" y="4020845"/>
            <a:ext cx="2618696" cy="18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7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36529" y="1731045"/>
            <a:ext cx="5302779" cy="290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altLang="zh-CN" sz="32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CHỦ ĐỀ: EM YÊU LAO ĐỘNG</a:t>
            </a:r>
          </a:p>
          <a:p>
            <a:pPr>
              <a:lnSpc>
                <a:spcPct val="200000"/>
              </a:lnSpc>
            </a:pPr>
            <a:r>
              <a:rPr lang="vi-VN" altLang="zh-CN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Sinh </a:t>
            </a:r>
            <a:r>
              <a:rPr lang="vi-VN" altLang="zh-CN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hoạt</a:t>
            </a:r>
            <a:r>
              <a:rPr lang="vi-VN" altLang="zh-CN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theo </a:t>
            </a:r>
            <a:r>
              <a:rPr lang="vi-VN" altLang="zh-CN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chủ</a:t>
            </a:r>
            <a:r>
              <a:rPr lang="vi-VN" altLang="zh-CN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đề</a:t>
            </a:r>
            <a:r>
              <a:rPr lang="vi-VN" altLang="zh-CN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: </a:t>
            </a:r>
          </a:p>
          <a:p>
            <a:pPr algn="ctr">
              <a:lnSpc>
                <a:spcPct val="200000"/>
              </a:lnSpc>
            </a:pPr>
            <a:r>
              <a:rPr lang="vi-VN" altLang="zh-CN" sz="3200" b="1" dirty="0">
                <a:solidFill>
                  <a:schemeClr val="accent3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THỜI GIAN BIỂU CỦA EM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5763260" y="534543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" y="5253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2.png图片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946910" y="751840"/>
            <a:ext cx="3399790" cy="5433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9235"/>
              <a:chOff x="2107" y="864"/>
              <a:chExt cx="15362" cy="9235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038" y="9469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3" name="图形 12"/>
          <p:cNvPicPr>
            <a:picLocks noChangeAspect="1"/>
          </p:cNvPicPr>
          <p:nvPr/>
        </p:nvPicPr>
        <p:blipFill>
          <a:blip r:embed="rId13" cstate="screen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84783" y="3840518"/>
            <a:ext cx="266704" cy="400050"/>
          </a:xfrm>
          <a:prstGeom prst="rect">
            <a:avLst/>
          </a:prstGeom>
        </p:spPr>
      </p:pic>
      <p:pic>
        <p:nvPicPr>
          <p:cNvPr id="21" name="图形 12"/>
          <p:cNvPicPr>
            <a:picLocks noChangeAspect="1"/>
          </p:cNvPicPr>
          <p:nvPr/>
        </p:nvPicPr>
        <p:blipFill>
          <a:blip r:embed="rId15" cstate="screen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06990" y="1555750"/>
            <a:ext cx="266700" cy="400050"/>
          </a:xfrm>
          <a:prstGeom prst="rect">
            <a:avLst/>
          </a:prstGeom>
        </p:spPr>
      </p:pic>
      <p:pic>
        <p:nvPicPr>
          <p:cNvPr id="6" name="图形 12"/>
          <p:cNvPicPr>
            <a:picLocks noChangeAspect="1"/>
          </p:cNvPicPr>
          <p:nvPr/>
        </p:nvPicPr>
        <p:blipFill>
          <a:blip r:embed="rId17" cstate="screen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924911" y="5134893"/>
            <a:ext cx="266704" cy="400050"/>
          </a:xfrm>
          <a:prstGeom prst="rect">
            <a:avLst/>
          </a:prstGeom>
        </p:spPr>
      </p:pic>
      <p:pic>
        <p:nvPicPr>
          <p:cNvPr id="12" name="图形 12"/>
          <p:cNvPicPr>
            <a:picLocks noChangeAspect="1"/>
          </p:cNvPicPr>
          <p:nvPr/>
        </p:nvPicPr>
        <p:blipFill>
          <a:blip r:embed="rId19" cstate="screen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024507" y="4171502"/>
            <a:ext cx="266700" cy="40005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7BDC6AD-86A4-43BF-A775-87B90BC23619}"/>
              </a:ext>
            </a:extLst>
          </p:cNvPr>
          <p:cNvSpPr txBox="1"/>
          <p:nvPr/>
        </p:nvSpPr>
        <p:spPr>
          <a:xfrm>
            <a:off x="3664981" y="2783975"/>
            <a:ext cx="5657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F88CEB"/>
                </a:solidFill>
                <a:latin typeface="HP-087" panose="020B0803050302020204" pitchFamily="34" charset="0"/>
              </a:rPr>
              <a:t>KHỞI ĐỘNG</a:t>
            </a:r>
            <a:endParaRPr lang="vi-VN" sz="7200">
              <a:solidFill>
                <a:srgbClr val="F88CE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2347278" y="1337945"/>
            <a:ext cx="4136390" cy="3710940"/>
            <a:chOff x="3320" y="2195"/>
            <a:chExt cx="6514" cy="5844"/>
          </a:xfrm>
        </p:grpSpPr>
        <p:grpSp>
          <p:nvGrpSpPr>
            <p:cNvPr id="7" name="组合 6"/>
            <p:cNvGrpSpPr/>
            <p:nvPr/>
          </p:nvGrpSpPr>
          <p:grpSpPr>
            <a:xfrm>
              <a:off x="3320" y="4281"/>
              <a:ext cx="6514" cy="3758"/>
              <a:chOff x="2697" y="3138"/>
              <a:chExt cx="6514" cy="3758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2764" y="3687"/>
                <a:ext cx="6321" cy="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>
                    <a:solidFill>
                      <a:srgbClr val="C00000"/>
                    </a:solidFill>
                    <a:latin typeface="HP-087" panose="020B0803050302020204" pitchFamily="34" charset="0"/>
                    <a:cs typeface="Arial Rounded MT Bold" panose="020F0704030504030204" charset="0"/>
                    <a:sym typeface="+mn-lt"/>
                  </a:rPr>
                  <a:t>Hoạt động 1</a:t>
                </a:r>
                <a:endParaRPr lang="en-US" altLang="zh-CN" sz="4400" b="1" dirty="0">
                  <a:solidFill>
                    <a:srgbClr val="C00000"/>
                  </a:solidFill>
                  <a:latin typeface="HP-087" panose="020B0803050302020204" pitchFamily="34" charset="0"/>
                  <a:cs typeface="Arial Rounded MT Bold" panose="020F0704030504030204" charset="0"/>
                  <a:sym typeface="+mn-lt"/>
                </a:endParaRPr>
              </a:p>
            </p:txBody>
          </p:sp>
          <p:pic>
            <p:nvPicPr>
              <p:cNvPr id="5" name="图形 1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366" y="3138"/>
                <a:ext cx="5334" cy="348"/>
              </a:xfrm>
              <a:prstGeom prst="rect">
                <a:avLst/>
              </a:prstGeom>
            </p:spPr>
          </p:pic>
          <p:sp>
            <p:nvSpPr>
              <p:cNvPr id="6" name="Synergistically utilize technically sound portals with frictionless chains. Dramatically customize…"/>
              <p:cNvSpPr txBox="1"/>
              <p:nvPr/>
            </p:nvSpPr>
            <p:spPr>
              <a:xfrm>
                <a:off x="2697" y="4723"/>
                <a:ext cx="6514" cy="217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00B050"/>
                    </a:solidFill>
                    <a:effectLst/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Chia sẻ về </a:t>
                </a:r>
                <a:endParaRPr lang="vi-VN" sz="4000" b="1" dirty="0">
                  <a:solidFill>
                    <a:srgbClr val="00B050"/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00B050"/>
                    </a:solidFill>
                    <a:effectLst/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một ngày của em </a:t>
                </a:r>
                <a:endParaRPr lang="en-US" sz="4400" kern="0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 rot="16200000">
              <a:off x="5658" y="1754"/>
              <a:ext cx="1908" cy="2789"/>
            </a:xfrm>
            <a:prstGeom prst="roundRect">
              <a:avLst>
                <a:gd name="adj" fmla="val 50000"/>
              </a:avLst>
            </a:prstGeom>
            <a:solidFill>
              <a:srgbClr val="BDBDF4"/>
            </a:solidFill>
            <a:ln w="25400">
              <a:solidFill>
                <a:schemeClr val="tx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4400" b="1" dirty="0">
                  <a:effectLst/>
                  <a:latin typeface="HP-087" panose="020B0803050302020204" pitchFamily="34" charset="0"/>
                  <a:cs typeface="Arial Rounded MT Bold" panose="020F0704030504030204" charset="0"/>
                  <a:sym typeface="+mn-lt"/>
                </a:rPr>
                <a:t>01</a:t>
              </a:r>
            </a:p>
          </p:txBody>
        </p:sp>
      </p:grpSp>
      <p:pic>
        <p:nvPicPr>
          <p:cNvPr id="175" name="图片 174" descr="D:\资料\图片3.png图片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536055" y="528320"/>
            <a:ext cx="3540760" cy="541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915265" cy="11353800"/>
            <a:chOff x="-613" y="-3581"/>
            <a:chExt cx="20339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423"/>
              <a:ext cx="20339" cy="12160"/>
              <a:chOff x="-613" y="-423"/>
              <a:chExt cx="20339" cy="1216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423"/>
                <a:ext cx="20339" cy="12160"/>
                <a:chOff x="-613" y="-423"/>
                <a:chExt cx="20339" cy="12160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423"/>
                  <a:ext cx="20339" cy="12160"/>
                  <a:chOff x="-28" y="-96"/>
                  <a:chExt cx="19710" cy="11791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437" y="8023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636" y="18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5984" y="-96"/>
                    <a:ext cx="3698" cy="3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12" y="392"/>
                <a:ext cx="15406" cy="9499"/>
                <a:chOff x="1512" y="392"/>
                <a:chExt cx="15406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12" y="431"/>
                  <a:ext cx="15406" cy="8022"/>
                  <a:chOff x="2063" y="864"/>
                  <a:chExt cx="15406" cy="8022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63" y="7345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2" name="组合 41"/>
          <p:cNvGrpSpPr/>
          <p:nvPr/>
        </p:nvGrpSpPr>
        <p:grpSpPr>
          <a:xfrm>
            <a:off x="2073072" y="1432513"/>
            <a:ext cx="8566236" cy="954405"/>
            <a:chOff x="2871" y="3667"/>
            <a:chExt cx="11395" cy="1503"/>
          </a:xfrm>
        </p:grpSpPr>
        <p:pic>
          <p:nvPicPr>
            <p:cNvPr id="43" name="图形 12"/>
            <p:cNvPicPr>
              <a:picLocks noChangeAspect="1"/>
            </p:cNvPicPr>
            <p:nvPr/>
          </p:nvPicPr>
          <p:blipFill>
            <a:blip r:embed="rId13" cstate="screen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871" y="3715"/>
              <a:ext cx="420" cy="630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3609" y="3667"/>
              <a:ext cx="10657" cy="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Kể</a:t>
              </a:r>
              <a:r>
                <a:rPr lang="en-US" altLang="zh-CN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zh-CN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hoạt</a:t>
              </a:r>
              <a:r>
                <a:rPr lang="en-US" altLang="zh-CN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động</a:t>
              </a:r>
              <a:r>
                <a:rPr lang="en-US" altLang="zh-CN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trong</a:t>
              </a:r>
              <a:r>
                <a:rPr lang="en-US" altLang="zh-CN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ngày</a:t>
              </a:r>
              <a:r>
                <a:rPr lang="en-US" altLang="zh-CN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của</a:t>
              </a:r>
              <a:r>
                <a:rPr lang="en-US" altLang="zh-CN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lang="en-US" altLang="zh-CN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theo</a:t>
              </a:r>
              <a:r>
                <a:rPr lang="en-US" altLang="zh-CN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gợi</a:t>
              </a:r>
              <a:r>
                <a:rPr lang="en-US" altLang="zh-CN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ý</a:t>
              </a:r>
            </a:p>
          </p:txBody>
        </p:sp>
      </p:grpSp>
      <p:sp>
        <p:nvSpPr>
          <p:cNvPr id="45" name="íṣlíḍê"/>
          <p:cNvSpPr txBox="1"/>
          <p:nvPr/>
        </p:nvSpPr>
        <p:spPr>
          <a:xfrm>
            <a:off x="2291293" y="2263140"/>
            <a:ext cx="719437" cy="565785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9"/>
                  <a:pt x="402928" y="95647"/>
                  <a:pt x="388442" y="115491"/>
                </a:cubicBezTo>
                <a:cubicBezTo>
                  <a:pt x="373956" y="135335"/>
                  <a:pt x="366316" y="161727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7"/>
                  <a:pt x="283468" y="155178"/>
                  <a:pt x="292001" y="127397"/>
                </a:cubicBezTo>
                <a:cubicBezTo>
                  <a:pt x="300534" y="99616"/>
                  <a:pt x="316409" y="74613"/>
                  <a:pt x="339626" y="52388"/>
                </a:cubicBezTo>
                <a:cubicBezTo>
                  <a:pt x="362843" y="30163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9"/>
                  <a:pt x="123726" y="95647"/>
                  <a:pt x="109240" y="115491"/>
                </a:cubicBezTo>
                <a:cubicBezTo>
                  <a:pt x="94754" y="135335"/>
                  <a:pt x="87114" y="161727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4"/>
                  <a:pt x="4267" y="155674"/>
                  <a:pt x="12800" y="127695"/>
                </a:cubicBezTo>
                <a:cubicBezTo>
                  <a:pt x="21332" y="99715"/>
                  <a:pt x="37108" y="74613"/>
                  <a:pt x="60127" y="52388"/>
                </a:cubicBezTo>
                <a:cubicBezTo>
                  <a:pt x="83146" y="30163"/>
                  <a:pt x="112514" y="12700"/>
                  <a:pt x="148233" y="0"/>
                </a:cubicBezTo>
                <a:close/>
              </a:path>
            </a:pathLst>
          </a:custGeom>
          <a:solidFill>
            <a:srgbClr val="A4E5FF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endParaRPr lang="en-US" sz="9600" b="1" dirty="0">
              <a:cs typeface="+mn-ea"/>
              <a:sym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2B11C37-AD92-4E6C-BF91-C568C13FF5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5231" y="2026583"/>
            <a:ext cx="7921557" cy="246048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5EDD668-78AD-420B-9D52-414C94B8FC27}"/>
              </a:ext>
            </a:extLst>
          </p:cNvPr>
          <p:cNvSpPr txBox="1"/>
          <p:nvPr/>
        </p:nvSpPr>
        <p:spPr>
          <a:xfrm>
            <a:off x="2465567" y="4172684"/>
            <a:ext cx="13100191" cy="129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dậy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buổi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khi đi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324"/>
              <a:ext cx="20180" cy="12060"/>
              <a:chOff x="-613" y="-324"/>
              <a:chExt cx="20180" cy="1206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324"/>
                <a:ext cx="20180" cy="12060"/>
                <a:chOff x="-613" y="-324"/>
                <a:chExt cx="20180" cy="12060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324"/>
                  <a:ext cx="20180" cy="12061"/>
                  <a:chOff x="-28" y="0"/>
                  <a:chExt cx="19556" cy="11695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437" y="8023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636" y="18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5362" cy="9905"/>
                <a:chOff x="1556" y="392"/>
                <a:chExt cx="15362" cy="9905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5362" cy="8286"/>
                  <a:chOff x="2107" y="864"/>
                  <a:chExt cx="15362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40" y="8756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3" name="图形 12"/>
          <p:cNvPicPr>
            <a:picLocks noChangeAspect="1"/>
          </p:cNvPicPr>
          <p:nvPr/>
        </p:nvPicPr>
        <p:blipFill>
          <a:blip r:embed="rId13" cstate="screen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89150" y="1395095"/>
            <a:ext cx="266704" cy="400050"/>
          </a:xfrm>
          <a:prstGeom prst="rect">
            <a:avLst/>
          </a:prstGeom>
        </p:spPr>
      </p:pic>
      <p:pic>
        <p:nvPicPr>
          <p:cNvPr id="10" name="图片 9" descr="D:\资料\book-g20ed3399a_1280.pngbook-g20ed3399a_1280"/>
          <p:cNvPicPr>
            <a:picLocks noChangeAspect="1"/>
          </p:cNvPicPr>
          <p:nvPr/>
        </p:nvPicPr>
        <p:blipFill rotWithShape="1">
          <a:blip r:embed="rId15"/>
          <a:srcRect/>
          <a:stretch>
            <a:fillRect/>
          </a:stretch>
        </p:blipFill>
        <p:spPr>
          <a:xfrm>
            <a:off x="3967203" y="4695466"/>
            <a:ext cx="2271320" cy="1135660"/>
          </a:xfrm>
          <a:prstGeom prst="rect">
            <a:avLst/>
          </a:prstGeom>
        </p:spPr>
      </p:pic>
      <p:pic>
        <p:nvPicPr>
          <p:cNvPr id="14" name="图形 13"/>
          <p:cNvPicPr>
            <a:picLocks noChangeAspect="1"/>
          </p:cNvPicPr>
          <p:nvPr/>
        </p:nvPicPr>
        <p:blipFill>
          <a:blip r:embed="rId11" cstate="screen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61184" y="4128426"/>
            <a:ext cx="266700" cy="400050"/>
          </a:xfrm>
          <a:prstGeom prst="rect">
            <a:avLst/>
          </a:prstGeom>
        </p:spPr>
      </p:pic>
      <p:pic>
        <p:nvPicPr>
          <p:cNvPr id="15" name="图形 14"/>
          <p:cNvPicPr>
            <a:picLocks noChangeAspect="1"/>
          </p:cNvPicPr>
          <p:nvPr/>
        </p:nvPicPr>
        <p:blipFill>
          <a:blip r:embed="rId11" cstate="screen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92709" y="2210698"/>
            <a:ext cx="266700" cy="40005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C85BF36-D8F5-46A9-9D05-D88D04F1A580}"/>
              </a:ext>
            </a:extLst>
          </p:cNvPr>
          <p:cNvSpPr txBox="1"/>
          <p:nvPr/>
        </p:nvSpPr>
        <p:spPr>
          <a:xfrm>
            <a:off x="2361649" y="1302315"/>
            <a:ext cx="43291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 tham gia ở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just"/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vui chơi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ngoài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just"/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đỡ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gia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 khi ở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1F8A89-FDD9-434A-B7FB-BC4B9B0A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34" y="1449713"/>
            <a:ext cx="3148079" cy="424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324"/>
              <a:ext cx="20180" cy="12060"/>
              <a:chOff x="-613" y="-324"/>
              <a:chExt cx="20180" cy="1206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324"/>
                <a:ext cx="20180" cy="12060"/>
                <a:chOff x="-613" y="-324"/>
                <a:chExt cx="20180" cy="12060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324"/>
                  <a:ext cx="20180" cy="12061"/>
                  <a:chOff x="-28" y="0"/>
                  <a:chExt cx="19556" cy="11695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437" y="8023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636" y="18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5362" cy="9499"/>
                <a:chOff x="1556" y="392"/>
                <a:chExt cx="15362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5362" cy="8286"/>
                  <a:chOff x="2107" y="864"/>
                  <a:chExt cx="15362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2" name="组合 41"/>
          <p:cNvGrpSpPr/>
          <p:nvPr/>
        </p:nvGrpSpPr>
        <p:grpSpPr>
          <a:xfrm>
            <a:off x="2089150" y="1364615"/>
            <a:ext cx="3808150" cy="708025"/>
            <a:chOff x="2871" y="3667"/>
            <a:chExt cx="5997" cy="1115"/>
          </a:xfrm>
        </p:grpSpPr>
        <p:pic>
          <p:nvPicPr>
            <p:cNvPr id="43" name="图形 12"/>
            <p:cNvPicPr>
              <a:picLocks noChangeAspect="1"/>
            </p:cNvPicPr>
            <p:nvPr/>
          </p:nvPicPr>
          <p:blipFill>
            <a:blip r:embed="rId13" cstate="screen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871" y="3715"/>
              <a:ext cx="420" cy="630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3609" y="3667"/>
              <a:ext cx="5259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>
                  <a:solidFill>
                    <a:srgbClr val="19A429"/>
                  </a:solidFill>
                  <a:latin typeface="HP-087" panose="020B0803050302020204" pitchFamily="34" charset="0"/>
                  <a:cs typeface="Arial Rounded MT Bold" panose="020F0704030504030204" charset="0"/>
                  <a:sym typeface="+mn-lt"/>
                </a:rPr>
                <a:t>Kết</a:t>
              </a:r>
              <a:r>
                <a:rPr lang="en-US" altLang="zh-CN" sz="4000" b="1" dirty="0">
                  <a:solidFill>
                    <a:srgbClr val="19A429"/>
                  </a:solidFill>
                  <a:latin typeface="HP-087" panose="020B0803050302020204" pitchFamily="34" charset="0"/>
                  <a:cs typeface="Arial Rounded MT Bold" panose="020F070403050403020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rgbClr val="19A429"/>
                  </a:solidFill>
                  <a:latin typeface="HP-087" panose="020B0803050302020204" pitchFamily="34" charset="0"/>
                  <a:cs typeface="Arial Rounded MT Bold" panose="020F0704030504030204" charset="0"/>
                  <a:sym typeface="+mn-lt"/>
                </a:rPr>
                <a:t>luận</a:t>
              </a:r>
              <a:endParaRPr lang="en-US" altLang="zh-CN" sz="4000" b="1" dirty="0">
                <a:solidFill>
                  <a:srgbClr val="19A429"/>
                </a:solidFill>
                <a:latin typeface="HP-087" panose="020B0803050302020204" pitchFamily="34" charset="0"/>
                <a:cs typeface="Arial Rounded MT Bold" panose="020F0704030504030204" charset="0"/>
                <a:sym typeface="+mn-lt"/>
              </a:endParaRPr>
            </a:p>
          </p:txBody>
        </p:sp>
      </p:grpSp>
      <p:sp>
        <p:nvSpPr>
          <p:cNvPr id="2" name="ïṩľïḋê"/>
          <p:cNvSpPr/>
          <p:nvPr/>
        </p:nvSpPr>
        <p:spPr>
          <a:xfrm>
            <a:off x="5125044" y="1364616"/>
            <a:ext cx="6078896" cy="4249972"/>
          </a:xfrm>
          <a:prstGeom prst="snip2DiagRect">
            <a:avLst/>
          </a:prstGeom>
          <a:solidFill>
            <a:srgbClr val="FFBEEE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59854" y="1606908"/>
            <a:ext cx="54889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Trong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một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ngày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,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mỗi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người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đều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thực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hiện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nhiều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công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việc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,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hoạt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động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khác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nhau.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Để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mỗi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ngày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trôi qua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có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ý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nghĩa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hơn,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chúng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ta nên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làm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nhiều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việc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có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ích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cho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bản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thân, gia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đình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,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xã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hội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bằng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cách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sắp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xếp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các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hoạt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động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, công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việc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theo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một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thời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gian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nhất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định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và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cố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gắng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hoàn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thanh công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việc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đó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theo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đúng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kế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 </a:t>
            </a:r>
            <a:r>
              <a:rPr lang="vi-VN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hoạch</a:t>
            </a:r>
            <a:r>
              <a:rPr lang="vi-VN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+mn-lt"/>
            </a:endParaRPr>
          </a:p>
        </p:txBody>
      </p:sp>
      <p:pic>
        <p:nvPicPr>
          <p:cNvPr id="3" name="图片 2" descr="图层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1075" y="2516713"/>
            <a:ext cx="3496945" cy="3262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212270" y="5651279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3.png图片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536055" y="528320"/>
            <a:ext cx="3540760" cy="541337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238437" y="2056592"/>
            <a:ext cx="4438015" cy="1747520"/>
            <a:chOff x="2511" y="3138"/>
            <a:chExt cx="6989" cy="2752"/>
          </a:xfrm>
        </p:grpSpPr>
        <p:sp>
          <p:nvSpPr>
            <p:cNvPr id="4" name="文本框 3"/>
            <p:cNvSpPr txBox="1"/>
            <p:nvPr/>
          </p:nvSpPr>
          <p:spPr>
            <a:xfrm>
              <a:off x="2511" y="3569"/>
              <a:ext cx="6989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>
                  <a:solidFill>
                    <a:srgbClr val="00B050"/>
                  </a:solidFill>
                  <a:latin typeface="HP-087" panose="020B0803050302020204" pitchFamily="34" charset="0"/>
                  <a:cs typeface="Arial Rounded MT Bold" panose="020F0704030504030204" charset="0"/>
                  <a:sym typeface="+mn-lt"/>
                </a:rPr>
                <a:t>Hoạt động 2</a:t>
              </a:r>
              <a:endParaRPr lang="en-US" altLang="zh-CN" sz="4400" b="1" dirty="0">
                <a:solidFill>
                  <a:srgbClr val="00B050"/>
                </a:solidFill>
                <a:latin typeface="HP-087" panose="020B0803050302020204" pitchFamily="34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366" y="3138"/>
              <a:ext cx="5334" cy="348"/>
            </a:xfrm>
            <a:prstGeom prst="rect">
              <a:avLst/>
            </a:prstGeom>
          </p:spPr>
        </p:pic>
        <p:sp>
          <p:nvSpPr>
            <p:cNvPr id="6" name="Synergistically utilize technically sound portals with frictionless chains. Dramatically customize…"/>
            <p:cNvSpPr txBox="1"/>
            <p:nvPr/>
          </p:nvSpPr>
          <p:spPr>
            <a:xfrm>
              <a:off x="3171" y="5013"/>
              <a:ext cx="5603" cy="87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2800" b="1" dirty="0">
                  <a:solidFill>
                    <a:srgbClr val="FF0000"/>
                  </a:solidFill>
                  <a:effectLst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Lập thời gian biểu.</a:t>
              </a:r>
              <a:endParaRPr lang="en-US" sz="3200" kern="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+mn-lt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993740-66BA-4DAF-A6A9-B12E92AEC9EB}"/>
              </a:ext>
            </a:extLst>
          </p:cNvPr>
          <p:cNvSpPr txBox="1"/>
          <p:nvPr/>
        </p:nvSpPr>
        <p:spPr>
          <a:xfrm>
            <a:off x="7156472" y="3726018"/>
            <a:ext cx="761208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5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lang="vi-VN" sz="54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42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324"/>
              <a:ext cx="20180" cy="12060"/>
              <a:chOff x="-613" y="-324"/>
              <a:chExt cx="20180" cy="1206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324"/>
                <a:ext cx="20180" cy="12060"/>
                <a:chOff x="-613" y="-324"/>
                <a:chExt cx="20180" cy="12060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324"/>
                  <a:ext cx="20180" cy="12061"/>
                  <a:chOff x="-28" y="0"/>
                  <a:chExt cx="19556" cy="11695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6124" y="6936"/>
                    <a:ext cx="3112" cy="3112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437" y="8023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636" y="18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335" y="392"/>
                <a:ext cx="15583" cy="9499"/>
                <a:chOff x="1335" y="392"/>
                <a:chExt cx="15583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335" y="431"/>
                  <a:ext cx="15583" cy="8072"/>
                  <a:chOff x="1886" y="864"/>
                  <a:chExt cx="15583" cy="8072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86" y="7395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B8D8020B-EB54-4430-B72C-66EA1DE8D5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8483" y="2421081"/>
            <a:ext cx="4796132" cy="335357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634D6DC-7B7D-4FC0-878A-F1BE1E0FF15E}"/>
              </a:ext>
            </a:extLst>
          </p:cNvPr>
          <p:cNvSpPr txBox="1"/>
          <p:nvPr/>
        </p:nvSpPr>
        <p:spPr>
          <a:xfrm>
            <a:off x="1836302" y="1106346"/>
            <a:ext cx="8047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Lập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gian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công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thân theo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gợi</a:t>
            </a:r>
            <a:r>
              <a:rPr lang="vi-VN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sau.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ADE5DB1-19D6-1F59-DDBB-ACAE55D7ED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9249" y="2483025"/>
            <a:ext cx="1811881" cy="121861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0A9641E1-F0B5-CDD4-435C-33C26DE5F3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9736" y="3585367"/>
            <a:ext cx="1884871" cy="129054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77D6CCD-421A-33EF-F14A-805E0CCB6D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82493" y="3880705"/>
            <a:ext cx="2002308" cy="136440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324</Words>
  <Application>Microsoft Office PowerPoint</Application>
  <PresentationFormat>Widescreen</PresentationFormat>
  <Paragraphs>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Arial-Rounded</vt:lpstr>
      <vt:lpstr>AvantGarde</vt:lpstr>
      <vt:lpstr>Calibri</vt:lpstr>
      <vt:lpstr>HP-087</vt:lpstr>
      <vt:lpstr>Times New Roman</vt:lpstr>
      <vt:lpstr>office</vt:lpstr>
      <vt:lpstr>自定义设计方案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/>
  <cp:lastModifiedBy>Hà Nguyễn Thị Thu</cp:lastModifiedBy>
  <cp:revision>17</cp:revision>
  <dcterms:created xsi:type="dcterms:W3CDTF">2021-12-17T07:20:22Z</dcterms:created>
  <dcterms:modified xsi:type="dcterms:W3CDTF">2022-10-30T13:05:02Z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D5C10C241FD2461CBB2FE286B5FF0AE3</vt:lpwstr>
  </property>
  <property fmtid="{D5CDD505-2E9C-101B-9397-08002B2CF9AE}" pid="3" name="KSOProductBuildVer">
    <vt:lpwstr>2052-11.1.0.11194</vt:lpwstr>
  </property>
</Properties>
</file>