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10" r:id="rId2"/>
    <p:sldMasterId id="2147483723" r:id="rId3"/>
    <p:sldMasterId id="2147483799" r:id="rId4"/>
    <p:sldMasterId id="2147483811" r:id="rId5"/>
    <p:sldMasterId id="2147483837" r:id="rId6"/>
  </p:sldMasterIdLst>
  <p:notesMasterIdLst>
    <p:notesMasterId r:id="rId23"/>
  </p:notesMasterIdLst>
  <p:handoutMasterIdLst>
    <p:handoutMasterId r:id="rId24"/>
  </p:handoutMasterIdLst>
  <p:sldIdLst>
    <p:sldId id="314" r:id="rId7"/>
    <p:sldId id="379" r:id="rId8"/>
    <p:sldId id="385" r:id="rId9"/>
    <p:sldId id="364" r:id="rId10"/>
    <p:sldId id="383" r:id="rId11"/>
    <p:sldId id="388" r:id="rId12"/>
    <p:sldId id="373" r:id="rId13"/>
    <p:sldId id="389" r:id="rId14"/>
    <p:sldId id="391" r:id="rId15"/>
    <p:sldId id="367" r:id="rId16"/>
    <p:sldId id="390" r:id="rId17"/>
    <p:sldId id="366" r:id="rId18"/>
    <p:sldId id="384" r:id="rId19"/>
    <p:sldId id="375" r:id="rId20"/>
    <p:sldId id="386" r:id="rId21"/>
    <p:sldId id="387" r:id="rId22"/>
  </p:sldIdLst>
  <p:sldSz cx="12161838"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0F0F0"/>
    <a:srgbClr val="ABE5F3"/>
    <a:srgbClr val="22A146"/>
    <a:srgbClr val="F75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0586" autoAdjust="0"/>
  </p:normalViewPr>
  <p:slideViewPr>
    <p:cSldViewPr>
      <p:cViewPr varScale="1">
        <p:scale>
          <a:sx n="57" d="100"/>
          <a:sy n="57" d="100"/>
        </p:scale>
        <p:origin x="460" y="44"/>
      </p:cViewPr>
      <p:guideLst>
        <p:guide orient="horz" pos="2160"/>
        <p:guide pos="3831"/>
      </p:guideLst>
    </p:cSldViewPr>
  </p:slideViewPr>
  <p:notesTextViewPr>
    <p:cViewPr>
      <p:scale>
        <a:sx n="1" d="1"/>
        <a:sy n="1" d="1"/>
      </p:scale>
      <p:origin x="0" y="0"/>
    </p:cViewPr>
  </p:notesTextViewPr>
  <p:notesViewPr>
    <p:cSldViewPr>
      <p:cViewPr varScale="1">
        <p:scale>
          <a:sx n="75" d="100"/>
          <a:sy n="75" d="100"/>
        </p:scale>
        <p:origin x="-1938" y="-84"/>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871F8849-1FDC-487B-BA80-CCAE9F984714}" type="datetimeFigureOut">
              <a:rPr lang="en-US" smtClean="0"/>
              <a:t>10/23/2022</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55297F20-B4D2-472C-A2DA-E1BABC4EB587}" type="slidenum">
              <a:rPr lang="en-US" smtClean="0"/>
              <a:t>‹#›</a:t>
            </a:fld>
            <a:endParaRPr lang="en-US"/>
          </a:p>
        </p:txBody>
      </p:sp>
    </p:spTree>
    <p:extLst>
      <p:ext uri="{BB962C8B-B14F-4D97-AF65-F5344CB8AC3E}">
        <p14:creationId xmlns:p14="http://schemas.microsoft.com/office/powerpoint/2010/main" val="3375500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B238D6C3-99D5-4460-B12C-E48AB0D60F85}" type="datetimeFigureOut">
              <a:rPr lang="en-US" smtClean="0"/>
              <a:t>10/23/2022</a:t>
            </a:fld>
            <a:endParaRPr lang="en-US"/>
          </a:p>
        </p:txBody>
      </p:sp>
      <p:sp>
        <p:nvSpPr>
          <p:cNvPr id="4" name="Slide Image Placeholder 3"/>
          <p:cNvSpPr>
            <a:spLocks noGrp="1" noRot="1" noChangeAspect="1"/>
          </p:cNvSpPr>
          <p:nvPr>
            <p:ph type="sldImg" idx="2"/>
          </p:nvPr>
        </p:nvSpPr>
        <p:spPr>
          <a:xfrm>
            <a:off x="2292350" y="514350"/>
            <a:ext cx="45593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F6C99FB4-0FF6-4222-9BB1-FCC75A89D83B}" type="slidenum">
              <a:rPr lang="en-US" smtClean="0"/>
              <a:t>‹#›</a:t>
            </a:fld>
            <a:endParaRPr lang="en-US"/>
          </a:p>
        </p:txBody>
      </p:sp>
    </p:spTree>
    <p:extLst>
      <p:ext uri="{BB962C8B-B14F-4D97-AF65-F5344CB8AC3E}">
        <p14:creationId xmlns:p14="http://schemas.microsoft.com/office/powerpoint/2010/main" val="278746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a:p>
            <a:endParaRPr lang="zh-CN" altLang="en-US" dirty="0"/>
          </a:p>
        </p:txBody>
      </p:sp>
      <p:sp>
        <p:nvSpPr>
          <p:cNvPr id="4" name="灯片编号占位符 3"/>
          <p:cNvSpPr>
            <a:spLocks noGrp="1"/>
          </p:cNvSpPr>
          <p:nvPr>
            <p:ph type="sldNum" sz="quarter" idx="10"/>
          </p:nvPr>
        </p:nvSpPr>
        <p:spPr/>
        <p:txBody>
          <a:bodyPr/>
          <a:lstStyle/>
          <a:p>
            <a:fld id="{84F9454C-C74F-4488-8342-D9513523422E}" type="slidenum">
              <a:rPr lang="zh-CN" altLang="en-US">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020307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4F9454C-C74F-4488-8342-D9513523422E}" type="slidenum">
              <a:rPr lang="zh-CN" altLang="en-US">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103526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a:p>
            <a:endParaRPr lang="zh-CN" altLang="en-US" dirty="0"/>
          </a:p>
        </p:txBody>
      </p:sp>
      <p:sp>
        <p:nvSpPr>
          <p:cNvPr id="4" name="灯片编号占位符 3"/>
          <p:cNvSpPr>
            <a:spLocks noGrp="1"/>
          </p:cNvSpPr>
          <p:nvPr>
            <p:ph type="sldNum" sz="quarter" idx="10"/>
          </p:nvPr>
        </p:nvSpPr>
        <p:spPr/>
        <p:txBody>
          <a:bodyPr/>
          <a:lstStyle/>
          <a:p>
            <a:fld id="{84F9454C-C74F-4488-8342-D9513523422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726650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4</a:t>
            </a:fld>
            <a:endParaRPr lang="en-US"/>
          </a:p>
        </p:txBody>
      </p:sp>
    </p:spTree>
    <p:extLst>
      <p:ext uri="{BB962C8B-B14F-4D97-AF65-F5344CB8AC3E}">
        <p14:creationId xmlns:p14="http://schemas.microsoft.com/office/powerpoint/2010/main" val="437395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5</a:t>
            </a:fld>
            <a:endParaRPr lang="en-US"/>
          </a:p>
        </p:txBody>
      </p:sp>
    </p:spTree>
    <p:extLst>
      <p:ext uri="{BB962C8B-B14F-4D97-AF65-F5344CB8AC3E}">
        <p14:creationId xmlns:p14="http://schemas.microsoft.com/office/powerpoint/2010/main" val="3866496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2350" y="514350"/>
            <a:ext cx="45593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2FDF0C0-43DC-4471-BE73-F26432E897CE}" type="slidenum">
              <a:rPr lang="zh-CN" altLang="en-US" smtClean="0">
                <a:solidFill>
                  <a:prstClr val="black"/>
                </a:solidFill>
                <a:ea typeface="宋体"/>
              </a:rPr>
              <a:pPr/>
              <a:t>7</a:t>
            </a:fld>
            <a:endParaRPr lang="zh-CN" altLang="en-US">
              <a:solidFill>
                <a:prstClr val="black"/>
              </a:solidFill>
              <a:ea typeface="宋体"/>
            </a:endParaRPr>
          </a:p>
        </p:txBody>
      </p:sp>
    </p:spTree>
    <p:extLst>
      <p:ext uri="{BB962C8B-B14F-4D97-AF65-F5344CB8AC3E}">
        <p14:creationId xmlns:p14="http://schemas.microsoft.com/office/powerpoint/2010/main" val="1809450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2350" y="514350"/>
            <a:ext cx="45593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BF950F-CACE-42B0-A0E9-587D41DEEA7D}" type="slidenum">
              <a:rPr lang="zh-CN" altLang="en-US" smtClean="0"/>
              <a:t>8</a:t>
            </a:fld>
            <a:endParaRPr lang="zh-CN" altLang="en-US"/>
          </a:p>
        </p:txBody>
      </p:sp>
    </p:spTree>
    <p:extLst>
      <p:ext uri="{BB962C8B-B14F-4D97-AF65-F5344CB8AC3E}">
        <p14:creationId xmlns:p14="http://schemas.microsoft.com/office/powerpoint/2010/main" val="3483380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2350" y="514350"/>
            <a:ext cx="45593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BF950F-CACE-42B0-A0E9-587D41DEEA7D}" type="slidenum">
              <a:rPr lang="zh-CN" altLang="en-US" smtClean="0"/>
              <a:t>10</a:t>
            </a:fld>
            <a:endParaRPr lang="zh-CN" altLang="en-US"/>
          </a:p>
        </p:txBody>
      </p:sp>
    </p:spTree>
    <p:extLst>
      <p:ext uri="{BB962C8B-B14F-4D97-AF65-F5344CB8AC3E}">
        <p14:creationId xmlns:p14="http://schemas.microsoft.com/office/powerpoint/2010/main" val="3807570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2350" y="514350"/>
            <a:ext cx="45593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772490-676B-4287-AD1F-63873F1EA647}"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309346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30721"/>
          <p:cNvSpPr>
            <a:spLocks noGrp="1" noRot="1" noChangeAspect="1" noTextEdit="1"/>
          </p:cNvSpPr>
          <p:nvPr>
            <p:ph type="sldImg"/>
          </p:nvPr>
        </p:nvSpPr>
        <p:spPr>
          <a:xfrm>
            <a:off x="2292350" y="514350"/>
            <a:ext cx="4559300" cy="2571750"/>
          </a:xfrm>
          <a:ln/>
        </p:spPr>
      </p:sp>
      <p:sp>
        <p:nvSpPr>
          <p:cNvPr id="30723" name="文本占位符 30722"/>
          <p:cNvSpPr>
            <a:spLocks noGrp="1"/>
          </p:cNvSpPr>
          <p:nvPr>
            <p:ph type="body" idx="1"/>
          </p:nvPr>
        </p:nvSpPr>
        <p:spPr>
          <a:ln/>
        </p:spPr>
        <p:txBody>
          <a:bodyPr/>
          <a:lstStyle/>
          <a:p>
            <a:endParaRPr lang="en-US"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13</a:t>
            </a:fld>
            <a:endParaRPr lang="zh-CN" altLang="en-US" dirty="0">
              <a:solidFill>
                <a:prstClr val="black"/>
              </a:solidFill>
            </a:endParaRPr>
          </a:p>
        </p:txBody>
      </p:sp>
    </p:spTree>
    <p:extLst>
      <p:ext uri="{BB962C8B-B14F-4D97-AF65-F5344CB8AC3E}">
        <p14:creationId xmlns:p14="http://schemas.microsoft.com/office/powerpoint/2010/main" val="1309617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2350" y="514350"/>
            <a:ext cx="45593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2904590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813" y="2130431"/>
            <a:ext cx="10336212" cy="1470025"/>
          </a:xfrm>
        </p:spPr>
        <p:txBody>
          <a:bodyPr/>
          <a:lstStyle/>
          <a:p>
            <a:r>
              <a:rPr lang="en-US"/>
              <a:t>Click to edit Master title style</a:t>
            </a:r>
          </a:p>
        </p:txBody>
      </p:sp>
      <p:sp>
        <p:nvSpPr>
          <p:cNvPr id="3" name="Subtitle 2"/>
          <p:cNvSpPr>
            <a:spLocks noGrp="1"/>
          </p:cNvSpPr>
          <p:nvPr>
            <p:ph type="subTitle" idx="1"/>
          </p:nvPr>
        </p:nvSpPr>
        <p:spPr>
          <a:xfrm>
            <a:off x="1824041" y="3886200"/>
            <a:ext cx="8513762"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FDF97E-1EB6-47B1-94E5-B72785BCF2E5}"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270AD-0929-48AD-9668-7A3C736CAE3C}" type="slidenum">
              <a:rPr lang="en-US" smtClean="0"/>
              <a:t>‹#›</a:t>
            </a:fld>
            <a:endParaRPr lang="en-US"/>
          </a:p>
        </p:txBody>
      </p:sp>
    </p:spTree>
    <p:extLst>
      <p:ext uri="{BB962C8B-B14F-4D97-AF65-F5344CB8AC3E}">
        <p14:creationId xmlns:p14="http://schemas.microsoft.com/office/powerpoint/2010/main" val="290683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FDF97E-1EB6-47B1-94E5-B72785BCF2E5}"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270AD-0929-48AD-9668-7A3C736CAE3C}" type="slidenum">
              <a:rPr lang="en-US" smtClean="0"/>
              <a:t>‹#›</a:t>
            </a:fld>
            <a:endParaRPr lang="en-US"/>
          </a:p>
        </p:txBody>
      </p:sp>
    </p:spTree>
    <p:extLst>
      <p:ext uri="{BB962C8B-B14F-4D97-AF65-F5344CB8AC3E}">
        <p14:creationId xmlns:p14="http://schemas.microsoft.com/office/powerpoint/2010/main" val="3044355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563" y="274644"/>
            <a:ext cx="2735262"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16" y="274644"/>
            <a:ext cx="8058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FDF97E-1EB6-47B1-94E5-B72785BCF2E5}"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270AD-0929-48AD-9668-7A3C736CAE3C}" type="slidenum">
              <a:rPr lang="en-US" smtClean="0"/>
              <a:t>‹#›</a:t>
            </a:fld>
            <a:endParaRPr lang="en-US"/>
          </a:p>
        </p:txBody>
      </p:sp>
    </p:spTree>
    <p:extLst>
      <p:ext uri="{BB962C8B-B14F-4D97-AF65-F5344CB8AC3E}">
        <p14:creationId xmlns:p14="http://schemas.microsoft.com/office/powerpoint/2010/main" val="210468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61838"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3835" y="2528971"/>
            <a:ext cx="3624381"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60779" y="1354415"/>
            <a:ext cx="4667106"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6377" y="131205"/>
            <a:ext cx="9547851"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6575" y="4979321"/>
            <a:ext cx="279449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1050" y="441609"/>
            <a:ext cx="3026038"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618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61838"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3616"/>
          <a:stretch/>
        </p:blipFill>
        <p:spPr>
          <a:xfrm>
            <a:off x="3632966" y="182880"/>
            <a:ext cx="8888201"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7683" y="3032146"/>
            <a:ext cx="3026038"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1181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61838"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3835" y="2528971"/>
            <a:ext cx="3624381"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60779" y="1354415"/>
            <a:ext cx="4667106"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1651" y="547782"/>
            <a:ext cx="2268740"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1365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61838"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29285" y="182880"/>
            <a:ext cx="2268740"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6566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61838"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5626" y="547254"/>
            <a:ext cx="9978234"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3667" y="182880"/>
            <a:ext cx="2268740"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21379" y="4156370"/>
            <a:ext cx="2811013" cy="3420899"/>
          </a:xfrm>
          <a:prstGeom prst="rect">
            <a:avLst/>
          </a:prstGeom>
        </p:spPr>
      </p:pic>
    </p:spTree>
    <p:extLst>
      <p:ext uri="{BB962C8B-B14F-4D97-AF65-F5344CB8AC3E}">
        <p14:creationId xmlns:p14="http://schemas.microsoft.com/office/powerpoint/2010/main" val="232427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61838" cy="6675120"/>
          </a:xfrm>
          <a:prstGeom prst="rect">
            <a:avLst/>
          </a:prstGeom>
        </p:spPr>
      </p:pic>
    </p:spTree>
    <p:extLst>
      <p:ext uri="{BB962C8B-B14F-4D97-AF65-F5344CB8AC3E}">
        <p14:creationId xmlns:p14="http://schemas.microsoft.com/office/powerpoint/2010/main" val="379077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61838"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5626" y="547254"/>
            <a:ext cx="9978234"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662" y="2804671"/>
            <a:ext cx="3481046"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29285" y="182880"/>
            <a:ext cx="2268740"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6681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61838"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3835" y="2528971"/>
            <a:ext cx="3624381"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60779" y="1354415"/>
            <a:ext cx="4667106"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6575" y="22867"/>
            <a:ext cx="9408688"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6575" y="4979321"/>
            <a:ext cx="2794496" cy="1796076"/>
          </a:xfrm>
          <a:prstGeom prst="rect">
            <a:avLst/>
          </a:prstGeom>
        </p:spPr>
      </p:pic>
    </p:spTree>
    <p:extLst>
      <p:ext uri="{BB962C8B-B14F-4D97-AF65-F5344CB8AC3E}">
        <p14:creationId xmlns:p14="http://schemas.microsoft.com/office/powerpoint/2010/main" val="206885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FDF97E-1EB6-47B1-94E5-B72785BCF2E5}"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270AD-0929-48AD-9668-7A3C736CAE3C}" type="slidenum">
              <a:rPr lang="en-US" smtClean="0"/>
              <a:t>‹#›</a:t>
            </a:fld>
            <a:endParaRPr lang="en-US"/>
          </a:p>
        </p:txBody>
      </p:sp>
    </p:spTree>
    <p:extLst>
      <p:ext uri="{BB962C8B-B14F-4D97-AF65-F5344CB8AC3E}">
        <p14:creationId xmlns:p14="http://schemas.microsoft.com/office/powerpoint/2010/main" val="3182420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61838"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0050" y="422910"/>
            <a:ext cx="10181739"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50162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807692"/>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7"/>
            <a:ext cx="2736414" cy="365125"/>
          </a:xfrm>
          <a:prstGeom prst="rect">
            <a:avLst/>
          </a:prstGeom>
        </p:spPr>
        <p:txBody>
          <a:bodyPr/>
          <a:lstStyle/>
          <a:p>
            <a:fld id="{0D97D2F0-408F-4027-B3A3-DAD63533FFB2}" type="datetimeFigureOut">
              <a:rPr lang="zh-CN" altLang="en-US" smtClean="0"/>
              <a:t>2022/10/23</a:t>
            </a:fld>
            <a:endParaRPr lang="zh-CN" altLang="en-US"/>
          </a:p>
        </p:txBody>
      </p:sp>
      <p:sp>
        <p:nvSpPr>
          <p:cNvPr id="4" name="页脚占位符 3"/>
          <p:cNvSpPr>
            <a:spLocks noGrp="1"/>
          </p:cNvSpPr>
          <p:nvPr>
            <p:ph type="ftr" sz="quarter" idx="11"/>
          </p:nvPr>
        </p:nvSpPr>
        <p:spPr>
          <a:xfrm>
            <a:off x="4028609" y="6356357"/>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7"/>
            <a:ext cx="2736414" cy="365125"/>
          </a:xfrm>
          <a:prstGeom prst="rect">
            <a:avLst/>
          </a:prstGeom>
        </p:spPr>
        <p:txBody>
          <a:bodyPr/>
          <a:lstStyle/>
          <a:p>
            <a:fld id="{0F438409-8EB2-43AF-96DD-A6929DA16589}" type="slidenum">
              <a:rPr lang="zh-CN" altLang="en-US" smtClean="0"/>
              <a:t>‹#›</a:t>
            </a:fld>
            <a:endParaRPr lang="zh-CN" altLang="en-US"/>
          </a:p>
        </p:txBody>
      </p:sp>
    </p:spTree>
    <p:extLst>
      <p:ext uri="{BB962C8B-B14F-4D97-AF65-F5344CB8AC3E}">
        <p14:creationId xmlns:p14="http://schemas.microsoft.com/office/powerpoint/2010/main" val="563686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021270" y="180804"/>
            <a:ext cx="10126357" cy="648000"/>
          </a:xfrm>
          <a:prstGeom prst="rect">
            <a:avLst/>
          </a:prstGeom>
        </p:spPr>
        <p:txBody>
          <a:bodyPr>
            <a:normAutofit/>
          </a:bodyPr>
          <a:lstStyle>
            <a:lvl1pPr algn="ctr">
              <a:defRPr sz="3600"/>
            </a:lvl1pPr>
          </a:lstStyle>
          <a:p>
            <a:r>
              <a:rPr lang="zh-CN" altLang="en-US" dirty="0"/>
              <a:t>单击此处编辑标题</a:t>
            </a:r>
          </a:p>
        </p:txBody>
      </p:sp>
      <p:sp>
        <p:nvSpPr>
          <p:cNvPr id="3" name="内容占位符 2"/>
          <p:cNvSpPr>
            <a:spLocks noGrp="1"/>
          </p:cNvSpPr>
          <p:nvPr>
            <p:ph idx="1"/>
          </p:nvPr>
        </p:nvSpPr>
        <p:spPr>
          <a:xfrm>
            <a:off x="1021270" y="1548461"/>
            <a:ext cx="10126357" cy="3211108"/>
          </a:xfrm>
          <a:prstGeom prst="rect">
            <a:avLst/>
          </a:prstGeom>
        </p:spPr>
        <p:txBody>
          <a:bodyPr>
            <a:normAutofit/>
          </a:bodyPr>
          <a:lstStyle>
            <a:lvl1pPr marL="342900" indent="-342900" algn="l">
              <a:buFont typeface="Arial" panose="020B0604020202020204" pitchFamily="34" charset="0"/>
              <a:buChar char="•"/>
              <a:defRPr/>
            </a:lvl1pPr>
          </a:lstStyle>
          <a:p>
            <a:pPr lvl="0"/>
            <a:r>
              <a:rPr lang="zh-CN" altLang="en-US" dirty="0"/>
              <a:t>单击此处编辑母版文本样式</a:t>
            </a:r>
          </a:p>
        </p:txBody>
      </p:sp>
      <p:sp>
        <p:nvSpPr>
          <p:cNvPr id="4" name="日期占位符 3"/>
          <p:cNvSpPr>
            <a:spLocks noGrp="1"/>
          </p:cNvSpPr>
          <p:nvPr>
            <p:ph type="dt" sz="half" idx="10"/>
          </p:nvPr>
        </p:nvSpPr>
        <p:spPr>
          <a:xfrm>
            <a:off x="836126" y="6356357"/>
            <a:ext cx="2736414" cy="365125"/>
          </a:xfrm>
          <a:prstGeom prst="rect">
            <a:avLst/>
          </a:prstGeom>
        </p:spPr>
        <p:txBody>
          <a:bodyPr>
            <a:normAutofit/>
          </a:bodyPr>
          <a:lstStyle/>
          <a:p>
            <a:fld id="{0D97D2F0-408F-4027-B3A3-DAD63533FFB2}" type="datetimeFigureOut">
              <a:rPr lang="zh-CN" altLang="en-US" smtClean="0"/>
              <a:t>2022/10/23</a:t>
            </a:fld>
            <a:endParaRPr lang="zh-CN" altLang="en-US"/>
          </a:p>
        </p:txBody>
      </p:sp>
      <p:sp>
        <p:nvSpPr>
          <p:cNvPr id="5" name="页脚占位符 4"/>
          <p:cNvSpPr>
            <a:spLocks noGrp="1"/>
          </p:cNvSpPr>
          <p:nvPr>
            <p:ph type="ftr" sz="quarter" idx="11"/>
          </p:nvPr>
        </p:nvSpPr>
        <p:spPr>
          <a:xfrm>
            <a:off x="4028609" y="6356357"/>
            <a:ext cx="4104620" cy="365125"/>
          </a:xfrm>
          <a:prstGeom prst="rect">
            <a:avLst/>
          </a:prstGeom>
        </p:spPr>
        <p:txBody>
          <a:bodyPr>
            <a:normAutofit/>
          </a:bodyPr>
          <a:lstStyle/>
          <a:p>
            <a:endParaRPr lang="zh-CN" altLang="en-US"/>
          </a:p>
        </p:txBody>
      </p:sp>
      <p:sp>
        <p:nvSpPr>
          <p:cNvPr id="6" name="灯片编号占位符 5"/>
          <p:cNvSpPr>
            <a:spLocks noGrp="1"/>
          </p:cNvSpPr>
          <p:nvPr>
            <p:ph type="sldNum" sz="quarter" idx="12"/>
          </p:nvPr>
        </p:nvSpPr>
        <p:spPr>
          <a:xfrm>
            <a:off x="8589298" y="6356357"/>
            <a:ext cx="2736414" cy="365125"/>
          </a:xfrm>
          <a:prstGeom prst="rect">
            <a:avLst/>
          </a:prstGeom>
        </p:spPr>
        <p:txBody>
          <a:bodyPr>
            <a:normAutofit/>
          </a:bodyPr>
          <a:lstStyle/>
          <a:p>
            <a:fld id="{0F438409-8EB2-43AF-96DD-A6929DA16589}" type="slidenum">
              <a:rPr lang="zh-CN" altLang="en-US" smtClean="0"/>
              <a:t>‹#›</a:t>
            </a:fld>
            <a:endParaRPr lang="zh-CN" altLang="en-US"/>
          </a:p>
        </p:txBody>
      </p:sp>
      <p:sp>
        <p:nvSpPr>
          <p:cNvPr id="9" name="五角星 8"/>
          <p:cNvSpPr/>
          <p:nvPr/>
        </p:nvSpPr>
        <p:spPr>
          <a:xfrm>
            <a:off x="758641" y="373166"/>
            <a:ext cx="262625" cy="263276"/>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b="0" i="0" dirty="0">
              <a:latin typeface="inpin heiti" charset="-122"/>
              <a:ea typeface="inpin heiti" charset="-122"/>
              <a:cs typeface="inpin heiti" charset="-122"/>
              <a:sym typeface="+mn-lt"/>
            </a:endParaRPr>
          </a:p>
        </p:txBody>
      </p:sp>
      <p:sp>
        <p:nvSpPr>
          <p:cNvPr id="10" name="五角星 9"/>
          <p:cNvSpPr/>
          <p:nvPr/>
        </p:nvSpPr>
        <p:spPr>
          <a:xfrm>
            <a:off x="11147623" y="373166"/>
            <a:ext cx="262625" cy="263276"/>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b="0" i="0" dirty="0">
              <a:latin typeface="inpin heiti" charset="-122"/>
              <a:ea typeface="inpin heiti" charset="-122"/>
              <a:cs typeface="inpin heiti" charset="-122"/>
              <a:sym typeface="+mn-lt"/>
            </a:endParaRPr>
          </a:p>
        </p:txBody>
      </p:sp>
      <p:sp>
        <p:nvSpPr>
          <p:cNvPr id="11" name="五角星 10"/>
          <p:cNvSpPr/>
          <p:nvPr/>
        </p:nvSpPr>
        <p:spPr>
          <a:xfrm>
            <a:off x="910664" y="525566"/>
            <a:ext cx="262625" cy="263276"/>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b="0" i="0" dirty="0">
              <a:latin typeface="inpin heiti" charset="-122"/>
              <a:ea typeface="inpin heiti" charset="-122"/>
              <a:cs typeface="inpin heiti" charset="-122"/>
              <a:sym typeface="+mn-lt"/>
            </a:endParaRPr>
          </a:p>
        </p:txBody>
      </p:sp>
      <p:sp>
        <p:nvSpPr>
          <p:cNvPr id="12" name="五角星 11"/>
          <p:cNvSpPr/>
          <p:nvPr/>
        </p:nvSpPr>
        <p:spPr>
          <a:xfrm>
            <a:off x="11299646" y="525566"/>
            <a:ext cx="262625" cy="263276"/>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b="0" i="0" dirty="0">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4023442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336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8370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245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497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4759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0230" y="1122363"/>
            <a:ext cx="9121379" cy="2387600"/>
          </a:xfrm>
        </p:spPr>
        <p:txBody>
          <a:bodyPr anchor="b"/>
          <a:lstStyle>
            <a:lvl1pPr algn="ctr">
              <a:defRPr sz="5985"/>
            </a:lvl1pPr>
          </a:lstStyle>
          <a:p>
            <a:r>
              <a:rPr lang="zh-CN" altLang="en-US"/>
              <a:t>单击此处编辑母版标题样式</a:t>
            </a:r>
          </a:p>
        </p:txBody>
      </p:sp>
      <p:sp>
        <p:nvSpPr>
          <p:cNvPr id="3" name="副标题 2"/>
          <p:cNvSpPr>
            <a:spLocks noGrp="1"/>
          </p:cNvSpPr>
          <p:nvPr>
            <p:ph type="subTitle" idx="1"/>
          </p:nvPr>
        </p:nvSpPr>
        <p:spPr>
          <a:xfrm>
            <a:off x="1520230" y="3602037"/>
            <a:ext cx="9121379" cy="1655763"/>
          </a:xfrm>
        </p:spPr>
        <p:txBody>
          <a:bodyPr/>
          <a:lstStyle>
            <a:lvl1pPr marL="0" indent="0" algn="ctr">
              <a:buNone/>
              <a:defRPr sz="2394"/>
            </a:lvl1pPr>
            <a:lvl2pPr marL="456057" indent="0" algn="ctr">
              <a:buNone/>
              <a:defRPr sz="1995"/>
            </a:lvl2pPr>
            <a:lvl3pPr marL="912114" indent="0" algn="ctr">
              <a:buNone/>
              <a:defRPr sz="1862"/>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9616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6192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438" y="4406906"/>
            <a:ext cx="103378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438" y="2906713"/>
            <a:ext cx="103378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FDF97E-1EB6-47B1-94E5-B72785BCF2E5}"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270AD-0929-48AD-9668-7A3C736CAE3C}" type="slidenum">
              <a:rPr lang="en-US" smtClean="0"/>
              <a:t>‹#›</a:t>
            </a:fld>
            <a:endParaRPr lang="en-US"/>
          </a:p>
        </p:txBody>
      </p:sp>
    </p:spTree>
    <p:extLst>
      <p:ext uri="{BB962C8B-B14F-4D97-AF65-F5344CB8AC3E}">
        <p14:creationId xmlns:p14="http://schemas.microsoft.com/office/powerpoint/2010/main" val="3478299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3" y="1709740"/>
            <a:ext cx="10489585" cy="2852737"/>
          </a:xfr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3"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862">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2121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60075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5"/>
            <a:ext cx="10489585" cy="1325563"/>
          </a:xfrm>
        </p:spPr>
        <p:txBody>
          <a:bodyPr/>
          <a:lstStyle/>
          <a:p>
            <a:r>
              <a:rPr lang="zh-CN" altLang="en-US"/>
              <a:t>单击此处编辑母版标题样式</a:t>
            </a:r>
          </a:p>
        </p:txBody>
      </p:sp>
      <p:sp>
        <p:nvSpPr>
          <p:cNvPr id="3" name="文本占位符 2"/>
          <p:cNvSpPr>
            <a:spLocks noGrp="1"/>
          </p:cNvSpPr>
          <p:nvPr>
            <p:ph type="body" idx="1"/>
          </p:nvPr>
        </p:nvSpPr>
        <p:spPr>
          <a:xfrm>
            <a:off x="837712" y="1681163"/>
            <a:ext cx="5145027" cy="823912"/>
          </a:xfrm>
        </p:spPr>
        <p:txBody>
          <a:bodyPr anchor="b"/>
          <a:lstStyle>
            <a:lvl1pPr marL="0" indent="0">
              <a:buNone/>
              <a:defRPr sz="2394" b="1"/>
            </a:lvl1pPr>
            <a:lvl2pPr marL="456057" indent="0">
              <a:buNone/>
              <a:defRPr sz="1995" b="1"/>
            </a:lvl2pPr>
            <a:lvl3pPr marL="912114" indent="0">
              <a:buNone/>
              <a:defRPr sz="1862"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2" y="2505075"/>
            <a:ext cx="514502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862"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31673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0844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62571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1"/>
            <a:ext cx="3922509" cy="3811588"/>
          </a:xfrm>
        </p:spPr>
        <p:txBody>
          <a:bodyPr/>
          <a:lstStyle>
            <a:lvl1pPr marL="0" indent="0">
              <a:buNone/>
              <a:defRPr sz="1596"/>
            </a:lvl1pPr>
            <a:lvl2pPr marL="456057" indent="0">
              <a:buNone/>
              <a:defRPr sz="1463"/>
            </a:lvl2pPr>
            <a:lvl3pPr marL="912114" indent="0">
              <a:buNone/>
              <a:defRPr sz="1197"/>
            </a:lvl3pPr>
            <a:lvl4pPr marL="1368171" indent="0">
              <a:buNone/>
              <a:defRPr sz="1064"/>
            </a:lvl4pPr>
            <a:lvl5pPr marL="1824228" indent="0">
              <a:buNone/>
              <a:defRPr sz="1064"/>
            </a:lvl5pPr>
            <a:lvl6pPr marL="2280285" indent="0">
              <a:buNone/>
              <a:defRPr sz="1064"/>
            </a:lvl6pPr>
            <a:lvl7pPr marL="2736342" indent="0">
              <a:buNone/>
              <a:defRPr sz="1064"/>
            </a:lvl7pPr>
            <a:lvl8pPr marL="3192399" indent="0">
              <a:buNone/>
              <a:defRPr sz="1064"/>
            </a:lvl8pPr>
            <a:lvl9pPr marL="3648456" indent="0">
              <a:buNone/>
              <a:defRPr sz="1064"/>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6853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1"/>
            <a:ext cx="3922509" cy="3811588"/>
          </a:xfrm>
        </p:spPr>
        <p:txBody>
          <a:bodyPr/>
          <a:lstStyle>
            <a:lvl1pPr marL="0" indent="0">
              <a:buNone/>
              <a:defRPr sz="1596"/>
            </a:lvl1pPr>
            <a:lvl2pPr marL="456057" indent="0">
              <a:buNone/>
              <a:defRPr sz="1463"/>
            </a:lvl2pPr>
            <a:lvl3pPr marL="912114" indent="0">
              <a:buNone/>
              <a:defRPr sz="1197"/>
            </a:lvl3pPr>
            <a:lvl4pPr marL="1368171" indent="0">
              <a:buNone/>
              <a:defRPr sz="1064"/>
            </a:lvl4pPr>
            <a:lvl5pPr marL="1824228" indent="0">
              <a:buNone/>
              <a:defRPr sz="1064"/>
            </a:lvl5pPr>
            <a:lvl6pPr marL="2280285" indent="0">
              <a:buNone/>
              <a:defRPr sz="1064"/>
            </a:lvl6pPr>
            <a:lvl7pPr marL="2736342" indent="0">
              <a:buNone/>
              <a:defRPr sz="1064"/>
            </a:lvl7pPr>
            <a:lvl8pPr marL="3192399" indent="0">
              <a:buNone/>
              <a:defRPr sz="1064"/>
            </a:lvl8pPr>
            <a:lvl9pPr marL="3648456" indent="0">
              <a:buNone/>
              <a:defRPr sz="1064"/>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12009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258743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6" y="365126"/>
            <a:ext cx="2622396"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7" y="365126"/>
            <a:ext cx="7715166"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7347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2050" y="600200"/>
            <a:ext cx="8469395"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7375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13" y="1600206"/>
            <a:ext cx="53959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325" y="1600206"/>
            <a:ext cx="5397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FDF97E-1EB6-47B1-94E5-B72785BCF2E5}" type="datetimeFigureOut">
              <a:rPr lang="en-US" smtClean="0"/>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270AD-0929-48AD-9668-7A3C736CAE3C}" type="slidenum">
              <a:rPr lang="en-US" smtClean="0"/>
              <a:t>‹#›</a:t>
            </a:fld>
            <a:endParaRPr lang="en-US"/>
          </a:p>
        </p:txBody>
      </p:sp>
    </p:spTree>
    <p:extLst>
      <p:ext uri="{BB962C8B-B14F-4D97-AF65-F5344CB8AC3E}">
        <p14:creationId xmlns:p14="http://schemas.microsoft.com/office/powerpoint/2010/main" val="4280408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807692"/>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7"/>
            <a:ext cx="2736414" cy="365125"/>
          </a:xfrm>
          <a:prstGeom prst="rect">
            <a:avLst/>
          </a:prstGeom>
        </p:spPr>
        <p:txBody>
          <a:bodyPr/>
          <a:lstStyle/>
          <a:p>
            <a:fld id="{0D97D2F0-408F-4027-B3A3-DAD63533FFB2}" type="datetimeFigureOut">
              <a:rPr lang="zh-CN" altLang="en-US" smtClean="0"/>
              <a:t>2022/10/23</a:t>
            </a:fld>
            <a:endParaRPr lang="zh-CN" altLang="en-US"/>
          </a:p>
        </p:txBody>
      </p:sp>
      <p:sp>
        <p:nvSpPr>
          <p:cNvPr id="4" name="页脚占位符 3"/>
          <p:cNvSpPr>
            <a:spLocks noGrp="1"/>
          </p:cNvSpPr>
          <p:nvPr>
            <p:ph type="ftr" sz="quarter" idx="11"/>
          </p:nvPr>
        </p:nvSpPr>
        <p:spPr>
          <a:xfrm>
            <a:off x="4028609" y="6356357"/>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7"/>
            <a:ext cx="2736414" cy="365125"/>
          </a:xfrm>
          <a:prstGeom prst="rect">
            <a:avLst/>
          </a:prstGeom>
        </p:spPr>
        <p:txBody>
          <a:bodyPr/>
          <a:lstStyle/>
          <a:p>
            <a:fld id="{0F438409-8EB2-43AF-96DD-A6929DA16589}" type="slidenum">
              <a:rPr lang="zh-CN" altLang="en-US" smtClean="0"/>
              <a:t>‹#›</a:t>
            </a:fld>
            <a:endParaRPr lang="zh-CN" altLang="en-US"/>
          </a:p>
        </p:txBody>
      </p:sp>
    </p:spTree>
    <p:extLst>
      <p:ext uri="{BB962C8B-B14F-4D97-AF65-F5344CB8AC3E}">
        <p14:creationId xmlns:p14="http://schemas.microsoft.com/office/powerpoint/2010/main" val="3169477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p:spPr>
        <p:txBody>
          <a:bodyPr/>
          <a:lstStyle/>
          <a:p>
            <a:endParaRPr lang="en-US"/>
          </a:p>
        </p:txBody>
      </p:sp>
    </p:spTree>
    <p:extLst>
      <p:ext uri="{BB962C8B-B14F-4D97-AF65-F5344CB8AC3E}">
        <p14:creationId xmlns:p14="http://schemas.microsoft.com/office/powerpoint/2010/main" val="9292703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p:spPr>
        <p:txBody>
          <a:bodyPr/>
          <a:lstStyle/>
          <a:p>
            <a:endParaRPr lang="en-US"/>
          </a:p>
        </p:txBody>
      </p:sp>
    </p:spTree>
    <p:extLst>
      <p:ext uri="{BB962C8B-B14F-4D97-AF65-F5344CB8AC3E}">
        <p14:creationId xmlns:p14="http://schemas.microsoft.com/office/powerpoint/2010/main" val="30219819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p:spPr>
        <p:txBody>
          <a:bodyPr/>
          <a:lstStyle/>
          <a:p>
            <a:endParaRPr lang="en-US"/>
          </a:p>
        </p:txBody>
      </p:sp>
    </p:spTree>
    <p:extLst>
      <p:ext uri="{BB962C8B-B14F-4D97-AF65-F5344CB8AC3E}">
        <p14:creationId xmlns:p14="http://schemas.microsoft.com/office/powerpoint/2010/main" val="38369094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p:spPr>
        <p:txBody>
          <a:bodyPr/>
          <a:lstStyle/>
          <a:p>
            <a:endParaRPr lang="en-US"/>
          </a:p>
        </p:txBody>
      </p:sp>
    </p:spTree>
    <p:extLst>
      <p:ext uri="{BB962C8B-B14F-4D97-AF65-F5344CB8AC3E}">
        <p14:creationId xmlns:p14="http://schemas.microsoft.com/office/powerpoint/2010/main" val="10678673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p:spPr>
        <p:txBody>
          <a:bodyPr/>
          <a:lstStyle/>
          <a:p>
            <a:endParaRPr lang="en-US"/>
          </a:p>
        </p:txBody>
      </p:sp>
    </p:spTree>
    <p:extLst>
      <p:ext uri="{BB962C8B-B14F-4D97-AF65-F5344CB8AC3E}">
        <p14:creationId xmlns:p14="http://schemas.microsoft.com/office/powerpoint/2010/main" val="28223585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0230" y="1122363"/>
            <a:ext cx="9121379" cy="2387600"/>
          </a:xfrm>
        </p:spPr>
        <p:txBody>
          <a:bodyPr anchor="b"/>
          <a:lstStyle>
            <a:lvl1pPr algn="ctr">
              <a:defRPr sz="5985"/>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0230" y="3602037"/>
            <a:ext cx="9121379" cy="1655763"/>
          </a:xfrm>
        </p:spPr>
        <p:txBody>
          <a:bodyPr/>
          <a:lstStyle>
            <a:lvl1pPr marL="0" indent="0" algn="ctr">
              <a:buNone/>
              <a:defRPr sz="2394"/>
            </a:lvl1pPr>
            <a:lvl2pPr marL="456057" indent="0" algn="ctr">
              <a:buNone/>
              <a:defRPr sz="1995"/>
            </a:lvl2pPr>
            <a:lvl3pPr marL="912114" indent="0" algn="ctr">
              <a:buNone/>
              <a:defRPr sz="1862"/>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863861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8459262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29793" y="1709740"/>
            <a:ext cx="10489585" cy="2852737"/>
          </a:xfrm>
        </p:spPr>
        <p:txBody>
          <a:bodyPr anchor="b"/>
          <a:lstStyle>
            <a:lvl1pPr>
              <a:defRPr sz="5985"/>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29793"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862">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4274007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6126" y="1825625"/>
            <a:ext cx="5168781"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56931" y="1825625"/>
            <a:ext cx="5168781"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69642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13" y="1535113"/>
            <a:ext cx="537368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13" y="2174875"/>
            <a:ext cx="537368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553" y="1535113"/>
            <a:ext cx="53752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553" y="2174875"/>
            <a:ext cx="53752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FDF97E-1EB6-47B1-94E5-B72785BCF2E5}" type="datetimeFigureOut">
              <a:rPr lang="en-US" smtClean="0"/>
              <a:t>10/23/2022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6270AD-0929-48AD-9668-7A3C736CAE3C}" type="slidenum">
              <a:rPr lang="en-US" smtClean="0"/>
              <a:t>‹#›</a:t>
            </a:fld>
            <a:endParaRPr lang="en-US"/>
          </a:p>
        </p:txBody>
      </p:sp>
    </p:spTree>
    <p:extLst>
      <p:ext uri="{BB962C8B-B14F-4D97-AF65-F5344CB8AC3E}">
        <p14:creationId xmlns:p14="http://schemas.microsoft.com/office/powerpoint/2010/main" val="38139111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7711" y="365125"/>
            <a:ext cx="10489585"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7712" y="1681163"/>
            <a:ext cx="5145027" cy="823912"/>
          </a:xfrm>
        </p:spPr>
        <p:txBody>
          <a:bodyPr anchor="b"/>
          <a:lstStyle>
            <a:lvl1pPr marL="0" indent="0">
              <a:buNone/>
              <a:defRPr sz="2394" b="1"/>
            </a:lvl1pPr>
            <a:lvl2pPr marL="456057" indent="0">
              <a:buNone/>
              <a:defRPr sz="1995" b="1"/>
            </a:lvl2pPr>
            <a:lvl3pPr marL="912114" indent="0">
              <a:buNone/>
              <a:defRPr sz="1862"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7712" y="2505075"/>
            <a:ext cx="514502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862"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56931" y="2505075"/>
            <a:ext cx="5170365"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8200949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7331923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9118060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7711" y="457200"/>
            <a:ext cx="3922509" cy="1600200"/>
          </a:xfrm>
        </p:spPr>
        <p:txBody>
          <a:bodyPr anchor="b"/>
          <a:lstStyle>
            <a:lvl1pPr>
              <a:defRPr sz="3192"/>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7711" y="2057401"/>
            <a:ext cx="3922509" cy="3811588"/>
          </a:xfrm>
        </p:spPr>
        <p:txBody>
          <a:bodyPr/>
          <a:lstStyle>
            <a:lvl1pPr marL="0" indent="0">
              <a:buNone/>
              <a:defRPr sz="1596"/>
            </a:lvl1pPr>
            <a:lvl2pPr marL="456057" indent="0">
              <a:buNone/>
              <a:defRPr sz="1463"/>
            </a:lvl2pPr>
            <a:lvl3pPr marL="912114" indent="0">
              <a:buNone/>
              <a:defRPr sz="1197"/>
            </a:lvl3pPr>
            <a:lvl4pPr marL="1368171" indent="0">
              <a:buNone/>
              <a:defRPr sz="1064"/>
            </a:lvl4pPr>
            <a:lvl5pPr marL="1824228" indent="0">
              <a:buNone/>
              <a:defRPr sz="1064"/>
            </a:lvl5pPr>
            <a:lvl6pPr marL="2280285" indent="0">
              <a:buNone/>
              <a:defRPr sz="1064"/>
            </a:lvl6pPr>
            <a:lvl7pPr marL="2736342" indent="0">
              <a:buNone/>
              <a:defRPr sz="1064"/>
            </a:lvl7pPr>
            <a:lvl8pPr marL="3192399" indent="0">
              <a:buNone/>
              <a:defRPr sz="1064"/>
            </a:lvl8pPr>
            <a:lvl9pPr marL="3648456" indent="0">
              <a:buNone/>
              <a:defRPr sz="1064"/>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1130379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7711" y="457200"/>
            <a:ext cx="3922509" cy="1600200"/>
          </a:xfrm>
        </p:spPr>
        <p:txBody>
          <a:bodyPr anchor="b"/>
          <a:lstStyle>
            <a:lvl1pPr>
              <a:defRPr sz="3192"/>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7711" y="2057401"/>
            <a:ext cx="3922509" cy="3811588"/>
          </a:xfrm>
        </p:spPr>
        <p:txBody>
          <a:bodyPr/>
          <a:lstStyle>
            <a:lvl1pPr marL="0" indent="0">
              <a:buNone/>
              <a:defRPr sz="1596"/>
            </a:lvl1pPr>
            <a:lvl2pPr marL="456057" indent="0">
              <a:buNone/>
              <a:defRPr sz="1463"/>
            </a:lvl2pPr>
            <a:lvl3pPr marL="912114" indent="0">
              <a:buNone/>
              <a:defRPr sz="1197"/>
            </a:lvl3pPr>
            <a:lvl4pPr marL="1368171" indent="0">
              <a:buNone/>
              <a:defRPr sz="1064"/>
            </a:lvl4pPr>
            <a:lvl5pPr marL="1824228" indent="0">
              <a:buNone/>
              <a:defRPr sz="1064"/>
            </a:lvl5pPr>
            <a:lvl6pPr marL="2280285" indent="0">
              <a:buNone/>
              <a:defRPr sz="1064"/>
            </a:lvl6pPr>
            <a:lvl7pPr marL="2736342" indent="0">
              <a:buNone/>
              <a:defRPr sz="1064"/>
            </a:lvl7pPr>
            <a:lvl8pPr marL="3192399" indent="0">
              <a:buNone/>
              <a:defRPr sz="1064"/>
            </a:lvl8pPr>
            <a:lvl9pPr marL="3648456" indent="0">
              <a:buNone/>
              <a:defRPr sz="1064"/>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3547365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1512155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03316" y="365126"/>
            <a:ext cx="2622396"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6127" y="365126"/>
            <a:ext cx="7715166"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7292386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0230" y="1122363"/>
            <a:ext cx="9121379" cy="2387600"/>
          </a:xfrm>
        </p:spPr>
        <p:txBody>
          <a:bodyPr anchor="b"/>
          <a:lstStyle>
            <a:lvl1pPr algn="ctr">
              <a:defRPr sz="5985"/>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0230" y="3602037"/>
            <a:ext cx="9121379" cy="1655763"/>
          </a:xfrm>
        </p:spPr>
        <p:txBody>
          <a:bodyPr/>
          <a:lstStyle>
            <a:lvl1pPr marL="0" indent="0" algn="ctr">
              <a:buNone/>
              <a:defRPr sz="2394"/>
            </a:lvl1pPr>
            <a:lvl2pPr marL="456057" indent="0" algn="ctr">
              <a:buNone/>
              <a:defRPr sz="1995"/>
            </a:lvl2pPr>
            <a:lvl3pPr marL="912114" indent="0" algn="ctr">
              <a:buNone/>
              <a:defRPr sz="1862"/>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535959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328582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29793" y="1709740"/>
            <a:ext cx="10489585" cy="2852737"/>
          </a:xfrm>
        </p:spPr>
        <p:txBody>
          <a:bodyPr anchor="b"/>
          <a:lstStyle>
            <a:lvl1pPr>
              <a:defRPr sz="5985"/>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29793"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862">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636348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FDF97E-1EB6-47B1-94E5-B72785BCF2E5}" type="datetimeFigureOut">
              <a:rPr lang="en-US" smtClean="0"/>
              <a:t>10/23/2022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6270AD-0929-48AD-9668-7A3C736CAE3C}" type="slidenum">
              <a:rPr lang="en-US" smtClean="0"/>
              <a:t>‹#›</a:t>
            </a:fld>
            <a:endParaRPr lang="en-US"/>
          </a:p>
        </p:txBody>
      </p:sp>
    </p:spTree>
    <p:extLst>
      <p:ext uri="{BB962C8B-B14F-4D97-AF65-F5344CB8AC3E}">
        <p14:creationId xmlns:p14="http://schemas.microsoft.com/office/powerpoint/2010/main" val="40551867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6126" y="1825625"/>
            <a:ext cx="5168781"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56931" y="1825625"/>
            <a:ext cx="5168781"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3379444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7711" y="365125"/>
            <a:ext cx="10489585"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7712" y="1681163"/>
            <a:ext cx="5145027" cy="823912"/>
          </a:xfrm>
        </p:spPr>
        <p:txBody>
          <a:bodyPr anchor="b"/>
          <a:lstStyle>
            <a:lvl1pPr marL="0" indent="0">
              <a:buNone/>
              <a:defRPr sz="2394" b="1"/>
            </a:lvl1pPr>
            <a:lvl2pPr marL="456057" indent="0">
              <a:buNone/>
              <a:defRPr sz="1995" b="1"/>
            </a:lvl2pPr>
            <a:lvl3pPr marL="912114" indent="0">
              <a:buNone/>
              <a:defRPr sz="1862"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7712" y="2505075"/>
            <a:ext cx="514502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862"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56931" y="2505075"/>
            <a:ext cx="5170365"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0677951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7154874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1186809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7711" y="457200"/>
            <a:ext cx="3922509" cy="1600200"/>
          </a:xfrm>
        </p:spPr>
        <p:txBody>
          <a:bodyPr anchor="b"/>
          <a:lstStyle>
            <a:lvl1pPr>
              <a:defRPr sz="3192"/>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7711" y="2057401"/>
            <a:ext cx="3922509" cy="3811588"/>
          </a:xfrm>
        </p:spPr>
        <p:txBody>
          <a:bodyPr/>
          <a:lstStyle>
            <a:lvl1pPr marL="0" indent="0">
              <a:buNone/>
              <a:defRPr sz="1596"/>
            </a:lvl1pPr>
            <a:lvl2pPr marL="456057" indent="0">
              <a:buNone/>
              <a:defRPr sz="1463"/>
            </a:lvl2pPr>
            <a:lvl3pPr marL="912114" indent="0">
              <a:buNone/>
              <a:defRPr sz="1197"/>
            </a:lvl3pPr>
            <a:lvl4pPr marL="1368171" indent="0">
              <a:buNone/>
              <a:defRPr sz="1064"/>
            </a:lvl4pPr>
            <a:lvl5pPr marL="1824228" indent="0">
              <a:buNone/>
              <a:defRPr sz="1064"/>
            </a:lvl5pPr>
            <a:lvl6pPr marL="2280285" indent="0">
              <a:buNone/>
              <a:defRPr sz="1064"/>
            </a:lvl6pPr>
            <a:lvl7pPr marL="2736342" indent="0">
              <a:buNone/>
              <a:defRPr sz="1064"/>
            </a:lvl7pPr>
            <a:lvl8pPr marL="3192399" indent="0">
              <a:buNone/>
              <a:defRPr sz="1064"/>
            </a:lvl8pPr>
            <a:lvl9pPr marL="3648456" indent="0">
              <a:buNone/>
              <a:defRPr sz="1064"/>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805913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7711" y="457200"/>
            <a:ext cx="3922509" cy="1600200"/>
          </a:xfrm>
        </p:spPr>
        <p:txBody>
          <a:bodyPr anchor="b"/>
          <a:lstStyle>
            <a:lvl1pPr>
              <a:defRPr sz="3192"/>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7711" y="2057401"/>
            <a:ext cx="3922509" cy="3811588"/>
          </a:xfrm>
        </p:spPr>
        <p:txBody>
          <a:bodyPr/>
          <a:lstStyle>
            <a:lvl1pPr marL="0" indent="0">
              <a:buNone/>
              <a:defRPr sz="1596"/>
            </a:lvl1pPr>
            <a:lvl2pPr marL="456057" indent="0">
              <a:buNone/>
              <a:defRPr sz="1463"/>
            </a:lvl2pPr>
            <a:lvl3pPr marL="912114" indent="0">
              <a:buNone/>
              <a:defRPr sz="1197"/>
            </a:lvl3pPr>
            <a:lvl4pPr marL="1368171" indent="0">
              <a:buNone/>
              <a:defRPr sz="1064"/>
            </a:lvl4pPr>
            <a:lvl5pPr marL="1824228" indent="0">
              <a:buNone/>
              <a:defRPr sz="1064"/>
            </a:lvl5pPr>
            <a:lvl6pPr marL="2280285" indent="0">
              <a:buNone/>
              <a:defRPr sz="1064"/>
            </a:lvl6pPr>
            <a:lvl7pPr marL="2736342" indent="0">
              <a:buNone/>
              <a:defRPr sz="1064"/>
            </a:lvl7pPr>
            <a:lvl8pPr marL="3192399" indent="0">
              <a:buNone/>
              <a:defRPr sz="1064"/>
            </a:lvl8pPr>
            <a:lvl9pPr marL="3648456" indent="0">
              <a:buNone/>
              <a:defRPr sz="1064"/>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3796760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6333246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03316" y="365126"/>
            <a:ext cx="2622396"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6127" y="365126"/>
            <a:ext cx="7715166"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p:txBody>
          <a:bodyPr/>
          <a:lstStyle/>
          <a:p>
            <a:fld id="{6C35C536-4314-40BB-BE2E-6E3FF19D8861}" type="datetimeFigureOut">
              <a:rPr lang="zh-CN" altLang="en-US" smtClean="0">
                <a:solidFill>
                  <a:srgbClr val="000000">
                    <a:tint val="75000"/>
                  </a:srgbClr>
                </a:solidFill>
              </a:rPr>
              <a:pPr/>
              <a:t>2022/10/23</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p:txBody>
          <a:bodyPr/>
          <a:lstStyle/>
          <a:p>
            <a:fld id="{900373A0-27E8-4FB2-9300-A1035B2F024A}"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439030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FDF97E-1EB6-47B1-94E5-B72785BCF2E5}" type="datetimeFigureOut">
              <a:rPr lang="en-US" smtClean="0"/>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6270AD-0929-48AD-9668-7A3C736CAE3C}" type="slidenum">
              <a:rPr lang="en-US" smtClean="0"/>
              <a:t>‹#›</a:t>
            </a:fld>
            <a:endParaRPr lang="en-US"/>
          </a:p>
        </p:txBody>
      </p:sp>
    </p:spTree>
    <p:extLst>
      <p:ext uri="{BB962C8B-B14F-4D97-AF65-F5344CB8AC3E}">
        <p14:creationId xmlns:p14="http://schemas.microsoft.com/office/powerpoint/2010/main" val="1371601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13" y="273050"/>
            <a:ext cx="400050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563" y="273056"/>
            <a:ext cx="6799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13" y="1435103"/>
            <a:ext cx="40005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FDF97E-1EB6-47B1-94E5-B72785BCF2E5}" type="datetimeFigureOut">
              <a:rPr lang="en-US" smtClean="0"/>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270AD-0929-48AD-9668-7A3C736CAE3C}" type="slidenum">
              <a:rPr lang="en-US" smtClean="0"/>
              <a:t>‹#›</a:t>
            </a:fld>
            <a:endParaRPr lang="en-US"/>
          </a:p>
        </p:txBody>
      </p:sp>
    </p:spTree>
    <p:extLst>
      <p:ext uri="{BB962C8B-B14F-4D97-AF65-F5344CB8AC3E}">
        <p14:creationId xmlns:p14="http://schemas.microsoft.com/office/powerpoint/2010/main" val="404568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4425" y="4800600"/>
            <a:ext cx="729615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4425" y="612775"/>
            <a:ext cx="729615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4425" y="5367338"/>
            <a:ext cx="729615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FDF97E-1EB6-47B1-94E5-B72785BCF2E5}" type="datetimeFigureOut">
              <a:rPr lang="en-US" smtClean="0"/>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270AD-0929-48AD-9668-7A3C736CAE3C}" type="slidenum">
              <a:rPr lang="en-US" smtClean="0"/>
              <a:t>‹#›</a:t>
            </a:fld>
            <a:endParaRPr lang="en-US"/>
          </a:p>
        </p:txBody>
      </p:sp>
    </p:spTree>
    <p:extLst>
      <p:ext uri="{BB962C8B-B14F-4D97-AF65-F5344CB8AC3E}">
        <p14:creationId xmlns:p14="http://schemas.microsoft.com/office/powerpoint/2010/main" val="2388253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13" y="274638"/>
            <a:ext cx="10945812"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13" y="1600206"/>
            <a:ext cx="1094581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13" y="6356356"/>
            <a:ext cx="28384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DF97E-1EB6-47B1-94E5-B72785BCF2E5}" type="datetimeFigureOut">
              <a:rPr lang="en-US" smtClean="0"/>
              <a:t>10/23/2022</a:t>
            </a:fld>
            <a:endParaRPr lang="en-US"/>
          </a:p>
        </p:txBody>
      </p:sp>
      <p:sp>
        <p:nvSpPr>
          <p:cNvPr id="5" name="Footer Placeholder 4"/>
          <p:cNvSpPr>
            <a:spLocks noGrp="1"/>
          </p:cNvSpPr>
          <p:nvPr>
            <p:ph type="ftr" sz="quarter" idx="3"/>
          </p:nvPr>
        </p:nvSpPr>
        <p:spPr>
          <a:xfrm>
            <a:off x="4156078" y="6356356"/>
            <a:ext cx="38496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375" y="6356356"/>
            <a:ext cx="28384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6270AD-0929-48AD-9668-7A3C736CAE3C}" type="slidenum">
              <a:rPr lang="en-US" smtClean="0"/>
              <a:t>‹#›</a:t>
            </a:fld>
            <a:endParaRPr lang="en-US"/>
          </a:p>
        </p:txBody>
      </p:sp>
    </p:spTree>
    <p:extLst>
      <p:ext uri="{BB962C8B-B14F-4D97-AF65-F5344CB8AC3E}">
        <p14:creationId xmlns:p14="http://schemas.microsoft.com/office/powerpoint/2010/main" val="279778456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61838" cy="6858000"/>
          </a:xfrm>
          <a:prstGeom prst="rect">
            <a:avLst/>
          </a:prstGeom>
        </p:spPr>
      </p:pic>
    </p:spTree>
    <p:extLst>
      <p:ext uri="{BB962C8B-B14F-4D97-AF65-F5344CB8AC3E}">
        <p14:creationId xmlns:p14="http://schemas.microsoft.com/office/powerpoint/2010/main" val="41257473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93483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CF6E9"/>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6127" y="365125"/>
            <a:ext cx="10489585"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836127" y="1825625"/>
            <a:ext cx="10489585"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6126" y="6356351"/>
            <a:ext cx="2736414" cy="365125"/>
          </a:xfrm>
          <a:prstGeom prst="rect">
            <a:avLst/>
          </a:prstGeom>
        </p:spPr>
        <p:txBody>
          <a:bodyPr vert="horz" lIns="68580" tIns="34290" rIns="68580" bIns="34290" rtlCol="0" anchor="ctr"/>
          <a:lstStyle>
            <a:lvl1pPr algn="l">
              <a:defRPr sz="1197">
                <a:solidFill>
                  <a:schemeClr val="tx1">
                    <a:tint val="75000"/>
                  </a:schemeClr>
                </a:solidFill>
              </a:defRPr>
            </a:lvl1pPr>
          </a:lstStyle>
          <a:p>
            <a:pPr defTabSz="912114"/>
            <a:fld id="{D997B5FA-0921-464F-AAE1-844C04324D75}" type="datetimeFigureOut">
              <a:rPr lang="zh-CN" altLang="en-US" smtClean="0">
                <a:solidFill>
                  <a:prstClr val="black">
                    <a:tint val="75000"/>
                  </a:prstClr>
                </a:solidFill>
              </a:rPr>
              <a:pPr defTabSz="912114"/>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4028609" y="6356351"/>
            <a:ext cx="4104620" cy="365125"/>
          </a:xfrm>
          <a:prstGeom prst="rect">
            <a:avLst/>
          </a:prstGeom>
        </p:spPr>
        <p:txBody>
          <a:bodyPr vert="horz" lIns="68580" tIns="34290" rIns="68580" bIns="34290" rtlCol="0" anchor="ctr"/>
          <a:lstStyle>
            <a:lvl1pPr algn="ctr">
              <a:defRPr sz="1197">
                <a:solidFill>
                  <a:schemeClr val="tx1">
                    <a:tint val="75000"/>
                  </a:schemeClr>
                </a:solidFill>
              </a:defRPr>
            </a:lvl1pPr>
          </a:lstStyle>
          <a:p>
            <a:pPr defTabSz="912114"/>
            <a:endParaRPr lang="zh-CN" altLang="en-US">
              <a:solidFill>
                <a:prstClr val="black">
                  <a:tint val="75000"/>
                </a:prstClr>
              </a:solidFill>
            </a:endParaRPr>
          </a:p>
        </p:txBody>
      </p:sp>
      <p:sp>
        <p:nvSpPr>
          <p:cNvPr id="6" name="灯片编号占位符 5"/>
          <p:cNvSpPr>
            <a:spLocks noGrp="1"/>
          </p:cNvSpPr>
          <p:nvPr>
            <p:ph type="sldNum" sz="quarter" idx="4"/>
          </p:nvPr>
        </p:nvSpPr>
        <p:spPr>
          <a:xfrm>
            <a:off x="8589298" y="6356351"/>
            <a:ext cx="2736414" cy="365125"/>
          </a:xfrm>
          <a:prstGeom prst="rect">
            <a:avLst/>
          </a:prstGeom>
        </p:spPr>
        <p:txBody>
          <a:bodyPr vert="horz" lIns="68580" tIns="34290" rIns="68580" bIns="34290" rtlCol="0" anchor="ctr"/>
          <a:lstStyle>
            <a:lvl1pPr algn="r">
              <a:defRPr sz="1197">
                <a:solidFill>
                  <a:schemeClr val="tx1">
                    <a:tint val="75000"/>
                  </a:schemeClr>
                </a:solidFill>
              </a:defRPr>
            </a:lvl1pPr>
          </a:lstStyle>
          <a:p>
            <a:pPr defTabSz="912114"/>
            <a:fld id="{565CE74E-AB26-4998-AD42-012C4C1AD076}" type="slidenum">
              <a:rPr lang="zh-CN" altLang="en-US" smtClean="0">
                <a:solidFill>
                  <a:prstClr val="black">
                    <a:tint val="75000"/>
                  </a:prstClr>
                </a:solidFill>
              </a:rPr>
              <a:pPr defTabSz="912114"/>
              <a:t>‹#›</a:t>
            </a:fld>
            <a:endParaRPr lang="zh-CN" altLang="en-US">
              <a:solidFill>
                <a:prstClr val="black">
                  <a:tint val="75000"/>
                </a:prstClr>
              </a:solidFill>
            </a:endParaRPr>
          </a:p>
        </p:txBody>
      </p:sp>
    </p:spTree>
    <p:extLst>
      <p:ext uri="{BB962C8B-B14F-4D97-AF65-F5344CB8AC3E}">
        <p14:creationId xmlns:p14="http://schemas.microsoft.com/office/powerpoint/2010/main" val="60132874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35" r:id="rId12"/>
    <p:sldLayoutId id="2147483836" r:id="rId13"/>
    <p:sldLayoutId id="2147483692" r:id="rId14"/>
    <p:sldLayoutId id="2147483693" r:id="rId15"/>
    <p:sldLayoutId id="2147483694" r:id="rId16"/>
    <p:sldLayoutId id="2147483695" r:id="rId17"/>
    <p:sldLayoutId id="2147483696" r:id="rId18"/>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9pPr>
    </p:bodyStyle>
    <p:otherStyle>
      <a:defPPr>
        <a:defRPr lang="zh-CN"/>
      </a:defPPr>
      <a:lvl1pPr marL="0" algn="l" defTabSz="912114" rtl="0" eaLnBrk="1" latinLnBrk="0" hangingPunct="1">
        <a:defRPr sz="1862" kern="1200">
          <a:solidFill>
            <a:schemeClr val="tx1"/>
          </a:solidFill>
          <a:latin typeface="+mn-lt"/>
          <a:ea typeface="+mn-ea"/>
          <a:cs typeface="+mn-cs"/>
        </a:defRPr>
      </a:lvl1pPr>
      <a:lvl2pPr marL="456057" algn="l" defTabSz="912114" rtl="0" eaLnBrk="1" latinLnBrk="0" hangingPunct="1">
        <a:defRPr sz="1862" kern="1200">
          <a:solidFill>
            <a:schemeClr val="tx1"/>
          </a:solidFill>
          <a:latin typeface="+mn-lt"/>
          <a:ea typeface="+mn-ea"/>
          <a:cs typeface="+mn-cs"/>
        </a:defRPr>
      </a:lvl2pPr>
      <a:lvl3pPr marL="912114" algn="l" defTabSz="912114" rtl="0" eaLnBrk="1" latinLnBrk="0" hangingPunct="1">
        <a:defRPr sz="1862" kern="1200">
          <a:solidFill>
            <a:schemeClr val="tx1"/>
          </a:solidFill>
          <a:latin typeface="+mn-lt"/>
          <a:ea typeface="+mn-ea"/>
          <a:cs typeface="+mn-cs"/>
        </a:defRPr>
      </a:lvl3pPr>
      <a:lvl4pPr marL="1368171" algn="l" defTabSz="912114" rtl="0" eaLnBrk="1" latinLnBrk="0" hangingPunct="1">
        <a:defRPr sz="1862" kern="1200">
          <a:solidFill>
            <a:schemeClr val="tx1"/>
          </a:solidFill>
          <a:latin typeface="+mn-lt"/>
          <a:ea typeface="+mn-ea"/>
          <a:cs typeface="+mn-cs"/>
        </a:defRPr>
      </a:lvl4pPr>
      <a:lvl5pPr marL="1824228" algn="l" defTabSz="912114" rtl="0" eaLnBrk="1" latinLnBrk="0" hangingPunct="1">
        <a:defRPr sz="1862" kern="1200">
          <a:solidFill>
            <a:schemeClr val="tx1"/>
          </a:solidFill>
          <a:latin typeface="+mn-lt"/>
          <a:ea typeface="+mn-ea"/>
          <a:cs typeface="+mn-cs"/>
        </a:defRPr>
      </a:lvl5pPr>
      <a:lvl6pPr marL="2280285" algn="l" defTabSz="912114" rtl="0" eaLnBrk="1" latinLnBrk="0" hangingPunct="1">
        <a:defRPr sz="1862" kern="1200">
          <a:solidFill>
            <a:schemeClr val="tx1"/>
          </a:solidFill>
          <a:latin typeface="+mn-lt"/>
          <a:ea typeface="+mn-ea"/>
          <a:cs typeface="+mn-cs"/>
        </a:defRPr>
      </a:lvl6pPr>
      <a:lvl7pPr marL="2736342" algn="l" defTabSz="912114" rtl="0" eaLnBrk="1" latinLnBrk="0" hangingPunct="1">
        <a:defRPr sz="1862" kern="1200">
          <a:solidFill>
            <a:schemeClr val="tx1"/>
          </a:solidFill>
          <a:latin typeface="+mn-lt"/>
          <a:ea typeface="+mn-ea"/>
          <a:cs typeface="+mn-cs"/>
        </a:defRPr>
      </a:lvl7pPr>
      <a:lvl8pPr marL="3192399" algn="l" defTabSz="912114" rtl="0" eaLnBrk="1" latinLnBrk="0" hangingPunct="1">
        <a:defRPr sz="1862" kern="1200">
          <a:solidFill>
            <a:schemeClr val="tx1"/>
          </a:solidFill>
          <a:latin typeface="+mn-lt"/>
          <a:ea typeface="+mn-ea"/>
          <a:cs typeface="+mn-cs"/>
        </a:defRPr>
      </a:lvl8pPr>
      <a:lvl9pPr marL="3648456" algn="l" defTabSz="912114" rtl="0" eaLnBrk="1" latinLnBrk="0" hangingPunct="1">
        <a:defRPr sz="186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74A1014-954E-4E27-AB7C-DF5E0F16CC0C}"/>
              </a:ext>
            </a:extLst>
          </p:cNvPr>
          <p:cNvSpPr>
            <a:spLocks noGrp="1"/>
          </p:cNvSpPr>
          <p:nvPr>
            <p:ph type="title"/>
          </p:nvPr>
        </p:nvSpPr>
        <p:spPr>
          <a:xfrm>
            <a:off x="836127" y="365125"/>
            <a:ext cx="10489585"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B4DFA8-E13A-4F55-801E-8DBDE9E6FA13}"/>
              </a:ext>
            </a:extLst>
          </p:cNvPr>
          <p:cNvSpPr>
            <a:spLocks noGrp="1"/>
          </p:cNvSpPr>
          <p:nvPr>
            <p:ph type="body" idx="1"/>
          </p:nvPr>
        </p:nvSpPr>
        <p:spPr>
          <a:xfrm>
            <a:off x="836127" y="1825625"/>
            <a:ext cx="10489585" cy="4351339"/>
          </a:xfrm>
          <a:prstGeom prst="rect">
            <a:avLst/>
          </a:prstGeom>
        </p:spPr>
        <p:txBody>
          <a:bodyPr vert="horz" lIns="68580" tIns="34290" rIns="68580" bIns="3429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EA5E9E-0E2E-4231-800B-915CDFC53179}"/>
              </a:ext>
            </a:extLst>
          </p:cNvPr>
          <p:cNvSpPr>
            <a:spLocks noGrp="1"/>
          </p:cNvSpPr>
          <p:nvPr>
            <p:ph type="dt" sz="half" idx="2"/>
          </p:nvPr>
        </p:nvSpPr>
        <p:spPr>
          <a:xfrm>
            <a:off x="836126" y="6356351"/>
            <a:ext cx="2736414" cy="365125"/>
          </a:xfrm>
          <a:prstGeom prst="rect">
            <a:avLst/>
          </a:prstGeom>
        </p:spPr>
        <p:txBody>
          <a:bodyPr vert="horz" lIns="68580" tIns="34290" rIns="68580" bIns="34290" rtlCol="0" anchor="ctr"/>
          <a:lstStyle>
            <a:lvl1pPr algn="l">
              <a:defRPr sz="1197">
                <a:solidFill>
                  <a:schemeClr val="tx1">
                    <a:tint val="75000"/>
                  </a:schemeClr>
                </a:solidFill>
              </a:defRPr>
            </a:lvl1pPr>
          </a:lstStyle>
          <a:p>
            <a:pPr defTabSz="912114"/>
            <a:fld id="{6C35C536-4314-40BB-BE2E-6E3FF19D8861}" type="datetimeFigureOut">
              <a:rPr lang="zh-CN" altLang="en-US" smtClean="0">
                <a:solidFill>
                  <a:srgbClr val="000000">
                    <a:tint val="75000"/>
                  </a:srgbClr>
                </a:solidFill>
              </a:rPr>
              <a:pPr defTabSz="912114"/>
              <a:t>2022/10/23</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9D8B1538-8743-4FC7-960E-D543B0121EE2}"/>
              </a:ext>
            </a:extLst>
          </p:cNvPr>
          <p:cNvSpPr>
            <a:spLocks noGrp="1"/>
          </p:cNvSpPr>
          <p:nvPr>
            <p:ph type="ftr" sz="quarter" idx="3"/>
          </p:nvPr>
        </p:nvSpPr>
        <p:spPr>
          <a:xfrm>
            <a:off x="4028609" y="6356351"/>
            <a:ext cx="4104620" cy="365125"/>
          </a:xfrm>
          <a:prstGeom prst="rect">
            <a:avLst/>
          </a:prstGeom>
        </p:spPr>
        <p:txBody>
          <a:bodyPr vert="horz" lIns="68580" tIns="34290" rIns="68580" bIns="34290" rtlCol="0" anchor="ctr"/>
          <a:lstStyle>
            <a:lvl1pPr algn="ctr">
              <a:defRPr sz="1197">
                <a:solidFill>
                  <a:schemeClr val="tx1">
                    <a:tint val="75000"/>
                  </a:schemeClr>
                </a:solidFill>
              </a:defRPr>
            </a:lvl1pPr>
          </a:lstStyle>
          <a:p>
            <a:pPr defTabSz="912114"/>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BD75915B-F085-422D-A1FC-FCE47E4D46D5}"/>
              </a:ext>
            </a:extLst>
          </p:cNvPr>
          <p:cNvSpPr>
            <a:spLocks noGrp="1"/>
          </p:cNvSpPr>
          <p:nvPr>
            <p:ph type="sldNum" sz="quarter" idx="4"/>
          </p:nvPr>
        </p:nvSpPr>
        <p:spPr>
          <a:xfrm>
            <a:off x="8589298" y="6356351"/>
            <a:ext cx="2736414" cy="365125"/>
          </a:xfrm>
          <a:prstGeom prst="rect">
            <a:avLst/>
          </a:prstGeom>
        </p:spPr>
        <p:txBody>
          <a:bodyPr vert="horz" lIns="68580" tIns="34290" rIns="68580" bIns="34290" rtlCol="0" anchor="ctr"/>
          <a:lstStyle>
            <a:lvl1pPr algn="r">
              <a:defRPr sz="1197">
                <a:solidFill>
                  <a:schemeClr val="tx1">
                    <a:tint val="75000"/>
                  </a:schemeClr>
                </a:solidFill>
              </a:defRPr>
            </a:lvl1pPr>
          </a:lstStyle>
          <a:p>
            <a:pPr defTabSz="912114"/>
            <a:fld id="{900373A0-27E8-4FB2-9300-A1035B2F024A}" type="slidenum">
              <a:rPr lang="zh-CN" altLang="en-US" smtClean="0">
                <a:solidFill>
                  <a:srgbClr val="000000">
                    <a:tint val="75000"/>
                  </a:srgbClr>
                </a:solidFill>
              </a:rPr>
              <a:pPr defTabSz="912114"/>
              <a:t>‹#›</a:t>
            </a:fld>
            <a:endParaRPr lang="zh-CN" altLang="en-US">
              <a:solidFill>
                <a:srgbClr val="000000">
                  <a:tint val="75000"/>
                </a:srgbClr>
              </a:solidFill>
            </a:endParaRPr>
          </a:p>
        </p:txBody>
      </p:sp>
    </p:spTree>
    <p:extLst>
      <p:ext uri="{BB962C8B-B14F-4D97-AF65-F5344CB8AC3E}">
        <p14:creationId xmlns:p14="http://schemas.microsoft.com/office/powerpoint/2010/main" val="102687607"/>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9pPr>
    </p:bodyStyle>
    <p:otherStyle>
      <a:defPPr>
        <a:defRPr lang="zh-CN"/>
      </a:defPPr>
      <a:lvl1pPr marL="0" algn="l" defTabSz="912114" rtl="0" eaLnBrk="1" latinLnBrk="0" hangingPunct="1">
        <a:defRPr sz="1862" kern="1200">
          <a:solidFill>
            <a:schemeClr val="tx1"/>
          </a:solidFill>
          <a:latin typeface="+mn-lt"/>
          <a:ea typeface="+mn-ea"/>
          <a:cs typeface="+mn-cs"/>
        </a:defRPr>
      </a:lvl1pPr>
      <a:lvl2pPr marL="456057" algn="l" defTabSz="912114" rtl="0" eaLnBrk="1" latinLnBrk="0" hangingPunct="1">
        <a:defRPr sz="1862" kern="1200">
          <a:solidFill>
            <a:schemeClr val="tx1"/>
          </a:solidFill>
          <a:latin typeface="+mn-lt"/>
          <a:ea typeface="+mn-ea"/>
          <a:cs typeface="+mn-cs"/>
        </a:defRPr>
      </a:lvl2pPr>
      <a:lvl3pPr marL="912114" algn="l" defTabSz="912114" rtl="0" eaLnBrk="1" latinLnBrk="0" hangingPunct="1">
        <a:defRPr sz="1862" kern="1200">
          <a:solidFill>
            <a:schemeClr val="tx1"/>
          </a:solidFill>
          <a:latin typeface="+mn-lt"/>
          <a:ea typeface="+mn-ea"/>
          <a:cs typeface="+mn-cs"/>
        </a:defRPr>
      </a:lvl3pPr>
      <a:lvl4pPr marL="1368171" algn="l" defTabSz="912114" rtl="0" eaLnBrk="1" latinLnBrk="0" hangingPunct="1">
        <a:defRPr sz="1862" kern="1200">
          <a:solidFill>
            <a:schemeClr val="tx1"/>
          </a:solidFill>
          <a:latin typeface="+mn-lt"/>
          <a:ea typeface="+mn-ea"/>
          <a:cs typeface="+mn-cs"/>
        </a:defRPr>
      </a:lvl4pPr>
      <a:lvl5pPr marL="1824228" algn="l" defTabSz="912114" rtl="0" eaLnBrk="1" latinLnBrk="0" hangingPunct="1">
        <a:defRPr sz="1862" kern="1200">
          <a:solidFill>
            <a:schemeClr val="tx1"/>
          </a:solidFill>
          <a:latin typeface="+mn-lt"/>
          <a:ea typeface="+mn-ea"/>
          <a:cs typeface="+mn-cs"/>
        </a:defRPr>
      </a:lvl5pPr>
      <a:lvl6pPr marL="2280285" algn="l" defTabSz="912114" rtl="0" eaLnBrk="1" latinLnBrk="0" hangingPunct="1">
        <a:defRPr sz="1862" kern="1200">
          <a:solidFill>
            <a:schemeClr val="tx1"/>
          </a:solidFill>
          <a:latin typeface="+mn-lt"/>
          <a:ea typeface="+mn-ea"/>
          <a:cs typeface="+mn-cs"/>
        </a:defRPr>
      </a:lvl6pPr>
      <a:lvl7pPr marL="2736342" algn="l" defTabSz="912114" rtl="0" eaLnBrk="1" latinLnBrk="0" hangingPunct="1">
        <a:defRPr sz="1862" kern="1200">
          <a:solidFill>
            <a:schemeClr val="tx1"/>
          </a:solidFill>
          <a:latin typeface="+mn-lt"/>
          <a:ea typeface="+mn-ea"/>
          <a:cs typeface="+mn-cs"/>
        </a:defRPr>
      </a:lvl7pPr>
      <a:lvl8pPr marL="3192399" algn="l" defTabSz="912114" rtl="0" eaLnBrk="1" latinLnBrk="0" hangingPunct="1">
        <a:defRPr sz="1862" kern="1200">
          <a:solidFill>
            <a:schemeClr val="tx1"/>
          </a:solidFill>
          <a:latin typeface="+mn-lt"/>
          <a:ea typeface="+mn-ea"/>
          <a:cs typeface="+mn-cs"/>
        </a:defRPr>
      </a:lvl8pPr>
      <a:lvl9pPr marL="3648456" algn="l" defTabSz="912114" rtl="0" eaLnBrk="1" latinLnBrk="0" hangingPunct="1">
        <a:defRPr sz="186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74A1014-954E-4E27-AB7C-DF5E0F16CC0C}"/>
              </a:ext>
            </a:extLst>
          </p:cNvPr>
          <p:cNvSpPr>
            <a:spLocks noGrp="1"/>
          </p:cNvSpPr>
          <p:nvPr>
            <p:ph type="title"/>
          </p:nvPr>
        </p:nvSpPr>
        <p:spPr>
          <a:xfrm>
            <a:off x="836127" y="365125"/>
            <a:ext cx="10489585"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B4DFA8-E13A-4F55-801E-8DBDE9E6FA13}"/>
              </a:ext>
            </a:extLst>
          </p:cNvPr>
          <p:cNvSpPr>
            <a:spLocks noGrp="1"/>
          </p:cNvSpPr>
          <p:nvPr>
            <p:ph type="body" idx="1"/>
          </p:nvPr>
        </p:nvSpPr>
        <p:spPr>
          <a:xfrm>
            <a:off x="836127" y="1825625"/>
            <a:ext cx="10489585" cy="4351339"/>
          </a:xfrm>
          <a:prstGeom prst="rect">
            <a:avLst/>
          </a:prstGeom>
        </p:spPr>
        <p:txBody>
          <a:bodyPr vert="horz" lIns="68580" tIns="34290" rIns="68580" bIns="3429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EA5E9E-0E2E-4231-800B-915CDFC53179}"/>
              </a:ext>
            </a:extLst>
          </p:cNvPr>
          <p:cNvSpPr>
            <a:spLocks noGrp="1"/>
          </p:cNvSpPr>
          <p:nvPr>
            <p:ph type="dt" sz="half" idx="2"/>
          </p:nvPr>
        </p:nvSpPr>
        <p:spPr>
          <a:xfrm>
            <a:off x="836126" y="6356351"/>
            <a:ext cx="2736414" cy="365125"/>
          </a:xfrm>
          <a:prstGeom prst="rect">
            <a:avLst/>
          </a:prstGeom>
        </p:spPr>
        <p:txBody>
          <a:bodyPr vert="horz" lIns="68580" tIns="34290" rIns="68580" bIns="34290" rtlCol="0" anchor="ctr"/>
          <a:lstStyle>
            <a:lvl1pPr algn="l">
              <a:defRPr sz="1197">
                <a:solidFill>
                  <a:schemeClr val="tx1">
                    <a:tint val="75000"/>
                  </a:schemeClr>
                </a:solidFill>
              </a:defRPr>
            </a:lvl1pPr>
          </a:lstStyle>
          <a:p>
            <a:pPr defTabSz="912114"/>
            <a:fld id="{6C35C536-4314-40BB-BE2E-6E3FF19D8861}" type="datetimeFigureOut">
              <a:rPr lang="zh-CN" altLang="en-US" smtClean="0">
                <a:solidFill>
                  <a:srgbClr val="000000">
                    <a:tint val="75000"/>
                  </a:srgbClr>
                </a:solidFill>
              </a:rPr>
              <a:pPr defTabSz="912114"/>
              <a:t>2022/10/23</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9D8B1538-8743-4FC7-960E-D543B0121EE2}"/>
              </a:ext>
            </a:extLst>
          </p:cNvPr>
          <p:cNvSpPr>
            <a:spLocks noGrp="1"/>
          </p:cNvSpPr>
          <p:nvPr>
            <p:ph type="ftr" sz="quarter" idx="3"/>
          </p:nvPr>
        </p:nvSpPr>
        <p:spPr>
          <a:xfrm>
            <a:off x="4028609" y="6356351"/>
            <a:ext cx="4104620" cy="365125"/>
          </a:xfrm>
          <a:prstGeom prst="rect">
            <a:avLst/>
          </a:prstGeom>
        </p:spPr>
        <p:txBody>
          <a:bodyPr vert="horz" lIns="68580" tIns="34290" rIns="68580" bIns="34290" rtlCol="0" anchor="ctr"/>
          <a:lstStyle>
            <a:lvl1pPr algn="ctr">
              <a:defRPr sz="1197">
                <a:solidFill>
                  <a:schemeClr val="tx1">
                    <a:tint val="75000"/>
                  </a:schemeClr>
                </a:solidFill>
              </a:defRPr>
            </a:lvl1pPr>
          </a:lstStyle>
          <a:p>
            <a:pPr defTabSz="912114"/>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BD75915B-F085-422D-A1FC-FCE47E4D46D5}"/>
              </a:ext>
            </a:extLst>
          </p:cNvPr>
          <p:cNvSpPr>
            <a:spLocks noGrp="1"/>
          </p:cNvSpPr>
          <p:nvPr>
            <p:ph type="sldNum" sz="quarter" idx="4"/>
          </p:nvPr>
        </p:nvSpPr>
        <p:spPr>
          <a:xfrm>
            <a:off x="8589298" y="6356351"/>
            <a:ext cx="2736414" cy="365125"/>
          </a:xfrm>
          <a:prstGeom prst="rect">
            <a:avLst/>
          </a:prstGeom>
        </p:spPr>
        <p:txBody>
          <a:bodyPr vert="horz" lIns="68580" tIns="34290" rIns="68580" bIns="34290" rtlCol="0" anchor="ctr"/>
          <a:lstStyle>
            <a:lvl1pPr algn="r">
              <a:defRPr sz="1197">
                <a:solidFill>
                  <a:schemeClr val="tx1">
                    <a:tint val="75000"/>
                  </a:schemeClr>
                </a:solidFill>
              </a:defRPr>
            </a:lvl1pPr>
          </a:lstStyle>
          <a:p>
            <a:pPr defTabSz="912114"/>
            <a:fld id="{900373A0-27E8-4FB2-9300-A1035B2F024A}" type="slidenum">
              <a:rPr lang="zh-CN" altLang="en-US" smtClean="0">
                <a:solidFill>
                  <a:srgbClr val="000000">
                    <a:tint val="75000"/>
                  </a:srgbClr>
                </a:solidFill>
              </a:rPr>
              <a:pPr defTabSz="912114"/>
              <a:t>‹#›</a:t>
            </a:fld>
            <a:endParaRPr lang="zh-CN" altLang="en-US">
              <a:solidFill>
                <a:srgbClr val="000000">
                  <a:tint val="75000"/>
                </a:srgbClr>
              </a:solidFill>
            </a:endParaRPr>
          </a:p>
        </p:txBody>
      </p:sp>
    </p:spTree>
    <p:extLst>
      <p:ext uri="{BB962C8B-B14F-4D97-AF65-F5344CB8AC3E}">
        <p14:creationId xmlns:p14="http://schemas.microsoft.com/office/powerpoint/2010/main" val="1420171071"/>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9pPr>
    </p:bodyStyle>
    <p:otherStyle>
      <a:defPPr>
        <a:defRPr lang="zh-CN"/>
      </a:defPPr>
      <a:lvl1pPr marL="0" algn="l" defTabSz="912114" rtl="0" eaLnBrk="1" latinLnBrk="0" hangingPunct="1">
        <a:defRPr sz="1862" kern="1200">
          <a:solidFill>
            <a:schemeClr val="tx1"/>
          </a:solidFill>
          <a:latin typeface="+mn-lt"/>
          <a:ea typeface="+mn-ea"/>
          <a:cs typeface="+mn-cs"/>
        </a:defRPr>
      </a:lvl1pPr>
      <a:lvl2pPr marL="456057" algn="l" defTabSz="912114" rtl="0" eaLnBrk="1" latinLnBrk="0" hangingPunct="1">
        <a:defRPr sz="1862" kern="1200">
          <a:solidFill>
            <a:schemeClr val="tx1"/>
          </a:solidFill>
          <a:latin typeface="+mn-lt"/>
          <a:ea typeface="+mn-ea"/>
          <a:cs typeface="+mn-cs"/>
        </a:defRPr>
      </a:lvl2pPr>
      <a:lvl3pPr marL="912114" algn="l" defTabSz="912114" rtl="0" eaLnBrk="1" latinLnBrk="0" hangingPunct="1">
        <a:defRPr sz="1862" kern="1200">
          <a:solidFill>
            <a:schemeClr val="tx1"/>
          </a:solidFill>
          <a:latin typeface="+mn-lt"/>
          <a:ea typeface="+mn-ea"/>
          <a:cs typeface="+mn-cs"/>
        </a:defRPr>
      </a:lvl3pPr>
      <a:lvl4pPr marL="1368171" algn="l" defTabSz="912114" rtl="0" eaLnBrk="1" latinLnBrk="0" hangingPunct="1">
        <a:defRPr sz="1862" kern="1200">
          <a:solidFill>
            <a:schemeClr val="tx1"/>
          </a:solidFill>
          <a:latin typeface="+mn-lt"/>
          <a:ea typeface="+mn-ea"/>
          <a:cs typeface="+mn-cs"/>
        </a:defRPr>
      </a:lvl4pPr>
      <a:lvl5pPr marL="1824228" algn="l" defTabSz="912114" rtl="0" eaLnBrk="1" latinLnBrk="0" hangingPunct="1">
        <a:defRPr sz="1862" kern="1200">
          <a:solidFill>
            <a:schemeClr val="tx1"/>
          </a:solidFill>
          <a:latin typeface="+mn-lt"/>
          <a:ea typeface="+mn-ea"/>
          <a:cs typeface="+mn-cs"/>
        </a:defRPr>
      </a:lvl5pPr>
      <a:lvl6pPr marL="2280285" algn="l" defTabSz="912114" rtl="0" eaLnBrk="1" latinLnBrk="0" hangingPunct="1">
        <a:defRPr sz="1862" kern="1200">
          <a:solidFill>
            <a:schemeClr val="tx1"/>
          </a:solidFill>
          <a:latin typeface="+mn-lt"/>
          <a:ea typeface="+mn-ea"/>
          <a:cs typeface="+mn-cs"/>
        </a:defRPr>
      </a:lvl6pPr>
      <a:lvl7pPr marL="2736342" algn="l" defTabSz="912114" rtl="0" eaLnBrk="1" latinLnBrk="0" hangingPunct="1">
        <a:defRPr sz="1862" kern="1200">
          <a:solidFill>
            <a:schemeClr val="tx1"/>
          </a:solidFill>
          <a:latin typeface="+mn-lt"/>
          <a:ea typeface="+mn-ea"/>
          <a:cs typeface="+mn-cs"/>
        </a:defRPr>
      </a:lvl7pPr>
      <a:lvl8pPr marL="3192399" algn="l" defTabSz="912114" rtl="0" eaLnBrk="1" latinLnBrk="0" hangingPunct="1">
        <a:defRPr sz="1862" kern="1200">
          <a:solidFill>
            <a:schemeClr val="tx1"/>
          </a:solidFill>
          <a:latin typeface="+mn-lt"/>
          <a:ea typeface="+mn-ea"/>
          <a:cs typeface="+mn-cs"/>
        </a:defRPr>
      </a:lvl8pPr>
      <a:lvl9pPr marL="3648456" algn="l" defTabSz="912114" rtl="0" eaLnBrk="1" latinLnBrk="0" hangingPunct="1">
        <a:defRPr sz="18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6.xml"/><Relationship Id="rId7" Type="http://schemas.openxmlformats.org/officeDocument/2006/relationships/image" Target="../media/image34.png"/><Relationship Id="rId2" Type="http://schemas.openxmlformats.org/officeDocument/2006/relationships/slideLayout" Target="../slideLayouts/slideLayout40.xml"/><Relationship Id="rId1" Type="http://schemas.openxmlformats.org/officeDocument/2006/relationships/tags" Target="../tags/tag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8.xml"/><Relationship Id="rId1" Type="http://schemas.openxmlformats.org/officeDocument/2006/relationships/themeOverride" Target="../theme/themeOverride2.xml"/><Relationship Id="rId5" Type="http://schemas.openxmlformats.org/officeDocument/2006/relationships/image" Target="../media/image4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2.png"/><Relationship Id="rId3" Type="http://schemas.openxmlformats.org/officeDocument/2006/relationships/notesSlide" Target="../notesSlides/notesSlide11.xml"/><Relationship Id="rId7" Type="http://schemas.openxmlformats.org/officeDocument/2006/relationships/image" Target="../media/image48.png"/><Relationship Id="rId12" Type="http://schemas.openxmlformats.org/officeDocument/2006/relationships/image" Target="../media/image51.png"/><Relationship Id="rId2" Type="http://schemas.openxmlformats.org/officeDocument/2006/relationships/slideLayout" Target="../slideLayouts/slideLayout57.xml"/><Relationship Id="rId16" Type="http://schemas.openxmlformats.org/officeDocument/2006/relationships/image" Target="../media/image54.png"/><Relationship Id="rId1" Type="http://schemas.openxmlformats.org/officeDocument/2006/relationships/themeOverride" Target="../theme/themeOverride3.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5" Type="http://schemas.openxmlformats.org/officeDocument/2006/relationships/image" Target="../media/image53.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15.png"/><Relationship Id="rId1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6.png"/><Relationship Id="rId2" Type="http://schemas.openxmlformats.org/officeDocument/2006/relationships/slideLayout" Target="../slideLayouts/slideLayout47.xml"/><Relationship Id="rId1" Type="http://schemas.openxmlformats.org/officeDocument/2006/relationships/themeOverride" Target="../theme/themeOverride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5.xml"/><Relationship Id="rId7" Type="http://schemas.openxmlformats.org/officeDocument/2006/relationships/image" Target="../media/image34.png"/><Relationship Id="rId2" Type="http://schemas.openxmlformats.org/officeDocument/2006/relationships/slideLayout" Target="../slideLayouts/slideLayout40.xml"/><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png"/><Relationship Id="rId1" Type="http://schemas.openxmlformats.org/officeDocument/2006/relationships/slideLayout" Target="../slideLayouts/slideLayout39.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8609"/>
            <a:ext cx="12161391" cy="6840782"/>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88657" y="1279604"/>
            <a:ext cx="8184525" cy="45549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1"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1"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0951" y="3935743"/>
            <a:ext cx="8539937" cy="2819362"/>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1"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579" y="823211"/>
            <a:ext cx="1305318" cy="133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967817" y="4898556"/>
            <a:ext cx="6055639" cy="920931"/>
          </a:xfrm>
          <a:prstGeom prst="rect">
            <a:avLst/>
          </a:prstGeom>
          <a:noFill/>
        </p:spPr>
        <p:txBody>
          <a:bodyPr wrap="none" lIns="91098" tIns="45550" rIns="91098" bIns="45550">
            <a:spAutoFit/>
          </a:bodyPr>
          <a:lstStyle/>
          <a:p>
            <a:pPr algn="ctr">
              <a:defRPr/>
            </a:pPr>
            <a:r>
              <a:rPr lang="en-US" sz="5387"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5387"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853233" y="497847"/>
            <a:ext cx="9822584" cy="3771265"/>
            <a:chOff x="1347" y="784"/>
            <a:chExt cx="15507" cy="5939"/>
          </a:xfrm>
        </p:grpSpPr>
        <p:pic>
          <p:nvPicPr>
            <p:cNvPr id="8" name="图片 7" descr="D:\工作\ppt\1.8\冬天\5a1f6384ab457\324.png32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13262" y="784"/>
              <a:ext cx="3593" cy="5818"/>
            </a:xfrm>
            <a:prstGeom prst="rect">
              <a:avLst/>
            </a:prstGeom>
          </p:spPr>
        </p:pic>
        <p:pic>
          <p:nvPicPr>
            <p:cNvPr id="9" name="图片 8" descr="354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47" y="2693"/>
              <a:ext cx="4400" cy="4030"/>
            </a:xfrm>
            <a:prstGeom prst="rect">
              <a:avLst/>
            </a:prstGeom>
          </p:spPr>
        </p:pic>
      </p:grpSp>
      <p:grpSp>
        <p:nvGrpSpPr>
          <p:cNvPr id="13" name="组合 12"/>
          <p:cNvGrpSpPr/>
          <p:nvPr/>
        </p:nvGrpSpPr>
        <p:grpSpPr>
          <a:xfrm>
            <a:off x="97784" y="3038475"/>
            <a:ext cx="11927392" cy="3731260"/>
            <a:chOff x="900" y="4785"/>
            <a:chExt cx="18190" cy="5876"/>
          </a:xfrm>
        </p:grpSpPr>
        <p:pic>
          <p:nvPicPr>
            <p:cNvPr id="6" name="图片 5" descr="db1fa3b4a1c411c5fe0d590b2d873b07"/>
            <p:cNvPicPr>
              <a:picLocks noChangeAspect="1"/>
            </p:cNvPicPr>
            <p:nvPr/>
          </p:nvPicPr>
          <p:blipFill>
            <a:blip r:embed="rId6"/>
            <a:stretch>
              <a:fillRect/>
            </a:stretch>
          </p:blipFill>
          <p:spPr>
            <a:xfrm>
              <a:off x="14423" y="5245"/>
              <a:ext cx="4667" cy="5416"/>
            </a:xfrm>
            <a:prstGeom prst="rect">
              <a:avLst/>
            </a:prstGeom>
          </p:spPr>
        </p:pic>
        <p:pic>
          <p:nvPicPr>
            <p:cNvPr id="20" name="图片 19" descr="cb3fc2aefd2deb0215a1da7d2a1bac1f"/>
            <p:cNvPicPr>
              <a:picLocks noChangeAspect="1"/>
            </p:cNvPicPr>
            <p:nvPr/>
          </p:nvPicPr>
          <p:blipFill>
            <a:blip r:embed="rId7"/>
            <a:stretch>
              <a:fillRect/>
            </a:stretch>
          </p:blipFill>
          <p:spPr>
            <a:xfrm flipH="1">
              <a:off x="900" y="4785"/>
              <a:ext cx="3779" cy="5734"/>
            </a:xfrm>
            <a:prstGeom prst="rect">
              <a:avLst/>
            </a:prstGeom>
          </p:spPr>
        </p:pic>
      </p:grpSp>
      <p:pic>
        <p:nvPicPr>
          <p:cNvPr id="18" name="图片 17" descr="4004c0ea81c40921574341e21e31f38d"/>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99522" y="-679346"/>
            <a:ext cx="7361079" cy="6271895"/>
          </a:xfrm>
          <a:prstGeom prst="rect">
            <a:avLst/>
          </a:prstGeom>
        </p:spPr>
      </p:pic>
      <p:grpSp>
        <p:nvGrpSpPr>
          <p:cNvPr id="4" name="组合 3"/>
          <p:cNvGrpSpPr/>
          <p:nvPr/>
        </p:nvGrpSpPr>
        <p:grpSpPr>
          <a:xfrm>
            <a:off x="-158987" y="-134620"/>
            <a:ext cx="12441180" cy="2755900"/>
            <a:chOff x="-191" y="-170"/>
            <a:chExt cx="19641" cy="4340"/>
          </a:xfrm>
        </p:grpSpPr>
        <p:pic>
          <p:nvPicPr>
            <p:cNvPr id="2" name="图片 1" descr="5765"/>
            <p:cNvPicPr>
              <a:picLocks noChangeAspect="1"/>
            </p:cNvPicPr>
            <p:nvPr/>
          </p:nvPicPr>
          <p:blipFill>
            <a:blip r:embed="rId9"/>
            <a:stretch>
              <a:fillRect/>
            </a:stretch>
          </p:blipFill>
          <p:spPr>
            <a:xfrm>
              <a:off x="-191" y="-170"/>
              <a:ext cx="9770" cy="4340"/>
            </a:xfrm>
            <a:prstGeom prst="rect">
              <a:avLst/>
            </a:prstGeom>
          </p:spPr>
        </p:pic>
        <p:pic>
          <p:nvPicPr>
            <p:cNvPr id="3" name="图片 2" descr="576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flipV="1">
              <a:off x="9680" y="-170"/>
              <a:ext cx="9770" cy="3881"/>
            </a:xfrm>
            <a:prstGeom prst="rect">
              <a:avLst/>
            </a:prstGeom>
          </p:spPr>
        </p:pic>
      </p:grpSp>
      <p:sp>
        <p:nvSpPr>
          <p:cNvPr id="10" name="TextBox 9"/>
          <p:cNvSpPr txBox="1"/>
          <p:nvPr/>
        </p:nvSpPr>
        <p:spPr>
          <a:xfrm rot="21181740">
            <a:off x="3529503" y="3083462"/>
            <a:ext cx="5793401" cy="923330"/>
          </a:xfrm>
          <a:prstGeom prst="rect">
            <a:avLst/>
          </a:prstGeom>
          <a:noFill/>
        </p:spPr>
        <p:txBody>
          <a:bodyPr wrap="square" rtlCol="0">
            <a:spAutoFit/>
          </a:bodyPr>
          <a:lstStyle/>
          <a:p>
            <a:pPr algn="ctr"/>
            <a:r>
              <a:rPr lang="en-US" sz="5400" dirty="0">
                <a:solidFill>
                  <a:srgbClr val="0070C0"/>
                </a:solidFill>
              </a:rPr>
              <a:t>CHIA SẺ TRƯỚC LỚP</a:t>
            </a:r>
          </a:p>
        </p:txBody>
      </p:sp>
    </p:spTree>
    <p:custDataLst>
      <p:tags r:id="rId1"/>
    </p:custDataLst>
    <p:extLst>
      <p:ext uri="{BB962C8B-B14F-4D97-AF65-F5344CB8AC3E}">
        <p14:creationId xmlns:p14="http://schemas.microsoft.com/office/powerpoint/2010/main" val="60733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89767" y="-1277242"/>
            <a:ext cx="10574453" cy="8526317"/>
            <a:chOff x="1371600" y="-1219200"/>
            <a:chExt cx="10600679" cy="8547463"/>
          </a:xfrm>
        </p:grpSpPr>
        <p:pic>
          <p:nvPicPr>
            <p:cNvPr id="8" name="PA_图片 2" descr="图片包含 文字, 地图&#10;&#10;已生成极高可信度的说明">
              <a:extLst>
                <a:ext uri="{FF2B5EF4-FFF2-40B4-BE49-F238E27FC236}">
                  <a16:creationId xmlns:a16="http://schemas.microsoft.com/office/drawing/2014/main" id="{DB18B211-3EEB-4269-8213-D2CD3FBCF55F}"/>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t="78704"/>
            <a:stretch/>
          </p:blipFill>
          <p:spPr>
            <a:xfrm>
              <a:off x="1371600" y="1171303"/>
              <a:ext cx="10600679" cy="6156960"/>
            </a:xfrm>
            <a:prstGeom prst="rect">
              <a:avLst/>
            </a:prstGeom>
          </p:spPr>
        </p:pic>
        <p:pic>
          <p:nvPicPr>
            <p:cNvPr id="9" name="PA_图片 1" descr="图片包含 玩偶, 玩具, 室内, 天空&#10;&#10;已生成极高可信度的说明">
              <a:extLst>
                <a:ext uri="{FF2B5EF4-FFF2-40B4-BE49-F238E27FC236}">
                  <a16:creationId xmlns:a16="http://schemas.microsoft.com/office/drawing/2014/main" id="{99BC19F7-603F-4893-B6D9-BEE730DE4011}"/>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962400" y="-1219200"/>
              <a:ext cx="5011783" cy="5011783"/>
            </a:xfrm>
            <a:prstGeom prst="rect">
              <a:avLst/>
            </a:prstGeom>
          </p:spPr>
        </p:pic>
      </p:grpSp>
      <p:sp>
        <p:nvSpPr>
          <p:cNvPr id="10" name="TextBox 9"/>
          <p:cNvSpPr txBox="1"/>
          <p:nvPr/>
        </p:nvSpPr>
        <p:spPr>
          <a:xfrm>
            <a:off x="1416725" y="2754601"/>
            <a:ext cx="8083094" cy="3100853"/>
          </a:xfrm>
          <a:prstGeom prst="rect">
            <a:avLst/>
          </a:prstGeom>
          <a:noFill/>
        </p:spPr>
        <p:txBody>
          <a:bodyPr wrap="square" rtlCol="0">
            <a:spAutoFit/>
          </a:bodyPr>
          <a:lstStyle/>
          <a:p>
            <a:r>
              <a:rPr lang="en-GB" sz="2793"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793"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Tớ thích nhất là nhân vật người con trong bài thơ Về thăm mẹ của Đinh Nam Khương. Nhân vật đó có một cái nhìn rất tinh tế, ngộ nghĩnh, chân thực: "Đàn gà mới nở vàng ươm/ Vào ra quanh một cái nơm hỏng vành". Nhờ nhân vật đó mà tớ có cái nhìn sâu sát về cuộc sống hằng ngày của gia đình mình hơn.</a:t>
            </a:r>
            <a:endParaRPr lang="en-US" sz="2793" dirty="0"/>
          </a:p>
        </p:txBody>
      </p:sp>
      <p:sp>
        <p:nvSpPr>
          <p:cNvPr id="12" name="TextBox 11">
            <a:extLst>
              <a:ext uri="{FF2B5EF4-FFF2-40B4-BE49-F238E27FC236}">
                <a16:creationId xmlns:a16="http://schemas.microsoft.com/office/drawing/2014/main" id="{C8B1A587-F0E8-406E-9379-9B3190C683D3}"/>
              </a:ext>
            </a:extLst>
          </p:cNvPr>
          <p:cNvSpPr txBox="1"/>
          <p:nvPr/>
        </p:nvSpPr>
        <p:spPr>
          <a:xfrm>
            <a:off x="132318" y="80166"/>
            <a:ext cx="4716544" cy="1320165"/>
          </a:xfrm>
          <a:prstGeom prst="rect">
            <a:avLst/>
          </a:prstGeom>
          <a:noFill/>
        </p:spPr>
        <p:txBody>
          <a:bodyPr wrap="square" rtlCol="0">
            <a:spAutoFit/>
            <a:scene3d>
              <a:camera prst="obliqueTopLeft"/>
              <a:lightRig rig="twoPt" dir="t"/>
            </a:scene3d>
            <a:sp3d extrusionH="127000" prstMaterial="powder"/>
          </a:bodyPr>
          <a:lstStyle/>
          <a:p>
            <a:r>
              <a:rPr lang="en-US" sz="7980" dirty="0">
                <a:ln>
                  <a:solidFill>
                    <a:srgbClr val="C239B5"/>
                  </a:solidFill>
                </a:ln>
                <a:solidFill>
                  <a:srgbClr val="E9BBE5"/>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Chia </a:t>
            </a:r>
            <a:r>
              <a:rPr lang="en-US" sz="7980" dirty="0" err="1">
                <a:ln>
                  <a:solidFill>
                    <a:srgbClr val="C239B5"/>
                  </a:solidFill>
                </a:ln>
                <a:solidFill>
                  <a:srgbClr val="E9BBE5"/>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sẻ</a:t>
            </a:r>
            <a:endParaRPr lang="en-US" sz="7980" dirty="0">
              <a:ln>
                <a:solidFill>
                  <a:srgbClr val="C239B5"/>
                </a:solidFill>
              </a:ln>
              <a:solidFill>
                <a:srgbClr val="E9BBE5"/>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endParaRPr>
          </a:p>
        </p:txBody>
      </p:sp>
    </p:spTree>
    <p:extLst>
      <p:ext uri="{BB962C8B-B14F-4D97-AF65-F5344CB8AC3E}">
        <p14:creationId xmlns:p14="http://schemas.microsoft.com/office/powerpoint/2010/main" val="197061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47119" y="1066800"/>
            <a:ext cx="1676400" cy="707886"/>
          </a:xfrm>
          <a:prstGeom prst="rect">
            <a:avLst/>
          </a:prstGeom>
          <a:noFill/>
        </p:spPr>
        <p:txBody>
          <a:bodyPr wrap="square" rtlCol="0">
            <a:spAutoFit/>
          </a:bodyPr>
          <a:lstStyle/>
          <a:p>
            <a:pPr algn="ctr"/>
            <a:r>
              <a:rPr lang="en-US" sz="4000" b="1" u="sng" dirty="0">
                <a:solidFill>
                  <a:schemeClr val="bg1"/>
                </a:solidFill>
                <a:latin typeface="Arial-Rounded" pitchFamily="34" charset="0"/>
                <a:ea typeface="Arial-Rounded" pitchFamily="34" charset="0"/>
                <a:cs typeface="Arial-Rounded" pitchFamily="34" charset="0"/>
              </a:rPr>
              <a:t>MẪU</a:t>
            </a:r>
          </a:p>
        </p:txBody>
      </p:sp>
      <p:sp>
        <p:nvSpPr>
          <p:cNvPr id="8" name="TextBox 7"/>
          <p:cNvSpPr txBox="1"/>
          <p:nvPr/>
        </p:nvSpPr>
        <p:spPr>
          <a:xfrm>
            <a:off x="1574587" y="1796774"/>
            <a:ext cx="6639932" cy="3693319"/>
          </a:xfrm>
          <a:prstGeom prst="rect">
            <a:avLst/>
          </a:prstGeom>
          <a:noFill/>
        </p:spPr>
        <p:txBody>
          <a:bodyPr wrap="square" rtlCol="0">
            <a:spAutoFit/>
          </a:bodyPr>
          <a:lstStyle/>
          <a:p>
            <a:r>
              <a:rPr lang="en-US" sz="2600" dirty="0">
                <a:solidFill>
                  <a:schemeClr val="bg1"/>
                </a:solidFill>
                <a:latin typeface="Arial-Rounded" pitchFamily="34" charset="0"/>
                <a:ea typeface="Arial-Rounded" pitchFamily="34" charset="0"/>
                <a:cs typeface="Arial-Rounded" pitchFamily="34" charset="0"/>
              </a:rPr>
              <a:t>     </a:t>
            </a:r>
            <a:r>
              <a:rPr lang="vi-VN" sz="2600" dirty="0">
                <a:solidFill>
                  <a:schemeClr val="bg1"/>
                </a:solidFill>
                <a:latin typeface="Arial-Rounded" pitchFamily="34" charset="0"/>
                <a:ea typeface="Arial-Rounded" pitchFamily="34" charset="0"/>
                <a:cs typeface="Arial-Rounded" pitchFamily="34" charset="0"/>
              </a:rPr>
              <a:t>Cuốn sách mà tớ yêu thích là </a:t>
            </a:r>
            <a:r>
              <a:rPr lang="vi-VN" sz="2600" i="1" dirty="0">
                <a:solidFill>
                  <a:schemeClr val="bg1"/>
                </a:solidFill>
                <a:latin typeface="Arial-Rounded" pitchFamily="34" charset="0"/>
                <a:ea typeface="Arial-Rounded" pitchFamily="34" charset="0"/>
                <a:cs typeface="Arial-Rounded" pitchFamily="34" charset="0"/>
              </a:rPr>
              <a:t>“Bà ơi, cháu rất muốn gặp bà!”</a:t>
            </a:r>
            <a:r>
              <a:rPr lang="vi-VN" sz="2600" dirty="0">
                <a:solidFill>
                  <a:schemeClr val="bg1"/>
                </a:solidFill>
                <a:latin typeface="Arial-Rounded" pitchFamily="34" charset="0"/>
                <a:ea typeface="Arial-Rounded" pitchFamily="34" charset="0"/>
                <a:cs typeface="Arial-Rounded" pitchFamily="34" charset="0"/>
              </a:rPr>
              <a:t> của tác giả </a:t>
            </a:r>
            <a:r>
              <a:rPr lang="vi-VN" sz="2600" i="1" dirty="0">
                <a:solidFill>
                  <a:schemeClr val="bg1"/>
                </a:solidFill>
                <a:latin typeface="Arial-Rounded" pitchFamily="34" charset="0"/>
                <a:ea typeface="Arial-Rounded" pitchFamily="34" charset="0"/>
                <a:cs typeface="Arial-Rounded" pitchFamily="34" charset="0"/>
              </a:rPr>
              <a:t>Gomi Taro</a:t>
            </a:r>
            <a:r>
              <a:rPr lang="vi-VN" sz="2600" dirty="0">
                <a:solidFill>
                  <a:schemeClr val="bg1"/>
                </a:solidFill>
                <a:latin typeface="Arial-Rounded" pitchFamily="34" charset="0"/>
                <a:ea typeface="Arial-Rounded" pitchFamily="34" charset="0"/>
                <a:cs typeface="Arial-Rounded" pitchFamily="34" charset="0"/>
              </a:rPr>
              <a:t>. Sách do </a:t>
            </a:r>
            <a:r>
              <a:rPr lang="vi-VN" sz="2600" i="1" dirty="0">
                <a:solidFill>
                  <a:schemeClr val="bg1"/>
                </a:solidFill>
                <a:latin typeface="Arial-Rounded" pitchFamily="34" charset="0"/>
                <a:ea typeface="Arial-Rounded" pitchFamily="34" charset="0"/>
                <a:cs typeface="Arial-Rounded" pitchFamily="34" charset="0"/>
              </a:rPr>
              <a:t>Nhà xuất bản Phụ nữ</a:t>
            </a:r>
            <a:r>
              <a:rPr lang="vi-VN" sz="2600" dirty="0">
                <a:solidFill>
                  <a:schemeClr val="bg1"/>
                </a:solidFill>
                <a:latin typeface="Arial-Rounded" pitchFamily="34" charset="0"/>
                <a:ea typeface="Arial-Rounded" pitchFamily="34" charset="0"/>
                <a:cs typeface="Arial-Rounded" pitchFamily="34" charset="0"/>
              </a:rPr>
              <a:t> phát hành. Sách viết về chuyện của Youchan và bà của mình. Hai bà cháu ở cách xa nhau, một ngày nào đó hai bà cháu rất nhớ nhau nên đã tìm đường tới gặp nhau. Sách có tranh ảnh minh họa nên tớ rất thích. Đọc xong tớ thấy mình thật may mắn vì luôn có bà ở ngay bên cạnh mình.</a:t>
            </a:r>
            <a:endParaRPr lang="en-US" sz="2600" dirty="0">
              <a:solidFill>
                <a:schemeClr val="bg1"/>
              </a:solidFill>
              <a:latin typeface="Arial-Rounded" pitchFamily="34" charset="0"/>
              <a:ea typeface="Arial-Rounded" pitchFamily="34" charset="0"/>
              <a:cs typeface="Arial-Rounded" pitchFamily="34"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95" t="14430" r="3595" b="14199"/>
          <a:stretch/>
        </p:blipFill>
        <p:spPr bwMode="auto">
          <a:xfrm>
            <a:off x="8138321" y="1388715"/>
            <a:ext cx="2514601" cy="410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048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arn(inVertical)">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85" name="图片 15384" descr="19"/>
          <p:cNvPicPr>
            <a:picLocks noChangeAspect="1"/>
          </p:cNvPicPr>
          <p:nvPr/>
        </p:nvPicPr>
        <p:blipFill>
          <a:blip r:embed="rId3"/>
          <a:stretch>
            <a:fillRect/>
          </a:stretch>
        </p:blipFill>
        <p:spPr>
          <a:xfrm>
            <a:off x="600669" y="0"/>
            <a:ext cx="10128449" cy="6825830"/>
          </a:xfrm>
          <a:prstGeom prst="rect">
            <a:avLst/>
          </a:prstGeom>
          <a:noFill/>
          <a:ln w="9525">
            <a:noFill/>
          </a:ln>
        </p:spPr>
      </p:pic>
      <p:sp>
        <p:nvSpPr>
          <p:cNvPr id="2" name="TextBox 1"/>
          <p:cNvSpPr txBox="1"/>
          <p:nvPr/>
        </p:nvSpPr>
        <p:spPr>
          <a:xfrm>
            <a:off x="5776118" y="1351508"/>
            <a:ext cx="4953000" cy="4154984"/>
          </a:xfrm>
          <a:prstGeom prst="rect">
            <a:avLst/>
          </a:prstGeom>
          <a:noFill/>
        </p:spPr>
        <p:txBody>
          <a:bodyPr wrap="square" rtlCol="0">
            <a:spAutoFit/>
          </a:bodyPr>
          <a:lstStyle/>
          <a:p>
            <a:r>
              <a:rPr lang="vi-VN" sz="4400" dirty="0">
                <a:latin typeface="Arial-Rounded" panose="020B0500000000000000" pitchFamily="34" charset="0"/>
                <a:ea typeface="Arial-Rounded" panose="020B0500000000000000" pitchFamily="34" charset="0"/>
                <a:cs typeface="Arial-Rounded" panose="020B0500000000000000" pitchFamily="34" charset="0"/>
              </a:rPr>
              <a:t>Đọc lại (hoặc kể lại) cho các bạn nghe một truyện (đoạn truyện, bài thơ, bài báo) em vừa đọc.</a:t>
            </a:r>
            <a:endPar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5623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385"/>
                                        </p:tgtEl>
                                        <p:attrNameLst>
                                          <p:attrName>style.visibility</p:attrName>
                                        </p:attrNameLst>
                                      </p:cBhvr>
                                      <p:to>
                                        <p:strVal val="visible"/>
                                      </p:to>
                                    </p:set>
                                    <p:animEffect transition="in" filter="fade">
                                      <p:cBhvr>
                                        <p:cTn id="7" dur="750"/>
                                        <p:tgtEl>
                                          <p:spTgt spid="15385"/>
                                        </p:tgtEl>
                                      </p:cBhvr>
                                    </p:animEffect>
                                    <p:anim calcmode="lin" valueType="num">
                                      <p:cBhvr>
                                        <p:cTn id="8" dur="750" fill="hold"/>
                                        <p:tgtEl>
                                          <p:spTgt spid="15385"/>
                                        </p:tgtEl>
                                        <p:attrNameLst>
                                          <p:attrName>ppt_x</p:attrName>
                                        </p:attrNameLst>
                                      </p:cBhvr>
                                      <p:tavLst>
                                        <p:tav tm="0">
                                          <p:val>
                                            <p:strVal val="#ppt_x"/>
                                          </p:val>
                                        </p:tav>
                                        <p:tav tm="100000">
                                          <p:val>
                                            <p:strVal val="#ppt_x"/>
                                          </p:val>
                                        </p:tav>
                                      </p:tavLst>
                                    </p:anim>
                                    <p:anim calcmode="lin" valueType="num">
                                      <p:cBhvr>
                                        <p:cTn id="9" dur="750" fill="hold"/>
                                        <p:tgtEl>
                                          <p:spTgt spid="1538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ppt_x</p:attrName>
                                        </p:attrNameLst>
                                      </p:cBhvr>
                                      <p:tavLst>
                                        <p:tav tm="0">
                                          <p:val>
                                            <p:strVal val="#ppt_x"/>
                                          </p:val>
                                        </p:tav>
                                        <p:tav tm="100000">
                                          <p:val>
                                            <p:strVal val="#ppt_x"/>
                                          </p:val>
                                        </p:tav>
                                      </p:tavLst>
                                    </p:anim>
                                    <p:anim calcmode="lin" valueType="num">
                                      <p:cBhvr>
                                        <p:cTn id="15"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圆角矩形 7">
            <a:extLst>
              <a:ext uri="{FF2B5EF4-FFF2-40B4-BE49-F238E27FC236}">
                <a16:creationId xmlns:a16="http://schemas.microsoft.com/office/drawing/2014/main" id="{0D4F9B82-C9C8-0143-AFAD-F5230E3F0514}"/>
              </a:ext>
            </a:extLst>
          </p:cNvPr>
          <p:cNvSpPr/>
          <p:nvPr/>
        </p:nvSpPr>
        <p:spPr>
          <a:xfrm>
            <a:off x="3255825" y="2108209"/>
            <a:ext cx="8386601" cy="1596697"/>
          </a:xfrm>
          <a:prstGeom prst="roundRect">
            <a:avLst/>
          </a:prstGeom>
          <a:solidFill>
            <a:srgbClr val="2D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2" name="文本框 1">
            <a:extLst>
              <a:ext uri="{FF2B5EF4-FFF2-40B4-BE49-F238E27FC236}">
                <a16:creationId xmlns:a16="http://schemas.microsoft.com/office/drawing/2014/main" id="{79CC8303-4C74-014C-B38C-6FEA42A02A76}"/>
              </a:ext>
            </a:extLst>
          </p:cNvPr>
          <p:cNvSpPr txBox="1"/>
          <p:nvPr/>
        </p:nvSpPr>
        <p:spPr>
          <a:xfrm>
            <a:off x="4293338" y="2491058"/>
            <a:ext cx="7502581" cy="769441"/>
          </a:xfrm>
          <a:prstGeom prst="rect">
            <a:avLst/>
          </a:prstGeom>
          <a:noFill/>
        </p:spPr>
        <p:txBody>
          <a:bodyPr wrap="square" rtlCol="0">
            <a:spAutoFit/>
          </a:bodyPr>
          <a:lstStyle/>
          <a:p>
            <a:r>
              <a:rPr kumimoji="1" lang="en-US" altLang="zh-CN" sz="4400" dirty="0">
                <a:solidFill>
                  <a:prstClr val="white"/>
                </a:solidFill>
                <a:latin typeface="Arial-Rounded" pitchFamily="34" charset="0"/>
                <a:ea typeface="Arial-Rounded" pitchFamily="34" charset="0"/>
                <a:cs typeface="Arial-Rounded" pitchFamily="34" charset="0"/>
              </a:rPr>
              <a:t>BÌNH CHỌN BẠN ĐỌC HAY</a:t>
            </a:r>
            <a:endParaRPr kumimoji="1" lang="zh-CN" altLang="en-US" sz="4400" dirty="0">
              <a:solidFill>
                <a:prstClr val="white"/>
              </a:solidFill>
              <a:latin typeface="Arial-Rounded" pitchFamily="34" charset="0"/>
              <a:ea typeface="Arial-Rounded" pitchFamily="34" charset="0"/>
              <a:cs typeface="Arial-Rounded" pitchFamily="34" charset="0"/>
            </a:endParaRPr>
          </a:p>
        </p:txBody>
      </p:sp>
      <p:pic>
        <p:nvPicPr>
          <p:cNvPr id="7" name="图片 6">
            <a:extLst>
              <a:ext uri="{FF2B5EF4-FFF2-40B4-BE49-F238E27FC236}">
                <a16:creationId xmlns:a16="http://schemas.microsoft.com/office/drawing/2014/main" id="{B79D4E91-B01C-AE44-A0FA-7A16959699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385" y="1409700"/>
            <a:ext cx="5232124" cy="5245100"/>
          </a:xfrm>
          <a:prstGeom prst="rect">
            <a:avLst/>
          </a:prstGeom>
        </p:spPr>
      </p:pic>
    </p:spTree>
    <p:extLst>
      <p:ext uri="{BB962C8B-B14F-4D97-AF65-F5344CB8AC3E}">
        <p14:creationId xmlns:p14="http://schemas.microsoft.com/office/powerpoint/2010/main" val="2581644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1" y="8483"/>
            <a:ext cx="12164099" cy="6841035"/>
          </a:xfrm>
          <a:prstGeom prst="rect">
            <a:avLst/>
          </a:prstGeom>
        </p:spPr>
      </p:pic>
      <p:sp>
        <p:nvSpPr>
          <p:cNvPr id="33" name="椭圆 32">
            <a:extLst>
              <a:ext uri="{FF2B5EF4-FFF2-40B4-BE49-F238E27FC236}">
                <a16:creationId xmlns:a16="http://schemas.microsoft.com/office/drawing/2014/main" id="{11FA995B-B424-4936-B76E-7C587F086546}"/>
              </a:ext>
            </a:extLst>
          </p:cNvPr>
          <p:cNvSpPr/>
          <p:nvPr/>
        </p:nvSpPr>
        <p:spPr>
          <a:xfrm>
            <a:off x="8902180" y="1857484"/>
            <a:ext cx="142312" cy="1423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06" rIns="91212" bIns="45606" rtlCol="0" anchor="ctr"/>
          <a:lstStyle/>
          <a:p>
            <a:pPr algn="ctr" defTabSz="912091"/>
            <a:endParaRPr lang="zh-CN" altLang="en-US" sz="1862">
              <a:solidFill>
                <a:srgbClr val="FFFFFF"/>
              </a:solidFill>
            </a:endParaRPr>
          </a:p>
        </p:txBody>
      </p:sp>
      <p:pic>
        <p:nvPicPr>
          <p:cNvPr id="5" name="图片 7"/>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101348" y="2516862"/>
            <a:ext cx="9243317" cy="3792618"/>
          </a:xfrm>
          <a:prstGeom prst="rect">
            <a:avLst/>
          </a:prstGeom>
        </p:spPr>
      </p:pic>
      <p:sp>
        <p:nvSpPr>
          <p:cNvPr id="7" name="文本框 7"/>
          <p:cNvSpPr txBox="1">
            <a:spLocks noChangeArrowheads="1"/>
          </p:cNvSpPr>
          <p:nvPr/>
        </p:nvSpPr>
        <p:spPr bwMode="auto">
          <a:xfrm>
            <a:off x="6535266" y="756794"/>
            <a:ext cx="4733826" cy="23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6" tIns="45606" rIns="91196" bIns="45606">
            <a:spAutoFit/>
          </a:bodyPr>
          <a:lstStyle>
            <a:lvl1pPr defTabSz="684213">
              <a:defRPr sz="7200">
                <a:solidFill>
                  <a:schemeClr val="tx1"/>
                </a:solidFill>
                <a:latin typeface=".VnAvant" pitchFamily="34" charset="0"/>
              </a:defRPr>
            </a:lvl1pPr>
            <a:lvl2pPr marL="742950" indent="-285750" defTabSz="684213">
              <a:defRPr sz="7200">
                <a:solidFill>
                  <a:schemeClr val="tx1"/>
                </a:solidFill>
                <a:latin typeface=".VnAvant" pitchFamily="34" charset="0"/>
              </a:defRPr>
            </a:lvl2pPr>
            <a:lvl3pPr marL="1143000" indent="-228600" defTabSz="684213">
              <a:defRPr sz="7200">
                <a:solidFill>
                  <a:schemeClr val="tx1"/>
                </a:solidFill>
                <a:latin typeface=".VnAvant" pitchFamily="34" charset="0"/>
              </a:defRPr>
            </a:lvl3pPr>
            <a:lvl4pPr marL="1600200" indent="-228600" defTabSz="684213">
              <a:defRPr sz="7200">
                <a:solidFill>
                  <a:schemeClr val="tx1"/>
                </a:solidFill>
                <a:latin typeface=".VnAvant" pitchFamily="34" charset="0"/>
              </a:defRPr>
            </a:lvl4pPr>
            <a:lvl5pPr marL="2057400" indent="-228600" defTabSz="684213">
              <a:defRPr sz="7200">
                <a:solidFill>
                  <a:schemeClr val="tx1"/>
                </a:solidFill>
                <a:latin typeface=".VnAvant" pitchFamily="34" charset="0"/>
              </a:defRPr>
            </a:lvl5pPr>
            <a:lvl6pPr marL="2514600" indent="-228600" defTabSz="684213" eaLnBrk="0" fontAlgn="base" hangingPunct="0">
              <a:spcBef>
                <a:spcPct val="0"/>
              </a:spcBef>
              <a:spcAft>
                <a:spcPct val="0"/>
              </a:spcAft>
              <a:defRPr sz="7200">
                <a:solidFill>
                  <a:schemeClr val="tx1"/>
                </a:solidFill>
                <a:latin typeface=".VnAvant" pitchFamily="34" charset="0"/>
              </a:defRPr>
            </a:lvl6pPr>
            <a:lvl7pPr marL="2971800" indent="-228600" defTabSz="684213" eaLnBrk="0" fontAlgn="base" hangingPunct="0">
              <a:spcBef>
                <a:spcPct val="0"/>
              </a:spcBef>
              <a:spcAft>
                <a:spcPct val="0"/>
              </a:spcAft>
              <a:defRPr sz="7200">
                <a:solidFill>
                  <a:schemeClr val="tx1"/>
                </a:solidFill>
                <a:latin typeface=".VnAvant" pitchFamily="34" charset="0"/>
              </a:defRPr>
            </a:lvl7pPr>
            <a:lvl8pPr marL="3429000" indent="-228600" defTabSz="684213" eaLnBrk="0" fontAlgn="base" hangingPunct="0">
              <a:spcBef>
                <a:spcPct val="0"/>
              </a:spcBef>
              <a:spcAft>
                <a:spcPct val="0"/>
              </a:spcAft>
              <a:defRPr sz="7200">
                <a:solidFill>
                  <a:schemeClr val="tx1"/>
                </a:solidFill>
                <a:latin typeface=".VnAvant" pitchFamily="34" charset="0"/>
              </a:defRPr>
            </a:lvl8pPr>
            <a:lvl9pPr marL="3886200" indent="-228600" defTabSz="684213" eaLnBrk="0" fontAlgn="base" hangingPunct="0">
              <a:spcBef>
                <a:spcPct val="0"/>
              </a:spcBef>
              <a:spcAft>
                <a:spcPct val="0"/>
              </a:spcAft>
              <a:defRPr sz="7200">
                <a:solidFill>
                  <a:schemeClr val="tx1"/>
                </a:solidFill>
                <a:latin typeface=".VnAvant" pitchFamily="34" charset="0"/>
              </a:defRPr>
            </a:lvl9pPr>
          </a:lstStyle>
          <a:p>
            <a:pPr algn="ctr" eaLnBrk="0" fontAlgn="base" hangingPunct="0">
              <a:spcBef>
                <a:spcPct val="0"/>
              </a:spcBef>
              <a:spcAft>
                <a:spcPct val="0"/>
              </a:spcAft>
            </a:pPr>
            <a:r>
              <a:rPr lang="en-US" altLang="zh-CN" sz="7315" b="1">
                <a:solidFill>
                  <a:srgbClr val="00B050"/>
                </a:solidFill>
                <a:latin typeface="Arial-Rounded" pitchFamily="34" charset="0"/>
                <a:ea typeface="SimSun" pitchFamily="2" charset="-122"/>
              </a:rPr>
              <a:t>Củng cố và dặn dò</a:t>
            </a:r>
            <a:endParaRPr lang="zh-CN" altLang="en-US" sz="7315" b="1">
              <a:solidFill>
                <a:srgbClr val="00B050"/>
              </a:solidFill>
              <a:latin typeface="Arial-Rounded" pitchFamily="34" charset="0"/>
              <a:ea typeface="SimSun" pitchFamily="2" charset="-122"/>
            </a:endParaRPr>
          </a:p>
        </p:txBody>
      </p:sp>
    </p:spTree>
    <p:extLst>
      <p:ext uri="{BB962C8B-B14F-4D97-AF65-F5344CB8AC3E}">
        <p14:creationId xmlns:p14="http://schemas.microsoft.com/office/powerpoint/2010/main" val="2000223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4"/>
          <a:stretch>
            <a:fillRect/>
          </a:stretch>
        </p:blipFill>
        <p:spPr>
          <a:xfrm>
            <a:off x="-1656" y="8185"/>
            <a:ext cx="12162892" cy="6841627"/>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5"/>
          <a:stretch>
            <a:fillRect/>
          </a:stretch>
        </p:blipFill>
        <p:spPr>
          <a:xfrm>
            <a:off x="6295818" y="4629878"/>
            <a:ext cx="2578533" cy="2122424"/>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6"/>
          <a:stretch>
            <a:fillRect/>
          </a:stretch>
        </p:blipFill>
        <p:spPr>
          <a:xfrm>
            <a:off x="207190" y="4962611"/>
            <a:ext cx="1727131" cy="1015601"/>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7"/>
          <a:stretch>
            <a:fillRect/>
          </a:stretch>
        </p:blipFill>
        <p:spPr>
          <a:xfrm>
            <a:off x="-527" y="5330133"/>
            <a:ext cx="12162892" cy="1520361"/>
          </a:xfrm>
          <a:prstGeom prst="rect">
            <a:avLst/>
          </a:prstGeom>
        </p:spPr>
      </p:pic>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8"/>
          <a:stretch>
            <a:fillRect/>
          </a:stretch>
        </p:blipFill>
        <p:spPr>
          <a:xfrm>
            <a:off x="44170" y="-335793"/>
            <a:ext cx="3965104" cy="264543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9"/>
          <a:stretch>
            <a:fillRect/>
          </a:stretch>
        </p:blipFill>
        <p:spPr>
          <a:xfrm>
            <a:off x="1082106" y="2089814"/>
            <a:ext cx="1319674" cy="1416976"/>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10"/>
          <a:srcRect l="14883" t="19368" r="21376" b="36864"/>
          <a:stretch/>
        </p:blipFill>
        <p:spPr>
          <a:xfrm>
            <a:off x="2863101" y="4624259"/>
            <a:ext cx="2709587" cy="1857871"/>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1"/>
          <a:stretch>
            <a:fillRect/>
          </a:stretch>
        </p:blipFill>
        <p:spPr>
          <a:xfrm>
            <a:off x="10276269" y="3795139"/>
            <a:ext cx="2515390" cy="3644749"/>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2"/>
          <a:stretch>
            <a:fillRect/>
          </a:stretch>
        </p:blipFill>
        <p:spPr>
          <a:xfrm>
            <a:off x="-527" y="5760481"/>
            <a:ext cx="12162892" cy="10885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3"/>
          <a:stretch>
            <a:fillRect/>
          </a:stretch>
        </p:blipFill>
        <p:spPr>
          <a:xfrm>
            <a:off x="8405878" y="189452"/>
            <a:ext cx="2432578" cy="2432578"/>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4"/>
          <a:stretch>
            <a:fillRect/>
          </a:stretch>
        </p:blipFill>
        <p:spPr>
          <a:xfrm>
            <a:off x="8791556" y="-312596"/>
            <a:ext cx="4092813" cy="2736652"/>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5"/>
          <a:stretch>
            <a:fillRect/>
          </a:stretch>
        </p:blipFill>
        <p:spPr>
          <a:xfrm>
            <a:off x="8264270" y="3793750"/>
            <a:ext cx="656796" cy="906135"/>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6"/>
          <a:stretch>
            <a:fillRect/>
          </a:stretch>
        </p:blipFill>
        <p:spPr>
          <a:xfrm>
            <a:off x="3378250" y="3795139"/>
            <a:ext cx="662879" cy="906135"/>
          </a:xfrm>
          <a:prstGeom prst="rect">
            <a:avLst/>
          </a:prstGeom>
        </p:spPr>
      </p:pic>
      <p:sp>
        <p:nvSpPr>
          <p:cNvPr id="17" name="文本框 14"/>
          <p:cNvSpPr txBox="1">
            <a:spLocks noChangeArrowheads="1"/>
          </p:cNvSpPr>
          <p:nvPr/>
        </p:nvSpPr>
        <p:spPr bwMode="auto">
          <a:xfrm>
            <a:off x="2774418" y="1079224"/>
            <a:ext cx="6612999" cy="23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0" tIns="45606" rIns="91200" bIns="45606">
            <a:spAutoFit/>
          </a:bodyPr>
          <a:lstStyle>
            <a:lvl1pPr defTabSz="684213">
              <a:defRPr sz="7200">
                <a:solidFill>
                  <a:schemeClr val="tx1"/>
                </a:solidFill>
                <a:latin typeface=".VnAvant" pitchFamily="34" charset="0"/>
              </a:defRPr>
            </a:lvl1pPr>
            <a:lvl2pPr marL="742950" indent="-285750" defTabSz="684213">
              <a:defRPr sz="7200">
                <a:solidFill>
                  <a:schemeClr val="tx1"/>
                </a:solidFill>
                <a:latin typeface=".VnAvant" pitchFamily="34" charset="0"/>
              </a:defRPr>
            </a:lvl2pPr>
            <a:lvl3pPr marL="1143000" indent="-228600" defTabSz="684213">
              <a:defRPr sz="7200">
                <a:solidFill>
                  <a:schemeClr val="tx1"/>
                </a:solidFill>
                <a:latin typeface=".VnAvant" pitchFamily="34" charset="0"/>
              </a:defRPr>
            </a:lvl3pPr>
            <a:lvl4pPr marL="1600200" indent="-228600" defTabSz="684213">
              <a:defRPr sz="7200">
                <a:solidFill>
                  <a:schemeClr val="tx1"/>
                </a:solidFill>
                <a:latin typeface=".VnAvant" pitchFamily="34" charset="0"/>
              </a:defRPr>
            </a:lvl4pPr>
            <a:lvl5pPr marL="2057400" indent="-228600" defTabSz="684213">
              <a:defRPr sz="7200">
                <a:solidFill>
                  <a:schemeClr val="tx1"/>
                </a:solidFill>
                <a:latin typeface=".VnAvant" pitchFamily="34" charset="0"/>
              </a:defRPr>
            </a:lvl5pPr>
            <a:lvl6pPr marL="2514600" indent="-228600" defTabSz="684213" eaLnBrk="0" fontAlgn="base" hangingPunct="0">
              <a:spcBef>
                <a:spcPct val="0"/>
              </a:spcBef>
              <a:spcAft>
                <a:spcPct val="0"/>
              </a:spcAft>
              <a:defRPr sz="7200">
                <a:solidFill>
                  <a:schemeClr val="tx1"/>
                </a:solidFill>
                <a:latin typeface=".VnAvant" pitchFamily="34" charset="0"/>
              </a:defRPr>
            </a:lvl6pPr>
            <a:lvl7pPr marL="2971800" indent="-228600" defTabSz="684213" eaLnBrk="0" fontAlgn="base" hangingPunct="0">
              <a:spcBef>
                <a:spcPct val="0"/>
              </a:spcBef>
              <a:spcAft>
                <a:spcPct val="0"/>
              </a:spcAft>
              <a:defRPr sz="7200">
                <a:solidFill>
                  <a:schemeClr val="tx1"/>
                </a:solidFill>
                <a:latin typeface=".VnAvant" pitchFamily="34" charset="0"/>
              </a:defRPr>
            </a:lvl7pPr>
            <a:lvl8pPr marL="3429000" indent="-228600" defTabSz="684213" eaLnBrk="0" fontAlgn="base" hangingPunct="0">
              <a:spcBef>
                <a:spcPct val="0"/>
              </a:spcBef>
              <a:spcAft>
                <a:spcPct val="0"/>
              </a:spcAft>
              <a:defRPr sz="7200">
                <a:solidFill>
                  <a:schemeClr val="tx1"/>
                </a:solidFill>
                <a:latin typeface=".VnAvant" pitchFamily="34" charset="0"/>
              </a:defRPr>
            </a:lvl8pPr>
            <a:lvl9pPr marL="3886200" indent="-228600" defTabSz="684213" eaLnBrk="0" fontAlgn="base" hangingPunct="0">
              <a:spcBef>
                <a:spcPct val="0"/>
              </a:spcBef>
              <a:spcAft>
                <a:spcPct val="0"/>
              </a:spcAft>
              <a:defRPr sz="7200">
                <a:solidFill>
                  <a:schemeClr val="tx1"/>
                </a:solidFill>
                <a:latin typeface=".VnAvant" pitchFamily="34" charset="0"/>
              </a:defRPr>
            </a:lvl9pPr>
          </a:lstStyle>
          <a:p>
            <a:pPr algn="ctr" eaLnBrk="0" fontAlgn="base" hangingPunct="0">
              <a:spcBef>
                <a:spcPct val="0"/>
              </a:spcBef>
              <a:spcAft>
                <a:spcPct val="0"/>
              </a:spcAft>
            </a:pPr>
            <a:r>
              <a:rPr lang="en-US" altLang="zh-CN" sz="7315" b="1" dirty="0" err="1">
                <a:solidFill>
                  <a:srgbClr val="FF0000"/>
                </a:solidFill>
                <a:latin typeface="Arial-Rounded" pitchFamily="34" charset="0"/>
                <a:ea typeface="SimSun" pitchFamily="2" charset="-122"/>
              </a:rPr>
              <a:t>Tạm</a:t>
            </a:r>
            <a:r>
              <a:rPr lang="en-US" altLang="zh-CN" sz="7315" b="1" dirty="0">
                <a:solidFill>
                  <a:srgbClr val="FF0000"/>
                </a:solidFill>
                <a:latin typeface="Arial-Rounded" pitchFamily="34" charset="0"/>
                <a:ea typeface="SimSun" pitchFamily="2" charset="-122"/>
              </a:rPr>
              <a:t> </a:t>
            </a:r>
            <a:r>
              <a:rPr lang="en-US" altLang="zh-CN" sz="7315" b="1" dirty="0" err="1">
                <a:solidFill>
                  <a:srgbClr val="FF0000"/>
                </a:solidFill>
                <a:latin typeface="Arial-Rounded" pitchFamily="34" charset="0"/>
                <a:ea typeface="SimSun" pitchFamily="2" charset="-122"/>
              </a:rPr>
              <a:t>biệt</a:t>
            </a:r>
            <a:r>
              <a:rPr lang="en-US" altLang="zh-CN" sz="7315" b="1" dirty="0">
                <a:solidFill>
                  <a:srgbClr val="FF0000"/>
                </a:solidFill>
                <a:latin typeface="Arial-Rounded" pitchFamily="34" charset="0"/>
                <a:ea typeface="SimSun" pitchFamily="2" charset="-122"/>
              </a:rPr>
              <a:t> </a:t>
            </a:r>
            <a:r>
              <a:rPr lang="en-US" altLang="zh-CN" sz="7315" b="1" dirty="0" err="1">
                <a:solidFill>
                  <a:srgbClr val="FF0000"/>
                </a:solidFill>
                <a:latin typeface="Arial-Rounded" pitchFamily="34" charset="0"/>
                <a:ea typeface="SimSun" pitchFamily="2" charset="-122"/>
              </a:rPr>
              <a:t>và</a:t>
            </a:r>
            <a:r>
              <a:rPr lang="en-US" altLang="zh-CN" sz="7315" b="1" dirty="0">
                <a:solidFill>
                  <a:srgbClr val="FF0000"/>
                </a:solidFill>
                <a:latin typeface="Arial-Rounded" pitchFamily="34" charset="0"/>
                <a:ea typeface="SimSun" pitchFamily="2" charset="-122"/>
              </a:rPr>
              <a:t> </a:t>
            </a:r>
            <a:r>
              <a:rPr lang="en-US" altLang="zh-CN" sz="7315" b="1" dirty="0" err="1">
                <a:solidFill>
                  <a:srgbClr val="FF0000"/>
                </a:solidFill>
                <a:latin typeface="Arial-Rounded" pitchFamily="34" charset="0"/>
                <a:ea typeface="SimSun" pitchFamily="2" charset="-122"/>
              </a:rPr>
              <a:t>hẹn</a:t>
            </a:r>
            <a:r>
              <a:rPr lang="en-US" altLang="zh-CN" sz="7315" b="1" dirty="0">
                <a:solidFill>
                  <a:srgbClr val="FF0000"/>
                </a:solidFill>
                <a:latin typeface="Arial-Rounded" pitchFamily="34" charset="0"/>
                <a:ea typeface="SimSun" pitchFamily="2" charset="-122"/>
              </a:rPr>
              <a:t> </a:t>
            </a:r>
            <a:r>
              <a:rPr lang="en-US" altLang="zh-CN" sz="7315" b="1" dirty="0" err="1">
                <a:solidFill>
                  <a:srgbClr val="FF0000"/>
                </a:solidFill>
                <a:latin typeface="Arial-Rounded" pitchFamily="34" charset="0"/>
                <a:ea typeface="SimSun" pitchFamily="2" charset="-122"/>
              </a:rPr>
              <a:t>gặp</a:t>
            </a:r>
            <a:r>
              <a:rPr lang="en-US" altLang="zh-CN" sz="7315" b="1" dirty="0">
                <a:solidFill>
                  <a:srgbClr val="FF0000"/>
                </a:solidFill>
                <a:latin typeface="Arial-Rounded" pitchFamily="34" charset="0"/>
                <a:ea typeface="SimSun" pitchFamily="2" charset="-122"/>
              </a:rPr>
              <a:t> </a:t>
            </a:r>
            <a:r>
              <a:rPr lang="en-US" altLang="zh-CN" sz="7315" b="1" dirty="0" err="1">
                <a:solidFill>
                  <a:srgbClr val="FF0000"/>
                </a:solidFill>
                <a:latin typeface="Arial-Rounded" pitchFamily="34" charset="0"/>
                <a:ea typeface="SimSun" pitchFamily="2" charset="-122"/>
              </a:rPr>
              <a:t>lại</a:t>
            </a:r>
            <a:r>
              <a:rPr lang="en-US" altLang="zh-CN" sz="7315" b="1" dirty="0">
                <a:solidFill>
                  <a:srgbClr val="FF0000"/>
                </a:solidFill>
                <a:latin typeface="Arial-Rounded" pitchFamily="34" charset="0"/>
                <a:ea typeface="SimSun" pitchFamily="2" charset="-122"/>
              </a:rPr>
              <a:t> </a:t>
            </a:r>
            <a:r>
              <a:rPr lang="en-US" altLang="zh-CN" sz="7315" b="1" dirty="0" err="1">
                <a:solidFill>
                  <a:srgbClr val="FF0000"/>
                </a:solidFill>
                <a:latin typeface="Arial-Rounded" pitchFamily="34" charset="0"/>
                <a:ea typeface="SimSun" pitchFamily="2" charset="-122"/>
              </a:rPr>
              <a:t>các</a:t>
            </a:r>
            <a:r>
              <a:rPr lang="en-US" altLang="zh-CN" sz="7315" b="1" dirty="0">
                <a:solidFill>
                  <a:srgbClr val="FF0000"/>
                </a:solidFill>
                <a:latin typeface="Arial-Rounded" pitchFamily="34" charset="0"/>
                <a:ea typeface="SimSun" pitchFamily="2" charset="-122"/>
              </a:rPr>
              <a:t> con</a:t>
            </a:r>
            <a:endParaRPr lang="zh-CN" altLang="en-US" sz="7315" b="1" dirty="0">
              <a:solidFill>
                <a:srgbClr val="FF0000"/>
              </a:solidFill>
              <a:latin typeface="Arial-Rounded" pitchFamily="34" charset="0"/>
              <a:ea typeface="SimSun" pitchFamily="2" charset="-122"/>
            </a:endParaRPr>
          </a:p>
        </p:txBody>
      </p:sp>
    </p:spTree>
    <p:extLst>
      <p:ext uri="{BB962C8B-B14F-4D97-AF65-F5344CB8AC3E}">
        <p14:creationId xmlns:p14="http://schemas.microsoft.com/office/powerpoint/2010/main" val="366074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1" y="8483"/>
            <a:ext cx="12164099" cy="6841035"/>
          </a:xfrm>
          <a:prstGeom prst="rect">
            <a:avLst/>
          </a:prstGeom>
        </p:spPr>
      </p:pic>
      <p:sp>
        <p:nvSpPr>
          <p:cNvPr id="33" name="椭圆 32">
            <a:extLst>
              <a:ext uri="{FF2B5EF4-FFF2-40B4-BE49-F238E27FC236}">
                <a16:creationId xmlns:a16="http://schemas.microsoft.com/office/drawing/2014/main" id="{11FA995B-B424-4936-B76E-7C587F086546}"/>
              </a:ext>
            </a:extLst>
          </p:cNvPr>
          <p:cNvSpPr/>
          <p:nvPr/>
        </p:nvSpPr>
        <p:spPr>
          <a:xfrm>
            <a:off x="8902180" y="1857484"/>
            <a:ext cx="142312" cy="1423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06" rIns="91212" bIns="45606" rtlCol="0" anchor="ctr"/>
          <a:lstStyle/>
          <a:p>
            <a:pPr algn="ctr" defTabSz="912091"/>
            <a:endParaRPr lang="zh-CN" altLang="en-US" sz="1862">
              <a:solidFill>
                <a:srgbClr val="FFFFFF"/>
              </a:solidFill>
            </a:endParaRPr>
          </a:p>
        </p:txBody>
      </p:sp>
      <p:pic>
        <p:nvPicPr>
          <p:cNvPr id="5" name="图片 7"/>
          <p:cNvPicPr>
            <a:picLocks noChangeAspect="1"/>
          </p:cNvPicPr>
          <p:nvPr/>
        </p:nvPicPr>
        <p:blipFill rotWithShape="1">
          <a:blip r:embed="rId5" cstate="print">
            <a:extLst>
              <a:ext uri="{28A0092B-C50C-407E-A947-70E740481C1C}">
                <a14:useLocalDpi xmlns:a14="http://schemas.microsoft.com/office/drawing/2010/main" val="0"/>
              </a:ext>
            </a:extLst>
          </a:blip>
          <a:srcRect l="19902" t="15400" r="11303" b="18813"/>
          <a:stretch>
            <a:fillRect/>
          </a:stretch>
        </p:blipFill>
        <p:spPr>
          <a:xfrm flipH="1">
            <a:off x="720138" y="914400"/>
            <a:ext cx="5371478" cy="5560181"/>
          </a:xfrm>
          <a:prstGeom prst="rect">
            <a:avLst/>
          </a:prstGeom>
        </p:spPr>
      </p:pic>
      <p:sp>
        <p:nvSpPr>
          <p:cNvPr id="6" name="文本框 22"/>
          <p:cNvSpPr txBox="1">
            <a:spLocks noChangeArrowheads="1"/>
          </p:cNvSpPr>
          <p:nvPr/>
        </p:nvSpPr>
        <p:spPr bwMode="auto">
          <a:xfrm>
            <a:off x="4527176" y="1859340"/>
            <a:ext cx="565892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prstTxWarp prst="textWave2">
              <a:avLst/>
            </a:prstTxWarp>
            <a:spAutoFit/>
          </a:bodyPr>
          <a:lstStyle>
            <a:lvl1pPr>
              <a:defRPr sz="7200">
                <a:solidFill>
                  <a:schemeClr val="tx1"/>
                </a:solidFill>
                <a:latin typeface=".VnAvant" pitchFamily="34" charset="0"/>
              </a:defRPr>
            </a:lvl1pPr>
            <a:lvl2pPr marL="742950" indent="-285750">
              <a:defRPr sz="7200">
                <a:solidFill>
                  <a:schemeClr val="tx1"/>
                </a:solidFill>
                <a:latin typeface=".VnAvant" pitchFamily="34" charset="0"/>
              </a:defRPr>
            </a:lvl2pPr>
            <a:lvl3pPr marL="1143000" indent="-228600">
              <a:defRPr sz="7200">
                <a:solidFill>
                  <a:schemeClr val="tx1"/>
                </a:solidFill>
                <a:latin typeface=".VnAvant" pitchFamily="34" charset="0"/>
              </a:defRPr>
            </a:lvl3pPr>
            <a:lvl4pPr marL="1600200" indent="-228600">
              <a:defRPr sz="7200">
                <a:solidFill>
                  <a:schemeClr val="tx1"/>
                </a:solidFill>
                <a:latin typeface=".VnAvant" pitchFamily="34" charset="0"/>
              </a:defRPr>
            </a:lvl4pPr>
            <a:lvl5pPr marL="2057400" indent="-228600">
              <a:defRPr sz="7200">
                <a:solidFill>
                  <a:schemeClr val="tx1"/>
                </a:solidFill>
                <a:latin typeface=".VnAvant" pitchFamily="34" charset="0"/>
              </a:defRPr>
            </a:lvl5pPr>
            <a:lvl6pPr marL="2514600" indent="-228600" eaLnBrk="0" fontAlgn="base" hangingPunct="0">
              <a:spcBef>
                <a:spcPct val="0"/>
              </a:spcBef>
              <a:spcAft>
                <a:spcPct val="0"/>
              </a:spcAft>
              <a:defRPr sz="7200">
                <a:solidFill>
                  <a:schemeClr val="tx1"/>
                </a:solidFill>
                <a:latin typeface=".VnAvant" pitchFamily="34" charset="0"/>
              </a:defRPr>
            </a:lvl6pPr>
            <a:lvl7pPr marL="2971800" indent="-228600" eaLnBrk="0" fontAlgn="base" hangingPunct="0">
              <a:spcBef>
                <a:spcPct val="0"/>
              </a:spcBef>
              <a:spcAft>
                <a:spcPct val="0"/>
              </a:spcAft>
              <a:defRPr sz="7200">
                <a:solidFill>
                  <a:schemeClr val="tx1"/>
                </a:solidFill>
                <a:latin typeface=".VnAvant" pitchFamily="34" charset="0"/>
              </a:defRPr>
            </a:lvl7pPr>
            <a:lvl8pPr marL="3429000" indent="-228600" eaLnBrk="0" fontAlgn="base" hangingPunct="0">
              <a:spcBef>
                <a:spcPct val="0"/>
              </a:spcBef>
              <a:spcAft>
                <a:spcPct val="0"/>
              </a:spcAft>
              <a:defRPr sz="7200">
                <a:solidFill>
                  <a:schemeClr val="tx1"/>
                </a:solidFill>
                <a:latin typeface=".VnAvant" pitchFamily="34" charset="0"/>
              </a:defRPr>
            </a:lvl8pPr>
            <a:lvl9pPr marL="3886200" indent="-228600" eaLnBrk="0" fontAlgn="base" hangingPunct="0">
              <a:spcBef>
                <a:spcPct val="0"/>
              </a:spcBef>
              <a:spcAft>
                <a:spcPct val="0"/>
              </a:spcAft>
              <a:defRPr sz="7200">
                <a:solidFill>
                  <a:schemeClr val="tx1"/>
                </a:solidFill>
                <a:latin typeface=".VnAvant" pitchFamily="34" charset="0"/>
              </a:defRPr>
            </a:lvl9pPr>
          </a:lstStyle>
          <a:p>
            <a:pPr algn="ctr" eaLnBrk="0" fontAlgn="base" hangingPunct="0">
              <a:spcBef>
                <a:spcPct val="0"/>
              </a:spcBef>
              <a:spcAft>
                <a:spcPct val="0"/>
              </a:spcAft>
            </a:pPr>
            <a:r>
              <a:rPr lang="en-US" altLang="zh-CN" sz="9600" b="1" dirty="0" err="1">
                <a:solidFill>
                  <a:srgbClr val="FF0000"/>
                </a:solidFill>
                <a:latin typeface="iCiel Cadena" panose="02000503000000020004" pitchFamily="2" charset="0"/>
                <a:ea typeface="SimSun" pitchFamily="2" charset="-122"/>
              </a:rPr>
              <a:t>Khởi</a:t>
            </a:r>
            <a:r>
              <a:rPr lang="en-US" altLang="zh-CN" sz="9600" b="1" dirty="0">
                <a:solidFill>
                  <a:srgbClr val="FF0000"/>
                </a:solidFill>
                <a:latin typeface="iCiel Cadena" panose="02000503000000020004" pitchFamily="2" charset="0"/>
                <a:ea typeface="SimSun" pitchFamily="2" charset="-122"/>
              </a:rPr>
              <a:t> </a:t>
            </a:r>
            <a:r>
              <a:rPr lang="en-US" altLang="zh-CN" sz="9600" b="1" dirty="0" err="1">
                <a:solidFill>
                  <a:srgbClr val="FF0000"/>
                </a:solidFill>
                <a:latin typeface="iCiel Cadena" panose="02000503000000020004" pitchFamily="2" charset="0"/>
                <a:ea typeface="SimSun" pitchFamily="2" charset="-122"/>
              </a:rPr>
              <a:t>động</a:t>
            </a:r>
            <a:endParaRPr lang="zh-CN" altLang="en-US" sz="9600" b="1" dirty="0">
              <a:solidFill>
                <a:srgbClr val="FF0000"/>
              </a:solidFill>
              <a:latin typeface="iCiel Cadena" panose="02000503000000020004" pitchFamily="2" charset="0"/>
              <a:ea typeface="SimSun" pitchFamily="2" charset="-122"/>
            </a:endParaRPr>
          </a:p>
        </p:txBody>
      </p:sp>
      <p:pic>
        <p:nvPicPr>
          <p:cNvPr id="9" name="图片 10">
            <a:extLst>
              <a:ext uri="{FF2B5EF4-FFF2-40B4-BE49-F238E27FC236}">
                <a16:creationId xmlns:a16="http://schemas.microsoft.com/office/drawing/2014/main" id="{C56E9A1F-FFAE-42DE-BDC9-8CEAA328B556}"/>
              </a:ext>
            </a:extLst>
          </p:cNvPr>
          <p:cNvPicPr>
            <a:picLocks noChangeAspect="1"/>
          </p:cNvPicPr>
          <p:nvPr/>
        </p:nvPicPr>
        <p:blipFill>
          <a:blip r:embed="rId6"/>
          <a:stretch>
            <a:fillRect/>
          </a:stretch>
        </p:blipFill>
        <p:spPr>
          <a:xfrm>
            <a:off x="4789572" y="-201011"/>
            <a:ext cx="2452428" cy="2633252"/>
          </a:xfrm>
          <a:prstGeom prst="rect">
            <a:avLst/>
          </a:prstGeom>
        </p:spPr>
      </p:pic>
      <p:pic>
        <p:nvPicPr>
          <p:cNvPr id="10" name="图片 13">
            <a:extLst>
              <a:ext uri="{FF2B5EF4-FFF2-40B4-BE49-F238E27FC236}">
                <a16:creationId xmlns:a16="http://schemas.microsoft.com/office/drawing/2014/main" id="{307A53FB-7C3A-4E36-8D88-47F7A0201ACA}"/>
              </a:ext>
            </a:extLst>
          </p:cNvPr>
          <p:cNvPicPr>
            <a:picLocks noChangeAspect="1"/>
          </p:cNvPicPr>
          <p:nvPr/>
        </p:nvPicPr>
        <p:blipFill>
          <a:blip r:embed="rId7"/>
          <a:stretch>
            <a:fillRect/>
          </a:stretch>
        </p:blipFill>
        <p:spPr>
          <a:xfrm>
            <a:off x="95588" y="-122495"/>
            <a:ext cx="3310289" cy="2208552"/>
          </a:xfrm>
          <a:prstGeom prst="rect">
            <a:avLst/>
          </a:prstGeom>
        </p:spPr>
      </p:pic>
      <p:pic>
        <p:nvPicPr>
          <p:cNvPr id="11" name="图片 15">
            <a:extLst>
              <a:ext uri="{FF2B5EF4-FFF2-40B4-BE49-F238E27FC236}">
                <a16:creationId xmlns:a16="http://schemas.microsoft.com/office/drawing/2014/main" id="{7787ADB3-CFC7-42E0-BD4B-36DA56322317}"/>
              </a:ext>
            </a:extLst>
          </p:cNvPr>
          <p:cNvPicPr>
            <a:picLocks noChangeAspect="1"/>
          </p:cNvPicPr>
          <p:nvPr/>
        </p:nvPicPr>
        <p:blipFill>
          <a:blip r:embed="rId8"/>
          <a:stretch>
            <a:fillRect/>
          </a:stretch>
        </p:blipFill>
        <p:spPr>
          <a:xfrm>
            <a:off x="8791556" y="-160570"/>
            <a:ext cx="3416908" cy="2284708"/>
          </a:xfrm>
          <a:prstGeom prst="rect">
            <a:avLst/>
          </a:prstGeom>
        </p:spPr>
      </p:pic>
    </p:spTree>
    <p:extLst>
      <p:ext uri="{BB962C8B-B14F-4D97-AF65-F5344CB8AC3E}">
        <p14:creationId xmlns:p14="http://schemas.microsoft.com/office/powerpoint/2010/main" val="4190039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TÌNH THƯƠNG BÀ CHÁU (Hình minh họa theo lời bài há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4119" y="457200"/>
            <a:ext cx="10058400" cy="5562600"/>
          </a:xfrm>
          <a:prstGeom prst="rect">
            <a:avLst/>
          </a:prstGeom>
        </p:spPr>
      </p:pic>
    </p:spTree>
    <p:extLst>
      <p:ext uri="{BB962C8B-B14F-4D97-AF65-F5344CB8AC3E}">
        <p14:creationId xmlns:p14="http://schemas.microsoft.com/office/powerpoint/2010/main" val="1008074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8319" y="652238"/>
            <a:ext cx="11054687" cy="954107"/>
          </a:xfrm>
          <a:prstGeom prst="rect">
            <a:avLst/>
          </a:prstGeom>
          <a:noFill/>
        </p:spPr>
        <p:txBody>
          <a:bodyPr wrap="square" rtlCol="0">
            <a:spAutoFit/>
          </a:bodyPr>
          <a:lstStyle/>
          <a:p>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1.</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 Kể hoặc đọc lại một câu chuyện (bài thơ, bài văn) em đọc ở nhà về t</a:t>
            </a:r>
            <a:r>
              <a:rPr lang="en-GB" sz="2800" dirty="0">
                <a:latin typeface="Arial-Rounded" panose="020B0500000000000000" pitchFamily="34" charset="0"/>
                <a:ea typeface="Arial-Rounded" panose="020B0500000000000000" pitchFamily="34" charset="0"/>
                <a:cs typeface="Arial-Rounded" panose="020B0500000000000000" pitchFamily="34" charset="0"/>
              </a:rPr>
              <a:t>ì</a:t>
            </a:r>
            <a:r>
              <a:rPr lang="vi-VN" sz="2800" dirty="0">
                <a:latin typeface="Arial-Rounded" panose="020B0500000000000000" pitchFamily="34" charset="0"/>
                <a:ea typeface="Arial-Rounded" panose="020B0500000000000000" pitchFamily="34" charset="0"/>
                <a:cs typeface="Arial-Rounded" panose="020B0500000000000000" pitchFamily="34" charset="0"/>
              </a:rPr>
              <a:t>nh cảm gia đình.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75" b="97458" l="0" r="96176">
                        <a14:foregroundMark x1="29637" y1="67797" x2="77820" y2="77966"/>
                        <a14:foregroundMark x1="78011" y1="62712" x2="60803" y2="75424"/>
                        <a14:foregroundMark x1="72658" y1="62712" x2="55258" y2="71186"/>
                        <a14:foregroundMark x1="71702" y1="64407" x2="39962" y2="64407"/>
                        <a14:foregroundMark x1="59656" y1="55932" x2="29828" y2="55932"/>
                        <a14:foregroundMark x1="32122" y1="61017" x2="31740" y2="78814"/>
                        <a14:foregroundMark x1="38815" y1="81356" x2="30210" y2="8389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1281" y="-152400"/>
            <a:ext cx="3566319" cy="80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2568314034"/>
              </p:ext>
            </p:extLst>
          </p:nvPr>
        </p:nvGraphicFramePr>
        <p:xfrm>
          <a:off x="1464341" y="1921109"/>
          <a:ext cx="9569577" cy="4343400"/>
        </p:xfrm>
        <a:graphic>
          <a:graphicData uri="http://schemas.openxmlformats.org/drawingml/2006/table">
            <a:tbl>
              <a:tblPr/>
              <a:tblGrid>
                <a:gridCol w="5178830">
                  <a:extLst>
                    <a:ext uri="{9D8B030D-6E8A-4147-A177-3AD203B41FA5}">
                      <a16:colId xmlns:a16="http://schemas.microsoft.com/office/drawing/2014/main" val="20000"/>
                    </a:ext>
                  </a:extLst>
                </a:gridCol>
                <a:gridCol w="4390747">
                  <a:extLst>
                    <a:ext uri="{9D8B030D-6E8A-4147-A177-3AD203B41FA5}">
                      <a16:colId xmlns:a16="http://schemas.microsoft.com/office/drawing/2014/main" val="20001"/>
                    </a:ext>
                  </a:extLst>
                </a:gridCol>
              </a:tblGrid>
              <a:tr h="3963194">
                <a:tc>
                  <a:txBody>
                    <a:bodyPr/>
                    <a:lstStyle/>
                    <a:p>
                      <a:pPr algn="just"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sắc</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áo</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con</a:t>
                      </a:r>
                    </a:p>
                    <a:p>
                      <a:pPr algn="just"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Mẹ</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thêu</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vào</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mùa</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hạ</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p>
                      <a:pPr algn="just"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Giữa</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muôn</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vàn</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sắc</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lá</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p>
                      <a:pPr algn="just"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Rực</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ban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mai</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ửng</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hồng</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a:t>
                      </a:r>
                    </a:p>
                    <a:p>
                      <a:pPr algn="just" fontAlgn="t"/>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p>
                    <a:p>
                      <a:pPr algn="just"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Mẹ</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giấu</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đi</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mùa</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đông</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p>
                      <a:pPr algn="l"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Ẩn</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vào</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sau</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nếp</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áo</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p>
                      <a:pPr algn="just"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ngày</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trời</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dông</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bão</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p>
                      <a:pPr algn="just"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Cũng</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không</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về</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theo</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tay</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a:t>
                      </a:r>
                    </a:p>
                  </a:txBody>
                  <a:tcPr marL="38100" marR="38100" marT="38100" marB="38100">
                    <a:lnL>
                      <a:noFill/>
                    </a:lnL>
                    <a:lnR>
                      <a:noFill/>
                    </a:lnR>
                    <a:lnT>
                      <a:noFill/>
                    </a:lnT>
                    <a:lnB>
                      <a:noFill/>
                    </a:lnB>
                  </a:tcPr>
                </a:tc>
                <a:tc>
                  <a:txBody>
                    <a:bodyPr/>
                    <a:lstStyle/>
                    <a:p>
                      <a:pPr algn="just"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Lượn nét thu mây bay</a:t>
                      </a:r>
                    </a:p>
                    <a:p>
                      <a:pPr algn="just"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Cúc chao mình đón gió</a:t>
                      </a:r>
                    </a:p>
                    <a:p>
                      <a:pPr algn="just"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Chập chờn làn heo may</a:t>
                      </a:r>
                    </a:p>
                    <a:p>
                      <a:pPr algn="just"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Rải trời xanh lên cỏ.</a:t>
                      </a:r>
                    </a:p>
                    <a:p>
                      <a:pPr algn="just"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 </a:t>
                      </a:r>
                    </a:p>
                    <a:p>
                      <a:pPr algn="just"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Mẹ níu xuân ở lại</a:t>
                      </a:r>
                    </a:p>
                    <a:p>
                      <a:pPr algn="just"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Trong tiếng cười của con</a:t>
                      </a:r>
                    </a:p>
                    <a:p>
                      <a:pPr algn="just"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Để niềm thương còn mãi</a:t>
                      </a:r>
                    </a:p>
                    <a:p>
                      <a:pPr algn="just"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Theo đường kim xoay tròn</a:t>
                      </a:r>
                    </a:p>
                    <a:p>
                      <a:pPr algn="r"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CHU THỊ THƠM</a:t>
                      </a:r>
                    </a:p>
                  </a:txBody>
                  <a:tcPr marL="38100" marR="38100" marT="38100" marB="3810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7" name="TextBox 6"/>
          <p:cNvSpPr txBox="1"/>
          <p:nvPr/>
        </p:nvSpPr>
        <p:spPr>
          <a:xfrm>
            <a:off x="4709319" y="1388364"/>
            <a:ext cx="2438400" cy="523220"/>
          </a:xfrm>
          <a:prstGeom prst="rect">
            <a:avLst/>
          </a:prstGeom>
          <a:noFill/>
        </p:spPr>
        <p:txBody>
          <a:bodyPr wrap="square" rtlCol="0">
            <a:spAutoFit/>
          </a:bodyPr>
          <a:lstStyle/>
          <a:p>
            <a:r>
              <a:rPr lang="en-GB" sz="2800" dirty="0" err="1">
                <a:latin typeface="Arial-Rounded" panose="020B0500000000000000" pitchFamily="34" charset="0"/>
                <a:ea typeface="Arial-Rounded" panose="020B0500000000000000" pitchFamily="34" charset="0"/>
                <a:cs typeface="Arial-Rounded" panose="020B0500000000000000" pitchFamily="34" charset="0"/>
              </a:rPr>
              <a:t>NÉT</a:t>
            </a:r>
            <a:r>
              <a:rPr lang="en-GB" sz="2800" dirty="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latin typeface="Arial-Rounded" panose="020B0500000000000000" pitchFamily="34" charset="0"/>
                <a:ea typeface="Arial-Rounded" panose="020B0500000000000000" pitchFamily="34" charset="0"/>
                <a:cs typeface="Arial-Rounded" panose="020B0500000000000000" pitchFamily="34" charset="0"/>
              </a:rPr>
              <a:t>XUÂN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9418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1319" y="905501"/>
            <a:ext cx="9601200" cy="1077218"/>
          </a:xfrm>
          <a:prstGeom prst="rect">
            <a:avLst/>
          </a:prstGeom>
          <a:noFill/>
        </p:spPr>
        <p:txBody>
          <a:bodyPr wrap="square" rtlCol="0">
            <a:spAutoFit/>
          </a:bodyPr>
          <a:lstStyle/>
          <a:p>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Em sưu tầm cá</a:t>
            </a:r>
            <a:r>
              <a:rPr lang="en-GB" sz="3200" dirty="0">
                <a:latin typeface="Arial-Rounded" panose="020B0500000000000000" pitchFamily="34" charset="0"/>
                <a:ea typeface="Arial-Rounded" panose="020B0500000000000000" pitchFamily="34" charset="0"/>
                <a:cs typeface="Arial-Rounded" panose="020B0500000000000000" pitchFamily="34" charset="0"/>
              </a:rPr>
              <a:t>c</a:t>
            </a:r>
            <a:r>
              <a:rPr lang="vi-VN" sz="3200" dirty="0">
                <a:latin typeface="Arial-Rounded" panose="020B0500000000000000" pitchFamily="34" charset="0"/>
                <a:ea typeface="Arial-Rounded" panose="020B0500000000000000" pitchFamily="34" charset="0"/>
                <a:cs typeface="Arial-Rounded" panose="020B0500000000000000" pitchFamily="34" charset="0"/>
              </a:rPr>
              <a:t> bài thơ, câu chuyện về tình cảm gia đình trong sách, báo, tạp chí.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11">
            <a:extLst>
              <a:ext uri="{FF2B5EF4-FFF2-40B4-BE49-F238E27FC236}">
                <a16:creationId xmlns:a16="http://schemas.microsoft.com/office/drawing/2014/main" id="{C92A07DD-108B-4781-8BB2-ACC00DCC7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519" y="1004287"/>
            <a:ext cx="936104" cy="879647"/>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6315" b="100000" l="332" r="99558">
                        <a14:foregroundMark x1="14159" y1="31458" x2="23894" y2="81630"/>
                        <a14:foregroundMark x1="13274" y1="84501" x2="15265" y2="82434"/>
                        <a14:foregroundMark x1="11394" y1="84845" x2="27765" y2="82664"/>
                        <a14:foregroundMark x1="50664" y1="40873" x2="60730" y2="93800"/>
                        <a14:foregroundMark x1="42920" y1="22962" x2="50442" y2="22962"/>
                        <a14:foregroundMark x1="50885" y1="33065" x2="50885" y2="32836"/>
                        <a14:foregroundMark x1="74779" y1="71527" x2="79204" y2="73823"/>
                        <a14:foregroundMark x1="61173" y1="65557" x2="64049" y2="70149"/>
                      </a14:backgroundRemoval>
                    </a14:imgEffect>
                    <a14:imgEffect>
                      <a14:sharpenSoften amount="50000"/>
                    </a14:imgEffect>
                  </a14:imgLayer>
                </a14:imgProps>
              </a:ext>
            </a:extLst>
          </a:blip>
          <a:stretch>
            <a:fillRect/>
          </a:stretch>
        </p:blipFill>
        <p:spPr>
          <a:xfrm>
            <a:off x="1813719" y="1524000"/>
            <a:ext cx="8189365" cy="4675695"/>
          </a:xfrm>
          <a:prstGeom prst="rect">
            <a:avLst/>
          </a:prstGeom>
        </p:spPr>
      </p:pic>
    </p:spTree>
    <p:extLst>
      <p:ext uri="{BB962C8B-B14F-4D97-AF65-F5344CB8AC3E}">
        <p14:creationId xmlns:p14="http://schemas.microsoft.com/office/powerpoint/2010/main" val="19035293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9" accel="46000" fill="hold" nodeType="withEffect" p14:presetBounceEnd="56000">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14:bounceEnd="56000">
                                          <p:cBhvr additive="base">
                                            <p:cTn id="10" dur="1000" fill="hold"/>
                                            <p:tgtEl>
                                              <p:spTgt spid="4"/>
                                            </p:tgtEl>
                                            <p:attrNameLst>
                                              <p:attrName>ppt_x</p:attrName>
                                            </p:attrNameLst>
                                          </p:cBhvr>
                                          <p:tavLst>
                                            <p:tav tm="0">
                                              <p:val>
                                                <p:strVal val="0-#ppt_w/2"/>
                                              </p:val>
                                            </p:tav>
                                            <p:tav tm="100000">
                                              <p:val>
                                                <p:strVal val="#ppt_x"/>
                                              </p:val>
                                            </p:tav>
                                          </p:tavLst>
                                        </p:anim>
                                        <p:anim calcmode="lin" valueType="num" p14:bounceEnd="56000">
                                          <p:cBhvr additive="base">
                                            <p:cTn id="11" dur="1000" fill="hold"/>
                                            <p:tgtEl>
                                              <p:spTgt spid="4"/>
                                            </p:tgtEl>
                                            <p:attrNameLst>
                                              <p:attrName>ppt_y</p:attrName>
                                            </p:attrNameLst>
                                          </p:cBhvr>
                                          <p:tavLst>
                                            <p:tav tm="0">
                                              <p:val>
                                                <p:strVal val="0-#ppt_h/2"/>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9" accel="4600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000" fill="hold"/>
                                            <p:tgtEl>
                                              <p:spTgt spid="4"/>
                                            </p:tgtEl>
                                            <p:attrNameLst>
                                              <p:attrName>ppt_x</p:attrName>
                                            </p:attrNameLst>
                                          </p:cBhvr>
                                          <p:tavLst>
                                            <p:tav tm="0">
                                              <p:val>
                                                <p:strVal val="0-#ppt_w/2"/>
                                              </p:val>
                                            </p:tav>
                                            <p:tav tm="100000">
                                              <p:val>
                                                <p:strVal val="#ppt_x"/>
                                              </p:val>
                                            </p:tav>
                                          </p:tavLst>
                                        </p:anim>
                                        <p:anim calcmode="lin" valueType="num">
                                          <p:cBhvr additive="base">
                                            <p:cTn id="11" dur="1000" fill="hold"/>
                                            <p:tgtEl>
                                              <p:spTgt spid="4"/>
                                            </p:tgtEl>
                                            <p:attrNameLst>
                                              <p:attrName>ppt_y</p:attrName>
                                            </p:attrNameLst>
                                          </p:cBhvr>
                                          <p:tavLst>
                                            <p:tav tm="0">
                                              <p:val>
                                                <p:strVal val="0-#ppt_h/2"/>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0198" y="993609"/>
            <a:ext cx="3652193" cy="3960496"/>
          </a:xfrm>
          <a:prstGeom prst="rect">
            <a:avLst/>
          </a:prstGeom>
        </p:spPr>
        <p:txBody>
          <a:bodyPr wrap="square">
            <a:spAutoFit/>
          </a:bodyPr>
          <a:lstStyle/>
          <a:p>
            <a:r>
              <a:rPr lang="vi-VN" sz="2793" dirty="0">
                <a:latin typeface="Arial-Rounded" panose="020B0500000000000000" pitchFamily="34" charset="0"/>
                <a:ea typeface="Arial-Rounded" panose="020B0500000000000000" pitchFamily="34" charset="0"/>
                <a:cs typeface="Arial-Rounded" panose="020B0500000000000000" pitchFamily="34" charset="0"/>
              </a:rPr>
              <a:t>Ông bị đau chân</a:t>
            </a:r>
          </a:p>
          <a:p>
            <a:r>
              <a:rPr lang="vi-VN" sz="2793" dirty="0">
                <a:latin typeface="Arial-Rounded" panose="020B0500000000000000" pitchFamily="34" charset="0"/>
                <a:ea typeface="Arial-Rounded" panose="020B0500000000000000" pitchFamily="34" charset="0"/>
                <a:cs typeface="Arial-Rounded" panose="020B0500000000000000" pitchFamily="34" charset="0"/>
              </a:rPr>
              <a:t>Nó sưng nó tấy</a:t>
            </a:r>
          </a:p>
          <a:p>
            <a:r>
              <a:rPr lang="vi-VN" sz="2793" dirty="0">
                <a:latin typeface="Arial-Rounded" panose="020B0500000000000000" pitchFamily="34" charset="0"/>
                <a:ea typeface="Arial-Rounded" panose="020B0500000000000000" pitchFamily="34" charset="0"/>
                <a:cs typeface="Arial-Rounded" panose="020B0500000000000000" pitchFamily="34" charset="0"/>
              </a:rPr>
              <a:t>Đi phải chống gậy</a:t>
            </a:r>
          </a:p>
          <a:p>
            <a:r>
              <a:rPr lang="vi-VN" sz="2793" dirty="0">
                <a:latin typeface="Arial-Rounded" panose="020B0500000000000000" pitchFamily="34" charset="0"/>
                <a:ea typeface="Arial-Rounded" panose="020B0500000000000000" pitchFamily="34" charset="0"/>
                <a:cs typeface="Arial-Rounded" panose="020B0500000000000000" pitchFamily="34" charset="0"/>
              </a:rPr>
              <a:t>Khập khiễng khập khà</a:t>
            </a:r>
          </a:p>
          <a:p>
            <a:r>
              <a:rPr lang="vi-VN" sz="2793" dirty="0">
                <a:latin typeface="Arial-Rounded" panose="020B0500000000000000" pitchFamily="34" charset="0"/>
                <a:ea typeface="Arial-Rounded" panose="020B0500000000000000" pitchFamily="34" charset="0"/>
                <a:cs typeface="Arial-Rounded" panose="020B0500000000000000" pitchFamily="34" charset="0"/>
              </a:rPr>
              <a:t>Bước lên thềm nhà</a:t>
            </a:r>
          </a:p>
          <a:p>
            <a:r>
              <a:rPr lang="vi-VN" sz="2793" dirty="0">
                <a:latin typeface="Arial-Rounded" panose="020B0500000000000000" pitchFamily="34" charset="0"/>
                <a:ea typeface="Arial-Rounded" panose="020B0500000000000000" pitchFamily="34" charset="0"/>
                <a:cs typeface="Arial-Rounded" panose="020B0500000000000000" pitchFamily="34" charset="0"/>
              </a:rPr>
              <a:t>Nhấc chân quá khó</a:t>
            </a:r>
          </a:p>
          <a:p>
            <a:r>
              <a:rPr lang="vi-VN" sz="2793" dirty="0">
                <a:latin typeface="Arial-Rounded" panose="020B0500000000000000" pitchFamily="34" charset="0"/>
                <a:ea typeface="Arial-Rounded" panose="020B0500000000000000" pitchFamily="34" charset="0"/>
                <a:cs typeface="Arial-Rounded" panose="020B0500000000000000" pitchFamily="34" charset="0"/>
              </a:rPr>
              <a:t>Thấy ông nhăn nhó</a:t>
            </a:r>
          </a:p>
          <a:p>
            <a:r>
              <a:rPr lang="vi-VN" sz="2793" dirty="0">
                <a:latin typeface="Arial-Rounded" panose="020B0500000000000000" pitchFamily="34" charset="0"/>
                <a:ea typeface="Arial-Rounded" panose="020B0500000000000000" pitchFamily="34" charset="0"/>
                <a:cs typeface="Arial-Rounded" panose="020B0500000000000000" pitchFamily="34" charset="0"/>
              </a:rPr>
              <a:t>Việt chơi ngoài sân</a:t>
            </a:r>
          </a:p>
          <a:p>
            <a:r>
              <a:rPr lang="vi-VN" sz="2793" dirty="0">
                <a:latin typeface="Arial-Rounded" panose="020B0500000000000000" pitchFamily="34" charset="0"/>
                <a:ea typeface="Arial-Rounded" panose="020B0500000000000000" pitchFamily="34" charset="0"/>
                <a:cs typeface="Arial-Rounded" panose="020B0500000000000000" pitchFamily="34" charset="0"/>
              </a:rPr>
              <a:t>Lon ton lại gần</a:t>
            </a:r>
            <a:r>
              <a:rPr lang="en-GB" sz="2793" dirty="0">
                <a:latin typeface="Arial-Rounded" panose="020B0500000000000000" pitchFamily="34" charset="0"/>
                <a:ea typeface="Arial-Rounded" panose="020B0500000000000000" pitchFamily="34" charset="0"/>
                <a:cs typeface="Arial-Rounded" panose="020B0500000000000000" pitchFamily="34" charset="0"/>
              </a:rPr>
              <a:t>.</a:t>
            </a:r>
            <a:endParaRPr lang="vi-VN" sz="2793"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506744" y="84496"/>
            <a:ext cx="9866398" cy="583328"/>
          </a:xfrm>
          <a:prstGeom prst="rect">
            <a:avLst/>
          </a:prstGeom>
          <a:noFill/>
        </p:spPr>
        <p:txBody>
          <a:bodyPr wrap="square" rtlCol="0">
            <a:spAutoFit/>
          </a:bodyPr>
          <a:lstStyle/>
          <a:p>
            <a:r>
              <a:rPr lang="vi-VN" sz="3192" dirty="0">
                <a:latin typeface="Arial-Rounded" panose="020B0500000000000000" pitchFamily="34" charset="0"/>
                <a:ea typeface="Arial-Rounded" panose="020B0500000000000000" pitchFamily="34" charset="0"/>
                <a:cs typeface="Arial-Rounded" panose="020B0500000000000000" pitchFamily="34" charset="0"/>
              </a:rPr>
              <a:t>Em có thể tham khảo một số bài thơ sau:</a:t>
            </a:r>
            <a:endParaRPr lang="en-US" sz="3192" u="sng"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7510582" y="993609"/>
            <a:ext cx="4070658" cy="5249959"/>
          </a:xfrm>
          <a:prstGeom prst="rect">
            <a:avLst/>
          </a:prstGeom>
          <a:noFill/>
        </p:spPr>
        <p:txBody>
          <a:bodyPr wrap="square" rtlCol="0">
            <a:spAutoFit/>
          </a:bodyPr>
          <a:lstStyle/>
          <a:p>
            <a:r>
              <a:rPr lang="vi-VN" sz="2793" dirty="0">
                <a:latin typeface="Arial-Rounded" panose="020B0500000000000000" pitchFamily="34" charset="0"/>
                <a:ea typeface="Arial-Rounded" panose="020B0500000000000000" pitchFamily="34" charset="0"/>
                <a:cs typeface="Arial-Rounded" panose="020B0500000000000000" pitchFamily="34" charset="0"/>
              </a:rPr>
              <a:t>Âu yếm nhanh nhảu</a:t>
            </a:r>
          </a:p>
          <a:p>
            <a:r>
              <a:rPr lang="vi-VN" sz="2793" dirty="0">
                <a:latin typeface="Arial-Rounded" panose="020B0500000000000000" pitchFamily="34" charset="0"/>
                <a:ea typeface="Arial-Rounded" panose="020B0500000000000000" pitchFamily="34" charset="0"/>
                <a:cs typeface="Arial-Rounded" panose="020B0500000000000000" pitchFamily="34" charset="0"/>
              </a:rPr>
              <a:t>"Ông vịn vai cháu</a:t>
            </a:r>
          </a:p>
          <a:p>
            <a:r>
              <a:rPr lang="vi-VN" sz="2793" dirty="0">
                <a:latin typeface="Arial-Rounded" panose="020B0500000000000000" pitchFamily="34" charset="0"/>
                <a:ea typeface="Arial-Rounded" panose="020B0500000000000000" pitchFamily="34" charset="0"/>
                <a:cs typeface="Arial-Rounded" panose="020B0500000000000000" pitchFamily="34" charset="0"/>
              </a:rPr>
              <a:t>Cháu đỡ ông lên!"</a:t>
            </a:r>
          </a:p>
          <a:p>
            <a:r>
              <a:rPr lang="vi-VN" sz="2793" dirty="0">
                <a:latin typeface="Arial-Rounded" panose="020B0500000000000000" pitchFamily="34" charset="0"/>
                <a:ea typeface="Arial-Rounded" panose="020B0500000000000000" pitchFamily="34" charset="0"/>
                <a:cs typeface="Arial-Rounded" panose="020B0500000000000000" pitchFamily="34" charset="0"/>
              </a:rPr>
              <a:t>Ông bước lên thềm</a:t>
            </a:r>
          </a:p>
          <a:p>
            <a:r>
              <a:rPr lang="vi-VN" sz="2793" dirty="0">
                <a:latin typeface="Arial-Rounded" panose="020B0500000000000000" pitchFamily="34" charset="0"/>
                <a:ea typeface="Arial-Rounded" panose="020B0500000000000000" pitchFamily="34" charset="0"/>
                <a:cs typeface="Arial-Rounded" panose="020B0500000000000000" pitchFamily="34" charset="0"/>
              </a:rPr>
              <a:t>Trong lòng sung sướng</a:t>
            </a:r>
          </a:p>
          <a:p>
            <a:r>
              <a:rPr lang="vi-VN" sz="2793" dirty="0">
                <a:latin typeface="Arial-Rounded" panose="020B0500000000000000" pitchFamily="34" charset="0"/>
                <a:ea typeface="Arial-Rounded" panose="020B0500000000000000" pitchFamily="34" charset="0"/>
                <a:cs typeface="Arial-Rounded" panose="020B0500000000000000" pitchFamily="34" charset="0"/>
              </a:rPr>
              <a:t>Quẳng gậy cúi xuống</a:t>
            </a:r>
          </a:p>
          <a:p>
            <a:r>
              <a:rPr lang="vi-VN" sz="2793" dirty="0">
                <a:latin typeface="Arial-Rounded" panose="020B0500000000000000" pitchFamily="34" charset="0"/>
                <a:ea typeface="Arial-Rounded" panose="020B0500000000000000" pitchFamily="34" charset="0"/>
                <a:cs typeface="Arial-Rounded" panose="020B0500000000000000" pitchFamily="34" charset="0"/>
              </a:rPr>
              <a:t>Quên cả đớn đau</a:t>
            </a:r>
          </a:p>
          <a:p>
            <a:r>
              <a:rPr lang="vi-VN" sz="2793" dirty="0">
                <a:latin typeface="Arial-Rounded" panose="020B0500000000000000" pitchFamily="34" charset="0"/>
                <a:ea typeface="Arial-Rounded" panose="020B0500000000000000" pitchFamily="34" charset="0"/>
                <a:cs typeface="Arial-Rounded" panose="020B0500000000000000" pitchFamily="34" charset="0"/>
              </a:rPr>
              <a:t>Ôm cháu xoa đầu</a:t>
            </a:r>
          </a:p>
          <a:p>
            <a:r>
              <a:rPr lang="vi-VN" sz="2793" dirty="0">
                <a:latin typeface="Arial-Rounded" panose="020B0500000000000000" pitchFamily="34" charset="0"/>
                <a:ea typeface="Arial-Rounded" panose="020B0500000000000000" pitchFamily="34" charset="0"/>
                <a:cs typeface="Arial-Rounded" panose="020B0500000000000000" pitchFamily="34" charset="0"/>
              </a:rPr>
              <a:t>"Hoan hô thằng bé</a:t>
            </a:r>
          </a:p>
          <a:p>
            <a:r>
              <a:rPr lang="vi-VN" sz="2793" dirty="0">
                <a:latin typeface="Arial-Rounded" panose="020B0500000000000000" pitchFamily="34" charset="0"/>
                <a:ea typeface="Arial-Rounded" panose="020B0500000000000000" pitchFamily="34" charset="0"/>
                <a:cs typeface="Arial-Rounded" panose="020B0500000000000000" pitchFamily="34" charset="0"/>
              </a:rPr>
              <a:t>Bé thế mà khỏe</a:t>
            </a:r>
          </a:p>
          <a:p>
            <a:r>
              <a:rPr lang="vi-VN" sz="2793" dirty="0">
                <a:latin typeface="Arial-Rounded" panose="020B0500000000000000" pitchFamily="34" charset="0"/>
                <a:ea typeface="Arial-Rounded" panose="020B0500000000000000" pitchFamily="34" charset="0"/>
                <a:cs typeface="Arial-Rounded" panose="020B0500000000000000" pitchFamily="34" charset="0"/>
              </a:rPr>
              <a:t>Vì nó thương ông"</a:t>
            </a:r>
          </a:p>
          <a:p>
            <a:r>
              <a:rPr lang="en-GB" sz="2793" dirty="0">
                <a:latin typeface="Arial-Rounded" panose="020B0500000000000000" pitchFamily="34" charset="0"/>
                <a:ea typeface="Arial-Rounded" panose="020B0500000000000000" pitchFamily="34" charset="0"/>
                <a:cs typeface="Arial-Rounded" panose="020B0500000000000000" pitchFamily="34" charset="0"/>
              </a:rPr>
              <a:t>               </a:t>
            </a:r>
            <a:r>
              <a:rPr lang="vi-VN" sz="2793" dirty="0">
                <a:latin typeface="Arial-Rounded" panose="020B0500000000000000" pitchFamily="34" charset="0"/>
                <a:ea typeface="Arial-Rounded" panose="020B0500000000000000" pitchFamily="34" charset="0"/>
                <a:cs typeface="Arial-Rounded" panose="020B0500000000000000" pitchFamily="34" charset="0"/>
              </a:rPr>
              <a:t>(Tú Mỡ)</a:t>
            </a:r>
          </a:p>
        </p:txBody>
      </p:sp>
      <p:sp>
        <p:nvSpPr>
          <p:cNvPr id="6" name="TextBox 5"/>
          <p:cNvSpPr txBox="1"/>
          <p:nvPr/>
        </p:nvSpPr>
        <p:spPr>
          <a:xfrm>
            <a:off x="4366618" y="667824"/>
            <a:ext cx="2464713" cy="460523"/>
          </a:xfrm>
          <a:prstGeom prst="rect">
            <a:avLst/>
          </a:prstGeom>
          <a:noFill/>
        </p:spPr>
        <p:txBody>
          <a:bodyPr wrap="square" rtlCol="0">
            <a:spAutoFit/>
          </a:bodyPr>
          <a:lstStyle/>
          <a:p>
            <a:r>
              <a:rPr lang="vi-VN" sz="2394" b="1" dirty="0">
                <a:latin typeface="Arial-Rounded" panose="020B0500000000000000" pitchFamily="34" charset="0"/>
                <a:ea typeface="Arial-Rounded" panose="020B0500000000000000" pitchFamily="34" charset="0"/>
                <a:cs typeface="Arial-Rounded" panose="020B0500000000000000" pitchFamily="34" charset="0"/>
              </a:rPr>
              <a:t>THƯƠNG ÔNG</a:t>
            </a:r>
            <a:endParaRPr lang="vi-VN" sz="2394"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640438" y="5093241"/>
            <a:ext cx="9558039" cy="1811390"/>
          </a:xfrm>
          <a:prstGeom prst="rect">
            <a:avLst/>
          </a:prstGeom>
          <a:noFill/>
        </p:spPr>
        <p:txBody>
          <a:bodyPr wrap="square" rtlCol="0">
            <a:spAutoFit/>
          </a:bodyPr>
          <a:lstStyle/>
          <a:p>
            <a:r>
              <a:rPr lang="vi-VN" sz="2793" dirty="0">
                <a:latin typeface="Arial-Rounded" panose="020B0500000000000000" pitchFamily="34" charset="0"/>
                <a:ea typeface="Arial-Rounded" panose="020B0500000000000000" pitchFamily="34" charset="0"/>
                <a:cs typeface="Arial-Rounded" panose="020B0500000000000000" pitchFamily="34" charset="0"/>
              </a:rPr>
              <a:t>- Tên bài: Thương ông</a:t>
            </a:r>
          </a:p>
          <a:p>
            <a:r>
              <a:rPr lang="vi-VN" sz="2793" dirty="0">
                <a:latin typeface="Arial-Rounded" panose="020B0500000000000000" pitchFamily="34" charset="0"/>
                <a:ea typeface="Arial-Rounded" panose="020B0500000000000000" pitchFamily="34" charset="0"/>
                <a:cs typeface="Arial-Rounded" panose="020B0500000000000000" pitchFamily="34" charset="0"/>
              </a:rPr>
              <a:t>- Tên tác giả: Tú Mỡ</a:t>
            </a:r>
          </a:p>
          <a:p>
            <a:r>
              <a:rPr lang="vi-VN" sz="2793" dirty="0">
                <a:latin typeface="Arial-Rounded" panose="020B0500000000000000" pitchFamily="34" charset="0"/>
                <a:ea typeface="Arial-Rounded" panose="020B0500000000000000" pitchFamily="34" charset="0"/>
                <a:cs typeface="Arial-Rounded" panose="020B0500000000000000" pitchFamily="34" charset="0"/>
              </a:rPr>
              <a:t>- Nhân vật em thích nhất: Người cháu</a:t>
            </a:r>
          </a:p>
          <a:p>
            <a:r>
              <a:rPr lang="vi-VN" sz="2793" dirty="0">
                <a:latin typeface="Arial-Rounded" panose="020B0500000000000000" pitchFamily="34" charset="0"/>
                <a:ea typeface="Arial-Rounded" panose="020B0500000000000000" pitchFamily="34" charset="0"/>
                <a:cs typeface="Arial-Rounded" panose="020B0500000000000000" pitchFamily="34" charset="0"/>
              </a:rPr>
              <a:t>- Lí do em thích nhân vật: Vì đó là một người cháu hiếu thảo</a:t>
            </a:r>
            <a:endParaRPr lang="en-US" sz="2793" dirty="0"/>
          </a:p>
        </p:txBody>
      </p:sp>
      <p:pic>
        <p:nvPicPr>
          <p:cNvPr id="4098" name="Picture 2" descr="Hình ảnh minh họa sách giáo khoa bất hủ thế hệ 8X"/>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00" b="97000" l="811" r="90000">
                        <a14:foregroundMark x1="35405" y1="10200" x2="40270" y2="14600"/>
                        <a14:foregroundMark x1="52432" y1="41000" x2="62162" y2="58200"/>
                      </a14:backgroundRemoval>
                    </a14:imgEffect>
                  </a14:imgLayer>
                </a14:imgProps>
              </a:ext>
              <a:ext uri="{28A0092B-C50C-407E-A947-70E740481C1C}">
                <a14:useLocalDpi xmlns:a14="http://schemas.microsoft.com/office/drawing/2010/main" val="0"/>
              </a:ext>
            </a:extLst>
          </a:blip>
          <a:srcRect/>
          <a:stretch>
            <a:fillRect/>
          </a:stretch>
        </p:blipFill>
        <p:spPr bwMode="auto">
          <a:xfrm>
            <a:off x="4783469" y="1128347"/>
            <a:ext cx="3515531" cy="4750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99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barn(inVertical)">
                                      <p:cBhvr>
                                        <p:cTn id="21" dur="5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barn(inVertical)">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barn(inVertical)">
                                      <p:cBhvr>
                                        <p:cTn id="31" dur="500"/>
                                        <p:tgtEl>
                                          <p:spTgt spid="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barn(inVertical)">
                                      <p:cBhvr>
                                        <p:cTn id="36" dur="500"/>
                                        <p:tgtEl>
                                          <p:spTgt spid="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barn(inVertical)">
                                      <p:cBhvr>
                                        <p:cTn id="41"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B134638-5CA8-46EB-A7CF-0CC84DCB7E8C}"/>
              </a:ext>
            </a:extLst>
          </p:cNvPr>
          <p:cNvPicPr>
            <a:picLocks noChangeAspect="1"/>
          </p:cNvPicPr>
          <p:nvPr/>
        </p:nvPicPr>
        <p:blipFill rotWithShape="1">
          <a:blip r:embed="rId3">
            <a:extLst>
              <a:ext uri="{28A0092B-C50C-407E-A947-70E740481C1C}">
                <a14:useLocalDpi xmlns:a14="http://schemas.microsoft.com/office/drawing/2010/main" val="0"/>
              </a:ext>
            </a:extLst>
          </a:blip>
          <a:srcRect b="88089"/>
          <a:stretch/>
        </p:blipFill>
        <p:spPr>
          <a:xfrm>
            <a:off x="11" y="0"/>
            <a:ext cx="12161637" cy="4749800"/>
          </a:xfrm>
          <a:prstGeom prst="rect">
            <a:avLst/>
          </a:prstGeom>
        </p:spPr>
      </p:pic>
      <p:pic>
        <p:nvPicPr>
          <p:cNvPr id="2" name="图片 1">
            <a:extLst>
              <a:ext uri="{FF2B5EF4-FFF2-40B4-BE49-F238E27FC236}">
                <a16:creationId xmlns:a16="http://schemas.microsoft.com/office/drawing/2014/main" id="{A2DA75EF-2BD4-46DE-99BF-AA0C164259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62231"/>
            <a:ext cx="12161838" cy="1578912"/>
          </a:xfrm>
          <a:prstGeom prst="rect">
            <a:avLst/>
          </a:prstGeom>
        </p:spPr>
      </p:pic>
      <p:pic>
        <p:nvPicPr>
          <p:cNvPr id="8" name="图片 7">
            <a:extLst>
              <a:ext uri="{FF2B5EF4-FFF2-40B4-BE49-F238E27FC236}">
                <a16:creationId xmlns:a16="http://schemas.microsoft.com/office/drawing/2014/main" id="{08A752CB-77A9-4845-82B2-756741D38C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19" y="-152400"/>
            <a:ext cx="11367467" cy="5664255"/>
          </a:xfrm>
          <a:prstGeom prst="rect">
            <a:avLst/>
          </a:prstGeom>
        </p:spPr>
      </p:pic>
      <p:pic>
        <p:nvPicPr>
          <p:cNvPr id="6" name="图片 5">
            <a:extLst>
              <a:ext uri="{FF2B5EF4-FFF2-40B4-BE49-F238E27FC236}">
                <a16:creationId xmlns:a16="http://schemas.microsoft.com/office/drawing/2014/main" id="{2F8C65A1-B045-43FF-9D57-0310346D19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5224292"/>
            <a:ext cx="12161838" cy="1633715"/>
          </a:xfrm>
          <a:prstGeom prst="rect">
            <a:avLst/>
          </a:prstGeom>
        </p:spPr>
      </p:pic>
      <p:sp>
        <p:nvSpPr>
          <p:cNvPr id="25" name="矩形 24">
            <a:extLst>
              <a:ext uri="{FF2B5EF4-FFF2-40B4-BE49-F238E27FC236}">
                <a16:creationId xmlns:a16="http://schemas.microsoft.com/office/drawing/2014/main" id="{06D6A57F-E55B-43A5-B5D1-082BB643DAA4}"/>
              </a:ext>
            </a:extLst>
          </p:cNvPr>
          <p:cNvSpPr/>
          <p:nvPr/>
        </p:nvSpPr>
        <p:spPr>
          <a:xfrm>
            <a:off x="2280221" y="2449930"/>
            <a:ext cx="8476287" cy="1569656"/>
          </a:xfrm>
          <a:prstGeom prst="rect">
            <a:avLst/>
          </a:prstGeom>
        </p:spPr>
        <p:txBody>
          <a:bodyPr wrap="square" lIns="91428" tIns="45718" rIns="91428" bIns="45718">
            <a:spAutoFit/>
          </a:bodyPr>
          <a:lstStyle/>
          <a:p>
            <a:pPr algn="ctr" defTabSz="792444"/>
            <a:r>
              <a:rPr lang="vi-VN" sz="3200" dirty="0">
                <a:latin typeface="Arial-Rounded" panose="020B0500000000000000" pitchFamily="34" charset="0"/>
                <a:ea typeface="Arial-Rounded" panose="020B0500000000000000" pitchFamily="34" charset="0"/>
                <a:cs typeface="Arial-Rounded" panose="020B0500000000000000" pitchFamily="34" charset="0"/>
              </a:rPr>
              <a:t>Bài thơ có ý khuyên nhủ các bạn nhỏ phải biết hiếu nghĩa, thương yêu ông bà của mình, nhất là biết chăm sóc ông bà khi ốm đau, già yếu.</a:t>
            </a:r>
            <a:endParaRPr lang="zh-CN" altLang="en-US" sz="3200" dirty="0">
              <a:ln w="38100">
                <a:noFill/>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7" name="图片 26">
            <a:extLst>
              <a:ext uri="{FF2B5EF4-FFF2-40B4-BE49-F238E27FC236}">
                <a16:creationId xmlns:a16="http://schemas.microsoft.com/office/drawing/2014/main" id="{CD89A880-8566-4716-8FF2-C22B05365C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52665" y="2156480"/>
            <a:ext cx="1472723" cy="828675"/>
          </a:xfrm>
          <a:prstGeom prst="rect">
            <a:avLst/>
          </a:prstGeom>
        </p:spPr>
      </p:pic>
      <p:pic>
        <p:nvPicPr>
          <p:cNvPr id="7" name="图片 6">
            <a:extLst>
              <a:ext uri="{FF2B5EF4-FFF2-40B4-BE49-F238E27FC236}">
                <a16:creationId xmlns:a16="http://schemas.microsoft.com/office/drawing/2014/main" id="{C97C3ACC-A3DA-4BE5-B3FA-13B22A2031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327" y="3427800"/>
            <a:ext cx="3205252" cy="3647773"/>
          </a:xfrm>
          <a:prstGeom prst="rect">
            <a:avLst/>
          </a:prstGeom>
        </p:spPr>
      </p:pic>
      <p:pic>
        <p:nvPicPr>
          <p:cNvPr id="29" name="图片 28">
            <a:extLst>
              <a:ext uri="{FF2B5EF4-FFF2-40B4-BE49-F238E27FC236}">
                <a16:creationId xmlns:a16="http://schemas.microsoft.com/office/drawing/2014/main" id="{19788A68-C1AC-4967-A707-22C0C36E61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04744" y="993768"/>
            <a:ext cx="1632664" cy="945395"/>
          </a:xfrm>
          <a:prstGeom prst="rect">
            <a:avLst/>
          </a:prstGeom>
        </p:spPr>
      </p:pic>
      <p:pic>
        <p:nvPicPr>
          <p:cNvPr id="31" name="图片 30">
            <a:extLst>
              <a:ext uri="{FF2B5EF4-FFF2-40B4-BE49-F238E27FC236}">
                <a16:creationId xmlns:a16="http://schemas.microsoft.com/office/drawing/2014/main" id="{DA43A425-AA1E-4E48-971A-97B5E003E7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4710" y="2137795"/>
            <a:ext cx="1011022" cy="944425"/>
          </a:xfrm>
          <a:prstGeom prst="rect">
            <a:avLst/>
          </a:prstGeom>
        </p:spPr>
      </p:pic>
    </p:spTree>
    <p:extLst>
      <p:ext uri="{BB962C8B-B14F-4D97-AF65-F5344CB8AC3E}">
        <p14:creationId xmlns:p14="http://schemas.microsoft.com/office/powerpoint/2010/main" val="36874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300"/>
                                  </p:stCondLst>
                                  <p:iterate type="lt">
                                    <p:tmPct val="0"/>
                                  </p:iterate>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34" presetClass="emph" presetSubtype="0" fill="hold" grpId="1" nodeType="afterEffect">
                                  <p:stCondLst>
                                    <p:cond delay="0"/>
                                  </p:stCondLst>
                                  <p:iterate type="lt">
                                    <p:tmPct val="10000"/>
                                  </p:iterate>
                                  <p:childTnLst>
                                    <p:animMotion origin="layout" path="M -1.36275E-6 2.22222E-6 L -1.36275E-6 -0.07222 " pathEditMode="relative" rAng="0" ptsTypes="AA">
                                      <p:cBhvr>
                                        <p:cTn id="12" dur="250" accel="50000" decel="50000" autoRev="1" fill="hold">
                                          <p:stCondLst>
                                            <p:cond delay="0"/>
                                          </p:stCondLst>
                                        </p:cTn>
                                        <p:tgtEl>
                                          <p:spTgt spid="25"/>
                                        </p:tgtEl>
                                        <p:attrNameLst>
                                          <p:attrName>ppt_x</p:attrName>
                                          <p:attrName>ppt_y</p:attrName>
                                        </p:attrNameLst>
                                      </p:cBhvr>
                                      <p:rCtr x="0" y="-3611"/>
                                    </p:animMotion>
                                    <p:animRot by="1500000">
                                      <p:cBhvr>
                                        <p:cTn id="13" dur="125" fill="hold">
                                          <p:stCondLst>
                                            <p:cond delay="0"/>
                                          </p:stCondLst>
                                        </p:cTn>
                                        <p:tgtEl>
                                          <p:spTgt spid="25"/>
                                        </p:tgtEl>
                                        <p:attrNameLst>
                                          <p:attrName>r</p:attrName>
                                        </p:attrNameLst>
                                      </p:cBhvr>
                                    </p:animRot>
                                    <p:animRot by="-1500000">
                                      <p:cBhvr>
                                        <p:cTn id="14" dur="125" fill="hold">
                                          <p:stCondLst>
                                            <p:cond delay="125"/>
                                          </p:stCondLst>
                                        </p:cTn>
                                        <p:tgtEl>
                                          <p:spTgt spid="25"/>
                                        </p:tgtEl>
                                        <p:attrNameLst>
                                          <p:attrName>r</p:attrName>
                                        </p:attrNameLst>
                                      </p:cBhvr>
                                    </p:animRot>
                                    <p:animRot by="-1500000">
                                      <p:cBhvr>
                                        <p:cTn id="15" dur="125" fill="hold">
                                          <p:stCondLst>
                                            <p:cond delay="250"/>
                                          </p:stCondLst>
                                        </p:cTn>
                                        <p:tgtEl>
                                          <p:spTgt spid="25"/>
                                        </p:tgtEl>
                                        <p:attrNameLst>
                                          <p:attrName>r</p:attrName>
                                        </p:attrNameLst>
                                      </p:cBhvr>
                                    </p:animRot>
                                    <p:animRot by="1500000">
                                      <p:cBhvr>
                                        <p:cTn id="16"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866167" y="505101"/>
            <a:ext cx="9798283" cy="3761935"/>
            <a:chOff x="1347" y="784"/>
            <a:chExt cx="15507" cy="5939"/>
          </a:xfrm>
        </p:grpSpPr>
        <p:pic>
          <p:nvPicPr>
            <p:cNvPr id="8" name="图片 7" descr="D:\工作\ppt\1.8\冬天\5a1f6384ab457\324.png32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13262" y="784"/>
              <a:ext cx="3593" cy="5818"/>
            </a:xfrm>
            <a:prstGeom prst="rect">
              <a:avLst/>
            </a:prstGeom>
          </p:spPr>
        </p:pic>
        <p:pic>
          <p:nvPicPr>
            <p:cNvPr id="9" name="图片 8" descr="354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47" y="2693"/>
              <a:ext cx="4400" cy="4030"/>
            </a:xfrm>
            <a:prstGeom prst="rect">
              <a:avLst/>
            </a:prstGeom>
          </p:spPr>
        </p:pic>
      </p:grpSp>
      <p:grpSp>
        <p:nvGrpSpPr>
          <p:cNvPr id="13" name="组合 12"/>
          <p:cNvGrpSpPr/>
          <p:nvPr/>
        </p:nvGrpSpPr>
        <p:grpSpPr>
          <a:xfrm>
            <a:off x="-1093171" y="4005503"/>
            <a:ext cx="14706600" cy="3722029"/>
            <a:chOff x="900" y="4785"/>
            <a:chExt cx="18190" cy="5876"/>
          </a:xfrm>
        </p:grpSpPr>
        <p:pic>
          <p:nvPicPr>
            <p:cNvPr id="6" name="图片 5" descr="db1fa3b4a1c411c5fe0d590b2d873b07"/>
            <p:cNvPicPr>
              <a:picLocks noChangeAspect="1"/>
            </p:cNvPicPr>
            <p:nvPr/>
          </p:nvPicPr>
          <p:blipFill>
            <a:blip r:embed="rId6"/>
            <a:stretch>
              <a:fillRect/>
            </a:stretch>
          </p:blipFill>
          <p:spPr>
            <a:xfrm>
              <a:off x="14423" y="5245"/>
              <a:ext cx="4667" cy="5416"/>
            </a:xfrm>
            <a:prstGeom prst="rect">
              <a:avLst/>
            </a:prstGeom>
          </p:spPr>
        </p:pic>
        <p:pic>
          <p:nvPicPr>
            <p:cNvPr id="20" name="图片 19" descr="cb3fc2aefd2deb0215a1da7d2a1bac1f"/>
            <p:cNvPicPr>
              <a:picLocks noChangeAspect="1"/>
            </p:cNvPicPr>
            <p:nvPr/>
          </p:nvPicPr>
          <p:blipFill>
            <a:blip r:embed="rId7"/>
            <a:stretch>
              <a:fillRect/>
            </a:stretch>
          </p:blipFill>
          <p:spPr>
            <a:xfrm flipH="1">
              <a:off x="900" y="4785"/>
              <a:ext cx="3779" cy="5734"/>
            </a:xfrm>
            <a:prstGeom prst="rect">
              <a:avLst/>
            </a:prstGeom>
          </p:spPr>
        </p:pic>
      </p:grpSp>
      <p:pic>
        <p:nvPicPr>
          <p:cNvPr id="18" name="图片 17" descr="4004c0ea81c40921574341e21e31f38d"/>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5374" y="-2724049"/>
            <a:ext cx="11277600" cy="9582049"/>
          </a:xfrm>
          <a:prstGeom prst="rect">
            <a:avLst/>
          </a:prstGeom>
        </p:spPr>
      </p:pic>
      <p:grpSp>
        <p:nvGrpSpPr>
          <p:cNvPr id="4" name="组合 3"/>
          <p:cNvGrpSpPr/>
          <p:nvPr/>
        </p:nvGrpSpPr>
        <p:grpSpPr>
          <a:xfrm>
            <a:off x="-91281" y="-1141254"/>
            <a:ext cx="12410401" cy="2749082"/>
            <a:chOff x="-191" y="-170"/>
            <a:chExt cx="19641" cy="4340"/>
          </a:xfrm>
        </p:grpSpPr>
        <p:pic>
          <p:nvPicPr>
            <p:cNvPr id="2" name="图片 1" descr="5765"/>
            <p:cNvPicPr>
              <a:picLocks noChangeAspect="1"/>
            </p:cNvPicPr>
            <p:nvPr/>
          </p:nvPicPr>
          <p:blipFill>
            <a:blip r:embed="rId9"/>
            <a:stretch>
              <a:fillRect/>
            </a:stretch>
          </p:blipFill>
          <p:spPr>
            <a:xfrm>
              <a:off x="-191" y="-170"/>
              <a:ext cx="9770" cy="4340"/>
            </a:xfrm>
            <a:prstGeom prst="rect">
              <a:avLst/>
            </a:prstGeom>
          </p:spPr>
        </p:pic>
        <p:pic>
          <p:nvPicPr>
            <p:cNvPr id="3" name="图片 2" descr="576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flipV="1">
              <a:off x="9680" y="-170"/>
              <a:ext cx="9770" cy="3881"/>
            </a:xfrm>
            <a:prstGeom prst="rect">
              <a:avLst/>
            </a:prstGeom>
          </p:spPr>
        </p:pic>
      </p:grpSp>
      <p:sp>
        <p:nvSpPr>
          <p:cNvPr id="10" name="TextBox 9"/>
          <p:cNvSpPr txBox="1"/>
          <p:nvPr/>
        </p:nvSpPr>
        <p:spPr>
          <a:xfrm rot="21181740">
            <a:off x="2324776" y="2624987"/>
            <a:ext cx="8234400" cy="2246769"/>
          </a:xfrm>
          <a:prstGeom prst="rect">
            <a:avLst/>
          </a:prstGeom>
          <a:noFill/>
        </p:spPr>
        <p:txBody>
          <a:bodyPr wrap="square" rtlCol="0">
            <a:spAutoFit/>
          </a:bodyPr>
          <a:lstStyle/>
          <a:p>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Trao đổi về nội dung câu chuyện (bài thơ, bài văn).</a:t>
            </a:r>
          </a:p>
          <a:p>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Gợi ý:</a:t>
            </a:r>
          </a:p>
          <a:p>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Em thích nhân vật (hoặc chi tiết, hình ảnh) nào trong câu chuyện (bài thơ, bài văn) đã đọc? Vì sao?</a:t>
            </a:r>
          </a:p>
          <a:p>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Câu chuyện (bài thơ, bài văn) đó nói lên điều gì? </a:t>
            </a:r>
          </a:p>
        </p:txBody>
      </p:sp>
    </p:spTree>
    <p:custDataLst>
      <p:tags r:id="rId1"/>
    </p:custDataLst>
    <p:extLst>
      <p:ext uri="{BB962C8B-B14F-4D97-AF65-F5344CB8AC3E}">
        <p14:creationId xmlns:p14="http://schemas.microsoft.com/office/powerpoint/2010/main" val="101898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
            <a:extLst>
              <a:ext uri="{FF2B5EF4-FFF2-40B4-BE49-F238E27FC236}">
                <a16:creationId xmlns:a16="http://schemas.microsoft.com/office/drawing/2014/main" id="{C92A07DD-108B-4781-8BB2-ACC00DCC73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28050" y="-43708"/>
            <a:ext cx="933788" cy="877471"/>
          </a:xfrm>
          <a:prstGeom prst="rect">
            <a:avLst/>
          </a:prstGeom>
        </p:spPr>
      </p:pic>
      <p:graphicFrame>
        <p:nvGraphicFramePr>
          <p:cNvPr id="2" name="Table 1"/>
          <p:cNvGraphicFramePr>
            <a:graphicFrameLocks noGrp="1"/>
          </p:cNvGraphicFramePr>
          <p:nvPr/>
        </p:nvGraphicFramePr>
        <p:xfrm>
          <a:off x="582277" y="833762"/>
          <a:ext cx="10884152" cy="4459341"/>
        </p:xfrm>
        <a:graphic>
          <a:graphicData uri="http://schemas.openxmlformats.org/drawingml/2006/table">
            <a:tbl>
              <a:tblPr/>
              <a:tblGrid>
                <a:gridCol w="5442076">
                  <a:extLst>
                    <a:ext uri="{9D8B030D-6E8A-4147-A177-3AD203B41FA5}">
                      <a16:colId xmlns:a16="http://schemas.microsoft.com/office/drawing/2014/main" val="20000"/>
                    </a:ext>
                  </a:extLst>
                </a:gridCol>
                <a:gridCol w="5442076">
                  <a:extLst>
                    <a:ext uri="{9D8B030D-6E8A-4147-A177-3AD203B41FA5}">
                      <a16:colId xmlns:a16="http://schemas.microsoft.com/office/drawing/2014/main" val="20001"/>
                    </a:ext>
                  </a:extLst>
                </a:gridCol>
              </a:tblGrid>
              <a:tr h="718030">
                <a:tc gridSpan="2">
                  <a:txBody>
                    <a:bodyPr/>
                    <a:lstStyle/>
                    <a:p>
                      <a:pPr algn="ctr" fontAlgn="t"/>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PHIẾU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SÁCH</a:t>
                      </a:r>
                      <a:endParaRPr lang="en-US" sz="32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50674" marR="50674" marT="50674" marB="50674">
                    <a:lnL w="12700" cap="flat" cmpd="sng" algn="ctr">
                      <a:solidFill>
                        <a:srgbClr val="E0F404"/>
                      </a:solidFill>
                      <a:prstDash val="solid"/>
                      <a:round/>
                      <a:headEnd type="none" w="med" len="med"/>
                      <a:tailEnd type="none" w="med" len="med"/>
                    </a:lnL>
                    <a:lnR w="12700" cap="flat" cmpd="sng" algn="ctr">
                      <a:solidFill>
                        <a:srgbClr val="E0F404"/>
                      </a:solidFill>
                      <a:prstDash val="solid"/>
                      <a:round/>
                      <a:headEnd type="none" w="med" len="med"/>
                      <a:tailEnd type="none" w="med" len="med"/>
                    </a:lnR>
                    <a:lnT w="12700" cap="flat" cmpd="sng" algn="ctr">
                      <a:solidFill>
                        <a:srgbClr val="E0F404"/>
                      </a:solidFill>
                      <a:prstDash val="solid"/>
                      <a:round/>
                      <a:headEnd type="none" w="med" len="med"/>
                      <a:tailEnd type="none" w="med" len="med"/>
                    </a:lnT>
                    <a:lnB w="12700" cap="flat" cmpd="sng" algn="ctr">
                      <a:solidFill>
                        <a:srgbClr val="60F404"/>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0000"/>
                  </a:ext>
                </a:extLst>
              </a:tr>
              <a:tr h="1776178">
                <a:tc gridSpan="2">
                  <a:txBody>
                    <a:bodyPr/>
                    <a:lstStyle/>
                    <a:p>
                      <a:r>
                        <a:rPr lang="vi-VN" sz="1800" b="0" i="0" kern="1200" dirty="0">
                          <a:solidFill>
                            <a:schemeClr val="tx1"/>
                          </a:solidFill>
                          <a:effectLst/>
                          <a:latin typeface="+mn-lt"/>
                          <a:ea typeface="+mn-ea"/>
                          <a:cs typeface="+mn-cs"/>
                        </a:rPr>
                        <a:t>-</a:t>
                      </a:r>
                      <a:r>
                        <a:rPr lang="vi-VN" sz="2800" b="0" i="0" kern="1200" dirty="0">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rPr>
                        <a:t> Ngày đọc: 25/11/2022</a:t>
                      </a:r>
                    </a:p>
                    <a:p>
                      <a:r>
                        <a:rPr lang="vi-VN" sz="2800" b="0" i="0" kern="1200" dirty="0">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rPr>
                        <a:t>- Tên bài: Về thăm mẹ</a:t>
                      </a:r>
                    </a:p>
                    <a:p>
                      <a:r>
                        <a:rPr lang="vi-VN" sz="2800" b="0" i="0" kern="1200" dirty="0">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rPr>
                        <a:t>- Tác giả: Đinh Nam Khương</a:t>
                      </a:r>
                    </a:p>
                  </a:txBody>
                  <a:tcPr marL="50674" marR="50674" marT="50674" marB="50674">
                    <a:lnL w="12700" cap="flat" cmpd="sng" algn="ctr">
                      <a:solidFill>
                        <a:srgbClr val="60F404"/>
                      </a:solidFill>
                      <a:prstDash val="solid"/>
                      <a:round/>
                      <a:headEnd type="none" w="med" len="med"/>
                      <a:tailEnd type="none" w="med" len="med"/>
                    </a:lnL>
                    <a:lnR w="12700" cap="flat" cmpd="sng" algn="ctr">
                      <a:solidFill>
                        <a:srgbClr val="60F404"/>
                      </a:solidFill>
                      <a:prstDash val="solid"/>
                      <a:round/>
                      <a:headEnd type="none" w="med" len="med"/>
                      <a:tailEnd type="none" w="med" len="med"/>
                    </a:lnR>
                    <a:lnT w="12700" cap="flat" cmpd="sng" algn="ctr">
                      <a:solidFill>
                        <a:srgbClr val="60F404"/>
                      </a:solidFill>
                      <a:prstDash val="solid"/>
                      <a:round/>
                      <a:headEnd type="none" w="med" len="med"/>
                      <a:tailEnd type="none" w="med" len="med"/>
                    </a:lnT>
                    <a:lnB w="12700" cap="flat" cmpd="sng" algn="ctr">
                      <a:solidFill>
                        <a:srgbClr val="20F204"/>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0001"/>
                  </a:ext>
                </a:extLst>
              </a:tr>
              <a:tr h="1247103">
                <a:tc>
                  <a:txBody>
                    <a:bodyPr/>
                    <a:lstStyle/>
                    <a:p>
                      <a:pPr fontAlgn="t"/>
                      <a:r>
                        <a:rPr lang="vi-VN" sz="2800">
                          <a:effectLst/>
                          <a:latin typeface="Arial-Rounded" panose="020B0500000000000000" pitchFamily="34" charset="0"/>
                          <a:ea typeface="Arial-Rounded" panose="020B0500000000000000" pitchFamily="34" charset="0"/>
                          <a:cs typeface="Arial-Rounded" panose="020B0500000000000000" pitchFamily="34" charset="0"/>
                        </a:rPr>
                        <a:t>Nhân vật em thích nhất: người con</a:t>
                      </a:r>
                    </a:p>
                  </a:txBody>
                  <a:tcPr marL="38006" marR="38006" marT="38006" marB="38006">
                    <a:lnL w="12700" cap="flat" cmpd="sng" algn="ctr">
                      <a:solidFill>
                        <a:srgbClr val="20F204"/>
                      </a:solidFill>
                      <a:prstDash val="solid"/>
                      <a:round/>
                      <a:headEnd type="none" w="med" len="med"/>
                      <a:tailEnd type="none" w="med" len="med"/>
                    </a:lnL>
                    <a:lnR w="12700" cap="flat" cmpd="sng" algn="ctr">
                      <a:solidFill>
                        <a:srgbClr val="20F204"/>
                      </a:solidFill>
                      <a:prstDash val="solid"/>
                      <a:round/>
                      <a:headEnd type="none" w="med" len="med"/>
                      <a:tailEnd type="none" w="med" len="med"/>
                    </a:lnR>
                    <a:lnT w="12700" cap="flat" cmpd="sng" algn="ctr">
                      <a:solidFill>
                        <a:srgbClr val="20F204"/>
                      </a:solidFill>
                      <a:prstDash val="solid"/>
                      <a:round/>
                      <a:headEnd type="none" w="med" len="med"/>
                      <a:tailEnd type="none" w="med" len="med"/>
                    </a:lnT>
                    <a:lnB w="12700" cap="flat" cmpd="sng" algn="ctr">
                      <a:solidFill>
                        <a:srgbClr val="A0F804"/>
                      </a:solidFill>
                      <a:prstDash val="solid"/>
                      <a:round/>
                      <a:headEnd type="none" w="med" len="med"/>
                      <a:tailEnd type="none" w="med" len="med"/>
                    </a:lnB>
                    <a:solidFill>
                      <a:srgbClr val="FFFFFF"/>
                    </a:solidFill>
                  </a:tcPr>
                </a:tc>
                <a:tc>
                  <a:txBody>
                    <a:bodyPr/>
                    <a:lstStyle/>
                    <a:p>
                      <a:pPr fontAlgn="t"/>
                      <a:r>
                        <a:rPr lang="vi-VN" sz="2800" dirty="0">
                          <a:effectLst/>
                          <a:latin typeface="Arial-Rounded" panose="020B0500000000000000" pitchFamily="34" charset="0"/>
                          <a:ea typeface="Arial-Rounded" panose="020B0500000000000000" pitchFamily="34" charset="0"/>
                          <a:cs typeface="Arial-Rounded" panose="020B0500000000000000" pitchFamily="34" charset="0"/>
                        </a:rPr>
                        <a:t>Lí do em thích nhân vật đó: hiếu thảo, yêu thương mẹ</a:t>
                      </a:r>
                    </a:p>
                  </a:txBody>
                  <a:tcPr marL="38006" marR="38006" marT="38006" marB="38006">
                    <a:lnL w="12700" cap="flat" cmpd="sng" algn="ctr">
                      <a:solidFill>
                        <a:srgbClr val="20F204"/>
                      </a:solidFill>
                      <a:prstDash val="solid"/>
                      <a:round/>
                      <a:headEnd type="none" w="med" len="med"/>
                      <a:tailEnd type="none" w="med" len="med"/>
                    </a:lnL>
                    <a:lnR w="12700" cap="flat" cmpd="sng" algn="ctr">
                      <a:solidFill>
                        <a:srgbClr val="20F204"/>
                      </a:solidFill>
                      <a:prstDash val="solid"/>
                      <a:round/>
                      <a:headEnd type="none" w="med" len="med"/>
                      <a:tailEnd type="none" w="med" len="med"/>
                    </a:lnR>
                    <a:lnT w="12700" cap="flat" cmpd="sng" algn="ctr">
                      <a:solidFill>
                        <a:srgbClr val="20F204"/>
                      </a:solidFill>
                      <a:prstDash val="solid"/>
                      <a:round/>
                      <a:headEnd type="none" w="med" len="med"/>
                      <a:tailEnd type="none" w="med" len="med"/>
                    </a:lnT>
                    <a:lnB w="12700" cap="flat" cmpd="sng" algn="ctr">
                      <a:solidFill>
                        <a:srgbClr val="A0F804"/>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18030">
                <a:tc gridSpan="2">
                  <a:txBody>
                    <a:bodyPr/>
                    <a:lstStyle/>
                    <a:p>
                      <a:pPr fontAlgn="t"/>
                      <a:r>
                        <a:rPr lang="en-US" sz="3200" dirty="0" err="1">
                          <a:effectLst/>
                          <a:latin typeface="Arial-Rounded" panose="020B0500000000000000" pitchFamily="34" charset="0"/>
                          <a:ea typeface="Arial-Rounded" panose="020B0500000000000000" pitchFamily="34" charset="0"/>
                          <a:cs typeface="Arial-Rounded" panose="020B0500000000000000" pitchFamily="34" charset="0"/>
                        </a:rPr>
                        <a:t>Mức</a:t>
                      </a:r>
                      <a:r>
                        <a:rPr lang="en-US" sz="32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effectLst/>
                          <a:latin typeface="Arial-Rounded" panose="020B0500000000000000" pitchFamily="34" charset="0"/>
                          <a:ea typeface="Arial-Rounded" panose="020B0500000000000000" pitchFamily="34" charset="0"/>
                          <a:cs typeface="Arial-Rounded" panose="020B0500000000000000" pitchFamily="34" charset="0"/>
                        </a:rPr>
                        <a:t>độ</a:t>
                      </a:r>
                      <a:r>
                        <a:rPr lang="en-US" sz="32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effectLst/>
                          <a:latin typeface="Arial-Rounded" panose="020B0500000000000000" pitchFamily="34" charset="0"/>
                          <a:ea typeface="Arial-Rounded" panose="020B0500000000000000" pitchFamily="34" charset="0"/>
                          <a:cs typeface="Arial-Rounded" panose="020B0500000000000000" pitchFamily="34" charset="0"/>
                        </a:rPr>
                        <a:t>yêu</a:t>
                      </a:r>
                      <a:r>
                        <a:rPr lang="en-US" sz="32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dirty="0">
                          <a:effectLst/>
                          <a:latin typeface="Arial-Rounded" panose="020B0500000000000000" pitchFamily="34" charset="0"/>
                          <a:ea typeface="Arial-Rounded" panose="020B0500000000000000" pitchFamily="34" charset="0"/>
                          <a:cs typeface="Arial-Rounded" panose="020B0500000000000000" pitchFamily="34" charset="0"/>
                        </a:rPr>
                        <a:t>: 5 </a:t>
                      </a:r>
                      <a:r>
                        <a:rPr lang="en-US" sz="3200" dirty="0" err="1">
                          <a:effectLst/>
                          <a:latin typeface="Arial-Rounded" panose="020B0500000000000000" pitchFamily="34" charset="0"/>
                          <a:ea typeface="Arial-Rounded" panose="020B0500000000000000" pitchFamily="34" charset="0"/>
                          <a:cs typeface="Arial-Rounded" panose="020B0500000000000000" pitchFamily="34" charset="0"/>
                        </a:rPr>
                        <a:t>sao</a:t>
                      </a:r>
                      <a:endParaRPr lang="en-US" sz="32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50674" marR="50674" marT="50674" marB="50674">
                    <a:lnL w="12700" cap="flat" cmpd="sng" algn="ctr">
                      <a:solidFill>
                        <a:srgbClr val="A0F804"/>
                      </a:solidFill>
                      <a:prstDash val="solid"/>
                      <a:round/>
                      <a:headEnd type="none" w="med" len="med"/>
                      <a:tailEnd type="none" w="med" len="med"/>
                    </a:lnL>
                    <a:lnR w="12700" cap="flat" cmpd="sng" algn="ctr">
                      <a:solidFill>
                        <a:srgbClr val="A0F804"/>
                      </a:solidFill>
                      <a:prstDash val="solid"/>
                      <a:round/>
                      <a:headEnd type="none" w="med" len="med"/>
                      <a:tailEnd type="none" w="med" len="med"/>
                    </a:lnR>
                    <a:lnT w="12700" cap="flat" cmpd="sng" algn="ctr">
                      <a:solidFill>
                        <a:srgbClr val="A0F804"/>
                      </a:solidFill>
                      <a:prstDash val="solid"/>
                      <a:round/>
                      <a:headEnd type="none" w="med" len="med"/>
                      <a:tailEnd type="none" w="med" len="med"/>
                    </a:lnT>
                    <a:lnB w="12700" cap="flat" cmpd="sng" algn="ctr">
                      <a:solidFill>
                        <a:srgbClr val="A0F804"/>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4" name="TextBox 3"/>
          <p:cNvSpPr txBox="1"/>
          <p:nvPr/>
        </p:nvSpPr>
        <p:spPr>
          <a:xfrm>
            <a:off x="101349" y="219732"/>
            <a:ext cx="12060489" cy="583328"/>
          </a:xfrm>
          <a:prstGeom prst="rect">
            <a:avLst/>
          </a:prstGeom>
          <a:noFill/>
        </p:spPr>
        <p:txBody>
          <a:bodyPr wrap="square" rtlCol="0">
            <a:spAutoFit/>
          </a:bodyPr>
          <a:lstStyle/>
          <a:p>
            <a:r>
              <a:rPr lang="en-US" sz="3192" dirty="0">
                <a:latin typeface="Arial-Rounded" panose="020B0500000000000000" pitchFamily="34" charset="0"/>
                <a:ea typeface="Arial-Rounded" panose="020B0500000000000000" pitchFamily="34" charset="0"/>
                <a:cs typeface="Arial-Rounded" panose="020B0500000000000000" pitchFamily="34" charset="0"/>
              </a:rPr>
              <a:t> </a:t>
            </a:r>
            <a:r>
              <a:rPr lang="en-US" sz="3192"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192" dirty="0">
                <a:latin typeface="Arial-Rounded" panose="020B0500000000000000" pitchFamily="34" charset="0"/>
                <a:ea typeface="Arial-Rounded" panose="020B0500000000000000" pitchFamily="34" charset="0"/>
                <a:cs typeface="Arial-Rounded" panose="020B0500000000000000" pitchFamily="34" charset="0"/>
              </a:rPr>
              <a:t> </a:t>
            </a:r>
            <a:r>
              <a:rPr lang="en-US" sz="3192" dirty="0" err="1">
                <a:latin typeface="Arial-Rounded" panose="020B0500000000000000" pitchFamily="34" charset="0"/>
                <a:ea typeface="Arial-Rounded" panose="020B0500000000000000" pitchFamily="34" charset="0"/>
                <a:cs typeface="Arial-Rounded" panose="020B0500000000000000" pitchFamily="34" charset="0"/>
              </a:rPr>
              <a:t>vào</a:t>
            </a:r>
            <a:r>
              <a:rPr lang="en-US" sz="3192" dirty="0">
                <a:latin typeface="Arial-Rounded" panose="020B0500000000000000" pitchFamily="34" charset="0"/>
                <a:ea typeface="Arial-Rounded" panose="020B0500000000000000" pitchFamily="34" charset="0"/>
                <a:cs typeface="Arial-Rounded" panose="020B0500000000000000" pitchFamily="34" charset="0"/>
              </a:rPr>
              <a:t> </a:t>
            </a:r>
            <a:r>
              <a:rPr lang="en-US" sz="3192" dirty="0" err="1">
                <a:latin typeface="Arial-Rounded" panose="020B0500000000000000" pitchFamily="34" charset="0"/>
                <a:ea typeface="Arial-Rounded" panose="020B0500000000000000" pitchFamily="34" charset="0"/>
                <a:cs typeface="Arial-Rounded" panose="020B0500000000000000" pitchFamily="34" charset="0"/>
              </a:rPr>
              <a:t>phiếu</a:t>
            </a:r>
            <a:r>
              <a:rPr lang="en-US" sz="3192" dirty="0">
                <a:latin typeface="Arial-Rounded" panose="020B0500000000000000" pitchFamily="34" charset="0"/>
                <a:ea typeface="Arial-Rounded" panose="020B0500000000000000" pitchFamily="34" charset="0"/>
                <a:cs typeface="Arial-Rounded" panose="020B0500000000000000" pitchFamily="34" charset="0"/>
              </a:rPr>
              <a:t> </a:t>
            </a:r>
            <a:r>
              <a:rPr lang="en-US" sz="3192"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192" dirty="0">
                <a:latin typeface="Arial-Rounded" panose="020B0500000000000000" pitchFamily="34" charset="0"/>
                <a:ea typeface="Arial-Rounded" panose="020B0500000000000000" pitchFamily="34" charset="0"/>
                <a:cs typeface="Arial-Rounded" panose="020B0500000000000000" pitchFamily="34" charset="0"/>
              </a:rPr>
              <a:t> </a:t>
            </a:r>
            <a:r>
              <a:rPr lang="en-US" sz="3192" dirty="0" err="1">
                <a:latin typeface="Arial-Rounded" panose="020B0500000000000000" pitchFamily="34" charset="0"/>
                <a:ea typeface="Arial-Rounded" panose="020B0500000000000000" pitchFamily="34" charset="0"/>
                <a:cs typeface="Arial-Rounded" panose="020B0500000000000000" pitchFamily="34" charset="0"/>
              </a:rPr>
              <a:t>sách</a:t>
            </a:r>
            <a:r>
              <a:rPr lang="en-US" sz="3192" dirty="0">
                <a:latin typeface="Arial-Rounded" panose="020B0500000000000000" pitchFamily="34" charset="0"/>
                <a:ea typeface="Arial-Rounded" panose="020B0500000000000000" pitchFamily="34" charset="0"/>
                <a:cs typeface="Arial-Rounded" panose="020B0500000000000000" pitchFamily="34" charset="0"/>
              </a:rPr>
              <a:t> </a:t>
            </a:r>
            <a:r>
              <a:rPr lang="en-US" sz="3192" dirty="0" err="1">
                <a:latin typeface="Arial-Rounded" panose="020B0500000000000000" pitchFamily="34" charset="0"/>
                <a:ea typeface="Arial-Rounded" panose="020B0500000000000000" pitchFamily="34" charset="0"/>
                <a:cs typeface="Arial-Rounded" panose="020B0500000000000000" pitchFamily="34" charset="0"/>
              </a:rPr>
              <a:t>dựa</a:t>
            </a:r>
            <a:r>
              <a:rPr lang="en-US" sz="3192" dirty="0">
                <a:latin typeface="Arial-Rounded" panose="020B0500000000000000" pitchFamily="34" charset="0"/>
                <a:ea typeface="Arial-Rounded" panose="020B0500000000000000" pitchFamily="34" charset="0"/>
                <a:cs typeface="Arial-Rounded" panose="020B0500000000000000" pitchFamily="34" charset="0"/>
              </a:rPr>
              <a:t> </a:t>
            </a:r>
            <a:r>
              <a:rPr lang="en-US" sz="3192" dirty="0" err="1">
                <a:latin typeface="Arial-Rounded" panose="020B0500000000000000" pitchFamily="34" charset="0"/>
                <a:ea typeface="Arial-Rounded" panose="020B0500000000000000" pitchFamily="34" charset="0"/>
                <a:cs typeface="Arial-Rounded" panose="020B0500000000000000" pitchFamily="34" charset="0"/>
              </a:rPr>
              <a:t>vào</a:t>
            </a:r>
            <a:r>
              <a:rPr lang="en-US" sz="3192" dirty="0">
                <a:latin typeface="Arial-Rounded" panose="020B0500000000000000" pitchFamily="34" charset="0"/>
                <a:ea typeface="Arial-Rounded" panose="020B0500000000000000" pitchFamily="34" charset="0"/>
                <a:cs typeface="Arial-Rounded" panose="020B0500000000000000" pitchFamily="34" charset="0"/>
              </a:rPr>
              <a:t> </a:t>
            </a:r>
            <a:r>
              <a:rPr lang="en-US" sz="3192" dirty="0" err="1">
                <a:latin typeface="Arial-Rounded" panose="020B0500000000000000" pitchFamily="34" charset="0"/>
                <a:ea typeface="Arial-Rounded" panose="020B0500000000000000" pitchFamily="34" charset="0"/>
                <a:cs typeface="Arial-Rounded" panose="020B0500000000000000" pitchFamily="34" charset="0"/>
              </a:rPr>
              <a:t>văn</a:t>
            </a:r>
            <a:r>
              <a:rPr lang="en-US" sz="3192" dirty="0">
                <a:latin typeface="Arial-Rounded" panose="020B0500000000000000" pitchFamily="34" charset="0"/>
                <a:ea typeface="Arial-Rounded" panose="020B0500000000000000" pitchFamily="34" charset="0"/>
                <a:cs typeface="Arial-Rounded" panose="020B0500000000000000" pitchFamily="34" charset="0"/>
              </a:rPr>
              <a:t> </a:t>
            </a:r>
            <a:r>
              <a:rPr lang="en-US" sz="3192" dirty="0" err="1">
                <a:latin typeface="Arial-Rounded" panose="020B0500000000000000" pitchFamily="34" charset="0"/>
                <a:ea typeface="Arial-Rounded" panose="020B0500000000000000" pitchFamily="34" charset="0"/>
                <a:cs typeface="Arial-Rounded" panose="020B0500000000000000" pitchFamily="34" charset="0"/>
              </a:rPr>
              <a:t>bản</a:t>
            </a:r>
            <a:r>
              <a:rPr lang="en-US" sz="3192" dirty="0">
                <a:latin typeface="Arial-Rounded" panose="020B0500000000000000" pitchFamily="34" charset="0"/>
                <a:ea typeface="Arial-Rounded" panose="020B0500000000000000" pitchFamily="34" charset="0"/>
                <a:cs typeface="Arial-Rounded" panose="020B0500000000000000" pitchFamily="34" charset="0"/>
              </a:rPr>
              <a:t> </a:t>
            </a:r>
            <a:r>
              <a:rPr lang="en-US" sz="3192" dirty="0" err="1">
                <a:latin typeface="Arial-Rounded" panose="020B0500000000000000" pitchFamily="34" charset="0"/>
                <a:ea typeface="Arial-Rounded" panose="020B0500000000000000" pitchFamily="34" charset="0"/>
                <a:cs typeface="Arial-Rounded" panose="020B0500000000000000" pitchFamily="34" charset="0"/>
              </a:rPr>
              <a:t>mà</a:t>
            </a:r>
            <a:r>
              <a:rPr lang="en-US" sz="3192" dirty="0">
                <a:latin typeface="Arial-Rounded" panose="020B0500000000000000" pitchFamily="34" charset="0"/>
                <a:ea typeface="Arial-Rounded" panose="020B0500000000000000" pitchFamily="34" charset="0"/>
                <a:cs typeface="Arial-Rounded" panose="020B0500000000000000" pitchFamily="34" charset="0"/>
              </a:rPr>
              <a:t> </a:t>
            </a:r>
            <a:r>
              <a:rPr lang="en-US" sz="3192" dirty="0" err="1">
                <a:latin typeface="Arial-Rounded" panose="020B0500000000000000" pitchFamily="34" charset="0"/>
                <a:ea typeface="Arial-Rounded" panose="020B0500000000000000" pitchFamily="34" charset="0"/>
                <a:cs typeface="Arial-Rounded" panose="020B0500000000000000" pitchFamily="34" charset="0"/>
              </a:rPr>
              <a:t>mình</a:t>
            </a:r>
            <a:r>
              <a:rPr lang="en-US" sz="3192" dirty="0">
                <a:latin typeface="Arial-Rounded" panose="020B0500000000000000" pitchFamily="34" charset="0"/>
                <a:ea typeface="Arial-Rounded" panose="020B0500000000000000" pitchFamily="34" charset="0"/>
                <a:cs typeface="Arial-Rounded" panose="020B0500000000000000" pitchFamily="34" charset="0"/>
              </a:rPr>
              <a:t> </a:t>
            </a:r>
            <a:r>
              <a:rPr lang="en-US" sz="3192" dirty="0" err="1">
                <a:latin typeface="Arial-Rounded" panose="020B0500000000000000" pitchFamily="34" charset="0"/>
                <a:ea typeface="Arial-Rounded" panose="020B0500000000000000" pitchFamily="34" charset="0"/>
                <a:cs typeface="Arial-Rounded" panose="020B0500000000000000" pitchFamily="34" charset="0"/>
              </a:rPr>
              <a:t>đã</a:t>
            </a:r>
            <a:r>
              <a:rPr lang="en-US" sz="3192" dirty="0">
                <a:latin typeface="Arial-Rounded" panose="020B0500000000000000" pitchFamily="34" charset="0"/>
                <a:ea typeface="Arial-Rounded" panose="020B0500000000000000" pitchFamily="34" charset="0"/>
                <a:cs typeface="Arial-Rounded" panose="020B0500000000000000" pitchFamily="34" charset="0"/>
              </a:rPr>
              <a:t> </a:t>
            </a:r>
            <a:r>
              <a:rPr lang="en-US" sz="3192"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192" dirty="0">
                <a:latin typeface="Arial-Rounded" panose="020B0500000000000000" pitchFamily="34" charset="0"/>
                <a:ea typeface="Arial-Rounded" panose="020B0500000000000000" pitchFamily="34" charset="0"/>
                <a:cs typeface="Arial-Rounded" panose="020B0500000000000000" pitchFamily="34" charset="0"/>
              </a:rPr>
              <a:t>.</a:t>
            </a:r>
            <a:endParaRPr lang="en-US" sz="3192" u="sng"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6315" b="100000" l="332" r="99558">
                        <a14:foregroundMark x1="14159" y1="31458" x2="23894" y2="81630"/>
                        <a14:foregroundMark x1="13274" y1="84501" x2="15265" y2="82434"/>
                        <a14:foregroundMark x1="11394" y1="84845" x2="27765" y2="82664"/>
                        <a14:foregroundMark x1="50664" y1="40873" x2="60730" y2="93800"/>
                        <a14:foregroundMark x1="42920" y1="22962" x2="50442" y2="22962"/>
                        <a14:foregroundMark x1="50885" y1="33065" x2="50885" y2="32836"/>
                        <a14:foregroundMark x1="74779" y1="71527" x2="79204" y2="73823"/>
                        <a14:foregroundMark x1="61173" y1="65557" x2="64049" y2="70149"/>
                      </a14:backgroundRemoval>
                    </a14:imgEffect>
                    <a14:imgEffect>
                      <a14:sharpenSoften amount="50000"/>
                    </a14:imgEffect>
                  </a14:imgLayer>
                </a14:imgProps>
              </a:ext>
            </a:extLst>
          </a:blip>
          <a:stretch>
            <a:fillRect/>
          </a:stretch>
        </p:blipFill>
        <p:spPr>
          <a:xfrm>
            <a:off x="1824276" y="4239790"/>
            <a:ext cx="8169105" cy="4664128"/>
          </a:xfrm>
          <a:prstGeom prst="rect">
            <a:avLst/>
          </a:prstGeom>
        </p:spPr>
      </p:pic>
    </p:spTree>
    <p:extLst>
      <p:ext uri="{BB962C8B-B14F-4D97-AF65-F5344CB8AC3E}">
        <p14:creationId xmlns:p14="http://schemas.microsoft.com/office/powerpoint/2010/main" val="27920570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2" presetClass="entr" presetSubtype="9" accel="46000" fill="hold" nodeType="withEffect" p14:presetBounceEnd="56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6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6000">
                                          <p:cBhvr additive="base">
                                            <p:cTn id="14"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2" presetClass="entr" presetSubtype="9" accel="4600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4"/>
  <p:tag name="KSO_WM_SLIDE_LAYOUT" val="a_f"/>
  <p:tag name="KSO_WM_SLIDE_LAYOUT_CNT" val="1_3"/>
  <p:tag name="KSO_WM_SLIDE_TYPE" val="title"/>
  <p:tag name="KSO_WM_BEAUTIFY_FLAG" val="#wm#"/>
  <p:tag name="KSO_WM_COMBINE_RELATE_SLIDE_ID" val="background20176916_1"/>
  <p:tag name="KSO_WM_TEMPLATE_CATEGORY" val="custom"/>
  <p:tag name="KSO_WM_TEMPLATE_INDEX" val="160310"/>
  <p:tag name="KSO_WM_SLIDE_ID" val="custom20177371_1"/>
  <p:tag name="KSO_WM_SLIDE_INDEX" val="1"/>
  <p:tag name="KSO_WM_TEMPLATE_SUBCATEGORY" val="combine"/>
  <p:tag name="KSO_WM_TEMPLATE_THUMBS_INDEX" val="1、3、4、5、6、12、13、19、26、31、32、33、"/>
  <p:tag name="KSO_WM_DIAGRAM_GROUP_CODE" val="-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4"/>
  <p:tag name="KSO_WM_SLIDE_LAYOUT" val="a_f"/>
  <p:tag name="KSO_WM_SLIDE_LAYOUT_CNT" val="1_3"/>
  <p:tag name="KSO_WM_SLIDE_TYPE" val="title"/>
  <p:tag name="KSO_WM_BEAUTIFY_FLAG" val="#wm#"/>
  <p:tag name="KSO_WM_COMBINE_RELATE_SLIDE_ID" val="background20176916_1"/>
  <p:tag name="KSO_WM_TEMPLATE_CATEGORY" val="custom"/>
  <p:tag name="KSO_WM_TEMPLATE_INDEX" val="160310"/>
  <p:tag name="KSO_WM_SLIDE_ID" val="custom20177371_1"/>
  <p:tag name="KSO_WM_SLIDE_INDEX" val="1"/>
  <p:tag name="KSO_WM_TEMPLATE_SUBCATEGORY" val="combine"/>
  <p:tag name="KSO_WM_TEMPLATE_THUMBS_INDEX" val="1、3、4、5、6、12、13、19、26、31、32、33、"/>
  <p:tag name="KSO_WM_DIAGRAM_GROUP_CODE" val="-1"/>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
  <TotalTime>1078</TotalTime>
  <Words>715</Words>
  <Application>Microsoft Office PowerPoint</Application>
  <PresentationFormat>Custom</PresentationFormat>
  <Paragraphs>88</Paragraphs>
  <Slides>16</Slides>
  <Notes>11</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16</vt:i4>
      </vt:variant>
    </vt:vector>
  </HeadingPairs>
  <TitlesOfParts>
    <vt:vector size="31" baseType="lpstr">
      <vt:lpstr>等线</vt:lpstr>
      <vt:lpstr>等线 Light</vt:lpstr>
      <vt:lpstr>Arial</vt:lpstr>
      <vt:lpstr>Arial-Rounded</vt:lpstr>
      <vt:lpstr>Calibri</vt:lpstr>
      <vt:lpstr>iCiel Cadena</vt:lpstr>
      <vt:lpstr>inpin heiti</vt:lpstr>
      <vt:lpstr>SVN-Cookie</vt:lpstr>
      <vt:lpstr>Times New Roman</vt:lpstr>
      <vt:lpstr>Custom Design</vt:lpstr>
      <vt:lpstr>千图网海量PPT模板www.58pic.com​​</vt:lpstr>
      <vt:lpstr>Office 主题</vt:lpstr>
      <vt:lpstr>1_Office 主题</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  THIẾT KẾ</dc:creator>
  <cp:lastModifiedBy>Hà Nguyễn Thị Thu</cp:lastModifiedBy>
  <cp:revision>216</cp:revision>
  <dcterms:created xsi:type="dcterms:W3CDTF">2021-07-11T13:05:04Z</dcterms:created>
  <dcterms:modified xsi:type="dcterms:W3CDTF">2022-10-23T13:12:59Z</dcterms:modified>
</cp:coreProperties>
</file>