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695" r:id="rId3"/>
  </p:sldMasterIdLst>
  <p:notesMasterIdLst>
    <p:notesMasterId r:id="rId21"/>
  </p:notesMasterIdLst>
  <p:sldIdLst>
    <p:sldId id="314" r:id="rId4"/>
    <p:sldId id="257" r:id="rId5"/>
    <p:sldId id="320" r:id="rId6"/>
    <p:sldId id="321" r:id="rId7"/>
    <p:sldId id="331" r:id="rId8"/>
    <p:sldId id="332" r:id="rId9"/>
    <p:sldId id="333" r:id="rId10"/>
    <p:sldId id="265" r:id="rId11"/>
    <p:sldId id="267" r:id="rId12"/>
    <p:sldId id="266" r:id="rId13"/>
    <p:sldId id="268" r:id="rId14"/>
    <p:sldId id="271" r:id="rId15"/>
    <p:sldId id="272" r:id="rId16"/>
    <p:sldId id="317" r:id="rId17"/>
    <p:sldId id="334" r:id="rId18"/>
    <p:sldId id="276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2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A2DB5-C923-4161-AE86-BD49FF581216}" type="datetimeFigureOut">
              <a:rPr lang="en-US" smtClean="0"/>
              <a:t>10/15/2022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6591B-D700-4599-9E44-7CF3D79EA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7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ga6f029ddad_0_1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3" name="Google Shape;1863;ga6f029ddad_0_18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2" name="Google Shape;1862;ga6f029ddad_0_1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3" name="Google Shape;1863;ga6f029ddad_0_18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5902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a6f029ddad_0_9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a6f029ddad_0_9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a6f029ddad_0_1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a6f029ddad_0_1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ga6f029ddad_0_8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6" name="Google Shape;1376;ga6f029ddad_0_8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a6f029ddad_0_1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4" name="Google Shape;1484;ga6f029ddad_0_1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ga6f029ddad_0_1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1" name="Google Shape;1641;ga6f029ddad_0_1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a6f029ddad_0_16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a6f029ddad_0_16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1" name="Google Shape;1821;ga6f029ddad_0_18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2" name="Google Shape;1822;ga6f029ddad_0_18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8.xml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2.xml"/><Relationship Id="rId4" Type="http://schemas.openxmlformats.org/officeDocument/2006/relationships/slide" Target="../slides/slide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6939270" y="-88900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237697">
            <a:off x="6197197" y="5265538"/>
            <a:ext cx="5987384" cy="1996513"/>
          </a:xfrm>
          <a:custGeom>
            <a:avLst/>
            <a:gdLst/>
            <a:ahLst/>
            <a:cxnLst/>
            <a:rect l="l" t="t" r="r" b="b"/>
            <a:pathLst>
              <a:path w="241434" h="80507" extrusionOk="0">
                <a:moveTo>
                  <a:pt x="104522" y="1"/>
                </a:moveTo>
                <a:cubicBezTo>
                  <a:pt x="96504" y="1"/>
                  <a:pt x="89374" y="2129"/>
                  <a:pt x="83801" y="7496"/>
                </a:cubicBezTo>
                <a:cubicBezTo>
                  <a:pt x="57448" y="32876"/>
                  <a:pt x="0" y="26159"/>
                  <a:pt x="5836" y="57162"/>
                </a:cubicBezTo>
                <a:lnTo>
                  <a:pt x="241433" y="80506"/>
                </a:lnTo>
                <a:cubicBezTo>
                  <a:pt x="241433" y="80506"/>
                  <a:pt x="221767" y="33454"/>
                  <a:pt x="196478" y="31235"/>
                </a:cubicBezTo>
                <a:cubicBezTo>
                  <a:pt x="176543" y="29510"/>
                  <a:pt x="134376" y="1"/>
                  <a:pt x="104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51721" y="-88904"/>
            <a:ext cx="3818084" cy="1551909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369467" y="3992559"/>
            <a:ext cx="3182609" cy="29594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3219473" y="1869844"/>
            <a:ext cx="5856523" cy="3118309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751400" y="1295400"/>
            <a:ext cx="10689200" cy="372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17" name="Google Shape;17;p2"/>
          <p:cNvGrpSpPr/>
          <p:nvPr/>
        </p:nvGrpSpPr>
        <p:grpSpPr>
          <a:xfrm>
            <a:off x="9900017" y="3349784"/>
            <a:ext cx="2920063" cy="2126081"/>
            <a:chOff x="6001425" y="5588275"/>
            <a:chExt cx="1332875" cy="970400"/>
          </a:xfrm>
        </p:grpSpPr>
        <p:sp>
          <p:nvSpPr>
            <p:cNvPr id="18" name="Google Shape;18;p2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" name="Google Shape;30;p2"/>
          <p:cNvSpPr/>
          <p:nvPr/>
        </p:nvSpPr>
        <p:spPr>
          <a:xfrm rot="10516267">
            <a:off x="-940830" y="832756"/>
            <a:ext cx="2473275" cy="252701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 rot="-1136787">
            <a:off x="3954559" y="516009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2"/>
          <p:cNvGrpSpPr/>
          <p:nvPr/>
        </p:nvGrpSpPr>
        <p:grpSpPr>
          <a:xfrm rot="-1060674">
            <a:off x="10649903" y="-508790"/>
            <a:ext cx="1782347" cy="2125081"/>
            <a:chOff x="3066650" y="5873925"/>
            <a:chExt cx="1591250" cy="2145950"/>
          </a:xfrm>
        </p:grpSpPr>
        <p:sp>
          <p:nvSpPr>
            <p:cNvPr id="33" name="Google Shape;33;p2"/>
            <p:cNvSpPr/>
            <p:nvPr/>
          </p:nvSpPr>
          <p:spPr>
            <a:xfrm>
              <a:off x="3173800" y="7137625"/>
              <a:ext cx="1085150" cy="731800"/>
            </a:xfrm>
            <a:custGeom>
              <a:avLst/>
              <a:gdLst/>
              <a:ahLst/>
              <a:cxnLst/>
              <a:rect l="l" t="t" r="r" b="b"/>
              <a:pathLst>
                <a:path w="43406" h="29272" fill="none" extrusionOk="0">
                  <a:moveTo>
                    <a:pt x="43406" y="1"/>
                  </a:moveTo>
                  <a:cubicBezTo>
                    <a:pt x="43406" y="1"/>
                    <a:pt x="27874" y="29272"/>
                    <a:pt x="1" y="28056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066650" y="6623950"/>
              <a:ext cx="1591250" cy="1395925"/>
            </a:xfrm>
            <a:custGeom>
              <a:avLst/>
              <a:gdLst/>
              <a:ahLst/>
              <a:cxnLst/>
              <a:rect l="l" t="t" r="r" b="b"/>
              <a:pathLst>
                <a:path w="63650" h="55837" fill="none" extrusionOk="0">
                  <a:moveTo>
                    <a:pt x="20153" y="36566"/>
                  </a:moveTo>
                  <a:cubicBezTo>
                    <a:pt x="28360" y="37113"/>
                    <a:pt x="25108" y="27113"/>
                    <a:pt x="32190" y="25380"/>
                  </a:cubicBezTo>
                  <a:cubicBezTo>
                    <a:pt x="39303" y="23618"/>
                    <a:pt x="45929" y="14985"/>
                    <a:pt x="48513" y="8237"/>
                  </a:cubicBezTo>
                  <a:cubicBezTo>
                    <a:pt x="51674" y="0"/>
                    <a:pt x="63650" y="5441"/>
                    <a:pt x="57996" y="18389"/>
                  </a:cubicBezTo>
                  <a:cubicBezTo>
                    <a:pt x="52373" y="31368"/>
                    <a:pt x="42737" y="35107"/>
                    <a:pt x="41400" y="42189"/>
                  </a:cubicBezTo>
                  <a:cubicBezTo>
                    <a:pt x="40063" y="49271"/>
                    <a:pt x="27053" y="49363"/>
                    <a:pt x="22251" y="52585"/>
                  </a:cubicBezTo>
                  <a:cubicBezTo>
                    <a:pt x="17478" y="55837"/>
                    <a:pt x="1" y="51946"/>
                    <a:pt x="1" y="51946"/>
                  </a:cubicBezTo>
                  <a:cubicBezTo>
                    <a:pt x="1" y="51946"/>
                    <a:pt x="11916" y="36019"/>
                    <a:pt x="20153" y="3656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81400" y="6379250"/>
              <a:ext cx="680900" cy="1079825"/>
            </a:xfrm>
            <a:custGeom>
              <a:avLst/>
              <a:gdLst/>
              <a:ahLst/>
              <a:cxnLst/>
              <a:rect l="l" t="t" r="r" b="b"/>
              <a:pathLst>
                <a:path w="27236" h="43193" fill="none" extrusionOk="0">
                  <a:moveTo>
                    <a:pt x="27235" y="1"/>
                  </a:moveTo>
                  <a:cubicBezTo>
                    <a:pt x="27235" y="1"/>
                    <a:pt x="25472" y="32706"/>
                    <a:pt x="1" y="4319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119850" y="5873925"/>
              <a:ext cx="959025" cy="1704450"/>
            </a:xfrm>
            <a:custGeom>
              <a:avLst/>
              <a:gdLst/>
              <a:ahLst/>
              <a:cxnLst/>
              <a:rect l="l" t="t" r="r" b="b"/>
              <a:pathLst>
                <a:path w="38361" h="68178" fill="none" extrusionOk="0">
                  <a:moveTo>
                    <a:pt x="11673" y="46050"/>
                  </a:moveTo>
                  <a:cubicBezTo>
                    <a:pt x="19272" y="43102"/>
                    <a:pt x="13983" y="31035"/>
                    <a:pt x="19636" y="26506"/>
                  </a:cubicBezTo>
                  <a:cubicBezTo>
                    <a:pt x="25259" y="21977"/>
                    <a:pt x="23193" y="15654"/>
                    <a:pt x="25290" y="8815"/>
                  </a:cubicBezTo>
                  <a:cubicBezTo>
                    <a:pt x="27904" y="244"/>
                    <a:pt x="37661" y="1"/>
                    <a:pt x="38026" y="13983"/>
                  </a:cubicBezTo>
                  <a:cubicBezTo>
                    <a:pt x="38360" y="27934"/>
                    <a:pt x="31278" y="35290"/>
                    <a:pt x="33041" y="42190"/>
                  </a:cubicBezTo>
                  <a:cubicBezTo>
                    <a:pt x="34804" y="49120"/>
                    <a:pt x="23162" y="54622"/>
                    <a:pt x="20214" y="59515"/>
                  </a:cubicBezTo>
                  <a:cubicBezTo>
                    <a:pt x="17296" y="64409"/>
                    <a:pt x="1" y="68178"/>
                    <a:pt x="1" y="68178"/>
                  </a:cubicBezTo>
                  <a:cubicBezTo>
                    <a:pt x="1" y="68178"/>
                    <a:pt x="4074" y="48968"/>
                    <a:pt x="11673" y="4605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" name="Google Shape;37;p2"/>
          <p:cNvGrpSpPr/>
          <p:nvPr/>
        </p:nvGrpSpPr>
        <p:grpSpPr>
          <a:xfrm flipH="1">
            <a:off x="4206067" y="-828735"/>
            <a:ext cx="2501717" cy="1821505"/>
            <a:chOff x="6001425" y="5588275"/>
            <a:chExt cx="1332875" cy="970400"/>
          </a:xfrm>
        </p:grpSpPr>
        <p:sp>
          <p:nvSpPr>
            <p:cNvPr id="38" name="Google Shape;38;p2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" name="Google Shape;50;p2"/>
          <p:cNvSpPr/>
          <p:nvPr/>
        </p:nvSpPr>
        <p:spPr>
          <a:xfrm rot="1122215">
            <a:off x="713740" y="226368"/>
            <a:ext cx="704465" cy="1069001"/>
          </a:xfrm>
          <a:custGeom>
            <a:avLst/>
            <a:gdLst/>
            <a:ahLst/>
            <a:cxnLst/>
            <a:rect l="l" t="t" r="r" b="b"/>
            <a:pathLst>
              <a:path w="15746" h="23894" extrusionOk="0">
                <a:moveTo>
                  <a:pt x="7060" y="5776"/>
                </a:moveTo>
                <a:cubicBezTo>
                  <a:pt x="9548" y="5776"/>
                  <a:pt x="9815" y="8792"/>
                  <a:pt x="9059" y="10123"/>
                </a:cubicBezTo>
                <a:cubicBezTo>
                  <a:pt x="7813" y="10123"/>
                  <a:pt x="5624" y="9424"/>
                  <a:pt x="5624" y="7357"/>
                </a:cubicBezTo>
                <a:cubicBezTo>
                  <a:pt x="5624" y="6293"/>
                  <a:pt x="6414" y="5776"/>
                  <a:pt x="7022" y="5776"/>
                </a:cubicBezTo>
                <a:cubicBezTo>
                  <a:pt x="7035" y="5776"/>
                  <a:pt x="7047" y="5776"/>
                  <a:pt x="7060" y="5776"/>
                </a:cubicBezTo>
                <a:close/>
                <a:moveTo>
                  <a:pt x="7387" y="1"/>
                </a:moveTo>
                <a:cubicBezTo>
                  <a:pt x="7356" y="1"/>
                  <a:pt x="7326" y="1"/>
                  <a:pt x="7296" y="1"/>
                </a:cubicBezTo>
                <a:cubicBezTo>
                  <a:pt x="3466" y="1"/>
                  <a:pt x="1" y="2463"/>
                  <a:pt x="31" y="7357"/>
                </a:cubicBezTo>
                <a:cubicBezTo>
                  <a:pt x="62" y="12281"/>
                  <a:pt x="4013" y="14561"/>
                  <a:pt x="7296" y="15260"/>
                </a:cubicBezTo>
                <a:cubicBezTo>
                  <a:pt x="6384" y="17691"/>
                  <a:pt x="3010" y="20670"/>
                  <a:pt x="3010" y="20761"/>
                </a:cubicBezTo>
                <a:cubicBezTo>
                  <a:pt x="4233" y="22371"/>
                  <a:pt x="8263" y="23894"/>
                  <a:pt x="8359" y="23894"/>
                </a:cubicBezTo>
                <a:cubicBezTo>
                  <a:pt x="8361" y="23894"/>
                  <a:pt x="8361" y="23893"/>
                  <a:pt x="8360" y="23892"/>
                </a:cubicBezTo>
                <a:cubicBezTo>
                  <a:pt x="8360" y="23892"/>
                  <a:pt x="15746" y="16627"/>
                  <a:pt x="15716" y="8633"/>
                </a:cubicBezTo>
                <a:cubicBezTo>
                  <a:pt x="15685" y="1909"/>
                  <a:pt x="11197" y="1"/>
                  <a:pt x="73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" name="Google Shape;51;p2"/>
          <p:cNvGrpSpPr/>
          <p:nvPr/>
        </p:nvGrpSpPr>
        <p:grpSpPr>
          <a:xfrm rot="3927894">
            <a:off x="8955677" y="-516704"/>
            <a:ext cx="1538231" cy="1980547"/>
            <a:chOff x="2451800" y="8550200"/>
            <a:chExt cx="424025" cy="560300"/>
          </a:xfrm>
        </p:grpSpPr>
        <p:sp>
          <p:nvSpPr>
            <p:cNvPr id="52" name="Google Shape;52;p2"/>
            <p:cNvSpPr/>
            <p:nvPr/>
          </p:nvSpPr>
          <p:spPr>
            <a:xfrm>
              <a:off x="2451800" y="8833025"/>
              <a:ext cx="234075" cy="277475"/>
            </a:xfrm>
            <a:custGeom>
              <a:avLst/>
              <a:gdLst/>
              <a:ahLst/>
              <a:cxnLst/>
              <a:rect l="l" t="t" r="r" b="b"/>
              <a:pathLst>
                <a:path w="9363" h="11099" extrusionOk="0">
                  <a:moveTo>
                    <a:pt x="2780" y="1"/>
                  </a:moveTo>
                  <a:cubicBezTo>
                    <a:pt x="2374" y="1"/>
                    <a:pt x="1962" y="103"/>
                    <a:pt x="1581" y="318"/>
                  </a:cubicBezTo>
                  <a:cubicBezTo>
                    <a:pt x="426" y="986"/>
                    <a:pt x="0" y="2476"/>
                    <a:pt x="669" y="3661"/>
                  </a:cubicBezTo>
                  <a:lnTo>
                    <a:pt x="4225" y="9953"/>
                  </a:lnTo>
                  <a:lnTo>
                    <a:pt x="4681" y="9680"/>
                  </a:lnTo>
                  <a:lnTo>
                    <a:pt x="1125" y="3388"/>
                  </a:lnTo>
                  <a:cubicBezTo>
                    <a:pt x="608" y="2476"/>
                    <a:pt x="942" y="1290"/>
                    <a:pt x="1854" y="774"/>
                  </a:cubicBezTo>
                  <a:cubicBezTo>
                    <a:pt x="2146" y="608"/>
                    <a:pt x="2466" y="530"/>
                    <a:pt x="2783" y="530"/>
                  </a:cubicBezTo>
                  <a:cubicBezTo>
                    <a:pt x="3456" y="530"/>
                    <a:pt x="4117" y="883"/>
                    <a:pt x="4468" y="1503"/>
                  </a:cubicBezTo>
                  <a:lnTo>
                    <a:pt x="5623" y="3540"/>
                  </a:lnTo>
                  <a:lnTo>
                    <a:pt x="8025" y="7795"/>
                  </a:lnTo>
                  <a:lnTo>
                    <a:pt x="8389" y="8433"/>
                  </a:lnTo>
                  <a:cubicBezTo>
                    <a:pt x="8754" y="9132"/>
                    <a:pt x="8511" y="10014"/>
                    <a:pt x="7842" y="10379"/>
                  </a:cubicBezTo>
                  <a:cubicBezTo>
                    <a:pt x="7613" y="10508"/>
                    <a:pt x="7365" y="10569"/>
                    <a:pt x="7120" y="10569"/>
                  </a:cubicBezTo>
                  <a:cubicBezTo>
                    <a:pt x="6618" y="10569"/>
                    <a:pt x="6132" y="10312"/>
                    <a:pt x="5867" y="9862"/>
                  </a:cubicBezTo>
                  <a:lnTo>
                    <a:pt x="2189" y="3266"/>
                  </a:lnTo>
                  <a:cubicBezTo>
                    <a:pt x="1915" y="2780"/>
                    <a:pt x="2067" y="2141"/>
                    <a:pt x="2584" y="1868"/>
                  </a:cubicBezTo>
                  <a:cubicBezTo>
                    <a:pt x="2738" y="1781"/>
                    <a:pt x="2907" y="1740"/>
                    <a:pt x="3075" y="1740"/>
                  </a:cubicBezTo>
                  <a:cubicBezTo>
                    <a:pt x="3438" y="1740"/>
                    <a:pt x="3795" y="1931"/>
                    <a:pt x="3982" y="2263"/>
                  </a:cubicBezTo>
                  <a:lnTo>
                    <a:pt x="6079" y="5971"/>
                  </a:lnTo>
                  <a:lnTo>
                    <a:pt x="6535" y="5698"/>
                  </a:lnTo>
                  <a:lnTo>
                    <a:pt x="4438" y="1989"/>
                  </a:lnTo>
                  <a:cubicBezTo>
                    <a:pt x="4150" y="1495"/>
                    <a:pt x="3624" y="1210"/>
                    <a:pt x="3079" y="1210"/>
                  </a:cubicBezTo>
                  <a:cubicBezTo>
                    <a:pt x="2819" y="1210"/>
                    <a:pt x="2555" y="1275"/>
                    <a:pt x="2310" y="1412"/>
                  </a:cubicBezTo>
                  <a:cubicBezTo>
                    <a:pt x="1581" y="1837"/>
                    <a:pt x="1307" y="2780"/>
                    <a:pt x="1733" y="3509"/>
                  </a:cubicBezTo>
                  <a:lnTo>
                    <a:pt x="5411" y="10105"/>
                  </a:lnTo>
                  <a:cubicBezTo>
                    <a:pt x="5779" y="10739"/>
                    <a:pt x="6436" y="11098"/>
                    <a:pt x="7114" y="11098"/>
                  </a:cubicBezTo>
                  <a:cubicBezTo>
                    <a:pt x="7443" y="11098"/>
                    <a:pt x="7777" y="11013"/>
                    <a:pt x="8085" y="10835"/>
                  </a:cubicBezTo>
                  <a:cubicBezTo>
                    <a:pt x="9028" y="10318"/>
                    <a:pt x="9362" y="9102"/>
                    <a:pt x="8845" y="8190"/>
                  </a:cubicBezTo>
                  <a:lnTo>
                    <a:pt x="8481" y="7521"/>
                  </a:lnTo>
                  <a:lnTo>
                    <a:pt x="6079" y="3296"/>
                  </a:lnTo>
                  <a:lnTo>
                    <a:pt x="4924" y="1260"/>
                  </a:lnTo>
                  <a:cubicBezTo>
                    <a:pt x="4470" y="455"/>
                    <a:pt x="3639" y="1"/>
                    <a:pt x="27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604525" y="8550200"/>
              <a:ext cx="271300" cy="244475"/>
            </a:xfrm>
            <a:custGeom>
              <a:avLst/>
              <a:gdLst/>
              <a:ahLst/>
              <a:cxnLst/>
              <a:rect l="l" t="t" r="r" b="b"/>
              <a:pathLst>
                <a:path w="10852" h="9779" extrusionOk="0">
                  <a:moveTo>
                    <a:pt x="8634" y="1"/>
                  </a:moveTo>
                  <a:cubicBezTo>
                    <a:pt x="8203" y="1"/>
                    <a:pt x="7771" y="144"/>
                    <a:pt x="7417" y="445"/>
                  </a:cubicBezTo>
                  <a:lnTo>
                    <a:pt x="6840" y="901"/>
                  </a:lnTo>
                  <a:lnTo>
                    <a:pt x="3040" y="3971"/>
                  </a:lnTo>
                  <a:lnTo>
                    <a:pt x="1217" y="5430"/>
                  </a:lnTo>
                  <a:cubicBezTo>
                    <a:pt x="153" y="6281"/>
                    <a:pt x="1" y="7801"/>
                    <a:pt x="852" y="8865"/>
                  </a:cubicBezTo>
                  <a:cubicBezTo>
                    <a:pt x="1317" y="9468"/>
                    <a:pt x="2018" y="9778"/>
                    <a:pt x="2731" y="9778"/>
                  </a:cubicBezTo>
                  <a:cubicBezTo>
                    <a:pt x="3275" y="9778"/>
                    <a:pt x="3826" y="9598"/>
                    <a:pt x="4286" y="9229"/>
                  </a:cubicBezTo>
                  <a:lnTo>
                    <a:pt x="9910" y="4701"/>
                  </a:lnTo>
                  <a:lnTo>
                    <a:pt x="9575" y="4305"/>
                  </a:lnTo>
                  <a:lnTo>
                    <a:pt x="3952" y="8834"/>
                  </a:lnTo>
                  <a:cubicBezTo>
                    <a:pt x="3599" y="9122"/>
                    <a:pt x="3173" y="9263"/>
                    <a:pt x="2749" y="9263"/>
                  </a:cubicBezTo>
                  <a:cubicBezTo>
                    <a:pt x="2187" y="9263"/>
                    <a:pt x="1628" y="9015"/>
                    <a:pt x="1247" y="8530"/>
                  </a:cubicBezTo>
                  <a:cubicBezTo>
                    <a:pt x="578" y="7710"/>
                    <a:pt x="700" y="6494"/>
                    <a:pt x="1551" y="5825"/>
                  </a:cubicBezTo>
                  <a:lnTo>
                    <a:pt x="3375" y="4366"/>
                  </a:lnTo>
                  <a:lnTo>
                    <a:pt x="7144" y="1296"/>
                  </a:lnTo>
                  <a:lnTo>
                    <a:pt x="7721" y="840"/>
                  </a:lnTo>
                  <a:cubicBezTo>
                    <a:pt x="7996" y="631"/>
                    <a:pt x="8322" y="528"/>
                    <a:pt x="8643" y="528"/>
                  </a:cubicBezTo>
                  <a:cubicBezTo>
                    <a:pt x="9066" y="528"/>
                    <a:pt x="9481" y="707"/>
                    <a:pt x="9758" y="1053"/>
                  </a:cubicBezTo>
                  <a:cubicBezTo>
                    <a:pt x="10244" y="1691"/>
                    <a:pt x="10153" y="2573"/>
                    <a:pt x="9545" y="3090"/>
                  </a:cubicBezTo>
                  <a:lnTo>
                    <a:pt x="3648" y="7801"/>
                  </a:lnTo>
                  <a:cubicBezTo>
                    <a:pt x="3468" y="7956"/>
                    <a:pt x="3244" y="8028"/>
                    <a:pt x="3020" y="8028"/>
                  </a:cubicBezTo>
                  <a:cubicBezTo>
                    <a:pt x="2716" y="8028"/>
                    <a:pt x="2412" y="7894"/>
                    <a:pt x="2220" y="7649"/>
                  </a:cubicBezTo>
                  <a:cubicBezTo>
                    <a:pt x="1855" y="7193"/>
                    <a:pt x="1916" y="6555"/>
                    <a:pt x="2372" y="6190"/>
                  </a:cubicBezTo>
                  <a:lnTo>
                    <a:pt x="5685" y="3515"/>
                  </a:lnTo>
                  <a:lnTo>
                    <a:pt x="5350" y="3120"/>
                  </a:lnTo>
                  <a:lnTo>
                    <a:pt x="2037" y="5795"/>
                  </a:lnTo>
                  <a:cubicBezTo>
                    <a:pt x="1368" y="6342"/>
                    <a:pt x="1277" y="7315"/>
                    <a:pt x="1794" y="7983"/>
                  </a:cubicBezTo>
                  <a:cubicBezTo>
                    <a:pt x="2102" y="8359"/>
                    <a:pt x="2544" y="8553"/>
                    <a:pt x="2991" y="8553"/>
                  </a:cubicBezTo>
                  <a:cubicBezTo>
                    <a:pt x="3339" y="8553"/>
                    <a:pt x="3690" y="8435"/>
                    <a:pt x="3983" y="8196"/>
                  </a:cubicBezTo>
                  <a:lnTo>
                    <a:pt x="9879" y="3485"/>
                  </a:lnTo>
                  <a:cubicBezTo>
                    <a:pt x="10700" y="2816"/>
                    <a:pt x="10852" y="1570"/>
                    <a:pt x="10153" y="719"/>
                  </a:cubicBezTo>
                  <a:cubicBezTo>
                    <a:pt x="9772" y="251"/>
                    <a:pt x="9204" y="1"/>
                    <a:pt x="8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 rot="1191984">
            <a:off x="3784513" y="5826247"/>
            <a:ext cx="1429231" cy="1613500"/>
            <a:chOff x="1135825" y="6187875"/>
            <a:chExt cx="769800" cy="869050"/>
          </a:xfrm>
        </p:grpSpPr>
        <p:sp>
          <p:nvSpPr>
            <p:cNvPr id="55" name="Google Shape;55;p2"/>
            <p:cNvSpPr/>
            <p:nvPr/>
          </p:nvSpPr>
          <p:spPr>
            <a:xfrm>
              <a:off x="1208025" y="6253650"/>
              <a:ext cx="408075" cy="359275"/>
            </a:xfrm>
            <a:custGeom>
              <a:avLst/>
              <a:gdLst/>
              <a:ahLst/>
              <a:cxnLst/>
              <a:rect l="l" t="t" r="r" b="b"/>
              <a:pathLst>
                <a:path w="16323" h="14371" extrusionOk="0">
                  <a:moveTo>
                    <a:pt x="8158" y="1"/>
                  </a:moveTo>
                  <a:cubicBezTo>
                    <a:pt x="7189" y="1"/>
                    <a:pt x="6203" y="199"/>
                    <a:pt x="5259" y="620"/>
                  </a:cubicBezTo>
                  <a:cubicBezTo>
                    <a:pt x="1611" y="2231"/>
                    <a:pt x="0" y="6486"/>
                    <a:pt x="1611" y="10103"/>
                  </a:cubicBezTo>
                  <a:cubicBezTo>
                    <a:pt x="2802" y="12776"/>
                    <a:pt x="5420" y="14370"/>
                    <a:pt x="8177" y="14370"/>
                  </a:cubicBezTo>
                  <a:cubicBezTo>
                    <a:pt x="9151" y="14370"/>
                    <a:pt x="10143" y="14171"/>
                    <a:pt x="11095" y="13751"/>
                  </a:cubicBezTo>
                  <a:cubicBezTo>
                    <a:pt x="14712" y="12140"/>
                    <a:pt x="16323" y="7884"/>
                    <a:pt x="14712" y="4267"/>
                  </a:cubicBezTo>
                  <a:cubicBezTo>
                    <a:pt x="13521" y="1595"/>
                    <a:pt x="10904" y="1"/>
                    <a:pt x="8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622175" y="6727600"/>
              <a:ext cx="283450" cy="329325"/>
            </a:xfrm>
            <a:custGeom>
              <a:avLst/>
              <a:gdLst/>
              <a:ahLst/>
              <a:cxnLst/>
              <a:rect l="l" t="t" r="r" b="b"/>
              <a:pathLst>
                <a:path w="11338" h="13173" extrusionOk="0">
                  <a:moveTo>
                    <a:pt x="2418" y="0"/>
                  </a:moveTo>
                  <a:cubicBezTo>
                    <a:pt x="2209" y="0"/>
                    <a:pt x="1999" y="66"/>
                    <a:pt x="1824" y="203"/>
                  </a:cubicBezTo>
                  <a:lnTo>
                    <a:pt x="517" y="1206"/>
                  </a:lnTo>
                  <a:cubicBezTo>
                    <a:pt x="91" y="1541"/>
                    <a:pt x="0" y="2149"/>
                    <a:pt x="334" y="2574"/>
                  </a:cubicBezTo>
                  <a:lnTo>
                    <a:pt x="8116" y="12787"/>
                  </a:lnTo>
                  <a:cubicBezTo>
                    <a:pt x="8313" y="13038"/>
                    <a:pt x="8605" y="13172"/>
                    <a:pt x="8904" y="13172"/>
                  </a:cubicBezTo>
                  <a:cubicBezTo>
                    <a:pt x="9113" y="13172"/>
                    <a:pt x="9327" y="13107"/>
                    <a:pt x="9514" y="12969"/>
                  </a:cubicBezTo>
                  <a:lnTo>
                    <a:pt x="10821" y="11966"/>
                  </a:lnTo>
                  <a:cubicBezTo>
                    <a:pt x="11246" y="11632"/>
                    <a:pt x="11338" y="11024"/>
                    <a:pt x="11003" y="10599"/>
                  </a:cubicBezTo>
                  <a:lnTo>
                    <a:pt x="3192" y="386"/>
                  </a:lnTo>
                  <a:cubicBezTo>
                    <a:pt x="3013" y="135"/>
                    <a:pt x="2717" y="0"/>
                    <a:pt x="24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808325" y="6969750"/>
              <a:ext cx="97300" cy="87175"/>
            </a:xfrm>
            <a:custGeom>
              <a:avLst/>
              <a:gdLst/>
              <a:ahLst/>
              <a:cxnLst/>
              <a:rect l="l" t="t" r="r" b="b"/>
              <a:pathLst>
                <a:path w="3892" h="3487" extrusionOk="0">
                  <a:moveTo>
                    <a:pt x="2858" y="1"/>
                  </a:moveTo>
                  <a:lnTo>
                    <a:pt x="1" y="2189"/>
                  </a:lnTo>
                  <a:lnTo>
                    <a:pt x="670" y="3101"/>
                  </a:lnTo>
                  <a:cubicBezTo>
                    <a:pt x="867" y="3352"/>
                    <a:pt x="1159" y="3486"/>
                    <a:pt x="1458" y="3486"/>
                  </a:cubicBezTo>
                  <a:cubicBezTo>
                    <a:pt x="1667" y="3486"/>
                    <a:pt x="1881" y="3421"/>
                    <a:pt x="2068" y="3283"/>
                  </a:cubicBezTo>
                  <a:lnTo>
                    <a:pt x="3375" y="2280"/>
                  </a:lnTo>
                  <a:cubicBezTo>
                    <a:pt x="3800" y="1946"/>
                    <a:pt x="3892" y="1338"/>
                    <a:pt x="3557" y="913"/>
                  </a:cubicBezTo>
                  <a:lnTo>
                    <a:pt x="285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512750" y="6578400"/>
              <a:ext cx="190750" cy="221925"/>
            </a:xfrm>
            <a:custGeom>
              <a:avLst/>
              <a:gdLst/>
              <a:ahLst/>
              <a:cxnLst/>
              <a:rect l="l" t="t" r="r" b="b"/>
              <a:pathLst>
                <a:path w="7630" h="8877" extrusionOk="0">
                  <a:moveTo>
                    <a:pt x="2067" y="1"/>
                  </a:moveTo>
                  <a:lnTo>
                    <a:pt x="0" y="1582"/>
                  </a:lnTo>
                  <a:lnTo>
                    <a:pt x="5562" y="8876"/>
                  </a:lnTo>
                  <a:lnTo>
                    <a:pt x="7629" y="7265"/>
                  </a:lnTo>
                  <a:lnTo>
                    <a:pt x="20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135825" y="6187875"/>
              <a:ext cx="553225" cy="489725"/>
            </a:xfrm>
            <a:custGeom>
              <a:avLst/>
              <a:gdLst/>
              <a:ahLst/>
              <a:cxnLst/>
              <a:rect l="l" t="t" r="r" b="b"/>
              <a:pathLst>
                <a:path w="22129" h="19589" extrusionOk="0">
                  <a:moveTo>
                    <a:pt x="11055" y="2610"/>
                  </a:moveTo>
                  <a:cubicBezTo>
                    <a:pt x="13212" y="2610"/>
                    <a:pt x="15341" y="3586"/>
                    <a:pt x="16749" y="5439"/>
                  </a:cubicBezTo>
                  <a:cubicBezTo>
                    <a:pt x="19150" y="8570"/>
                    <a:pt x="18573" y="13099"/>
                    <a:pt x="15411" y="15500"/>
                  </a:cubicBezTo>
                  <a:cubicBezTo>
                    <a:pt x="14114" y="16496"/>
                    <a:pt x="12576" y="16979"/>
                    <a:pt x="11049" y="16979"/>
                  </a:cubicBezTo>
                  <a:cubicBezTo>
                    <a:pt x="8892" y="16979"/>
                    <a:pt x="6756" y="16014"/>
                    <a:pt x="5350" y="14163"/>
                  </a:cubicBezTo>
                  <a:cubicBezTo>
                    <a:pt x="2949" y="11002"/>
                    <a:pt x="3527" y="6503"/>
                    <a:pt x="6688" y="4102"/>
                  </a:cubicBezTo>
                  <a:cubicBezTo>
                    <a:pt x="7996" y="3096"/>
                    <a:pt x="9532" y="2610"/>
                    <a:pt x="11055" y="2610"/>
                  </a:cubicBezTo>
                  <a:close/>
                  <a:moveTo>
                    <a:pt x="11051" y="0"/>
                  </a:moveTo>
                  <a:cubicBezTo>
                    <a:pt x="8973" y="0"/>
                    <a:pt x="6881" y="664"/>
                    <a:pt x="5107" y="2035"/>
                  </a:cubicBezTo>
                  <a:cubicBezTo>
                    <a:pt x="821" y="5318"/>
                    <a:pt x="1" y="11458"/>
                    <a:pt x="3284" y="15744"/>
                  </a:cubicBezTo>
                  <a:cubicBezTo>
                    <a:pt x="5205" y="18271"/>
                    <a:pt x="8107" y="19589"/>
                    <a:pt x="11048" y="19589"/>
                  </a:cubicBezTo>
                  <a:cubicBezTo>
                    <a:pt x="13131" y="19589"/>
                    <a:pt x="15233" y="18928"/>
                    <a:pt x="17022" y="17567"/>
                  </a:cubicBezTo>
                  <a:cubicBezTo>
                    <a:pt x="21308" y="14285"/>
                    <a:pt x="22129" y="8145"/>
                    <a:pt x="18846" y="3859"/>
                  </a:cubicBezTo>
                  <a:cubicBezTo>
                    <a:pt x="16904" y="1329"/>
                    <a:pt x="13992" y="0"/>
                    <a:pt x="1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8336979" y="5631416"/>
            <a:ext cx="828963" cy="897696"/>
            <a:chOff x="6028025" y="9746400"/>
            <a:chExt cx="527375" cy="571150"/>
          </a:xfrm>
        </p:grpSpPr>
        <p:sp>
          <p:nvSpPr>
            <p:cNvPr id="61" name="Google Shape;61;p2"/>
            <p:cNvSpPr/>
            <p:nvPr/>
          </p:nvSpPr>
          <p:spPr>
            <a:xfrm>
              <a:off x="6233200" y="9746400"/>
              <a:ext cx="135275" cy="114750"/>
            </a:xfrm>
            <a:custGeom>
              <a:avLst/>
              <a:gdLst/>
              <a:ahLst/>
              <a:cxnLst/>
              <a:rect l="l" t="t" r="r" b="b"/>
              <a:pathLst>
                <a:path w="5411" h="4590" extrusionOk="0">
                  <a:moveTo>
                    <a:pt x="1398" y="0"/>
                  </a:moveTo>
                  <a:cubicBezTo>
                    <a:pt x="1398" y="0"/>
                    <a:pt x="0" y="3526"/>
                    <a:pt x="4286" y="4590"/>
                  </a:cubicBezTo>
                  <a:cubicBezTo>
                    <a:pt x="4286" y="4590"/>
                    <a:pt x="5411" y="1945"/>
                    <a:pt x="1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6310975" y="9783600"/>
              <a:ext cx="103100" cy="152650"/>
            </a:xfrm>
            <a:custGeom>
              <a:avLst/>
              <a:gdLst/>
              <a:ahLst/>
              <a:cxnLst/>
              <a:rect l="l" t="t" r="r" b="b"/>
              <a:pathLst>
                <a:path w="4124" h="6106" extrusionOk="0">
                  <a:moveTo>
                    <a:pt x="2894" y="1"/>
                  </a:moveTo>
                  <a:cubicBezTo>
                    <a:pt x="2094" y="1"/>
                    <a:pt x="20" y="5473"/>
                    <a:pt x="20" y="5473"/>
                  </a:cubicBezTo>
                  <a:cubicBezTo>
                    <a:pt x="1" y="5820"/>
                    <a:pt x="189" y="6105"/>
                    <a:pt x="361" y="6105"/>
                  </a:cubicBezTo>
                  <a:cubicBezTo>
                    <a:pt x="460" y="6105"/>
                    <a:pt x="553" y="6010"/>
                    <a:pt x="597" y="5777"/>
                  </a:cubicBezTo>
                  <a:cubicBezTo>
                    <a:pt x="719" y="5169"/>
                    <a:pt x="4123" y="731"/>
                    <a:pt x="4123" y="731"/>
                  </a:cubicBezTo>
                  <a:cubicBezTo>
                    <a:pt x="4123" y="731"/>
                    <a:pt x="3728" y="62"/>
                    <a:pt x="2908" y="1"/>
                  </a:cubicBezTo>
                  <a:cubicBezTo>
                    <a:pt x="2903" y="1"/>
                    <a:pt x="2899" y="1"/>
                    <a:pt x="28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6028025" y="9868550"/>
              <a:ext cx="527375" cy="449000"/>
            </a:xfrm>
            <a:custGeom>
              <a:avLst/>
              <a:gdLst/>
              <a:ahLst/>
              <a:cxnLst/>
              <a:rect l="l" t="t" r="r" b="b"/>
              <a:pathLst>
                <a:path w="21095" h="17960" extrusionOk="0">
                  <a:moveTo>
                    <a:pt x="6155" y="0"/>
                  </a:moveTo>
                  <a:cubicBezTo>
                    <a:pt x="4292" y="0"/>
                    <a:pt x="2051" y="1047"/>
                    <a:pt x="1277" y="4050"/>
                  </a:cubicBezTo>
                  <a:cubicBezTo>
                    <a:pt x="0" y="8944"/>
                    <a:pt x="1702" y="14628"/>
                    <a:pt x="4985" y="16482"/>
                  </a:cubicBezTo>
                  <a:cubicBezTo>
                    <a:pt x="5686" y="16879"/>
                    <a:pt x="6411" y="16982"/>
                    <a:pt x="7055" y="16982"/>
                  </a:cubicBezTo>
                  <a:cubicBezTo>
                    <a:pt x="7753" y="16982"/>
                    <a:pt x="8358" y="16861"/>
                    <a:pt x="8738" y="16861"/>
                  </a:cubicBezTo>
                  <a:cubicBezTo>
                    <a:pt x="8814" y="16861"/>
                    <a:pt x="8880" y="16866"/>
                    <a:pt x="8937" y="16877"/>
                  </a:cubicBezTo>
                  <a:cubicBezTo>
                    <a:pt x="9477" y="16985"/>
                    <a:pt x="10643" y="17959"/>
                    <a:pt x="12178" y="17959"/>
                  </a:cubicBezTo>
                  <a:cubicBezTo>
                    <a:pt x="12369" y="17959"/>
                    <a:pt x="12565" y="17944"/>
                    <a:pt x="12767" y="17911"/>
                  </a:cubicBezTo>
                  <a:cubicBezTo>
                    <a:pt x="16505" y="17364"/>
                    <a:pt x="20122" y="12652"/>
                    <a:pt x="20669" y="7607"/>
                  </a:cubicBezTo>
                  <a:cubicBezTo>
                    <a:pt x="21095" y="3594"/>
                    <a:pt x="18086" y="1832"/>
                    <a:pt x="16049" y="1801"/>
                  </a:cubicBezTo>
                  <a:cubicBezTo>
                    <a:pt x="15957" y="1799"/>
                    <a:pt x="15869" y="1797"/>
                    <a:pt x="15785" y="1797"/>
                  </a:cubicBezTo>
                  <a:cubicBezTo>
                    <a:pt x="14314" y="1797"/>
                    <a:pt x="13999" y="2166"/>
                    <a:pt x="12918" y="2166"/>
                  </a:cubicBezTo>
                  <a:cubicBezTo>
                    <a:pt x="12590" y="2166"/>
                    <a:pt x="12193" y="2132"/>
                    <a:pt x="11672" y="2044"/>
                  </a:cubicBezTo>
                  <a:cubicBezTo>
                    <a:pt x="9332" y="1558"/>
                    <a:pt x="9697" y="980"/>
                    <a:pt x="7660" y="251"/>
                  </a:cubicBezTo>
                  <a:cubicBezTo>
                    <a:pt x="7223" y="91"/>
                    <a:pt x="6706" y="0"/>
                    <a:pt x="6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" name="Google Shape;64;p2"/>
          <p:cNvGrpSpPr/>
          <p:nvPr/>
        </p:nvGrpSpPr>
        <p:grpSpPr>
          <a:xfrm rot="-720331">
            <a:off x="3299123" y="19679"/>
            <a:ext cx="958473" cy="907375"/>
            <a:chOff x="775738" y="6852550"/>
            <a:chExt cx="718875" cy="680550"/>
          </a:xfrm>
        </p:grpSpPr>
        <p:sp>
          <p:nvSpPr>
            <p:cNvPr id="65" name="Google Shape;65;p2"/>
            <p:cNvSpPr/>
            <p:nvPr/>
          </p:nvSpPr>
          <p:spPr>
            <a:xfrm>
              <a:off x="775738" y="6852550"/>
              <a:ext cx="469625" cy="441325"/>
            </a:xfrm>
            <a:custGeom>
              <a:avLst/>
              <a:gdLst/>
              <a:ahLst/>
              <a:cxnLst/>
              <a:rect l="l" t="t" r="r" b="b"/>
              <a:pathLst>
                <a:path w="18785" h="17653" extrusionOk="0">
                  <a:moveTo>
                    <a:pt x="5937" y="1"/>
                  </a:moveTo>
                  <a:cubicBezTo>
                    <a:pt x="5019" y="1"/>
                    <a:pt x="4102" y="367"/>
                    <a:pt x="3435" y="1082"/>
                  </a:cubicBezTo>
                  <a:lnTo>
                    <a:pt x="1277" y="3331"/>
                  </a:lnTo>
                  <a:cubicBezTo>
                    <a:pt x="0" y="4699"/>
                    <a:pt x="61" y="6887"/>
                    <a:pt x="1429" y="8194"/>
                  </a:cubicBezTo>
                  <a:lnTo>
                    <a:pt x="10517" y="16735"/>
                  </a:lnTo>
                  <a:cubicBezTo>
                    <a:pt x="11174" y="17348"/>
                    <a:pt x="12019" y="17653"/>
                    <a:pt x="12862" y="17653"/>
                  </a:cubicBezTo>
                  <a:cubicBezTo>
                    <a:pt x="13775" y="17653"/>
                    <a:pt x="14686" y="17295"/>
                    <a:pt x="15350" y="16583"/>
                  </a:cubicBezTo>
                  <a:lnTo>
                    <a:pt x="17478" y="14304"/>
                  </a:lnTo>
                  <a:cubicBezTo>
                    <a:pt x="18785" y="12936"/>
                    <a:pt x="18724" y="10747"/>
                    <a:pt x="17326" y="9471"/>
                  </a:cubicBezTo>
                  <a:lnTo>
                    <a:pt x="8268" y="930"/>
                  </a:lnTo>
                  <a:cubicBezTo>
                    <a:pt x="7615" y="306"/>
                    <a:pt x="6775" y="1"/>
                    <a:pt x="5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19813" y="6893875"/>
              <a:ext cx="469625" cy="441700"/>
            </a:xfrm>
            <a:custGeom>
              <a:avLst/>
              <a:gdLst/>
              <a:ahLst/>
              <a:cxnLst/>
              <a:rect l="l" t="t" r="r" b="b"/>
              <a:pathLst>
                <a:path w="18785" h="17668" extrusionOk="0">
                  <a:moveTo>
                    <a:pt x="5923" y="1"/>
                  </a:moveTo>
                  <a:cubicBezTo>
                    <a:pt x="5010" y="1"/>
                    <a:pt x="4099" y="359"/>
                    <a:pt x="3435" y="1070"/>
                  </a:cubicBezTo>
                  <a:lnTo>
                    <a:pt x="1277" y="3350"/>
                  </a:lnTo>
                  <a:cubicBezTo>
                    <a:pt x="0" y="4718"/>
                    <a:pt x="61" y="6906"/>
                    <a:pt x="1429" y="8183"/>
                  </a:cubicBezTo>
                  <a:lnTo>
                    <a:pt x="10487" y="16724"/>
                  </a:lnTo>
                  <a:cubicBezTo>
                    <a:pt x="11162" y="17355"/>
                    <a:pt x="12014" y="17667"/>
                    <a:pt x="12863" y="17667"/>
                  </a:cubicBezTo>
                  <a:cubicBezTo>
                    <a:pt x="13771" y="17667"/>
                    <a:pt x="14674" y="17309"/>
                    <a:pt x="15350" y="16602"/>
                  </a:cubicBezTo>
                  <a:lnTo>
                    <a:pt x="17478" y="14323"/>
                  </a:lnTo>
                  <a:cubicBezTo>
                    <a:pt x="18785" y="12955"/>
                    <a:pt x="18724" y="10766"/>
                    <a:pt x="17326" y="9459"/>
                  </a:cubicBezTo>
                  <a:lnTo>
                    <a:pt x="8268" y="918"/>
                  </a:lnTo>
                  <a:cubicBezTo>
                    <a:pt x="7611" y="305"/>
                    <a:pt x="6766" y="1"/>
                    <a:pt x="5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947463" y="6994325"/>
              <a:ext cx="547150" cy="538775"/>
            </a:xfrm>
            <a:custGeom>
              <a:avLst/>
              <a:gdLst/>
              <a:ahLst/>
              <a:cxnLst/>
              <a:rect l="l" t="t" r="r" b="b"/>
              <a:pathLst>
                <a:path w="21886" h="21551" extrusionOk="0">
                  <a:moveTo>
                    <a:pt x="7843" y="0"/>
                  </a:moveTo>
                  <a:lnTo>
                    <a:pt x="1" y="8298"/>
                  </a:lnTo>
                  <a:lnTo>
                    <a:pt x="14074" y="21551"/>
                  </a:lnTo>
                  <a:lnTo>
                    <a:pt x="21886" y="13253"/>
                  </a:lnTo>
                  <a:lnTo>
                    <a:pt x="78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ctrTitle"/>
          </p:nvPr>
        </p:nvSpPr>
        <p:spPr>
          <a:xfrm>
            <a:off x="960000" y="1431767"/>
            <a:ext cx="10272000" cy="25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Rozha One"/>
              <a:buNone/>
              <a:defRPr sz="6667" b="1">
                <a:solidFill>
                  <a:srgbClr val="E9684D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subTitle" idx="1"/>
          </p:nvPr>
        </p:nvSpPr>
        <p:spPr>
          <a:xfrm>
            <a:off x="960000" y="4156833"/>
            <a:ext cx="10272000" cy="7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7A543B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0" name="Google Shape;70;p2"/>
          <p:cNvSpPr/>
          <p:nvPr/>
        </p:nvSpPr>
        <p:spPr>
          <a:xfrm rot="-3100296">
            <a:off x="1440846" y="5818087"/>
            <a:ext cx="648956" cy="818455"/>
          </a:xfrm>
          <a:custGeom>
            <a:avLst/>
            <a:gdLst/>
            <a:ahLst/>
            <a:cxnLst/>
            <a:rect l="l" t="t" r="r" b="b"/>
            <a:pathLst>
              <a:path w="22463" h="28330" extrusionOk="0">
                <a:moveTo>
                  <a:pt x="16140" y="8420"/>
                </a:moveTo>
                <a:lnTo>
                  <a:pt x="15624" y="13131"/>
                </a:lnTo>
                <a:lnTo>
                  <a:pt x="12858" y="11885"/>
                </a:lnTo>
                <a:lnTo>
                  <a:pt x="16140" y="8420"/>
                </a:lnTo>
                <a:close/>
                <a:moveTo>
                  <a:pt x="16444" y="0"/>
                </a:moveTo>
                <a:cubicBezTo>
                  <a:pt x="16444" y="0"/>
                  <a:pt x="9241" y="7934"/>
                  <a:pt x="4073" y="14682"/>
                </a:cubicBezTo>
                <a:lnTo>
                  <a:pt x="1824" y="14134"/>
                </a:lnTo>
                <a:cubicBezTo>
                  <a:pt x="1824" y="14134"/>
                  <a:pt x="31" y="17569"/>
                  <a:pt x="0" y="18694"/>
                </a:cubicBezTo>
                <a:lnTo>
                  <a:pt x="8937" y="22797"/>
                </a:lnTo>
                <a:cubicBezTo>
                  <a:pt x="8937" y="22798"/>
                  <a:pt x="8938" y="22798"/>
                  <a:pt x="8939" y="22798"/>
                </a:cubicBezTo>
                <a:cubicBezTo>
                  <a:pt x="9053" y="22798"/>
                  <a:pt x="10912" y="18420"/>
                  <a:pt x="10912" y="18420"/>
                </a:cubicBezTo>
                <a:lnTo>
                  <a:pt x="8997" y="17083"/>
                </a:lnTo>
                <a:lnTo>
                  <a:pt x="10426" y="15320"/>
                </a:lnTo>
                <a:lnTo>
                  <a:pt x="14469" y="17478"/>
                </a:lnTo>
                <a:lnTo>
                  <a:pt x="14013" y="20335"/>
                </a:lnTo>
                <a:cubicBezTo>
                  <a:pt x="14013" y="20335"/>
                  <a:pt x="12645" y="19636"/>
                  <a:pt x="12432" y="19636"/>
                </a:cubicBezTo>
                <a:cubicBezTo>
                  <a:pt x="12431" y="19636"/>
                  <a:pt x="12431" y="19636"/>
                  <a:pt x="12430" y="19636"/>
                </a:cubicBezTo>
                <a:cubicBezTo>
                  <a:pt x="12206" y="19636"/>
                  <a:pt x="10427" y="23802"/>
                  <a:pt x="10608" y="24165"/>
                </a:cubicBezTo>
                <a:cubicBezTo>
                  <a:pt x="10852" y="24530"/>
                  <a:pt x="19150" y="28329"/>
                  <a:pt x="19150" y="28329"/>
                </a:cubicBezTo>
                <a:lnTo>
                  <a:pt x="21460" y="23922"/>
                </a:lnTo>
                <a:lnTo>
                  <a:pt x="19697" y="23010"/>
                </a:lnTo>
                <a:lnTo>
                  <a:pt x="22463" y="3344"/>
                </a:lnTo>
                <a:cubicBezTo>
                  <a:pt x="22463" y="3344"/>
                  <a:pt x="17751" y="152"/>
                  <a:pt x="1644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4880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1"/>
          <p:cNvSpPr/>
          <p:nvPr/>
        </p:nvSpPr>
        <p:spPr>
          <a:xfrm>
            <a:off x="6939270" y="-88900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1" name="Google Shape;321;p11"/>
          <p:cNvSpPr/>
          <p:nvPr/>
        </p:nvSpPr>
        <p:spPr>
          <a:xfrm rot="-237697">
            <a:off x="6197197" y="5265538"/>
            <a:ext cx="5987384" cy="1996513"/>
          </a:xfrm>
          <a:custGeom>
            <a:avLst/>
            <a:gdLst/>
            <a:ahLst/>
            <a:cxnLst/>
            <a:rect l="l" t="t" r="r" b="b"/>
            <a:pathLst>
              <a:path w="241434" h="80507" extrusionOk="0">
                <a:moveTo>
                  <a:pt x="104522" y="1"/>
                </a:moveTo>
                <a:cubicBezTo>
                  <a:pt x="96504" y="1"/>
                  <a:pt x="89374" y="2129"/>
                  <a:pt x="83801" y="7496"/>
                </a:cubicBezTo>
                <a:cubicBezTo>
                  <a:pt x="57448" y="32876"/>
                  <a:pt x="0" y="26159"/>
                  <a:pt x="5836" y="57162"/>
                </a:cubicBezTo>
                <a:lnTo>
                  <a:pt x="241433" y="80506"/>
                </a:lnTo>
                <a:cubicBezTo>
                  <a:pt x="241433" y="80506"/>
                  <a:pt x="221767" y="33454"/>
                  <a:pt x="196478" y="31235"/>
                </a:cubicBezTo>
                <a:cubicBezTo>
                  <a:pt x="176543" y="29510"/>
                  <a:pt x="134376" y="1"/>
                  <a:pt x="104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" name="Google Shape;322;p11"/>
          <p:cNvSpPr/>
          <p:nvPr/>
        </p:nvSpPr>
        <p:spPr>
          <a:xfrm>
            <a:off x="51721" y="-88904"/>
            <a:ext cx="3818084" cy="1551909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1"/>
          <p:cNvSpPr/>
          <p:nvPr/>
        </p:nvSpPr>
        <p:spPr>
          <a:xfrm>
            <a:off x="369467" y="3992559"/>
            <a:ext cx="3182609" cy="29594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" name="Google Shape;324;p11"/>
          <p:cNvGrpSpPr/>
          <p:nvPr/>
        </p:nvGrpSpPr>
        <p:grpSpPr>
          <a:xfrm>
            <a:off x="9900017" y="3349784"/>
            <a:ext cx="2920063" cy="2126081"/>
            <a:chOff x="6001425" y="5588275"/>
            <a:chExt cx="1332875" cy="970400"/>
          </a:xfrm>
        </p:grpSpPr>
        <p:sp>
          <p:nvSpPr>
            <p:cNvPr id="325" name="Google Shape;325;p11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1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1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1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1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1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1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1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1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1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1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1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7" name="Google Shape;337;p11"/>
          <p:cNvSpPr/>
          <p:nvPr/>
        </p:nvSpPr>
        <p:spPr>
          <a:xfrm rot="10516267">
            <a:off x="-940830" y="832756"/>
            <a:ext cx="2473275" cy="252701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 rot="-1136787">
            <a:off x="3954559" y="516009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9" name="Google Shape;339;p11"/>
          <p:cNvGrpSpPr/>
          <p:nvPr/>
        </p:nvGrpSpPr>
        <p:grpSpPr>
          <a:xfrm flipH="1">
            <a:off x="4206067" y="-828735"/>
            <a:ext cx="2501717" cy="1821505"/>
            <a:chOff x="6001425" y="5588275"/>
            <a:chExt cx="1332875" cy="970400"/>
          </a:xfrm>
        </p:grpSpPr>
        <p:sp>
          <p:nvSpPr>
            <p:cNvPr id="340" name="Google Shape;340;p11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1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1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1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1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2" name="Google Shape;352;p11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 txBox="1">
            <a:spLocks noGrp="1"/>
          </p:cNvSpPr>
          <p:nvPr>
            <p:ph type="title" hasCustomPrompt="1"/>
          </p:nvPr>
        </p:nvSpPr>
        <p:spPr>
          <a:xfrm>
            <a:off x="1701751" y="1197733"/>
            <a:ext cx="8432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5" name="Google Shape;355;p11"/>
          <p:cNvSpPr txBox="1">
            <a:spLocks noGrp="1"/>
          </p:cNvSpPr>
          <p:nvPr>
            <p:ph type="body" idx="1"/>
          </p:nvPr>
        </p:nvSpPr>
        <p:spPr>
          <a:xfrm>
            <a:off x="1701751" y="3925867"/>
            <a:ext cx="8432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764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9032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3"/>
          <p:cNvSpPr/>
          <p:nvPr/>
        </p:nvSpPr>
        <p:spPr>
          <a:xfrm rot="10800000" flipH="1">
            <a:off x="6883415" y="3695696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3"/>
          <p:cNvSpPr/>
          <p:nvPr/>
        </p:nvSpPr>
        <p:spPr>
          <a:xfrm flipH="1">
            <a:off x="15" y="-4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3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3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5" name="Google Shape;365;p13"/>
          <p:cNvGrpSpPr/>
          <p:nvPr/>
        </p:nvGrpSpPr>
        <p:grpSpPr>
          <a:xfrm rot="5243950">
            <a:off x="6087672" y="-1111763"/>
            <a:ext cx="1637713" cy="2428307"/>
            <a:chOff x="9375" y="7336275"/>
            <a:chExt cx="818450" cy="1213550"/>
          </a:xfrm>
        </p:grpSpPr>
        <p:sp>
          <p:nvSpPr>
            <p:cNvPr id="366" name="Google Shape;366;p13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13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13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13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13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13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13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13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13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5" name="Google Shape;375;p13"/>
          <p:cNvSpPr/>
          <p:nvPr/>
        </p:nvSpPr>
        <p:spPr>
          <a:xfrm>
            <a:off x="-327933" y="4951853"/>
            <a:ext cx="2859503" cy="2921644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6" name="Google Shape;376;p13"/>
          <p:cNvGrpSpPr/>
          <p:nvPr/>
        </p:nvGrpSpPr>
        <p:grpSpPr>
          <a:xfrm rot="956512">
            <a:off x="10583446" y="-263120"/>
            <a:ext cx="2157333" cy="1841495"/>
            <a:chOff x="-2034625" y="5750713"/>
            <a:chExt cx="906575" cy="773850"/>
          </a:xfrm>
        </p:grpSpPr>
        <p:sp>
          <p:nvSpPr>
            <p:cNvPr id="377" name="Google Shape;377;p13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13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13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13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1" name="Google Shape;381;p13">
            <a:hlinkClick r:id="rId2" action="ppaction://hlinksldjump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2022460" y="15699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1395660" y="23890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subTitle" idx="3"/>
          </p:nvPr>
        </p:nvSpPr>
        <p:spPr>
          <a:xfrm>
            <a:off x="1076460" y="32168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84" name="Google Shape;384;p13">
            <a:hlinkClick r:id="rId3" action="ppaction://hlinksldjump"/>
          </p:cNvPr>
          <p:cNvSpPr txBox="1">
            <a:spLocks noGrp="1"/>
          </p:cNvSpPr>
          <p:nvPr>
            <p:ph type="title" idx="4" hasCustomPrompt="1"/>
          </p:nvPr>
        </p:nvSpPr>
        <p:spPr>
          <a:xfrm>
            <a:off x="5397227" y="15699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85" name="Google Shape;385;p13"/>
          <p:cNvSpPr txBox="1">
            <a:spLocks noGrp="1"/>
          </p:cNvSpPr>
          <p:nvPr>
            <p:ph type="subTitle" idx="5"/>
          </p:nvPr>
        </p:nvSpPr>
        <p:spPr>
          <a:xfrm>
            <a:off x="4770427" y="23890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6"/>
          </p:nvPr>
        </p:nvSpPr>
        <p:spPr>
          <a:xfrm>
            <a:off x="4451227" y="32168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87" name="Google Shape;387;p13">
            <a:hlinkClick r:id="rId4" action="ppaction://hlinksldjump"/>
          </p:cNvPr>
          <p:cNvSpPr txBox="1">
            <a:spLocks noGrp="1"/>
          </p:cNvSpPr>
          <p:nvPr>
            <p:ph type="title" idx="7" hasCustomPrompt="1"/>
          </p:nvPr>
        </p:nvSpPr>
        <p:spPr>
          <a:xfrm>
            <a:off x="8771993" y="15699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8"/>
          </p:nvPr>
        </p:nvSpPr>
        <p:spPr>
          <a:xfrm>
            <a:off x="8145193" y="23890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subTitle" idx="9"/>
          </p:nvPr>
        </p:nvSpPr>
        <p:spPr>
          <a:xfrm>
            <a:off x="7825993" y="32168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0" name="Google Shape;390;p13">
            <a:hlinkClick r:id="rId5" action="ppaction://hlinksldjump"/>
          </p:cNvPr>
          <p:cNvSpPr txBox="1">
            <a:spLocks noGrp="1"/>
          </p:cNvSpPr>
          <p:nvPr>
            <p:ph type="title" idx="13" hasCustomPrompt="1"/>
          </p:nvPr>
        </p:nvSpPr>
        <p:spPr>
          <a:xfrm>
            <a:off x="2022460" y="37670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subTitle" idx="14"/>
          </p:nvPr>
        </p:nvSpPr>
        <p:spPr>
          <a:xfrm>
            <a:off x="1395660" y="45861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13"/>
          <p:cNvSpPr txBox="1">
            <a:spLocks noGrp="1"/>
          </p:cNvSpPr>
          <p:nvPr>
            <p:ph type="subTitle" idx="15"/>
          </p:nvPr>
        </p:nvSpPr>
        <p:spPr>
          <a:xfrm>
            <a:off x="1076460" y="54139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3" name="Google Shape;393;p13">
            <a:hlinkClick r:id="" action="ppaction://noaction"/>
          </p:cNvPr>
          <p:cNvSpPr txBox="1">
            <a:spLocks noGrp="1"/>
          </p:cNvSpPr>
          <p:nvPr>
            <p:ph type="title" idx="16" hasCustomPrompt="1"/>
          </p:nvPr>
        </p:nvSpPr>
        <p:spPr>
          <a:xfrm>
            <a:off x="5397227" y="37670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94" name="Google Shape;394;p13"/>
          <p:cNvSpPr txBox="1">
            <a:spLocks noGrp="1"/>
          </p:cNvSpPr>
          <p:nvPr>
            <p:ph type="subTitle" idx="17"/>
          </p:nvPr>
        </p:nvSpPr>
        <p:spPr>
          <a:xfrm>
            <a:off x="4770427" y="45861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13"/>
          <p:cNvSpPr txBox="1">
            <a:spLocks noGrp="1"/>
          </p:cNvSpPr>
          <p:nvPr>
            <p:ph type="subTitle" idx="18"/>
          </p:nvPr>
        </p:nvSpPr>
        <p:spPr>
          <a:xfrm>
            <a:off x="4451227" y="54139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96" name="Google Shape;396;p13">
            <a:hlinkClick r:id="" action="ppaction://noaction"/>
          </p:cNvPr>
          <p:cNvSpPr txBox="1">
            <a:spLocks noGrp="1"/>
          </p:cNvSpPr>
          <p:nvPr>
            <p:ph type="title" idx="19" hasCustomPrompt="1"/>
          </p:nvPr>
        </p:nvSpPr>
        <p:spPr>
          <a:xfrm>
            <a:off x="8771993" y="3767008"/>
            <a:ext cx="1384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333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397" name="Google Shape;397;p13"/>
          <p:cNvSpPr txBox="1">
            <a:spLocks noGrp="1"/>
          </p:cNvSpPr>
          <p:nvPr>
            <p:ph type="subTitle" idx="20"/>
          </p:nvPr>
        </p:nvSpPr>
        <p:spPr>
          <a:xfrm>
            <a:off x="8145193" y="4586108"/>
            <a:ext cx="2638400" cy="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6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8" name="Google Shape;398;p13"/>
          <p:cNvSpPr txBox="1">
            <a:spLocks noGrp="1"/>
          </p:cNvSpPr>
          <p:nvPr>
            <p:ph type="subTitle" idx="21"/>
          </p:nvPr>
        </p:nvSpPr>
        <p:spPr>
          <a:xfrm>
            <a:off x="7825993" y="5413908"/>
            <a:ext cx="3276800" cy="4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40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ine columns 3">
  <p:cSld name="Title and nine columns 3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4"/>
          <p:cNvSpPr/>
          <p:nvPr/>
        </p:nvSpPr>
        <p:spPr>
          <a:xfrm rot="10800000" flipH="1">
            <a:off x="6853012" y="37529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14"/>
          <p:cNvSpPr/>
          <p:nvPr/>
        </p:nvSpPr>
        <p:spPr>
          <a:xfrm flipH="1">
            <a:off x="-119288" y="-697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14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3" name="Google Shape;403;p14"/>
          <p:cNvSpPr/>
          <p:nvPr/>
        </p:nvSpPr>
        <p:spPr>
          <a:xfrm>
            <a:off x="751400" y="63888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4" name="Google Shape;404;p14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5" name="Google Shape;405;p14"/>
          <p:cNvGrpSpPr/>
          <p:nvPr/>
        </p:nvGrpSpPr>
        <p:grpSpPr>
          <a:xfrm rot="956512">
            <a:off x="10553043" y="-256686"/>
            <a:ext cx="2157333" cy="1841495"/>
            <a:chOff x="-2034625" y="5750713"/>
            <a:chExt cx="906575" cy="773850"/>
          </a:xfrm>
        </p:grpSpPr>
        <p:sp>
          <p:nvSpPr>
            <p:cNvPr id="406" name="Google Shape;406;p14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4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4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4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0" name="Google Shape;410;p14"/>
          <p:cNvSpPr/>
          <p:nvPr/>
        </p:nvSpPr>
        <p:spPr>
          <a:xfrm rot="-1143860" flipH="1">
            <a:off x="-789019" y="3556904"/>
            <a:ext cx="2447393" cy="2500579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1" name="Google Shape;411;p14"/>
          <p:cNvGrpSpPr/>
          <p:nvPr/>
        </p:nvGrpSpPr>
        <p:grpSpPr>
          <a:xfrm rot="-3018574" flipH="1">
            <a:off x="3542235" y="5541565"/>
            <a:ext cx="1294484" cy="2255620"/>
            <a:chOff x="1148625" y="5541750"/>
            <a:chExt cx="651225" cy="1134750"/>
          </a:xfrm>
        </p:grpSpPr>
        <p:sp>
          <p:nvSpPr>
            <p:cNvPr id="412" name="Google Shape;412;p14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4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4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4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4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4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4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4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4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1" name="Google Shape;421;p14"/>
          <p:cNvGrpSpPr/>
          <p:nvPr/>
        </p:nvGrpSpPr>
        <p:grpSpPr>
          <a:xfrm rot="5243950">
            <a:off x="6682317" y="-1060963"/>
            <a:ext cx="1637713" cy="2428307"/>
            <a:chOff x="9375" y="7336275"/>
            <a:chExt cx="818450" cy="1213550"/>
          </a:xfrm>
        </p:grpSpPr>
        <p:sp>
          <p:nvSpPr>
            <p:cNvPr id="422" name="Google Shape;422;p14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4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4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4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4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1054567" y="1578267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p14"/>
          <p:cNvSpPr txBox="1">
            <a:spLocks noGrp="1"/>
          </p:cNvSpPr>
          <p:nvPr>
            <p:ph type="subTitle" idx="2"/>
          </p:nvPr>
        </p:nvSpPr>
        <p:spPr>
          <a:xfrm>
            <a:off x="1062033" y="2011667"/>
            <a:ext cx="22272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3" name="Google Shape;433;p14"/>
          <p:cNvSpPr txBox="1">
            <a:spLocks noGrp="1"/>
          </p:cNvSpPr>
          <p:nvPr>
            <p:ph type="subTitle" idx="3"/>
          </p:nvPr>
        </p:nvSpPr>
        <p:spPr>
          <a:xfrm>
            <a:off x="3606259" y="1578267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4"/>
          <p:cNvSpPr txBox="1">
            <a:spLocks noGrp="1"/>
          </p:cNvSpPr>
          <p:nvPr>
            <p:ph type="subTitle" idx="4"/>
          </p:nvPr>
        </p:nvSpPr>
        <p:spPr>
          <a:xfrm>
            <a:off x="3605916" y="2011660"/>
            <a:ext cx="224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5" name="Google Shape;435;p14"/>
          <p:cNvSpPr txBox="1">
            <a:spLocks noGrp="1"/>
          </p:cNvSpPr>
          <p:nvPr>
            <p:ph type="subTitle" idx="5"/>
          </p:nvPr>
        </p:nvSpPr>
        <p:spPr>
          <a:xfrm>
            <a:off x="6165316" y="1578267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14"/>
          <p:cNvSpPr txBox="1">
            <a:spLocks noGrp="1"/>
          </p:cNvSpPr>
          <p:nvPr>
            <p:ph type="subTitle" idx="6"/>
          </p:nvPr>
        </p:nvSpPr>
        <p:spPr>
          <a:xfrm>
            <a:off x="6156535" y="2011660"/>
            <a:ext cx="224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7" name="Google Shape;437;p14"/>
          <p:cNvSpPr txBox="1">
            <a:spLocks noGrp="1"/>
          </p:cNvSpPr>
          <p:nvPr>
            <p:ph type="subTitle" idx="7"/>
          </p:nvPr>
        </p:nvSpPr>
        <p:spPr>
          <a:xfrm>
            <a:off x="1054567" y="3038359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14"/>
          <p:cNvSpPr txBox="1">
            <a:spLocks noGrp="1"/>
          </p:cNvSpPr>
          <p:nvPr>
            <p:ph type="subTitle" idx="8"/>
          </p:nvPr>
        </p:nvSpPr>
        <p:spPr>
          <a:xfrm>
            <a:off x="1055233" y="3461933"/>
            <a:ext cx="22408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39" name="Google Shape;439;p14"/>
          <p:cNvSpPr txBox="1">
            <a:spLocks noGrp="1"/>
          </p:cNvSpPr>
          <p:nvPr>
            <p:ph type="subTitle" idx="9"/>
          </p:nvPr>
        </p:nvSpPr>
        <p:spPr>
          <a:xfrm>
            <a:off x="3606259" y="3038359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14"/>
          <p:cNvSpPr txBox="1">
            <a:spLocks noGrp="1"/>
          </p:cNvSpPr>
          <p:nvPr>
            <p:ph type="subTitle" idx="13"/>
          </p:nvPr>
        </p:nvSpPr>
        <p:spPr>
          <a:xfrm>
            <a:off x="3606567" y="3461933"/>
            <a:ext cx="22408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41" name="Google Shape;441;p14"/>
          <p:cNvSpPr txBox="1">
            <a:spLocks noGrp="1"/>
          </p:cNvSpPr>
          <p:nvPr>
            <p:ph type="subTitle" idx="14"/>
          </p:nvPr>
        </p:nvSpPr>
        <p:spPr>
          <a:xfrm>
            <a:off x="6165313" y="3038359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267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14"/>
          <p:cNvSpPr txBox="1">
            <a:spLocks noGrp="1"/>
          </p:cNvSpPr>
          <p:nvPr>
            <p:ph type="subTitle" idx="15"/>
          </p:nvPr>
        </p:nvSpPr>
        <p:spPr>
          <a:xfrm>
            <a:off x="6156535" y="3461933"/>
            <a:ext cx="224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43" name="Google Shape;443;p14"/>
          <p:cNvSpPr txBox="1">
            <a:spLocks noGrp="1"/>
          </p:cNvSpPr>
          <p:nvPr>
            <p:ph type="subTitle" idx="16"/>
          </p:nvPr>
        </p:nvSpPr>
        <p:spPr>
          <a:xfrm>
            <a:off x="1054567" y="4527413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14"/>
          <p:cNvSpPr txBox="1">
            <a:spLocks noGrp="1"/>
          </p:cNvSpPr>
          <p:nvPr>
            <p:ph type="subTitle" idx="17"/>
          </p:nvPr>
        </p:nvSpPr>
        <p:spPr>
          <a:xfrm>
            <a:off x="1055300" y="4939700"/>
            <a:ext cx="22408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45" name="Google Shape;445;p14"/>
          <p:cNvSpPr txBox="1">
            <a:spLocks noGrp="1"/>
          </p:cNvSpPr>
          <p:nvPr>
            <p:ph type="subTitle" idx="18"/>
          </p:nvPr>
        </p:nvSpPr>
        <p:spPr>
          <a:xfrm>
            <a:off x="3605573" y="4527413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14"/>
          <p:cNvSpPr txBox="1">
            <a:spLocks noGrp="1"/>
          </p:cNvSpPr>
          <p:nvPr>
            <p:ph type="subTitle" idx="19"/>
          </p:nvPr>
        </p:nvSpPr>
        <p:spPr>
          <a:xfrm>
            <a:off x="3605232" y="4939700"/>
            <a:ext cx="224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47" name="Google Shape;447;p14"/>
          <p:cNvSpPr txBox="1">
            <a:spLocks noGrp="1"/>
          </p:cNvSpPr>
          <p:nvPr>
            <p:ph type="subTitle" idx="20"/>
          </p:nvPr>
        </p:nvSpPr>
        <p:spPr>
          <a:xfrm>
            <a:off x="6165303" y="4505147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" name="Google Shape;448;p14"/>
          <p:cNvSpPr txBox="1">
            <a:spLocks noGrp="1"/>
          </p:cNvSpPr>
          <p:nvPr>
            <p:ph type="subTitle" idx="21"/>
          </p:nvPr>
        </p:nvSpPr>
        <p:spPr>
          <a:xfrm>
            <a:off x="6156535" y="4939700"/>
            <a:ext cx="224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6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cxnSp>
        <p:nvCxnSpPr>
          <p:cNvPr id="449" name="Google Shape;449;p14"/>
          <p:cNvCxnSpPr/>
          <p:nvPr/>
        </p:nvCxnSpPr>
        <p:spPr>
          <a:xfrm>
            <a:off x="3454400" y="1481599"/>
            <a:ext cx="0" cy="4471200"/>
          </a:xfrm>
          <a:prstGeom prst="straightConnector1">
            <a:avLst/>
          </a:prstGeom>
          <a:noFill/>
          <a:ln w="9525" cap="flat" cmpd="sng">
            <a:solidFill>
              <a:srgbClr val="F1D8C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0" name="Google Shape;450;p14"/>
          <p:cNvCxnSpPr/>
          <p:nvPr/>
        </p:nvCxnSpPr>
        <p:spPr>
          <a:xfrm>
            <a:off x="6057900" y="1481599"/>
            <a:ext cx="0" cy="4471200"/>
          </a:xfrm>
          <a:prstGeom prst="straightConnector1">
            <a:avLst/>
          </a:prstGeom>
          <a:noFill/>
          <a:ln w="9525" cap="flat" cmpd="sng">
            <a:solidFill>
              <a:srgbClr val="F1D8C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1" name="Google Shape;451;p14"/>
          <p:cNvCxnSpPr/>
          <p:nvPr/>
        </p:nvCxnSpPr>
        <p:spPr>
          <a:xfrm flipH="1">
            <a:off x="922433" y="2950284"/>
            <a:ext cx="7607600" cy="9200"/>
          </a:xfrm>
          <a:prstGeom prst="straightConnector1">
            <a:avLst/>
          </a:prstGeom>
          <a:noFill/>
          <a:ln w="9525" cap="flat" cmpd="sng">
            <a:solidFill>
              <a:srgbClr val="F1D8C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52" name="Google Shape;452;p14"/>
          <p:cNvCxnSpPr/>
          <p:nvPr/>
        </p:nvCxnSpPr>
        <p:spPr>
          <a:xfrm flipH="1">
            <a:off x="1190433" y="4498451"/>
            <a:ext cx="7607600" cy="9200"/>
          </a:xfrm>
          <a:prstGeom prst="straightConnector1">
            <a:avLst/>
          </a:prstGeom>
          <a:noFill/>
          <a:ln w="9525" cap="flat" cmpd="sng">
            <a:solidFill>
              <a:srgbClr val="F1D8C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3" name="Google Shape;453;p14"/>
          <p:cNvSpPr txBox="1">
            <a:spLocks noGrp="1"/>
          </p:cNvSpPr>
          <p:nvPr>
            <p:ph type="subTitle" idx="22"/>
          </p:nvPr>
        </p:nvSpPr>
        <p:spPr>
          <a:xfrm>
            <a:off x="8954983" y="1679867"/>
            <a:ext cx="22420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4" name="Google Shape;454;p14"/>
          <p:cNvSpPr txBox="1">
            <a:spLocks noGrp="1"/>
          </p:cNvSpPr>
          <p:nvPr>
            <p:ph type="subTitle" idx="23"/>
          </p:nvPr>
        </p:nvSpPr>
        <p:spPr>
          <a:xfrm>
            <a:off x="9423000" y="2011667"/>
            <a:ext cx="1376000" cy="38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505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ine columns ">
  <p:cSld name="Title and nine columns 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5"/>
          <p:cNvSpPr/>
          <p:nvPr/>
        </p:nvSpPr>
        <p:spPr>
          <a:xfrm>
            <a:off x="6827080" y="-4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15"/>
          <p:cNvSpPr/>
          <p:nvPr/>
        </p:nvSpPr>
        <p:spPr>
          <a:xfrm rot="10800000">
            <a:off x="-45420" y="36767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" name="Google Shape;458;p15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9" name="Google Shape;459;p15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0" name="Google Shape;46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61" name="Google Shape;461;p15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62" name="Google Shape;462;p15"/>
          <p:cNvGrpSpPr/>
          <p:nvPr/>
        </p:nvGrpSpPr>
        <p:grpSpPr>
          <a:xfrm rot="-956512" flipH="1">
            <a:off x="-537876" y="-282086"/>
            <a:ext cx="2157333" cy="1841495"/>
            <a:chOff x="-2034625" y="5750713"/>
            <a:chExt cx="906575" cy="773850"/>
          </a:xfrm>
        </p:grpSpPr>
        <p:sp>
          <p:nvSpPr>
            <p:cNvPr id="463" name="Google Shape;463;p15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15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15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7" name="Google Shape;467;p15"/>
          <p:cNvSpPr/>
          <p:nvPr/>
        </p:nvSpPr>
        <p:spPr>
          <a:xfrm rot="1143860">
            <a:off x="10514129" y="3531504"/>
            <a:ext cx="2447393" cy="2500579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8" name="Google Shape;468;p15"/>
          <p:cNvGrpSpPr/>
          <p:nvPr/>
        </p:nvGrpSpPr>
        <p:grpSpPr>
          <a:xfrm rot="3018574">
            <a:off x="7335783" y="5465365"/>
            <a:ext cx="1294484" cy="2255620"/>
            <a:chOff x="1148625" y="5541750"/>
            <a:chExt cx="651225" cy="1134750"/>
          </a:xfrm>
        </p:grpSpPr>
        <p:sp>
          <p:nvSpPr>
            <p:cNvPr id="469" name="Google Shape;469;p15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15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5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5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5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8" name="Google Shape;478;p15"/>
          <p:cNvGrpSpPr/>
          <p:nvPr/>
        </p:nvGrpSpPr>
        <p:grpSpPr>
          <a:xfrm rot="-5243950" flipH="1">
            <a:off x="3852472" y="-1086363"/>
            <a:ext cx="1637713" cy="2428307"/>
            <a:chOff x="9375" y="7336275"/>
            <a:chExt cx="818450" cy="1213550"/>
          </a:xfrm>
        </p:grpSpPr>
        <p:sp>
          <p:nvSpPr>
            <p:cNvPr id="479" name="Google Shape;479;p15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5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5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8" name="Google Shape;488;p15"/>
          <p:cNvSpPr txBox="1">
            <a:spLocks noGrp="1"/>
          </p:cNvSpPr>
          <p:nvPr>
            <p:ph type="subTitle" idx="1"/>
          </p:nvPr>
        </p:nvSpPr>
        <p:spPr>
          <a:xfrm>
            <a:off x="1256167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15"/>
          <p:cNvSpPr txBox="1">
            <a:spLocks noGrp="1"/>
          </p:cNvSpPr>
          <p:nvPr>
            <p:ph type="subTitle" idx="2"/>
          </p:nvPr>
        </p:nvSpPr>
        <p:spPr>
          <a:xfrm>
            <a:off x="1453833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0" name="Google Shape;490;p15"/>
          <p:cNvSpPr txBox="1">
            <a:spLocks noGrp="1"/>
          </p:cNvSpPr>
          <p:nvPr>
            <p:ph type="subTitle" idx="3"/>
          </p:nvPr>
        </p:nvSpPr>
        <p:spPr>
          <a:xfrm>
            <a:off x="4480633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5"/>
          <p:cNvSpPr txBox="1">
            <a:spLocks noGrp="1"/>
          </p:cNvSpPr>
          <p:nvPr>
            <p:ph type="subTitle" idx="4"/>
          </p:nvPr>
        </p:nvSpPr>
        <p:spPr>
          <a:xfrm>
            <a:off x="4675300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2" name="Google Shape;492;p15"/>
          <p:cNvSpPr txBox="1">
            <a:spLocks noGrp="1"/>
          </p:cNvSpPr>
          <p:nvPr>
            <p:ph type="subTitle" idx="5"/>
          </p:nvPr>
        </p:nvSpPr>
        <p:spPr>
          <a:xfrm>
            <a:off x="7714233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15"/>
          <p:cNvSpPr txBox="1">
            <a:spLocks noGrp="1"/>
          </p:cNvSpPr>
          <p:nvPr>
            <p:ph type="subTitle" idx="6"/>
          </p:nvPr>
        </p:nvSpPr>
        <p:spPr>
          <a:xfrm>
            <a:off x="7896767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4" name="Google Shape;494;p15"/>
          <p:cNvSpPr txBox="1">
            <a:spLocks noGrp="1"/>
          </p:cNvSpPr>
          <p:nvPr>
            <p:ph type="subTitle" idx="7"/>
          </p:nvPr>
        </p:nvSpPr>
        <p:spPr>
          <a:xfrm>
            <a:off x="1256167" y="30270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5"/>
          <p:cNvSpPr txBox="1">
            <a:spLocks noGrp="1"/>
          </p:cNvSpPr>
          <p:nvPr>
            <p:ph type="subTitle" idx="8"/>
          </p:nvPr>
        </p:nvSpPr>
        <p:spPr>
          <a:xfrm>
            <a:off x="1453833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6" name="Google Shape;496;p15"/>
          <p:cNvSpPr txBox="1">
            <a:spLocks noGrp="1"/>
          </p:cNvSpPr>
          <p:nvPr>
            <p:ph type="subTitle" idx="9"/>
          </p:nvPr>
        </p:nvSpPr>
        <p:spPr>
          <a:xfrm>
            <a:off x="4480633" y="30270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5"/>
          <p:cNvSpPr txBox="1">
            <a:spLocks noGrp="1"/>
          </p:cNvSpPr>
          <p:nvPr>
            <p:ph type="subTitle" idx="13"/>
          </p:nvPr>
        </p:nvSpPr>
        <p:spPr>
          <a:xfrm>
            <a:off x="4675300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98" name="Google Shape;498;p15"/>
          <p:cNvSpPr txBox="1">
            <a:spLocks noGrp="1"/>
          </p:cNvSpPr>
          <p:nvPr>
            <p:ph type="subTitle" idx="14"/>
          </p:nvPr>
        </p:nvSpPr>
        <p:spPr>
          <a:xfrm>
            <a:off x="7714233" y="3005156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15"/>
          <p:cNvSpPr txBox="1">
            <a:spLocks noGrp="1"/>
          </p:cNvSpPr>
          <p:nvPr>
            <p:ph type="subTitle" idx="15"/>
          </p:nvPr>
        </p:nvSpPr>
        <p:spPr>
          <a:xfrm>
            <a:off x="7896767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00" name="Google Shape;500;p15"/>
          <p:cNvSpPr txBox="1">
            <a:spLocks noGrp="1"/>
          </p:cNvSpPr>
          <p:nvPr>
            <p:ph type="subTitle" idx="16"/>
          </p:nvPr>
        </p:nvSpPr>
        <p:spPr>
          <a:xfrm>
            <a:off x="1259033" y="45051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1" name="Google Shape;501;p15"/>
          <p:cNvSpPr txBox="1">
            <a:spLocks noGrp="1"/>
          </p:cNvSpPr>
          <p:nvPr>
            <p:ph type="subTitle" idx="17"/>
          </p:nvPr>
        </p:nvSpPr>
        <p:spPr>
          <a:xfrm>
            <a:off x="1456700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02" name="Google Shape;502;p15"/>
          <p:cNvSpPr txBox="1">
            <a:spLocks noGrp="1"/>
          </p:cNvSpPr>
          <p:nvPr>
            <p:ph type="subTitle" idx="18"/>
          </p:nvPr>
        </p:nvSpPr>
        <p:spPr>
          <a:xfrm>
            <a:off x="4479651" y="45051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5"/>
          <p:cNvSpPr txBox="1">
            <a:spLocks noGrp="1"/>
          </p:cNvSpPr>
          <p:nvPr>
            <p:ph type="subTitle" idx="19"/>
          </p:nvPr>
        </p:nvSpPr>
        <p:spPr>
          <a:xfrm>
            <a:off x="4674317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04" name="Google Shape;504;p15"/>
          <p:cNvSpPr txBox="1">
            <a:spLocks noGrp="1"/>
          </p:cNvSpPr>
          <p:nvPr>
            <p:ph type="subTitle" idx="20"/>
          </p:nvPr>
        </p:nvSpPr>
        <p:spPr>
          <a:xfrm>
            <a:off x="7714233" y="448292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15"/>
          <p:cNvSpPr txBox="1">
            <a:spLocks noGrp="1"/>
          </p:cNvSpPr>
          <p:nvPr>
            <p:ph type="subTitle" idx="21"/>
          </p:nvPr>
        </p:nvSpPr>
        <p:spPr>
          <a:xfrm>
            <a:off x="7896767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540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ine columns 2">
  <p:cSld name="Title and nine columns 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6"/>
          <p:cNvSpPr/>
          <p:nvPr/>
        </p:nvSpPr>
        <p:spPr>
          <a:xfrm flipH="1">
            <a:off x="-57588" y="-25404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8" name="Google Shape;508;p16"/>
          <p:cNvSpPr/>
          <p:nvPr/>
        </p:nvSpPr>
        <p:spPr>
          <a:xfrm rot="10800000" flipH="1">
            <a:off x="6903812" y="3789247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9" name="Google Shape;509;p16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0" name="Google Shape;510;p16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1" name="Google Shape;511;p16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12" name="Google Shape;512;p16"/>
          <p:cNvGrpSpPr/>
          <p:nvPr/>
        </p:nvGrpSpPr>
        <p:grpSpPr>
          <a:xfrm rot="956512">
            <a:off x="10514943" y="-307486"/>
            <a:ext cx="2157333" cy="1841495"/>
            <a:chOff x="-2034625" y="5750713"/>
            <a:chExt cx="906575" cy="773850"/>
          </a:xfrm>
        </p:grpSpPr>
        <p:sp>
          <p:nvSpPr>
            <p:cNvPr id="513" name="Google Shape;513;p16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16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16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16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7" name="Google Shape;517;p16"/>
          <p:cNvSpPr/>
          <p:nvPr/>
        </p:nvSpPr>
        <p:spPr>
          <a:xfrm rot="-1143860" flipH="1">
            <a:off x="-827119" y="3506104"/>
            <a:ext cx="2447393" cy="2500579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18" name="Google Shape;518;p16"/>
          <p:cNvGrpSpPr/>
          <p:nvPr/>
        </p:nvGrpSpPr>
        <p:grpSpPr>
          <a:xfrm rot="-3018574" flipH="1">
            <a:off x="3504135" y="5439965"/>
            <a:ext cx="1294484" cy="2255620"/>
            <a:chOff x="1148625" y="5541750"/>
            <a:chExt cx="651225" cy="1134750"/>
          </a:xfrm>
        </p:grpSpPr>
        <p:sp>
          <p:nvSpPr>
            <p:cNvPr id="519" name="Google Shape;519;p16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16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6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6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6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6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6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6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6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16"/>
          <p:cNvGrpSpPr/>
          <p:nvPr/>
        </p:nvGrpSpPr>
        <p:grpSpPr>
          <a:xfrm rot="5243950">
            <a:off x="6644217" y="-1111763"/>
            <a:ext cx="1637713" cy="2428307"/>
            <a:chOff x="9375" y="7336275"/>
            <a:chExt cx="818450" cy="1213550"/>
          </a:xfrm>
        </p:grpSpPr>
        <p:sp>
          <p:nvSpPr>
            <p:cNvPr id="529" name="Google Shape;529;p16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16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16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16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16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16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16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16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16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8" name="Google Shape;538;p16"/>
          <p:cNvSpPr txBox="1">
            <a:spLocks noGrp="1"/>
          </p:cNvSpPr>
          <p:nvPr>
            <p:ph type="subTitle" idx="1"/>
          </p:nvPr>
        </p:nvSpPr>
        <p:spPr>
          <a:xfrm>
            <a:off x="1256167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16"/>
          <p:cNvSpPr txBox="1">
            <a:spLocks noGrp="1"/>
          </p:cNvSpPr>
          <p:nvPr>
            <p:ph type="subTitle" idx="2"/>
          </p:nvPr>
        </p:nvSpPr>
        <p:spPr>
          <a:xfrm>
            <a:off x="1453833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0" name="Google Shape;540;p16"/>
          <p:cNvSpPr txBox="1">
            <a:spLocks noGrp="1"/>
          </p:cNvSpPr>
          <p:nvPr>
            <p:ph type="subTitle" idx="3"/>
          </p:nvPr>
        </p:nvSpPr>
        <p:spPr>
          <a:xfrm>
            <a:off x="4480633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6"/>
          <p:cNvSpPr txBox="1">
            <a:spLocks noGrp="1"/>
          </p:cNvSpPr>
          <p:nvPr>
            <p:ph type="subTitle" idx="4"/>
          </p:nvPr>
        </p:nvSpPr>
        <p:spPr>
          <a:xfrm>
            <a:off x="4675300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2" name="Google Shape;542;p16"/>
          <p:cNvSpPr txBox="1">
            <a:spLocks noGrp="1"/>
          </p:cNvSpPr>
          <p:nvPr>
            <p:ph type="subTitle" idx="5"/>
          </p:nvPr>
        </p:nvSpPr>
        <p:spPr>
          <a:xfrm>
            <a:off x="7714233" y="155603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6"/>
          <p:cNvSpPr txBox="1">
            <a:spLocks noGrp="1"/>
          </p:cNvSpPr>
          <p:nvPr>
            <p:ph type="subTitle" idx="6"/>
          </p:nvPr>
        </p:nvSpPr>
        <p:spPr>
          <a:xfrm>
            <a:off x="7896767" y="198942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4" name="Google Shape;544;p16"/>
          <p:cNvSpPr txBox="1">
            <a:spLocks noGrp="1"/>
          </p:cNvSpPr>
          <p:nvPr>
            <p:ph type="subTitle" idx="7"/>
          </p:nvPr>
        </p:nvSpPr>
        <p:spPr>
          <a:xfrm>
            <a:off x="1256167" y="30270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16"/>
          <p:cNvSpPr txBox="1">
            <a:spLocks noGrp="1"/>
          </p:cNvSpPr>
          <p:nvPr>
            <p:ph type="subTitle" idx="8"/>
          </p:nvPr>
        </p:nvSpPr>
        <p:spPr>
          <a:xfrm>
            <a:off x="1453833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6" name="Google Shape;546;p16"/>
          <p:cNvSpPr txBox="1">
            <a:spLocks noGrp="1"/>
          </p:cNvSpPr>
          <p:nvPr>
            <p:ph type="subTitle" idx="9"/>
          </p:nvPr>
        </p:nvSpPr>
        <p:spPr>
          <a:xfrm>
            <a:off x="4480633" y="30270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7" name="Google Shape;547;p16"/>
          <p:cNvSpPr txBox="1">
            <a:spLocks noGrp="1"/>
          </p:cNvSpPr>
          <p:nvPr>
            <p:ph type="subTitle" idx="13"/>
          </p:nvPr>
        </p:nvSpPr>
        <p:spPr>
          <a:xfrm>
            <a:off x="4675300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48" name="Google Shape;548;p16"/>
          <p:cNvSpPr txBox="1">
            <a:spLocks noGrp="1"/>
          </p:cNvSpPr>
          <p:nvPr>
            <p:ph type="subTitle" idx="14"/>
          </p:nvPr>
        </p:nvSpPr>
        <p:spPr>
          <a:xfrm>
            <a:off x="7714233" y="3005156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16"/>
          <p:cNvSpPr txBox="1">
            <a:spLocks noGrp="1"/>
          </p:cNvSpPr>
          <p:nvPr>
            <p:ph type="subTitle" idx="15"/>
          </p:nvPr>
        </p:nvSpPr>
        <p:spPr>
          <a:xfrm>
            <a:off x="7896767" y="3465489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50" name="Google Shape;550;p16"/>
          <p:cNvSpPr txBox="1">
            <a:spLocks noGrp="1"/>
          </p:cNvSpPr>
          <p:nvPr>
            <p:ph type="subTitle" idx="16"/>
          </p:nvPr>
        </p:nvSpPr>
        <p:spPr>
          <a:xfrm>
            <a:off x="1259033" y="45051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1" name="Google Shape;551;p16"/>
          <p:cNvSpPr txBox="1">
            <a:spLocks noGrp="1"/>
          </p:cNvSpPr>
          <p:nvPr>
            <p:ph type="subTitle" idx="17"/>
          </p:nvPr>
        </p:nvSpPr>
        <p:spPr>
          <a:xfrm>
            <a:off x="1456700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52" name="Google Shape;552;p16"/>
          <p:cNvSpPr txBox="1">
            <a:spLocks noGrp="1"/>
          </p:cNvSpPr>
          <p:nvPr>
            <p:ph type="subTitle" idx="18"/>
          </p:nvPr>
        </p:nvSpPr>
        <p:spPr>
          <a:xfrm>
            <a:off x="4479651" y="4505189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16"/>
          <p:cNvSpPr txBox="1">
            <a:spLocks noGrp="1"/>
          </p:cNvSpPr>
          <p:nvPr>
            <p:ph type="subTitle" idx="19"/>
          </p:nvPr>
        </p:nvSpPr>
        <p:spPr>
          <a:xfrm>
            <a:off x="4674317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54" name="Google Shape;554;p16"/>
          <p:cNvSpPr txBox="1">
            <a:spLocks noGrp="1"/>
          </p:cNvSpPr>
          <p:nvPr>
            <p:ph type="subTitle" idx="20"/>
          </p:nvPr>
        </p:nvSpPr>
        <p:spPr>
          <a:xfrm>
            <a:off x="7714233" y="4482923"/>
            <a:ext cx="3221600" cy="4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Righteous"/>
              <a:buNone/>
              <a:defRPr sz="2933">
                <a:solidFill>
                  <a:schemeClr val="lt2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16"/>
          <p:cNvSpPr txBox="1">
            <a:spLocks noGrp="1"/>
          </p:cNvSpPr>
          <p:nvPr>
            <p:ph type="subTitle" idx="21"/>
          </p:nvPr>
        </p:nvSpPr>
        <p:spPr>
          <a:xfrm>
            <a:off x="7896767" y="4943423"/>
            <a:ext cx="2832000" cy="91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18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None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155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19"/>
          <p:cNvSpPr/>
          <p:nvPr/>
        </p:nvSpPr>
        <p:spPr>
          <a:xfrm>
            <a:off x="5340288" y="-261739"/>
            <a:ext cx="4441088" cy="1805137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19"/>
          <p:cNvSpPr/>
          <p:nvPr/>
        </p:nvSpPr>
        <p:spPr>
          <a:xfrm>
            <a:off x="-647099" y="2528067"/>
            <a:ext cx="3701921" cy="34423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19"/>
          <p:cNvSpPr/>
          <p:nvPr/>
        </p:nvSpPr>
        <p:spPr>
          <a:xfrm>
            <a:off x="8987452" y="1792285"/>
            <a:ext cx="4406011" cy="2345984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19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19"/>
          <p:cNvSpPr txBox="1">
            <a:spLocks noGrp="1"/>
          </p:cNvSpPr>
          <p:nvPr>
            <p:ph type="title"/>
          </p:nvPr>
        </p:nvSpPr>
        <p:spPr>
          <a:xfrm>
            <a:off x="4597400" y="2258200"/>
            <a:ext cx="6633600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28" name="Google Shape;628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29" name="Google Shape;629;p19"/>
          <p:cNvSpPr txBox="1">
            <a:spLocks noGrp="1"/>
          </p:cNvSpPr>
          <p:nvPr>
            <p:ph type="title" idx="2" hasCustomPrompt="1"/>
          </p:nvPr>
        </p:nvSpPr>
        <p:spPr>
          <a:xfrm>
            <a:off x="960800" y="2544033"/>
            <a:ext cx="3817200" cy="17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30" name="Google Shape;630;p19"/>
          <p:cNvSpPr txBox="1">
            <a:spLocks noGrp="1"/>
          </p:cNvSpPr>
          <p:nvPr>
            <p:ph type="subTitle" idx="1"/>
          </p:nvPr>
        </p:nvSpPr>
        <p:spPr>
          <a:xfrm>
            <a:off x="4597400" y="3131000"/>
            <a:ext cx="6633600" cy="14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7A54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631" name="Google Shape;631;p19"/>
          <p:cNvGrpSpPr/>
          <p:nvPr/>
        </p:nvGrpSpPr>
        <p:grpSpPr>
          <a:xfrm rot="-5948545">
            <a:off x="1574004" y="-418813"/>
            <a:ext cx="2537867" cy="1847695"/>
            <a:chOff x="6001425" y="5588275"/>
            <a:chExt cx="1332875" cy="970400"/>
          </a:xfrm>
        </p:grpSpPr>
        <p:sp>
          <p:nvSpPr>
            <p:cNvPr id="632" name="Google Shape;632;p19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19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19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19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19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19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19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19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19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19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19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9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44" name="Google Shape;644;p19"/>
          <p:cNvGrpSpPr/>
          <p:nvPr/>
        </p:nvGrpSpPr>
        <p:grpSpPr>
          <a:xfrm>
            <a:off x="10320529" y="4973601"/>
            <a:ext cx="2300888" cy="1964031"/>
            <a:chOff x="-2034625" y="5750713"/>
            <a:chExt cx="906575" cy="773850"/>
          </a:xfrm>
        </p:grpSpPr>
        <p:sp>
          <p:nvSpPr>
            <p:cNvPr id="645" name="Google Shape;645;p19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9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9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9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9" name="Google Shape;649;p19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19"/>
          <p:cNvSpPr/>
          <p:nvPr/>
        </p:nvSpPr>
        <p:spPr>
          <a:xfrm rot="-1136787">
            <a:off x="3954559" y="516009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19"/>
          <p:cNvSpPr/>
          <p:nvPr/>
        </p:nvSpPr>
        <p:spPr>
          <a:xfrm rot="1122215">
            <a:off x="11512373" y="-29466"/>
            <a:ext cx="704465" cy="1069001"/>
          </a:xfrm>
          <a:custGeom>
            <a:avLst/>
            <a:gdLst/>
            <a:ahLst/>
            <a:cxnLst/>
            <a:rect l="l" t="t" r="r" b="b"/>
            <a:pathLst>
              <a:path w="15746" h="23894" extrusionOk="0">
                <a:moveTo>
                  <a:pt x="7060" y="5776"/>
                </a:moveTo>
                <a:cubicBezTo>
                  <a:pt x="9548" y="5776"/>
                  <a:pt x="9815" y="8792"/>
                  <a:pt x="9059" y="10123"/>
                </a:cubicBezTo>
                <a:cubicBezTo>
                  <a:pt x="7813" y="10123"/>
                  <a:pt x="5624" y="9424"/>
                  <a:pt x="5624" y="7357"/>
                </a:cubicBezTo>
                <a:cubicBezTo>
                  <a:pt x="5624" y="6293"/>
                  <a:pt x="6414" y="5776"/>
                  <a:pt x="7022" y="5776"/>
                </a:cubicBezTo>
                <a:cubicBezTo>
                  <a:pt x="7035" y="5776"/>
                  <a:pt x="7047" y="5776"/>
                  <a:pt x="7060" y="5776"/>
                </a:cubicBezTo>
                <a:close/>
                <a:moveTo>
                  <a:pt x="7387" y="1"/>
                </a:moveTo>
                <a:cubicBezTo>
                  <a:pt x="7356" y="1"/>
                  <a:pt x="7326" y="1"/>
                  <a:pt x="7296" y="1"/>
                </a:cubicBezTo>
                <a:cubicBezTo>
                  <a:pt x="3466" y="1"/>
                  <a:pt x="1" y="2463"/>
                  <a:pt x="31" y="7357"/>
                </a:cubicBezTo>
                <a:cubicBezTo>
                  <a:pt x="62" y="12281"/>
                  <a:pt x="4013" y="14561"/>
                  <a:pt x="7296" y="15260"/>
                </a:cubicBezTo>
                <a:cubicBezTo>
                  <a:pt x="6384" y="17691"/>
                  <a:pt x="3010" y="20670"/>
                  <a:pt x="3010" y="20761"/>
                </a:cubicBezTo>
                <a:cubicBezTo>
                  <a:pt x="4233" y="22371"/>
                  <a:pt x="8263" y="23894"/>
                  <a:pt x="8359" y="23894"/>
                </a:cubicBezTo>
                <a:cubicBezTo>
                  <a:pt x="8361" y="23894"/>
                  <a:pt x="8361" y="23893"/>
                  <a:pt x="8360" y="23892"/>
                </a:cubicBezTo>
                <a:cubicBezTo>
                  <a:pt x="8360" y="23892"/>
                  <a:pt x="15746" y="16627"/>
                  <a:pt x="15716" y="8633"/>
                </a:cubicBezTo>
                <a:cubicBezTo>
                  <a:pt x="15685" y="1909"/>
                  <a:pt x="11197" y="1"/>
                  <a:pt x="738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52" name="Google Shape;652;p19"/>
          <p:cNvGrpSpPr/>
          <p:nvPr/>
        </p:nvGrpSpPr>
        <p:grpSpPr>
          <a:xfrm rot="720331" flipH="1">
            <a:off x="870590" y="229446"/>
            <a:ext cx="958473" cy="907375"/>
            <a:chOff x="775738" y="6852550"/>
            <a:chExt cx="718875" cy="680550"/>
          </a:xfrm>
        </p:grpSpPr>
        <p:sp>
          <p:nvSpPr>
            <p:cNvPr id="653" name="Google Shape;653;p19"/>
            <p:cNvSpPr/>
            <p:nvPr/>
          </p:nvSpPr>
          <p:spPr>
            <a:xfrm>
              <a:off x="775738" y="6852550"/>
              <a:ext cx="469625" cy="441325"/>
            </a:xfrm>
            <a:custGeom>
              <a:avLst/>
              <a:gdLst/>
              <a:ahLst/>
              <a:cxnLst/>
              <a:rect l="l" t="t" r="r" b="b"/>
              <a:pathLst>
                <a:path w="18785" h="17653" extrusionOk="0">
                  <a:moveTo>
                    <a:pt x="5937" y="1"/>
                  </a:moveTo>
                  <a:cubicBezTo>
                    <a:pt x="5019" y="1"/>
                    <a:pt x="4102" y="367"/>
                    <a:pt x="3435" y="1082"/>
                  </a:cubicBezTo>
                  <a:lnTo>
                    <a:pt x="1277" y="3331"/>
                  </a:lnTo>
                  <a:cubicBezTo>
                    <a:pt x="0" y="4699"/>
                    <a:pt x="61" y="6887"/>
                    <a:pt x="1429" y="8194"/>
                  </a:cubicBezTo>
                  <a:lnTo>
                    <a:pt x="10517" y="16735"/>
                  </a:lnTo>
                  <a:cubicBezTo>
                    <a:pt x="11174" y="17348"/>
                    <a:pt x="12019" y="17653"/>
                    <a:pt x="12862" y="17653"/>
                  </a:cubicBezTo>
                  <a:cubicBezTo>
                    <a:pt x="13775" y="17653"/>
                    <a:pt x="14686" y="17295"/>
                    <a:pt x="15350" y="16583"/>
                  </a:cubicBezTo>
                  <a:lnTo>
                    <a:pt x="17478" y="14304"/>
                  </a:lnTo>
                  <a:cubicBezTo>
                    <a:pt x="18785" y="12936"/>
                    <a:pt x="18724" y="10747"/>
                    <a:pt x="17326" y="9471"/>
                  </a:cubicBezTo>
                  <a:lnTo>
                    <a:pt x="8268" y="930"/>
                  </a:lnTo>
                  <a:cubicBezTo>
                    <a:pt x="7615" y="306"/>
                    <a:pt x="6775" y="1"/>
                    <a:pt x="59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9"/>
            <p:cNvSpPr/>
            <p:nvPr/>
          </p:nvSpPr>
          <p:spPr>
            <a:xfrm>
              <a:off x="819813" y="6893875"/>
              <a:ext cx="469625" cy="441700"/>
            </a:xfrm>
            <a:custGeom>
              <a:avLst/>
              <a:gdLst/>
              <a:ahLst/>
              <a:cxnLst/>
              <a:rect l="l" t="t" r="r" b="b"/>
              <a:pathLst>
                <a:path w="18785" h="17668" extrusionOk="0">
                  <a:moveTo>
                    <a:pt x="5923" y="1"/>
                  </a:moveTo>
                  <a:cubicBezTo>
                    <a:pt x="5010" y="1"/>
                    <a:pt x="4099" y="359"/>
                    <a:pt x="3435" y="1070"/>
                  </a:cubicBezTo>
                  <a:lnTo>
                    <a:pt x="1277" y="3350"/>
                  </a:lnTo>
                  <a:cubicBezTo>
                    <a:pt x="0" y="4718"/>
                    <a:pt x="61" y="6906"/>
                    <a:pt x="1429" y="8183"/>
                  </a:cubicBezTo>
                  <a:lnTo>
                    <a:pt x="10487" y="16724"/>
                  </a:lnTo>
                  <a:cubicBezTo>
                    <a:pt x="11162" y="17355"/>
                    <a:pt x="12014" y="17667"/>
                    <a:pt x="12863" y="17667"/>
                  </a:cubicBezTo>
                  <a:cubicBezTo>
                    <a:pt x="13771" y="17667"/>
                    <a:pt x="14674" y="17309"/>
                    <a:pt x="15350" y="16602"/>
                  </a:cubicBezTo>
                  <a:lnTo>
                    <a:pt x="17478" y="14323"/>
                  </a:lnTo>
                  <a:cubicBezTo>
                    <a:pt x="18785" y="12955"/>
                    <a:pt x="18724" y="10766"/>
                    <a:pt x="17326" y="9459"/>
                  </a:cubicBezTo>
                  <a:lnTo>
                    <a:pt x="8268" y="918"/>
                  </a:lnTo>
                  <a:cubicBezTo>
                    <a:pt x="7611" y="305"/>
                    <a:pt x="6766" y="1"/>
                    <a:pt x="5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9"/>
            <p:cNvSpPr/>
            <p:nvPr/>
          </p:nvSpPr>
          <p:spPr>
            <a:xfrm>
              <a:off x="947463" y="6994325"/>
              <a:ext cx="547150" cy="538775"/>
            </a:xfrm>
            <a:custGeom>
              <a:avLst/>
              <a:gdLst/>
              <a:ahLst/>
              <a:cxnLst/>
              <a:rect l="l" t="t" r="r" b="b"/>
              <a:pathLst>
                <a:path w="21886" h="21551" extrusionOk="0">
                  <a:moveTo>
                    <a:pt x="7843" y="0"/>
                  </a:moveTo>
                  <a:lnTo>
                    <a:pt x="1" y="8298"/>
                  </a:lnTo>
                  <a:lnTo>
                    <a:pt x="14074" y="21551"/>
                  </a:lnTo>
                  <a:lnTo>
                    <a:pt x="21886" y="13253"/>
                  </a:lnTo>
                  <a:lnTo>
                    <a:pt x="78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56" name="Google Shape;656;p19"/>
          <p:cNvGrpSpPr/>
          <p:nvPr/>
        </p:nvGrpSpPr>
        <p:grpSpPr>
          <a:xfrm rot="-3808253">
            <a:off x="-95768" y="4104316"/>
            <a:ext cx="1219616" cy="1566017"/>
            <a:chOff x="-2445555" y="2058860"/>
            <a:chExt cx="1603447" cy="2058867"/>
          </a:xfrm>
        </p:grpSpPr>
        <p:sp>
          <p:nvSpPr>
            <p:cNvPr id="657" name="Google Shape;657;p19"/>
            <p:cNvSpPr/>
            <p:nvPr/>
          </p:nvSpPr>
          <p:spPr>
            <a:xfrm>
              <a:off x="-2445555" y="2058860"/>
              <a:ext cx="1603447" cy="2058867"/>
            </a:xfrm>
            <a:custGeom>
              <a:avLst/>
              <a:gdLst/>
              <a:ahLst/>
              <a:cxnLst/>
              <a:rect l="l" t="t" r="r" b="b"/>
              <a:pathLst>
                <a:path w="33071" h="42464" extrusionOk="0">
                  <a:moveTo>
                    <a:pt x="7873" y="18694"/>
                  </a:moveTo>
                  <a:lnTo>
                    <a:pt x="19058" y="34621"/>
                  </a:lnTo>
                  <a:cubicBezTo>
                    <a:pt x="18633" y="34591"/>
                    <a:pt x="6657" y="33588"/>
                    <a:pt x="6657" y="33588"/>
                  </a:cubicBezTo>
                  <a:lnTo>
                    <a:pt x="7873" y="18694"/>
                  </a:lnTo>
                  <a:close/>
                  <a:moveTo>
                    <a:pt x="3283" y="1"/>
                  </a:moveTo>
                  <a:lnTo>
                    <a:pt x="0" y="39697"/>
                  </a:lnTo>
                  <a:cubicBezTo>
                    <a:pt x="0" y="39697"/>
                    <a:pt x="31794" y="42342"/>
                    <a:pt x="33071" y="42463"/>
                  </a:cubicBezTo>
                  <a:lnTo>
                    <a:pt x="328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9"/>
            <p:cNvSpPr/>
            <p:nvPr/>
          </p:nvSpPr>
          <p:spPr>
            <a:xfrm>
              <a:off x="-2271640" y="2220994"/>
              <a:ext cx="97309" cy="69285"/>
            </a:xfrm>
            <a:custGeom>
              <a:avLst/>
              <a:gdLst/>
              <a:ahLst/>
              <a:cxnLst/>
              <a:rect l="l" t="t" r="r" b="b"/>
              <a:pathLst>
                <a:path w="2007" h="1429" fill="none" extrusionOk="0">
                  <a:moveTo>
                    <a:pt x="0" y="1429"/>
                  </a:moveTo>
                  <a:lnTo>
                    <a:pt x="2006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19"/>
            <p:cNvSpPr/>
            <p:nvPr/>
          </p:nvSpPr>
          <p:spPr>
            <a:xfrm>
              <a:off x="-2184706" y="2319709"/>
              <a:ext cx="79612" cy="54594"/>
            </a:xfrm>
            <a:custGeom>
              <a:avLst/>
              <a:gdLst/>
              <a:ahLst/>
              <a:cxnLst/>
              <a:rect l="l" t="t" r="r" b="b"/>
              <a:pathLst>
                <a:path w="1642" h="1126" fill="none" extrusionOk="0">
                  <a:moveTo>
                    <a:pt x="0" y="1125"/>
                  </a:moveTo>
                  <a:lnTo>
                    <a:pt x="164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19"/>
            <p:cNvSpPr/>
            <p:nvPr/>
          </p:nvSpPr>
          <p:spPr>
            <a:xfrm>
              <a:off x="-2046184" y="2517189"/>
              <a:ext cx="79612" cy="54594"/>
            </a:xfrm>
            <a:custGeom>
              <a:avLst/>
              <a:gdLst/>
              <a:ahLst/>
              <a:cxnLst/>
              <a:rect l="l" t="t" r="r" b="b"/>
              <a:pathLst>
                <a:path w="1642" h="1126" fill="none" extrusionOk="0">
                  <a:moveTo>
                    <a:pt x="1" y="1125"/>
                  </a:moveTo>
                  <a:lnTo>
                    <a:pt x="164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19"/>
            <p:cNvSpPr/>
            <p:nvPr/>
          </p:nvSpPr>
          <p:spPr>
            <a:xfrm>
              <a:off x="-2115470" y="2416970"/>
              <a:ext cx="78158" cy="54594"/>
            </a:xfrm>
            <a:custGeom>
              <a:avLst/>
              <a:gdLst/>
              <a:ahLst/>
              <a:cxnLst/>
              <a:rect l="l" t="t" r="r" b="b"/>
              <a:pathLst>
                <a:path w="1612" h="1126" fill="none" extrusionOk="0">
                  <a:moveTo>
                    <a:pt x="1" y="1125"/>
                  </a:moveTo>
                  <a:lnTo>
                    <a:pt x="161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19"/>
            <p:cNvSpPr/>
            <p:nvPr/>
          </p:nvSpPr>
          <p:spPr>
            <a:xfrm>
              <a:off x="-2004924" y="2604122"/>
              <a:ext cx="98812" cy="67879"/>
            </a:xfrm>
            <a:custGeom>
              <a:avLst/>
              <a:gdLst/>
              <a:ahLst/>
              <a:cxnLst/>
              <a:rect l="l" t="t" r="r" b="b"/>
              <a:pathLst>
                <a:path w="2038" h="1400" fill="none" extrusionOk="0">
                  <a:moveTo>
                    <a:pt x="1" y="1399"/>
                  </a:moveTo>
                  <a:lnTo>
                    <a:pt x="2037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19"/>
            <p:cNvSpPr/>
            <p:nvPr/>
          </p:nvSpPr>
          <p:spPr>
            <a:xfrm>
              <a:off x="-1916487" y="2701432"/>
              <a:ext cx="78158" cy="56049"/>
            </a:xfrm>
            <a:custGeom>
              <a:avLst/>
              <a:gdLst/>
              <a:ahLst/>
              <a:cxnLst/>
              <a:rect l="l" t="t" r="r" b="b"/>
              <a:pathLst>
                <a:path w="1612" h="1156" fill="none" extrusionOk="0">
                  <a:moveTo>
                    <a:pt x="0" y="1155"/>
                  </a:moveTo>
                  <a:lnTo>
                    <a:pt x="1611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19"/>
            <p:cNvSpPr/>
            <p:nvPr/>
          </p:nvSpPr>
          <p:spPr>
            <a:xfrm>
              <a:off x="-1777965" y="2900365"/>
              <a:ext cx="78158" cy="54594"/>
            </a:xfrm>
            <a:custGeom>
              <a:avLst/>
              <a:gdLst/>
              <a:ahLst/>
              <a:cxnLst/>
              <a:rect l="l" t="t" r="r" b="b"/>
              <a:pathLst>
                <a:path w="1612" h="1126" fill="none" extrusionOk="0">
                  <a:moveTo>
                    <a:pt x="1" y="1125"/>
                  </a:moveTo>
                  <a:lnTo>
                    <a:pt x="1612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19"/>
            <p:cNvSpPr/>
            <p:nvPr/>
          </p:nvSpPr>
          <p:spPr>
            <a:xfrm>
              <a:off x="-1848705" y="2800147"/>
              <a:ext cx="79612" cy="54594"/>
            </a:xfrm>
            <a:custGeom>
              <a:avLst/>
              <a:gdLst/>
              <a:ahLst/>
              <a:cxnLst/>
              <a:rect l="l" t="t" r="r" b="b"/>
              <a:pathLst>
                <a:path w="1642" h="1126" fill="none" extrusionOk="0">
                  <a:moveTo>
                    <a:pt x="1" y="1125"/>
                  </a:moveTo>
                  <a:lnTo>
                    <a:pt x="164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19"/>
            <p:cNvSpPr/>
            <p:nvPr/>
          </p:nvSpPr>
          <p:spPr>
            <a:xfrm>
              <a:off x="-1730790" y="2994669"/>
              <a:ext cx="97309" cy="67831"/>
            </a:xfrm>
            <a:custGeom>
              <a:avLst/>
              <a:gdLst/>
              <a:ahLst/>
              <a:cxnLst/>
              <a:rect l="l" t="t" r="r" b="b"/>
              <a:pathLst>
                <a:path w="2007" h="1399" fill="none" extrusionOk="0">
                  <a:moveTo>
                    <a:pt x="0" y="1399"/>
                  </a:moveTo>
                  <a:lnTo>
                    <a:pt x="2006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19"/>
            <p:cNvSpPr/>
            <p:nvPr/>
          </p:nvSpPr>
          <p:spPr>
            <a:xfrm>
              <a:off x="-1643856" y="3091930"/>
              <a:ext cx="78158" cy="56049"/>
            </a:xfrm>
            <a:custGeom>
              <a:avLst/>
              <a:gdLst/>
              <a:ahLst/>
              <a:cxnLst/>
              <a:rect l="l" t="t" r="r" b="b"/>
              <a:pathLst>
                <a:path w="1612" h="1156" fill="none" extrusionOk="0">
                  <a:moveTo>
                    <a:pt x="1" y="1156"/>
                  </a:moveTo>
                  <a:lnTo>
                    <a:pt x="161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19"/>
            <p:cNvSpPr/>
            <p:nvPr/>
          </p:nvSpPr>
          <p:spPr>
            <a:xfrm>
              <a:off x="-1505334" y="3290912"/>
              <a:ext cx="79661" cy="54546"/>
            </a:xfrm>
            <a:custGeom>
              <a:avLst/>
              <a:gdLst/>
              <a:ahLst/>
              <a:cxnLst/>
              <a:rect l="l" t="t" r="r" b="b"/>
              <a:pathLst>
                <a:path w="1643" h="1125" fill="none" extrusionOk="0">
                  <a:moveTo>
                    <a:pt x="1" y="1125"/>
                  </a:moveTo>
                  <a:lnTo>
                    <a:pt x="1642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19"/>
            <p:cNvSpPr/>
            <p:nvPr/>
          </p:nvSpPr>
          <p:spPr>
            <a:xfrm>
              <a:off x="-1574571" y="3189191"/>
              <a:ext cx="78158" cy="56049"/>
            </a:xfrm>
            <a:custGeom>
              <a:avLst/>
              <a:gdLst/>
              <a:ahLst/>
              <a:cxnLst/>
              <a:rect l="l" t="t" r="r" b="b"/>
              <a:pathLst>
                <a:path w="1612" h="1156" fill="none" extrusionOk="0">
                  <a:moveTo>
                    <a:pt x="0" y="1156"/>
                  </a:moveTo>
                  <a:lnTo>
                    <a:pt x="1611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19"/>
            <p:cNvSpPr/>
            <p:nvPr/>
          </p:nvSpPr>
          <p:spPr>
            <a:xfrm>
              <a:off x="-1464074" y="3376391"/>
              <a:ext cx="98812" cy="69285"/>
            </a:xfrm>
            <a:custGeom>
              <a:avLst/>
              <a:gdLst/>
              <a:ahLst/>
              <a:cxnLst/>
              <a:rect l="l" t="t" r="r" b="b"/>
              <a:pathLst>
                <a:path w="2038" h="1429" fill="none" extrusionOk="0">
                  <a:moveTo>
                    <a:pt x="1" y="1429"/>
                  </a:moveTo>
                  <a:lnTo>
                    <a:pt x="2037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19"/>
            <p:cNvSpPr/>
            <p:nvPr/>
          </p:nvSpPr>
          <p:spPr>
            <a:xfrm>
              <a:off x="-1375637" y="3475107"/>
              <a:ext cx="78158" cy="54594"/>
            </a:xfrm>
            <a:custGeom>
              <a:avLst/>
              <a:gdLst/>
              <a:ahLst/>
              <a:cxnLst/>
              <a:rect l="l" t="t" r="r" b="b"/>
              <a:pathLst>
                <a:path w="1612" h="1126" fill="none" extrusionOk="0">
                  <a:moveTo>
                    <a:pt x="1" y="1125"/>
                  </a:moveTo>
                  <a:lnTo>
                    <a:pt x="161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19"/>
            <p:cNvSpPr/>
            <p:nvPr/>
          </p:nvSpPr>
          <p:spPr>
            <a:xfrm>
              <a:off x="-1237115" y="3672586"/>
              <a:ext cx="78158" cy="56049"/>
            </a:xfrm>
            <a:custGeom>
              <a:avLst/>
              <a:gdLst/>
              <a:ahLst/>
              <a:cxnLst/>
              <a:rect l="l" t="t" r="r" b="b"/>
              <a:pathLst>
                <a:path w="1612" h="1156" fill="none" extrusionOk="0">
                  <a:moveTo>
                    <a:pt x="1" y="1156"/>
                  </a:moveTo>
                  <a:lnTo>
                    <a:pt x="161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19"/>
            <p:cNvSpPr/>
            <p:nvPr/>
          </p:nvSpPr>
          <p:spPr>
            <a:xfrm>
              <a:off x="-1307855" y="3572368"/>
              <a:ext cx="78158" cy="54594"/>
            </a:xfrm>
            <a:custGeom>
              <a:avLst/>
              <a:gdLst/>
              <a:ahLst/>
              <a:cxnLst/>
              <a:rect l="l" t="t" r="r" b="b"/>
              <a:pathLst>
                <a:path w="1612" h="1126" fill="none" extrusionOk="0">
                  <a:moveTo>
                    <a:pt x="1" y="1125"/>
                  </a:moveTo>
                  <a:lnTo>
                    <a:pt x="1612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19"/>
            <p:cNvSpPr/>
            <p:nvPr/>
          </p:nvSpPr>
          <p:spPr>
            <a:xfrm>
              <a:off x="-1188485" y="3769847"/>
              <a:ext cx="97309" cy="69334"/>
            </a:xfrm>
            <a:custGeom>
              <a:avLst/>
              <a:gdLst/>
              <a:ahLst/>
              <a:cxnLst/>
              <a:rect l="l" t="t" r="r" b="b"/>
              <a:pathLst>
                <a:path w="2007" h="1430" fill="none" extrusionOk="0">
                  <a:moveTo>
                    <a:pt x="1" y="1429"/>
                  </a:moveTo>
                  <a:lnTo>
                    <a:pt x="2007" y="1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19"/>
            <p:cNvSpPr/>
            <p:nvPr/>
          </p:nvSpPr>
          <p:spPr>
            <a:xfrm>
              <a:off x="-1101503" y="3868611"/>
              <a:ext cx="79612" cy="54546"/>
            </a:xfrm>
            <a:custGeom>
              <a:avLst/>
              <a:gdLst/>
              <a:ahLst/>
              <a:cxnLst/>
              <a:rect l="l" t="t" r="r" b="b"/>
              <a:pathLst>
                <a:path w="1642" h="1125" fill="none" extrusionOk="0">
                  <a:moveTo>
                    <a:pt x="0" y="1125"/>
                  </a:moveTo>
                  <a:lnTo>
                    <a:pt x="1642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19"/>
            <p:cNvSpPr/>
            <p:nvPr/>
          </p:nvSpPr>
          <p:spPr>
            <a:xfrm>
              <a:off x="-1032266" y="3965872"/>
              <a:ext cx="78158" cy="54594"/>
            </a:xfrm>
            <a:custGeom>
              <a:avLst/>
              <a:gdLst/>
              <a:ahLst/>
              <a:cxnLst/>
              <a:rect l="l" t="t" r="r" b="b"/>
              <a:pathLst>
                <a:path w="1612" h="1126" fill="none" extrusionOk="0">
                  <a:moveTo>
                    <a:pt x="1" y="1125"/>
                  </a:moveTo>
                  <a:lnTo>
                    <a:pt x="1612" y="0"/>
                  </a:lnTo>
                </a:path>
              </a:pathLst>
            </a:custGeom>
            <a:noFill/>
            <a:ln w="129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7835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21"/>
          <p:cNvSpPr/>
          <p:nvPr/>
        </p:nvSpPr>
        <p:spPr>
          <a:xfrm flipH="1">
            <a:off x="2863387" y="-261739"/>
            <a:ext cx="4441088" cy="1805137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8" name="Google Shape;708;p21"/>
          <p:cNvSpPr/>
          <p:nvPr/>
        </p:nvSpPr>
        <p:spPr>
          <a:xfrm flipH="1">
            <a:off x="9589942" y="2528067"/>
            <a:ext cx="3701921" cy="34423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9" name="Google Shape;709;p21"/>
          <p:cNvSpPr/>
          <p:nvPr/>
        </p:nvSpPr>
        <p:spPr>
          <a:xfrm flipH="1">
            <a:off x="-748700" y="1792285"/>
            <a:ext cx="4406011" cy="2345984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0" name="Google Shape;710;p21"/>
          <p:cNvGrpSpPr/>
          <p:nvPr/>
        </p:nvGrpSpPr>
        <p:grpSpPr>
          <a:xfrm rot="5948545" flipH="1">
            <a:off x="8532892" y="-418813"/>
            <a:ext cx="2537867" cy="1847695"/>
            <a:chOff x="6001425" y="5588275"/>
            <a:chExt cx="1332875" cy="970400"/>
          </a:xfrm>
        </p:grpSpPr>
        <p:sp>
          <p:nvSpPr>
            <p:cNvPr id="711" name="Google Shape;711;p21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1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1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1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1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1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1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1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1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1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1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1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1"/>
          <p:cNvGrpSpPr/>
          <p:nvPr/>
        </p:nvGrpSpPr>
        <p:grpSpPr>
          <a:xfrm flipH="1">
            <a:off x="23347" y="4973601"/>
            <a:ext cx="2300888" cy="1964031"/>
            <a:chOff x="-2034625" y="5750713"/>
            <a:chExt cx="906575" cy="773850"/>
          </a:xfrm>
        </p:grpSpPr>
        <p:sp>
          <p:nvSpPr>
            <p:cNvPr id="724" name="Google Shape;724;p21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1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1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1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21"/>
          <p:cNvSpPr/>
          <p:nvPr/>
        </p:nvSpPr>
        <p:spPr>
          <a:xfrm rot="1136787" flipH="1">
            <a:off x="6775136" y="516009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21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21"/>
          <p:cNvSpPr txBox="1">
            <a:spLocks noGrp="1"/>
          </p:cNvSpPr>
          <p:nvPr>
            <p:ph type="title"/>
          </p:nvPr>
        </p:nvSpPr>
        <p:spPr>
          <a:xfrm flipH="1">
            <a:off x="960900" y="2232617"/>
            <a:ext cx="6633600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1" name="Google Shape;731;p2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32" name="Google Shape;732;p21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683500" y="2232633"/>
            <a:ext cx="3547600" cy="234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33" name="Google Shape;733;p21"/>
          <p:cNvSpPr txBox="1">
            <a:spLocks noGrp="1"/>
          </p:cNvSpPr>
          <p:nvPr>
            <p:ph type="subTitle" idx="1"/>
          </p:nvPr>
        </p:nvSpPr>
        <p:spPr>
          <a:xfrm flipH="1">
            <a:off x="960900" y="3105417"/>
            <a:ext cx="6633600" cy="14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7A543B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4" name="Google Shape;734;p21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1563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23"/>
          <p:cNvSpPr/>
          <p:nvPr/>
        </p:nvSpPr>
        <p:spPr>
          <a:xfrm rot="-1136826">
            <a:off x="7342951" y="5333874"/>
            <a:ext cx="2537659" cy="259280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23"/>
          <p:cNvSpPr/>
          <p:nvPr/>
        </p:nvSpPr>
        <p:spPr>
          <a:xfrm rot="10800000">
            <a:off x="-45301" y="3924357"/>
            <a:ext cx="4909901" cy="2946345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7" name="Google Shape;767;p23"/>
          <p:cNvGrpSpPr/>
          <p:nvPr/>
        </p:nvGrpSpPr>
        <p:grpSpPr>
          <a:xfrm rot="9974066">
            <a:off x="-475089" y="-633821"/>
            <a:ext cx="4552895" cy="3314736"/>
            <a:chOff x="6001425" y="5588275"/>
            <a:chExt cx="1332875" cy="970400"/>
          </a:xfrm>
        </p:grpSpPr>
        <p:sp>
          <p:nvSpPr>
            <p:cNvPr id="768" name="Google Shape;768;p23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3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3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3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3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3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3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3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3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3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3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0" name="Google Shape;780;p23"/>
          <p:cNvSpPr/>
          <p:nvPr/>
        </p:nvSpPr>
        <p:spPr>
          <a:xfrm>
            <a:off x="7671850" y="-161034"/>
            <a:ext cx="4708717" cy="2825619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23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2" name="Google Shape;782;p23"/>
          <p:cNvSpPr txBox="1">
            <a:spLocks noGrp="1"/>
          </p:cNvSpPr>
          <p:nvPr>
            <p:ph type="title"/>
          </p:nvPr>
        </p:nvSpPr>
        <p:spPr>
          <a:xfrm>
            <a:off x="3263800" y="3020233"/>
            <a:ext cx="566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3" name="Google Shape;783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84" name="Google Shape;784;p23"/>
          <p:cNvSpPr txBox="1">
            <a:spLocks noGrp="1"/>
          </p:cNvSpPr>
          <p:nvPr>
            <p:ph type="title" idx="2" hasCustomPrompt="1"/>
          </p:nvPr>
        </p:nvSpPr>
        <p:spPr>
          <a:xfrm>
            <a:off x="4127400" y="1250233"/>
            <a:ext cx="3937200" cy="17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5" name="Google Shape;785;p23"/>
          <p:cNvSpPr txBox="1">
            <a:spLocks noGrp="1"/>
          </p:cNvSpPr>
          <p:nvPr>
            <p:ph type="subTitle" idx="1"/>
          </p:nvPr>
        </p:nvSpPr>
        <p:spPr>
          <a:xfrm>
            <a:off x="1797000" y="4138251"/>
            <a:ext cx="8598000" cy="14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7A54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86" name="Google Shape;786;p23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87" name="Google Shape;787;p23"/>
          <p:cNvGrpSpPr/>
          <p:nvPr/>
        </p:nvGrpSpPr>
        <p:grpSpPr>
          <a:xfrm rot="-1361069">
            <a:off x="10441420" y="2555081"/>
            <a:ext cx="2770104" cy="2364553"/>
            <a:chOff x="-2034625" y="5750713"/>
            <a:chExt cx="906575" cy="773850"/>
          </a:xfrm>
        </p:grpSpPr>
        <p:sp>
          <p:nvSpPr>
            <p:cNvPr id="788" name="Google Shape;788;p23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3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3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669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25"/>
          <p:cNvSpPr/>
          <p:nvPr/>
        </p:nvSpPr>
        <p:spPr>
          <a:xfrm rot="10800000" flipH="1">
            <a:off x="6827612" y="3686947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51" name="Google Shape;851;p25"/>
          <p:cNvGrpSpPr/>
          <p:nvPr/>
        </p:nvGrpSpPr>
        <p:grpSpPr>
          <a:xfrm rot="956512">
            <a:off x="10527643" y="-271869"/>
            <a:ext cx="2157333" cy="1841495"/>
            <a:chOff x="-2034625" y="5750713"/>
            <a:chExt cx="906575" cy="773850"/>
          </a:xfrm>
        </p:grpSpPr>
        <p:sp>
          <p:nvSpPr>
            <p:cNvPr id="852" name="Google Shape;852;p25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5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5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5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56" name="Google Shape;856;p25"/>
          <p:cNvSpPr/>
          <p:nvPr/>
        </p:nvSpPr>
        <p:spPr>
          <a:xfrm flipH="1">
            <a:off x="-55788" y="-8754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25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25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25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25"/>
          <p:cNvSpPr/>
          <p:nvPr/>
        </p:nvSpPr>
        <p:spPr>
          <a:xfrm rot="-1143860" flipH="1">
            <a:off x="-814419" y="3541721"/>
            <a:ext cx="2447393" cy="2500579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1" name="Google Shape;861;p25"/>
          <p:cNvGrpSpPr/>
          <p:nvPr/>
        </p:nvGrpSpPr>
        <p:grpSpPr>
          <a:xfrm rot="-3018574" flipH="1">
            <a:off x="3516835" y="5475582"/>
            <a:ext cx="1294484" cy="2255620"/>
            <a:chOff x="1148625" y="5541750"/>
            <a:chExt cx="651225" cy="1134750"/>
          </a:xfrm>
        </p:grpSpPr>
        <p:sp>
          <p:nvSpPr>
            <p:cNvPr id="862" name="Google Shape;862;p25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5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5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5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5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5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5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5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5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25"/>
          <p:cNvGrpSpPr/>
          <p:nvPr/>
        </p:nvGrpSpPr>
        <p:grpSpPr>
          <a:xfrm rot="5243950">
            <a:off x="6656917" y="-1076147"/>
            <a:ext cx="1637713" cy="2428307"/>
            <a:chOff x="9375" y="7336275"/>
            <a:chExt cx="818450" cy="1213550"/>
          </a:xfrm>
        </p:grpSpPr>
        <p:sp>
          <p:nvSpPr>
            <p:cNvPr id="872" name="Google Shape;872;p25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5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5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5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5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5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5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5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5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62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/>
          <p:nvPr/>
        </p:nvSpPr>
        <p:spPr>
          <a:xfrm rot="10800000">
            <a:off x="-4542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>
            <a:off x="6837980" y="-443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 txBox="1">
            <a:spLocks noGrp="1"/>
          </p:cNvSpPr>
          <p:nvPr>
            <p:ph type="title"/>
          </p:nvPr>
        </p:nvSpPr>
        <p:spPr>
          <a:xfrm>
            <a:off x="3263800" y="2664633"/>
            <a:ext cx="5664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6" name="Google Shape;76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 idx="2" hasCustomPrompt="1"/>
          </p:nvPr>
        </p:nvSpPr>
        <p:spPr>
          <a:xfrm>
            <a:off x="4127400" y="894633"/>
            <a:ext cx="3937200" cy="17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78" name="Google Shape;78;p3"/>
          <p:cNvSpPr txBox="1">
            <a:spLocks noGrp="1"/>
          </p:cNvSpPr>
          <p:nvPr>
            <p:ph type="subTitle" idx="1"/>
          </p:nvPr>
        </p:nvSpPr>
        <p:spPr>
          <a:xfrm>
            <a:off x="1797000" y="4138251"/>
            <a:ext cx="8598000" cy="14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7A54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79" name="Google Shape;79;p3"/>
          <p:cNvGrpSpPr/>
          <p:nvPr/>
        </p:nvGrpSpPr>
        <p:grpSpPr>
          <a:xfrm>
            <a:off x="-233591" y="164306"/>
            <a:ext cx="1208787" cy="1964013"/>
            <a:chOff x="-189975" y="5818763"/>
            <a:chExt cx="713850" cy="1159850"/>
          </a:xfrm>
        </p:grpSpPr>
        <p:sp>
          <p:nvSpPr>
            <p:cNvPr id="80" name="Google Shape;80;p3"/>
            <p:cNvSpPr/>
            <p:nvPr/>
          </p:nvSpPr>
          <p:spPr>
            <a:xfrm>
              <a:off x="-189975" y="5818763"/>
              <a:ext cx="713850" cy="1156100"/>
            </a:xfrm>
            <a:custGeom>
              <a:avLst/>
              <a:gdLst/>
              <a:ahLst/>
              <a:cxnLst/>
              <a:rect l="l" t="t" r="r" b="b"/>
              <a:pathLst>
                <a:path w="28554" h="46244" extrusionOk="0">
                  <a:moveTo>
                    <a:pt x="11864" y="13599"/>
                  </a:moveTo>
                  <a:cubicBezTo>
                    <a:pt x="11873" y="13599"/>
                    <a:pt x="11883" y="13609"/>
                    <a:pt x="11891" y="13638"/>
                  </a:cubicBezTo>
                  <a:lnTo>
                    <a:pt x="11891" y="13638"/>
                  </a:lnTo>
                  <a:cubicBezTo>
                    <a:pt x="11883" y="13624"/>
                    <a:pt x="11868" y="13614"/>
                    <a:pt x="11851" y="13606"/>
                  </a:cubicBezTo>
                  <a:lnTo>
                    <a:pt x="11851" y="13606"/>
                  </a:lnTo>
                  <a:cubicBezTo>
                    <a:pt x="11855" y="13602"/>
                    <a:pt x="11859" y="13599"/>
                    <a:pt x="11864" y="13599"/>
                  </a:cubicBezTo>
                  <a:close/>
                  <a:moveTo>
                    <a:pt x="11874" y="13623"/>
                  </a:moveTo>
                  <a:cubicBezTo>
                    <a:pt x="11880" y="13623"/>
                    <a:pt x="11878" y="13625"/>
                    <a:pt x="11866" y="13631"/>
                  </a:cubicBezTo>
                  <a:cubicBezTo>
                    <a:pt x="11857" y="13640"/>
                    <a:pt x="11851" y="13644"/>
                    <a:pt x="11846" y="13644"/>
                  </a:cubicBezTo>
                  <a:cubicBezTo>
                    <a:pt x="11841" y="13644"/>
                    <a:pt x="11839" y="13637"/>
                    <a:pt x="11841" y="13628"/>
                  </a:cubicBezTo>
                  <a:lnTo>
                    <a:pt x="11841" y="13628"/>
                  </a:lnTo>
                  <a:cubicBezTo>
                    <a:pt x="11856" y="13625"/>
                    <a:pt x="11868" y="13623"/>
                    <a:pt x="11874" y="13623"/>
                  </a:cubicBezTo>
                  <a:close/>
                  <a:moveTo>
                    <a:pt x="11624" y="13713"/>
                  </a:moveTo>
                  <a:lnTo>
                    <a:pt x="11624" y="13713"/>
                  </a:lnTo>
                  <a:cubicBezTo>
                    <a:pt x="11624" y="13716"/>
                    <a:pt x="11623" y="13719"/>
                    <a:pt x="11623" y="13722"/>
                  </a:cubicBezTo>
                  <a:cubicBezTo>
                    <a:pt x="11623" y="13731"/>
                    <a:pt x="11620" y="13735"/>
                    <a:pt x="11618" y="13735"/>
                  </a:cubicBezTo>
                  <a:cubicBezTo>
                    <a:pt x="11615" y="13735"/>
                    <a:pt x="11613" y="13725"/>
                    <a:pt x="11624" y="13713"/>
                  </a:cubicBezTo>
                  <a:close/>
                  <a:moveTo>
                    <a:pt x="19131" y="15592"/>
                  </a:moveTo>
                  <a:cubicBezTo>
                    <a:pt x="19131" y="15601"/>
                    <a:pt x="19131" y="15607"/>
                    <a:pt x="19131" y="15607"/>
                  </a:cubicBezTo>
                  <a:cubicBezTo>
                    <a:pt x="19114" y="15607"/>
                    <a:pt x="19116" y="15607"/>
                    <a:pt x="19131" y="15592"/>
                  </a:cubicBezTo>
                  <a:close/>
                  <a:moveTo>
                    <a:pt x="3507" y="16488"/>
                  </a:moveTo>
                  <a:lnTo>
                    <a:pt x="3507" y="16488"/>
                  </a:lnTo>
                  <a:cubicBezTo>
                    <a:pt x="3507" y="16488"/>
                    <a:pt x="3508" y="16488"/>
                    <a:pt x="3508" y="16488"/>
                  </a:cubicBezTo>
                  <a:lnTo>
                    <a:pt x="3508" y="16488"/>
                  </a:lnTo>
                  <a:cubicBezTo>
                    <a:pt x="3503" y="16493"/>
                    <a:pt x="3493" y="16502"/>
                    <a:pt x="3477" y="16519"/>
                  </a:cubicBezTo>
                  <a:cubicBezTo>
                    <a:pt x="3490" y="16506"/>
                    <a:pt x="3500" y="16496"/>
                    <a:pt x="3507" y="16488"/>
                  </a:cubicBezTo>
                  <a:close/>
                  <a:moveTo>
                    <a:pt x="20970" y="0"/>
                  </a:moveTo>
                  <a:cubicBezTo>
                    <a:pt x="20873" y="0"/>
                    <a:pt x="20777" y="5"/>
                    <a:pt x="20681" y="14"/>
                  </a:cubicBezTo>
                  <a:cubicBezTo>
                    <a:pt x="18401" y="257"/>
                    <a:pt x="17976" y="3023"/>
                    <a:pt x="17672" y="4847"/>
                  </a:cubicBezTo>
                  <a:cubicBezTo>
                    <a:pt x="17520" y="5850"/>
                    <a:pt x="17429" y="6944"/>
                    <a:pt x="17034" y="7917"/>
                  </a:cubicBezTo>
                  <a:cubicBezTo>
                    <a:pt x="16912" y="8221"/>
                    <a:pt x="16760" y="8494"/>
                    <a:pt x="16547" y="8616"/>
                  </a:cubicBezTo>
                  <a:cubicBezTo>
                    <a:pt x="16467" y="8648"/>
                    <a:pt x="16345" y="8688"/>
                    <a:pt x="16220" y="8688"/>
                  </a:cubicBezTo>
                  <a:cubicBezTo>
                    <a:pt x="16109" y="8688"/>
                    <a:pt x="15995" y="8656"/>
                    <a:pt x="15909" y="8555"/>
                  </a:cubicBezTo>
                  <a:cubicBezTo>
                    <a:pt x="15575" y="8190"/>
                    <a:pt x="15575" y="7491"/>
                    <a:pt x="15575" y="7066"/>
                  </a:cubicBezTo>
                  <a:cubicBezTo>
                    <a:pt x="15544" y="6367"/>
                    <a:pt x="15575" y="5668"/>
                    <a:pt x="15575" y="4968"/>
                  </a:cubicBezTo>
                  <a:cubicBezTo>
                    <a:pt x="15575" y="4452"/>
                    <a:pt x="15575" y="3874"/>
                    <a:pt x="15423" y="3357"/>
                  </a:cubicBezTo>
                  <a:cubicBezTo>
                    <a:pt x="15210" y="2750"/>
                    <a:pt x="14541" y="2172"/>
                    <a:pt x="13933" y="1959"/>
                  </a:cubicBezTo>
                  <a:cubicBezTo>
                    <a:pt x="13729" y="1885"/>
                    <a:pt x="13531" y="1851"/>
                    <a:pt x="13342" y="1851"/>
                  </a:cubicBezTo>
                  <a:cubicBezTo>
                    <a:pt x="12293" y="1851"/>
                    <a:pt x="11488" y="2891"/>
                    <a:pt x="11076" y="3844"/>
                  </a:cubicBezTo>
                  <a:cubicBezTo>
                    <a:pt x="10681" y="4786"/>
                    <a:pt x="10650" y="5668"/>
                    <a:pt x="10802" y="6640"/>
                  </a:cubicBezTo>
                  <a:cubicBezTo>
                    <a:pt x="11167" y="8677"/>
                    <a:pt x="11653" y="10744"/>
                    <a:pt x="11684" y="12841"/>
                  </a:cubicBezTo>
                  <a:cubicBezTo>
                    <a:pt x="11684" y="13083"/>
                    <a:pt x="11671" y="13271"/>
                    <a:pt x="11653" y="13451"/>
                  </a:cubicBezTo>
                  <a:lnTo>
                    <a:pt x="11653" y="13451"/>
                  </a:lnTo>
                  <a:cubicBezTo>
                    <a:pt x="10962" y="12736"/>
                    <a:pt x="10761" y="11814"/>
                    <a:pt x="10559" y="10865"/>
                  </a:cubicBezTo>
                  <a:cubicBezTo>
                    <a:pt x="10346" y="9862"/>
                    <a:pt x="10103" y="8403"/>
                    <a:pt x="8979" y="8069"/>
                  </a:cubicBezTo>
                  <a:cubicBezTo>
                    <a:pt x="8825" y="8023"/>
                    <a:pt x="8663" y="8002"/>
                    <a:pt x="8500" y="8002"/>
                  </a:cubicBezTo>
                  <a:cubicBezTo>
                    <a:pt x="8017" y="8002"/>
                    <a:pt x="7518" y="8184"/>
                    <a:pt x="7155" y="8434"/>
                  </a:cubicBezTo>
                  <a:cubicBezTo>
                    <a:pt x="6577" y="8889"/>
                    <a:pt x="6304" y="9558"/>
                    <a:pt x="6243" y="10288"/>
                  </a:cubicBezTo>
                  <a:cubicBezTo>
                    <a:pt x="6152" y="11048"/>
                    <a:pt x="6304" y="11838"/>
                    <a:pt x="6456" y="12598"/>
                  </a:cubicBezTo>
                  <a:cubicBezTo>
                    <a:pt x="6608" y="13266"/>
                    <a:pt x="6729" y="13935"/>
                    <a:pt x="6881" y="14604"/>
                  </a:cubicBezTo>
                  <a:cubicBezTo>
                    <a:pt x="7277" y="16306"/>
                    <a:pt x="7854" y="18069"/>
                    <a:pt x="7793" y="19832"/>
                  </a:cubicBezTo>
                  <a:cubicBezTo>
                    <a:pt x="7793" y="20452"/>
                    <a:pt x="7662" y="21034"/>
                    <a:pt x="7386" y="21550"/>
                  </a:cubicBezTo>
                  <a:lnTo>
                    <a:pt x="7386" y="21550"/>
                  </a:lnTo>
                  <a:cubicBezTo>
                    <a:pt x="7332" y="21494"/>
                    <a:pt x="7283" y="21438"/>
                    <a:pt x="7246" y="21382"/>
                  </a:cubicBezTo>
                  <a:cubicBezTo>
                    <a:pt x="7033" y="21078"/>
                    <a:pt x="6851" y="20744"/>
                    <a:pt x="6669" y="20409"/>
                  </a:cubicBezTo>
                  <a:cubicBezTo>
                    <a:pt x="6273" y="19619"/>
                    <a:pt x="5939" y="18798"/>
                    <a:pt x="5574" y="18008"/>
                  </a:cubicBezTo>
                  <a:cubicBezTo>
                    <a:pt x="5247" y="17329"/>
                    <a:pt x="4484" y="15527"/>
                    <a:pt x="3524" y="15527"/>
                  </a:cubicBezTo>
                  <a:cubicBezTo>
                    <a:pt x="3324" y="15527"/>
                    <a:pt x="3115" y="15606"/>
                    <a:pt x="2900" y="15789"/>
                  </a:cubicBezTo>
                  <a:cubicBezTo>
                    <a:pt x="2231" y="16336"/>
                    <a:pt x="2018" y="17370"/>
                    <a:pt x="1988" y="18160"/>
                  </a:cubicBezTo>
                  <a:cubicBezTo>
                    <a:pt x="1927" y="19498"/>
                    <a:pt x="2170" y="20835"/>
                    <a:pt x="2444" y="22142"/>
                  </a:cubicBezTo>
                  <a:cubicBezTo>
                    <a:pt x="2717" y="23419"/>
                    <a:pt x="3052" y="24665"/>
                    <a:pt x="3234" y="25972"/>
                  </a:cubicBezTo>
                  <a:cubicBezTo>
                    <a:pt x="3538" y="27826"/>
                    <a:pt x="3568" y="29741"/>
                    <a:pt x="3447" y="31625"/>
                  </a:cubicBezTo>
                  <a:cubicBezTo>
                    <a:pt x="3325" y="33753"/>
                    <a:pt x="2991" y="35820"/>
                    <a:pt x="2200" y="37826"/>
                  </a:cubicBezTo>
                  <a:cubicBezTo>
                    <a:pt x="1471" y="39650"/>
                    <a:pt x="529" y="41413"/>
                    <a:pt x="73" y="43358"/>
                  </a:cubicBezTo>
                  <a:cubicBezTo>
                    <a:pt x="0" y="43721"/>
                    <a:pt x="295" y="43953"/>
                    <a:pt x="571" y="43953"/>
                  </a:cubicBezTo>
                  <a:cubicBezTo>
                    <a:pt x="758" y="43953"/>
                    <a:pt x="936" y="43847"/>
                    <a:pt x="985" y="43601"/>
                  </a:cubicBezTo>
                  <a:cubicBezTo>
                    <a:pt x="1380" y="41960"/>
                    <a:pt x="2109" y="40410"/>
                    <a:pt x="2778" y="38860"/>
                  </a:cubicBezTo>
                  <a:cubicBezTo>
                    <a:pt x="3112" y="38100"/>
                    <a:pt x="3416" y="37309"/>
                    <a:pt x="3659" y="36519"/>
                  </a:cubicBezTo>
                  <a:cubicBezTo>
                    <a:pt x="3933" y="35638"/>
                    <a:pt x="4055" y="34756"/>
                    <a:pt x="4176" y="33875"/>
                  </a:cubicBezTo>
                  <a:cubicBezTo>
                    <a:pt x="4632" y="30592"/>
                    <a:pt x="4541" y="27279"/>
                    <a:pt x="3842" y="24057"/>
                  </a:cubicBezTo>
                  <a:cubicBezTo>
                    <a:pt x="3538" y="22750"/>
                    <a:pt x="3234" y="21412"/>
                    <a:pt x="3052" y="20075"/>
                  </a:cubicBezTo>
                  <a:cubicBezTo>
                    <a:pt x="2900" y="19072"/>
                    <a:pt x="2748" y="17856"/>
                    <a:pt x="3234" y="16914"/>
                  </a:cubicBezTo>
                  <a:cubicBezTo>
                    <a:pt x="3295" y="16792"/>
                    <a:pt x="3386" y="16610"/>
                    <a:pt x="3447" y="16580"/>
                  </a:cubicBezTo>
                  <a:cubicBezTo>
                    <a:pt x="3447" y="16560"/>
                    <a:pt x="3496" y="16504"/>
                    <a:pt x="3508" y="16489"/>
                  </a:cubicBezTo>
                  <a:lnTo>
                    <a:pt x="3508" y="16489"/>
                  </a:lnTo>
                  <a:cubicBezTo>
                    <a:pt x="3514" y="16495"/>
                    <a:pt x="3523" y="16504"/>
                    <a:pt x="3538" y="16519"/>
                  </a:cubicBezTo>
                  <a:cubicBezTo>
                    <a:pt x="3629" y="16549"/>
                    <a:pt x="3629" y="16580"/>
                    <a:pt x="3751" y="16701"/>
                  </a:cubicBezTo>
                  <a:cubicBezTo>
                    <a:pt x="4176" y="17157"/>
                    <a:pt x="4480" y="17917"/>
                    <a:pt x="4754" y="18525"/>
                  </a:cubicBezTo>
                  <a:cubicBezTo>
                    <a:pt x="5149" y="19406"/>
                    <a:pt x="5514" y="20288"/>
                    <a:pt x="5969" y="21139"/>
                  </a:cubicBezTo>
                  <a:cubicBezTo>
                    <a:pt x="6304" y="21716"/>
                    <a:pt x="6699" y="22476"/>
                    <a:pt x="7398" y="22659"/>
                  </a:cubicBezTo>
                  <a:cubicBezTo>
                    <a:pt x="7448" y="22680"/>
                    <a:pt x="7496" y="22690"/>
                    <a:pt x="7542" y="22690"/>
                  </a:cubicBezTo>
                  <a:cubicBezTo>
                    <a:pt x="7693" y="22690"/>
                    <a:pt x="7822" y="22586"/>
                    <a:pt x="7915" y="22446"/>
                  </a:cubicBezTo>
                  <a:cubicBezTo>
                    <a:pt x="8948" y="21139"/>
                    <a:pt x="8827" y="19346"/>
                    <a:pt x="8584" y="17795"/>
                  </a:cubicBezTo>
                  <a:cubicBezTo>
                    <a:pt x="8310" y="16154"/>
                    <a:pt x="7824" y="14573"/>
                    <a:pt x="7520" y="12962"/>
                  </a:cubicBezTo>
                  <a:cubicBezTo>
                    <a:pt x="7307" y="11899"/>
                    <a:pt x="6577" y="9862"/>
                    <a:pt x="7824" y="9163"/>
                  </a:cubicBezTo>
                  <a:cubicBezTo>
                    <a:pt x="8015" y="9035"/>
                    <a:pt x="8248" y="8950"/>
                    <a:pt x="8471" y="8950"/>
                  </a:cubicBezTo>
                  <a:cubicBezTo>
                    <a:pt x="8672" y="8950"/>
                    <a:pt x="8865" y="9020"/>
                    <a:pt x="9009" y="9193"/>
                  </a:cubicBezTo>
                  <a:cubicBezTo>
                    <a:pt x="9313" y="9589"/>
                    <a:pt x="9435" y="10136"/>
                    <a:pt x="9526" y="10622"/>
                  </a:cubicBezTo>
                  <a:cubicBezTo>
                    <a:pt x="9799" y="11747"/>
                    <a:pt x="9951" y="12780"/>
                    <a:pt x="10650" y="13722"/>
                  </a:cubicBezTo>
                  <a:cubicBezTo>
                    <a:pt x="10911" y="14070"/>
                    <a:pt x="11390" y="14589"/>
                    <a:pt x="11853" y="14589"/>
                  </a:cubicBezTo>
                  <a:cubicBezTo>
                    <a:pt x="12037" y="14589"/>
                    <a:pt x="12219" y="14507"/>
                    <a:pt x="12383" y="14300"/>
                  </a:cubicBezTo>
                  <a:cubicBezTo>
                    <a:pt x="12778" y="13753"/>
                    <a:pt x="12657" y="12780"/>
                    <a:pt x="12596" y="12142"/>
                  </a:cubicBezTo>
                  <a:cubicBezTo>
                    <a:pt x="12505" y="11048"/>
                    <a:pt x="12322" y="9923"/>
                    <a:pt x="12140" y="8829"/>
                  </a:cubicBezTo>
                  <a:cubicBezTo>
                    <a:pt x="11988" y="7917"/>
                    <a:pt x="11836" y="7005"/>
                    <a:pt x="11684" y="6093"/>
                  </a:cubicBezTo>
                  <a:cubicBezTo>
                    <a:pt x="11684" y="6032"/>
                    <a:pt x="11653" y="5971"/>
                    <a:pt x="11653" y="5880"/>
                  </a:cubicBezTo>
                  <a:cubicBezTo>
                    <a:pt x="11653" y="5860"/>
                    <a:pt x="11653" y="5837"/>
                    <a:pt x="11653" y="5820"/>
                  </a:cubicBezTo>
                  <a:cubicBezTo>
                    <a:pt x="11623" y="5576"/>
                    <a:pt x="11653" y="5333"/>
                    <a:pt x="11684" y="5060"/>
                  </a:cubicBezTo>
                  <a:cubicBezTo>
                    <a:pt x="11805" y="4452"/>
                    <a:pt x="12049" y="3844"/>
                    <a:pt x="12444" y="3357"/>
                  </a:cubicBezTo>
                  <a:cubicBezTo>
                    <a:pt x="12685" y="3050"/>
                    <a:pt x="12990" y="2822"/>
                    <a:pt x="13335" y="2822"/>
                  </a:cubicBezTo>
                  <a:cubicBezTo>
                    <a:pt x="13468" y="2822"/>
                    <a:pt x="13607" y="2856"/>
                    <a:pt x="13751" y="2932"/>
                  </a:cubicBezTo>
                  <a:cubicBezTo>
                    <a:pt x="14268" y="3175"/>
                    <a:pt x="14541" y="3570"/>
                    <a:pt x="14602" y="4117"/>
                  </a:cubicBezTo>
                  <a:cubicBezTo>
                    <a:pt x="14723" y="5364"/>
                    <a:pt x="14511" y="6640"/>
                    <a:pt x="14693" y="7886"/>
                  </a:cubicBezTo>
                  <a:cubicBezTo>
                    <a:pt x="14828" y="8748"/>
                    <a:pt x="15297" y="9634"/>
                    <a:pt x="16206" y="9634"/>
                  </a:cubicBezTo>
                  <a:cubicBezTo>
                    <a:pt x="16322" y="9634"/>
                    <a:pt x="16446" y="9620"/>
                    <a:pt x="16578" y="9589"/>
                  </a:cubicBezTo>
                  <a:cubicBezTo>
                    <a:pt x="17429" y="9437"/>
                    <a:pt x="17824" y="8616"/>
                    <a:pt x="18067" y="7856"/>
                  </a:cubicBezTo>
                  <a:cubicBezTo>
                    <a:pt x="18371" y="6853"/>
                    <a:pt x="18493" y="5789"/>
                    <a:pt x="18645" y="4756"/>
                  </a:cubicBezTo>
                  <a:cubicBezTo>
                    <a:pt x="18827" y="3783"/>
                    <a:pt x="18979" y="2689"/>
                    <a:pt x="19526" y="1807"/>
                  </a:cubicBezTo>
                  <a:cubicBezTo>
                    <a:pt x="19847" y="1256"/>
                    <a:pt x="20394" y="948"/>
                    <a:pt x="20996" y="948"/>
                  </a:cubicBezTo>
                  <a:cubicBezTo>
                    <a:pt x="21191" y="948"/>
                    <a:pt x="21392" y="980"/>
                    <a:pt x="21593" y="1047"/>
                  </a:cubicBezTo>
                  <a:cubicBezTo>
                    <a:pt x="22353" y="1291"/>
                    <a:pt x="22292" y="2111"/>
                    <a:pt x="22140" y="2841"/>
                  </a:cubicBezTo>
                  <a:cubicBezTo>
                    <a:pt x="21684" y="5090"/>
                    <a:pt x="20316" y="7005"/>
                    <a:pt x="19556" y="9163"/>
                  </a:cubicBezTo>
                  <a:cubicBezTo>
                    <a:pt x="19465" y="9497"/>
                    <a:pt x="19344" y="9862"/>
                    <a:pt x="19374" y="10196"/>
                  </a:cubicBezTo>
                  <a:cubicBezTo>
                    <a:pt x="19374" y="10409"/>
                    <a:pt x="19496" y="10622"/>
                    <a:pt x="19708" y="10683"/>
                  </a:cubicBezTo>
                  <a:cubicBezTo>
                    <a:pt x="19914" y="10724"/>
                    <a:pt x="20114" y="10743"/>
                    <a:pt x="20311" y="10743"/>
                  </a:cubicBezTo>
                  <a:cubicBezTo>
                    <a:pt x="20988" y="10743"/>
                    <a:pt x="21619" y="10513"/>
                    <a:pt x="22231" y="10136"/>
                  </a:cubicBezTo>
                  <a:cubicBezTo>
                    <a:pt x="22991" y="9649"/>
                    <a:pt x="23690" y="8981"/>
                    <a:pt x="24572" y="8737"/>
                  </a:cubicBezTo>
                  <a:cubicBezTo>
                    <a:pt x="24859" y="8662"/>
                    <a:pt x="25198" y="8608"/>
                    <a:pt x="25536" y="8608"/>
                  </a:cubicBezTo>
                  <a:cubicBezTo>
                    <a:pt x="26019" y="8608"/>
                    <a:pt x="26499" y="8719"/>
                    <a:pt x="26821" y="9041"/>
                  </a:cubicBezTo>
                  <a:cubicBezTo>
                    <a:pt x="27246" y="9467"/>
                    <a:pt x="27155" y="10075"/>
                    <a:pt x="26851" y="10531"/>
                  </a:cubicBezTo>
                  <a:cubicBezTo>
                    <a:pt x="26243" y="11564"/>
                    <a:pt x="25301" y="11807"/>
                    <a:pt x="24328" y="12172"/>
                  </a:cubicBezTo>
                  <a:cubicBezTo>
                    <a:pt x="23204" y="12598"/>
                    <a:pt x="22079" y="13023"/>
                    <a:pt x="20985" y="13479"/>
                  </a:cubicBezTo>
                  <a:cubicBezTo>
                    <a:pt x="20134" y="13844"/>
                    <a:pt x="19131" y="14209"/>
                    <a:pt x="18493" y="14877"/>
                  </a:cubicBezTo>
                  <a:cubicBezTo>
                    <a:pt x="18219" y="15151"/>
                    <a:pt x="18067" y="15546"/>
                    <a:pt x="18280" y="15880"/>
                  </a:cubicBezTo>
                  <a:cubicBezTo>
                    <a:pt x="18493" y="16245"/>
                    <a:pt x="18948" y="16336"/>
                    <a:pt x="19344" y="16397"/>
                  </a:cubicBezTo>
                  <a:cubicBezTo>
                    <a:pt x="19660" y="16446"/>
                    <a:pt x="19981" y="16475"/>
                    <a:pt x="20303" y="16475"/>
                  </a:cubicBezTo>
                  <a:cubicBezTo>
                    <a:pt x="20786" y="16475"/>
                    <a:pt x="21271" y="16409"/>
                    <a:pt x="21745" y="16245"/>
                  </a:cubicBezTo>
                  <a:cubicBezTo>
                    <a:pt x="22441" y="16031"/>
                    <a:pt x="23161" y="15581"/>
                    <a:pt x="23926" y="15581"/>
                  </a:cubicBezTo>
                  <a:cubicBezTo>
                    <a:pt x="24029" y="15581"/>
                    <a:pt x="24133" y="15589"/>
                    <a:pt x="24237" y="15607"/>
                  </a:cubicBezTo>
                  <a:cubicBezTo>
                    <a:pt x="25028" y="15759"/>
                    <a:pt x="26365" y="16762"/>
                    <a:pt x="26000" y="17704"/>
                  </a:cubicBezTo>
                  <a:cubicBezTo>
                    <a:pt x="25636" y="18525"/>
                    <a:pt x="24450" y="18859"/>
                    <a:pt x="23660" y="18920"/>
                  </a:cubicBezTo>
                  <a:cubicBezTo>
                    <a:pt x="23416" y="18936"/>
                    <a:pt x="23165" y="18941"/>
                    <a:pt x="22910" y="18941"/>
                  </a:cubicBezTo>
                  <a:cubicBezTo>
                    <a:pt x="22493" y="18941"/>
                    <a:pt x="22065" y="18928"/>
                    <a:pt x="21637" y="18928"/>
                  </a:cubicBezTo>
                  <a:cubicBezTo>
                    <a:pt x="20334" y="18928"/>
                    <a:pt x="19042" y="19050"/>
                    <a:pt x="18128" y="20045"/>
                  </a:cubicBezTo>
                  <a:cubicBezTo>
                    <a:pt x="17641" y="20592"/>
                    <a:pt x="17003" y="21443"/>
                    <a:pt x="17277" y="22203"/>
                  </a:cubicBezTo>
                  <a:cubicBezTo>
                    <a:pt x="17489" y="22841"/>
                    <a:pt x="18158" y="23084"/>
                    <a:pt x="18766" y="23175"/>
                  </a:cubicBezTo>
                  <a:cubicBezTo>
                    <a:pt x="19284" y="23269"/>
                    <a:pt x="19805" y="23295"/>
                    <a:pt x="20329" y="23295"/>
                  </a:cubicBezTo>
                  <a:cubicBezTo>
                    <a:pt x="20999" y="23295"/>
                    <a:pt x="21674" y="23252"/>
                    <a:pt x="22349" y="23252"/>
                  </a:cubicBezTo>
                  <a:cubicBezTo>
                    <a:pt x="22695" y="23252"/>
                    <a:pt x="23040" y="23263"/>
                    <a:pt x="23386" y="23297"/>
                  </a:cubicBezTo>
                  <a:cubicBezTo>
                    <a:pt x="24116" y="23388"/>
                    <a:pt x="24815" y="23662"/>
                    <a:pt x="25149" y="24361"/>
                  </a:cubicBezTo>
                  <a:cubicBezTo>
                    <a:pt x="25453" y="25060"/>
                    <a:pt x="25392" y="26002"/>
                    <a:pt x="24724" y="26458"/>
                  </a:cubicBezTo>
                  <a:cubicBezTo>
                    <a:pt x="24116" y="26853"/>
                    <a:pt x="23295" y="26884"/>
                    <a:pt x="22596" y="26914"/>
                  </a:cubicBezTo>
                  <a:cubicBezTo>
                    <a:pt x="22533" y="26916"/>
                    <a:pt x="22469" y="26916"/>
                    <a:pt x="22406" y="26916"/>
                  </a:cubicBezTo>
                  <a:cubicBezTo>
                    <a:pt x="21259" y="26916"/>
                    <a:pt x="20163" y="26666"/>
                    <a:pt x="19040" y="26580"/>
                  </a:cubicBezTo>
                  <a:cubicBezTo>
                    <a:pt x="18769" y="26553"/>
                    <a:pt x="18496" y="26538"/>
                    <a:pt x="18223" y="26538"/>
                  </a:cubicBezTo>
                  <a:cubicBezTo>
                    <a:pt x="17265" y="26538"/>
                    <a:pt x="16304" y="26722"/>
                    <a:pt x="15453" y="27218"/>
                  </a:cubicBezTo>
                  <a:cubicBezTo>
                    <a:pt x="14845" y="27583"/>
                    <a:pt x="14298" y="28191"/>
                    <a:pt x="14480" y="28951"/>
                  </a:cubicBezTo>
                  <a:cubicBezTo>
                    <a:pt x="14663" y="29680"/>
                    <a:pt x="15453" y="30136"/>
                    <a:pt x="16091" y="30410"/>
                  </a:cubicBezTo>
                  <a:cubicBezTo>
                    <a:pt x="16882" y="30713"/>
                    <a:pt x="17733" y="30805"/>
                    <a:pt x="18553" y="30896"/>
                  </a:cubicBezTo>
                  <a:cubicBezTo>
                    <a:pt x="19891" y="31048"/>
                    <a:pt x="22079" y="31230"/>
                    <a:pt x="22292" y="32932"/>
                  </a:cubicBezTo>
                  <a:cubicBezTo>
                    <a:pt x="22474" y="34635"/>
                    <a:pt x="20377" y="34786"/>
                    <a:pt x="19161" y="34817"/>
                  </a:cubicBezTo>
                  <a:cubicBezTo>
                    <a:pt x="19096" y="34818"/>
                    <a:pt x="19031" y="34818"/>
                    <a:pt x="18967" y="34818"/>
                  </a:cubicBezTo>
                  <a:cubicBezTo>
                    <a:pt x="17210" y="34818"/>
                    <a:pt x="15475" y="34470"/>
                    <a:pt x="13721" y="34470"/>
                  </a:cubicBezTo>
                  <a:cubicBezTo>
                    <a:pt x="13539" y="34470"/>
                    <a:pt x="13356" y="34474"/>
                    <a:pt x="13173" y="34483"/>
                  </a:cubicBezTo>
                  <a:cubicBezTo>
                    <a:pt x="8553" y="34695"/>
                    <a:pt x="5696" y="39072"/>
                    <a:pt x="3599" y="42689"/>
                  </a:cubicBezTo>
                  <a:cubicBezTo>
                    <a:pt x="3052" y="43632"/>
                    <a:pt x="2504" y="44604"/>
                    <a:pt x="1957" y="45547"/>
                  </a:cubicBezTo>
                  <a:cubicBezTo>
                    <a:pt x="1727" y="45902"/>
                    <a:pt x="2044" y="46243"/>
                    <a:pt x="2373" y="46243"/>
                  </a:cubicBezTo>
                  <a:cubicBezTo>
                    <a:pt x="2522" y="46243"/>
                    <a:pt x="2674" y="46173"/>
                    <a:pt x="2778" y="46002"/>
                  </a:cubicBezTo>
                  <a:cubicBezTo>
                    <a:pt x="3963" y="44027"/>
                    <a:pt x="5027" y="41929"/>
                    <a:pt x="6395" y="40045"/>
                  </a:cubicBezTo>
                  <a:cubicBezTo>
                    <a:pt x="7672" y="38282"/>
                    <a:pt x="9374" y="36337"/>
                    <a:pt x="11532" y="35698"/>
                  </a:cubicBezTo>
                  <a:cubicBezTo>
                    <a:pt x="12267" y="35482"/>
                    <a:pt x="13018" y="35408"/>
                    <a:pt x="13773" y="35408"/>
                  </a:cubicBezTo>
                  <a:cubicBezTo>
                    <a:pt x="15141" y="35408"/>
                    <a:pt x="16523" y="35650"/>
                    <a:pt x="17854" y="35729"/>
                  </a:cubicBezTo>
                  <a:cubicBezTo>
                    <a:pt x="18255" y="35754"/>
                    <a:pt x="18692" y="35778"/>
                    <a:pt x="19138" y="35778"/>
                  </a:cubicBezTo>
                  <a:cubicBezTo>
                    <a:pt x="20285" y="35778"/>
                    <a:pt x="21500" y="35625"/>
                    <a:pt x="22353" y="34969"/>
                  </a:cubicBezTo>
                  <a:cubicBezTo>
                    <a:pt x="23751" y="33935"/>
                    <a:pt x="23356" y="31838"/>
                    <a:pt x="22049" y="30896"/>
                  </a:cubicBezTo>
                  <a:cubicBezTo>
                    <a:pt x="20742" y="29984"/>
                    <a:pt x="19040" y="30075"/>
                    <a:pt x="17520" y="29802"/>
                  </a:cubicBezTo>
                  <a:cubicBezTo>
                    <a:pt x="17034" y="29710"/>
                    <a:pt x="16547" y="29589"/>
                    <a:pt x="16091" y="29346"/>
                  </a:cubicBezTo>
                  <a:cubicBezTo>
                    <a:pt x="15848" y="29224"/>
                    <a:pt x="15453" y="29011"/>
                    <a:pt x="15392" y="28707"/>
                  </a:cubicBezTo>
                  <a:cubicBezTo>
                    <a:pt x="15301" y="27978"/>
                    <a:pt x="17003" y="27583"/>
                    <a:pt x="17459" y="27522"/>
                  </a:cubicBezTo>
                  <a:cubicBezTo>
                    <a:pt x="17728" y="27478"/>
                    <a:pt x="17998" y="27460"/>
                    <a:pt x="18269" y="27460"/>
                  </a:cubicBezTo>
                  <a:cubicBezTo>
                    <a:pt x="19316" y="27460"/>
                    <a:pt x="20379" y="27729"/>
                    <a:pt x="21441" y="27826"/>
                  </a:cubicBezTo>
                  <a:cubicBezTo>
                    <a:pt x="21752" y="27848"/>
                    <a:pt x="22068" y="27862"/>
                    <a:pt x="22385" y="27862"/>
                  </a:cubicBezTo>
                  <a:cubicBezTo>
                    <a:pt x="22933" y="27862"/>
                    <a:pt x="23485" y="27820"/>
                    <a:pt x="24025" y="27704"/>
                  </a:cubicBezTo>
                  <a:cubicBezTo>
                    <a:pt x="24784" y="27552"/>
                    <a:pt x="25514" y="27188"/>
                    <a:pt x="25939" y="26519"/>
                  </a:cubicBezTo>
                  <a:cubicBezTo>
                    <a:pt x="26395" y="25759"/>
                    <a:pt x="26335" y="24756"/>
                    <a:pt x="26000" y="23966"/>
                  </a:cubicBezTo>
                  <a:cubicBezTo>
                    <a:pt x="25390" y="22560"/>
                    <a:pt x="23900" y="22311"/>
                    <a:pt x="22500" y="22311"/>
                  </a:cubicBezTo>
                  <a:cubicBezTo>
                    <a:pt x="22296" y="22311"/>
                    <a:pt x="22094" y="22317"/>
                    <a:pt x="21897" y="22324"/>
                  </a:cubicBezTo>
                  <a:cubicBezTo>
                    <a:pt x="21569" y="22337"/>
                    <a:pt x="21237" y="22344"/>
                    <a:pt x="20903" y="22344"/>
                  </a:cubicBezTo>
                  <a:cubicBezTo>
                    <a:pt x="20432" y="22344"/>
                    <a:pt x="19959" y="22330"/>
                    <a:pt x="19496" y="22294"/>
                  </a:cubicBezTo>
                  <a:cubicBezTo>
                    <a:pt x="19161" y="22294"/>
                    <a:pt x="18219" y="22264"/>
                    <a:pt x="18158" y="21838"/>
                  </a:cubicBezTo>
                  <a:cubicBezTo>
                    <a:pt x="18128" y="21504"/>
                    <a:pt x="18523" y="21048"/>
                    <a:pt x="18705" y="20835"/>
                  </a:cubicBezTo>
                  <a:cubicBezTo>
                    <a:pt x="19040" y="20440"/>
                    <a:pt x="19435" y="20197"/>
                    <a:pt x="19921" y="20045"/>
                  </a:cubicBezTo>
                  <a:cubicBezTo>
                    <a:pt x="20505" y="19881"/>
                    <a:pt x="21099" y="19848"/>
                    <a:pt x="21698" y="19848"/>
                  </a:cubicBezTo>
                  <a:cubicBezTo>
                    <a:pt x="22097" y="19848"/>
                    <a:pt x="22499" y="19862"/>
                    <a:pt x="22900" y="19862"/>
                  </a:cubicBezTo>
                  <a:cubicBezTo>
                    <a:pt x="22993" y="19865"/>
                    <a:pt x="23085" y="19867"/>
                    <a:pt x="23177" y="19867"/>
                  </a:cubicBezTo>
                  <a:cubicBezTo>
                    <a:pt x="24082" y="19867"/>
                    <a:pt x="24957" y="19721"/>
                    <a:pt x="25757" y="19224"/>
                  </a:cubicBezTo>
                  <a:cubicBezTo>
                    <a:pt x="26517" y="18768"/>
                    <a:pt x="27095" y="18008"/>
                    <a:pt x="26973" y="17096"/>
                  </a:cubicBezTo>
                  <a:cubicBezTo>
                    <a:pt x="26821" y="16093"/>
                    <a:pt x="25848" y="15212"/>
                    <a:pt x="24936" y="14817"/>
                  </a:cubicBezTo>
                  <a:cubicBezTo>
                    <a:pt x="24619" y="14692"/>
                    <a:pt x="24298" y="14639"/>
                    <a:pt x="23977" y="14639"/>
                  </a:cubicBezTo>
                  <a:cubicBezTo>
                    <a:pt x="23437" y="14639"/>
                    <a:pt x="22898" y="14789"/>
                    <a:pt x="22383" y="14999"/>
                  </a:cubicBezTo>
                  <a:cubicBezTo>
                    <a:pt x="21958" y="15151"/>
                    <a:pt x="21562" y="15333"/>
                    <a:pt x="21137" y="15425"/>
                  </a:cubicBezTo>
                  <a:cubicBezTo>
                    <a:pt x="20902" y="15492"/>
                    <a:pt x="20657" y="15512"/>
                    <a:pt x="20409" y="15512"/>
                  </a:cubicBezTo>
                  <a:cubicBezTo>
                    <a:pt x="20207" y="15512"/>
                    <a:pt x="20003" y="15499"/>
                    <a:pt x="19800" y="15485"/>
                  </a:cubicBezTo>
                  <a:cubicBezTo>
                    <a:pt x="19644" y="15463"/>
                    <a:pt x="19488" y="15441"/>
                    <a:pt x="19333" y="15407"/>
                  </a:cubicBezTo>
                  <a:lnTo>
                    <a:pt x="19333" y="15407"/>
                  </a:lnTo>
                  <a:cubicBezTo>
                    <a:pt x="19395" y="15360"/>
                    <a:pt x="19466" y="15311"/>
                    <a:pt x="19587" y="15242"/>
                  </a:cubicBezTo>
                  <a:cubicBezTo>
                    <a:pt x="20012" y="14969"/>
                    <a:pt x="20499" y="14756"/>
                    <a:pt x="20955" y="14543"/>
                  </a:cubicBezTo>
                  <a:cubicBezTo>
                    <a:pt x="22049" y="14026"/>
                    <a:pt x="23204" y="13601"/>
                    <a:pt x="24328" y="13175"/>
                  </a:cubicBezTo>
                  <a:cubicBezTo>
                    <a:pt x="25271" y="12810"/>
                    <a:pt x="26213" y="12507"/>
                    <a:pt x="27003" y="11807"/>
                  </a:cubicBezTo>
                  <a:cubicBezTo>
                    <a:pt x="28067" y="10865"/>
                    <a:pt x="28554" y="9102"/>
                    <a:pt x="27216" y="8160"/>
                  </a:cubicBezTo>
                  <a:cubicBezTo>
                    <a:pt x="26713" y="7810"/>
                    <a:pt x="26116" y="7681"/>
                    <a:pt x="25526" y="7681"/>
                  </a:cubicBezTo>
                  <a:cubicBezTo>
                    <a:pt x="25296" y="7681"/>
                    <a:pt x="25067" y="7700"/>
                    <a:pt x="24845" y="7734"/>
                  </a:cubicBezTo>
                  <a:cubicBezTo>
                    <a:pt x="23873" y="7856"/>
                    <a:pt x="23082" y="8342"/>
                    <a:pt x="22322" y="8920"/>
                  </a:cubicBezTo>
                  <a:cubicBezTo>
                    <a:pt x="21708" y="9329"/>
                    <a:pt x="21094" y="9760"/>
                    <a:pt x="20371" y="9778"/>
                  </a:cubicBezTo>
                  <a:lnTo>
                    <a:pt x="20371" y="9778"/>
                  </a:lnTo>
                  <a:cubicBezTo>
                    <a:pt x="20424" y="9593"/>
                    <a:pt x="20480" y="9408"/>
                    <a:pt x="20559" y="9224"/>
                  </a:cubicBezTo>
                  <a:cubicBezTo>
                    <a:pt x="20711" y="8737"/>
                    <a:pt x="20955" y="8282"/>
                    <a:pt x="21167" y="7795"/>
                  </a:cubicBezTo>
                  <a:cubicBezTo>
                    <a:pt x="21684" y="6640"/>
                    <a:pt x="22262" y="5485"/>
                    <a:pt x="22718" y="4300"/>
                  </a:cubicBezTo>
                  <a:cubicBezTo>
                    <a:pt x="23021" y="3388"/>
                    <a:pt x="23386" y="2233"/>
                    <a:pt x="23052" y="1260"/>
                  </a:cubicBezTo>
                  <a:cubicBezTo>
                    <a:pt x="22750" y="383"/>
                    <a:pt x="21856" y="0"/>
                    <a:pt x="209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-182850" y="5914838"/>
              <a:ext cx="501175" cy="1063775"/>
            </a:xfrm>
            <a:custGeom>
              <a:avLst/>
              <a:gdLst/>
              <a:ahLst/>
              <a:cxnLst/>
              <a:rect l="l" t="t" r="r" b="b"/>
              <a:pathLst>
                <a:path w="20047" h="42551" extrusionOk="0">
                  <a:moveTo>
                    <a:pt x="19579" y="1"/>
                  </a:moveTo>
                  <a:cubicBezTo>
                    <a:pt x="19340" y="1"/>
                    <a:pt x="19089" y="153"/>
                    <a:pt x="19059" y="457"/>
                  </a:cubicBezTo>
                  <a:cubicBezTo>
                    <a:pt x="18998" y="1916"/>
                    <a:pt x="18694" y="3344"/>
                    <a:pt x="18208" y="4712"/>
                  </a:cubicBezTo>
                  <a:cubicBezTo>
                    <a:pt x="17691" y="6141"/>
                    <a:pt x="16931" y="7417"/>
                    <a:pt x="16201" y="8755"/>
                  </a:cubicBezTo>
                  <a:cubicBezTo>
                    <a:pt x="14712" y="11490"/>
                    <a:pt x="13435" y="14317"/>
                    <a:pt x="12159" y="17144"/>
                  </a:cubicBezTo>
                  <a:cubicBezTo>
                    <a:pt x="10913" y="19971"/>
                    <a:pt x="9727" y="22828"/>
                    <a:pt x="8390" y="25655"/>
                  </a:cubicBezTo>
                  <a:cubicBezTo>
                    <a:pt x="7113" y="28299"/>
                    <a:pt x="5624" y="30792"/>
                    <a:pt x="4134" y="33314"/>
                  </a:cubicBezTo>
                  <a:cubicBezTo>
                    <a:pt x="2523" y="36050"/>
                    <a:pt x="943" y="38877"/>
                    <a:pt x="92" y="41977"/>
                  </a:cubicBezTo>
                  <a:cubicBezTo>
                    <a:pt x="0" y="42324"/>
                    <a:pt x="293" y="42550"/>
                    <a:pt x="575" y="42550"/>
                  </a:cubicBezTo>
                  <a:cubicBezTo>
                    <a:pt x="761" y="42550"/>
                    <a:pt x="943" y="42451"/>
                    <a:pt x="1004" y="42220"/>
                  </a:cubicBezTo>
                  <a:cubicBezTo>
                    <a:pt x="1763" y="39424"/>
                    <a:pt x="3131" y="36901"/>
                    <a:pt x="4590" y="34409"/>
                  </a:cubicBezTo>
                  <a:cubicBezTo>
                    <a:pt x="6080" y="31886"/>
                    <a:pt x="7599" y="29424"/>
                    <a:pt x="8876" y="26779"/>
                  </a:cubicBezTo>
                  <a:cubicBezTo>
                    <a:pt x="11612" y="21126"/>
                    <a:pt x="13800" y="15229"/>
                    <a:pt x="16779" y="9697"/>
                  </a:cubicBezTo>
                  <a:cubicBezTo>
                    <a:pt x="17539" y="8238"/>
                    <a:pt x="18420" y="6840"/>
                    <a:pt x="18998" y="5290"/>
                  </a:cubicBezTo>
                  <a:cubicBezTo>
                    <a:pt x="19575" y="3739"/>
                    <a:pt x="19910" y="2098"/>
                    <a:pt x="20031" y="457"/>
                  </a:cubicBezTo>
                  <a:cubicBezTo>
                    <a:pt x="20046" y="153"/>
                    <a:pt x="19818" y="1"/>
                    <a:pt x="19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27825" y="6009013"/>
              <a:ext cx="306175" cy="202150"/>
            </a:xfrm>
            <a:custGeom>
              <a:avLst/>
              <a:gdLst/>
              <a:ahLst/>
              <a:cxnLst/>
              <a:rect l="l" t="t" r="r" b="b"/>
              <a:pathLst>
                <a:path w="12247" h="8086" extrusionOk="0">
                  <a:moveTo>
                    <a:pt x="636" y="0"/>
                  </a:moveTo>
                  <a:cubicBezTo>
                    <a:pt x="325" y="0"/>
                    <a:pt x="1" y="338"/>
                    <a:pt x="188" y="732"/>
                  </a:cubicBezTo>
                  <a:cubicBezTo>
                    <a:pt x="1160" y="2860"/>
                    <a:pt x="2376" y="5200"/>
                    <a:pt x="2376" y="7632"/>
                  </a:cubicBezTo>
                  <a:cubicBezTo>
                    <a:pt x="2399" y="7926"/>
                    <a:pt x="2606" y="8085"/>
                    <a:pt x="2848" y="8085"/>
                  </a:cubicBezTo>
                  <a:cubicBezTo>
                    <a:pt x="2932" y="8085"/>
                    <a:pt x="3020" y="8066"/>
                    <a:pt x="3106" y="8027"/>
                  </a:cubicBezTo>
                  <a:cubicBezTo>
                    <a:pt x="6115" y="6751"/>
                    <a:pt x="8790" y="4836"/>
                    <a:pt x="11768" y="3468"/>
                  </a:cubicBezTo>
                  <a:cubicBezTo>
                    <a:pt x="12246" y="3256"/>
                    <a:pt x="11936" y="2603"/>
                    <a:pt x="11485" y="2603"/>
                  </a:cubicBezTo>
                  <a:cubicBezTo>
                    <a:pt x="11420" y="2603"/>
                    <a:pt x="11351" y="2616"/>
                    <a:pt x="11282" y="2647"/>
                  </a:cubicBezTo>
                  <a:cubicBezTo>
                    <a:pt x="8533" y="3910"/>
                    <a:pt x="6043" y="5638"/>
                    <a:pt x="3309" y="6901"/>
                  </a:cubicBezTo>
                  <a:lnTo>
                    <a:pt x="3309" y="6901"/>
                  </a:lnTo>
                  <a:cubicBezTo>
                    <a:pt x="3086" y="4558"/>
                    <a:pt x="1972" y="2339"/>
                    <a:pt x="1008" y="246"/>
                  </a:cubicBezTo>
                  <a:cubicBezTo>
                    <a:pt x="922" y="73"/>
                    <a:pt x="780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8950" y="6146263"/>
              <a:ext cx="388025" cy="235750"/>
            </a:xfrm>
            <a:custGeom>
              <a:avLst/>
              <a:gdLst/>
              <a:ahLst/>
              <a:cxnLst/>
              <a:rect l="l" t="t" r="r" b="b"/>
              <a:pathLst>
                <a:path w="15521" h="9430" extrusionOk="0">
                  <a:moveTo>
                    <a:pt x="641" y="1"/>
                  </a:moveTo>
                  <a:cubicBezTo>
                    <a:pt x="321" y="1"/>
                    <a:pt x="0" y="335"/>
                    <a:pt x="231" y="714"/>
                  </a:cubicBezTo>
                  <a:cubicBezTo>
                    <a:pt x="1842" y="3358"/>
                    <a:pt x="3058" y="6185"/>
                    <a:pt x="4122" y="9103"/>
                  </a:cubicBezTo>
                  <a:cubicBezTo>
                    <a:pt x="4199" y="9316"/>
                    <a:pt x="4388" y="9430"/>
                    <a:pt x="4585" y="9430"/>
                  </a:cubicBezTo>
                  <a:cubicBezTo>
                    <a:pt x="4698" y="9430"/>
                    <a:pt x="4813" y="9393"/>
                    <a:pt x="4912" y="9315"/>
                  </a:cubicBezTo>
                  <a:cubicBezTo>
                    <a:pt x="6341" y="8160"/>
                    <a:pt x="7861" y="7066"/>
                    <a:pt x="9532" y="6306"/>
                  </a:cubicBezTo>
                  <a:cubicBezTo>
                    <a:pt x="11204" y="5516"/>
                    <a:pt x="13058" y="5121"/>
                    <a:pt x="14913" y="5030"/>
                  </a:cubicBezTo>
                  <a:cubicBezTo>
                    <a:pt x="15511" y="5000"/>
                    <a:pt x="15520" y="4087"/>
                    <a:pt x="14941" y="4087"/>
                  </a:cubicBezTo>
                  <a:cubicBezTo>
                    <a:pt x="14932" y="4087"/>
                    <a:pt x="14922" y="4087"/>
                    <a:pt x="14913" y="4087"/>
                  </a:cubicBezTo>
                  <a:cubicBezTo>
                    <a:pt x="12906" y="4179"/>
                    <a:pt x="10991" y="4574"/>
                    <a:pt x="9168" y="5425"/>
                  </a:cubicBezTo>
                  <a:cubicBezTo>
                    <a:pt x="7591" y="6120"/>
                    <a:pt x="6156" y="7120"/>
                    <a:pt x="4799" y="8198"/>
                  </a:cubicBezTo>
                  <a:lnTo>
                    <a:pt x="4799" y="8198"/>
                  </a:lnTo>
                  <a:cubicBezTo>
                    <a:pt x="3761" y="5439"/>
                    <a:pt x="2575" y="2741"/>
                    <a:pt x="1022" y="227"/>
                  </a:cubicBezTo>
                  <a:cubicBezTo>
                    <a:pt x="928" y="68"/>
                    <a:pt x="785" y="1"/>
                    <a:pt x="64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-67100" y="6378188"/>
              <a:ext cx="337200" cy="182800"/>
            </a:xfrm>
            <a:custGeom>
              <a:avLst/>
              <a:gdLst/>
              <a:ahLst/>
              <a:cxnLst/>
              <a:rect l="l" t="t" r="r" b="b"/>
              <a:pathLst>
                <a:path w="13488" h="7312" extrusionOk="0">
                  <a:moveTo>
                    <a:pt x="664" y="0"/>
                  </a:moveTo>
                  <a:cubicBezTo>
                    <a:pt x="330" y="0"/>
                    <a:pt x="0" y="346"/>
                    <a:pt x="234" y="707"/>
                  </a:cubicBezTo>
                  <a:cubicBezTo>
                    <a:pt x="1541" y="2774"/>
                    <a:pt x="2726" y="4902"/>
                    <a:pt x="3881" y="7090"/>
                  </a:cubicBezTo>
                  <a:cubicBezTo>
                    <a:pt x="3944" y="7215"/>
                    <a:pt x="4119" y="7311"/>
                    <a:pt x="4292" y="7311"/>
                  </a:cubicBezTo>
                  <a:cubicBezTo>
                    <a:pt x="4373" y="7311"/>
                    <a:pt x="4452" y="7290"/>
                    <a:pt x="4520" y="7242"/>
                  </a:cubicBezTo>
                  <a:cubicBezTo>
                    <a:pt x="7103" y="5419"/>
                    <a:pt x="9687" y="3504"/>
                    <a:pt x="12909" y="3048"/>
                  </a:cubicBezTo>
                  <a:cubicBezTo>
                    <a:pt x="13488" y="2961"/>
                    <a:pt x="13295" y="2129"/>
                    <a:pt x="12750" y="2129"/>
                  </a:cubicBezTo>
                  <a:cubicBezTo>
                    <a:pt x="12723" y="2129"/>
                    <a:pt x="12695" y="2131"/>
                    <a:pt x="12666" y="2136"/>
                  </a:cubicBezTo>
                  <a:cubicBezTo>
                    <a:pt x="9554" y="2568"/>
                    <a:pt x="6962" y="4365"/>
                    <a:pt x="4448" y="6130"/>
                  </a:cubicBezTo>
                  <a:lnTo>
                    <a:pt x="4448" y="6130"/>
                  </a:lnTo>
                  <a:cubicBezTo>
                    <a:pt x="3373" y="4131"/>
                    <a:pt x="2266" y="2137"/>
                    <a:pt x="1054" y="221"/>
                  </a:cubicBezTo>
                  <a:cubicBezTo>
                    <a:pt x="954" y="65"/>
                    <a:pt x="808" y="0"/>
                    <a:pt x="6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-49100" y="6533388"/>
              <a:ext cx="143800" cy="130575"/>
            </a:xfrm>
            <a:custGeom>
              <a:avLst/>
              <a:gdLst/>
              <a:ahLst/>
              <a:cxnLst/>
              <a:rect l="l" t="t" r="r" b="b"/>
              <a:pathLst>
                <a:path w="5752" h="5223" extrusionOk="0">
                  <a:moveTo>
                    <a:pt x="515" y="1"/>
                  </a:moveTo>
                  <a:cubicBezTo>
                    <a:pt x="429" y="1"/>
                    <a:pt x="345" y="21"/>
                    <a:pt x="274" y="62"/>
                  </a:cubicBezTo>
                  <a:cubicBezTo>
                    <a:pt x="31" y="214"/>
                    <a:pt x="0" y="487"/>
                    <a:pt x="122" y="730"/>
                  </a:cubicBezTo>
                  <a:cubicBezTo>
                    <a:pt x="669" y="2007"/>
                    <a:pt x="669" y="3496"/>
                    <a:pt x="973" y="4864"/>
                  </a:cubicBezTo>
                  <a:cubicBezTo>
                    <a:pt x="1023" y="5064"/>
                    <a:pt x="1236" y="5222"/>
                    <a:pt x="1429" y="5222"/>
                  </a:cubicBezTo>
                  <a:cubicBezTo>
                    <a:pt x="1471" y="5222"/>
                    <a:pt x="1512" y="5215"/>
                    <a:pt x="1550" y="5198"/>
                  </a:cubicBezTo>
                  <a:cubicBezTo>
                    <a:pt x="2827" y="4712"/>
                    <a:pt x="4195" y="4378"/>
                    <a:pt x="5319" y="3618"/>
                  </a:cubicBezTo>
                  <a:cubicBezTo>
                    <a:pt x="5751" y="3338"/>
                    <a:pt x="5482" y="2719"/>
                    <a:pt x="5080" y="2719"/>
                  </a:cubicBezTo>
                  <a:cubicBezTo>
                    <a:pt x="5002" y="2719"/>
                    <a:pt x="4918" y="2742"/>
                    <a:pt x="4833" y="2797"/>
                  </a:cubicBezTo>
                  <a:cubicBezTo>
                    <a:pt x="3912" y="3402"/>
                    <a:pt x="2832" y="3734"/>
                    <a:pt x="1790" y="4088"/>
                  </a:cubicBezTo>
                  <a:lnTo>
                    <a:pt x="1790" y="4088"/>
                  </a:lnTo>
                  <a:cubicBezTo>
                    <a:pt x="1566" y="2792"/>
                    <a:pt x="1481" y="1482"/>
                    <a:pt x="942" y="244"/>
                  </a:cubicBezTo>
                  <a:cubicBezTo>
                    <a:pt x="861" y="82"/>
                    <a:pt x="686" y="1"/>
                    <a:pt x="5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" name="Google Shape;86;p3"/>
          <p:cNvGrpSpPr/>
          <p:nvPr/>
        </p:nvGrpSpPr>
        <p:grpSpPr>
          <a:xfrm rot="-5948545">
            <a:off x="11062237" y="4301087"/>
            <a:ext cx="2537867" cy="1847695"/>
            <a:chOff x="6001425" y="5588275"/>
            <a:chExt cx="1332875" cy="970400"/>
          </a:xfrm>
        </p:grpSpPr>
        <p:sp>
          <p:nvSpPr>
            <p:cNvPr id="87" name="Google Shape;87;p3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7488563" y="5498034"/>
            <a:ext cx="2300888" cy="1964031"/>
            <a:chOff x="-2034625" y="5750713"/>
            <a:chExt cx="906575" cy="773850"/>
          </a:xfrm>
        </p:grpSpPr>
        <p:sp>
          <p:nvSpPr>
            <p:cNvPr id="100" name="Google Shape;100;p3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4" name="Google Shape;104;p3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5" name="Google Shape;105;p3"/>
          <p:cNvGrpSpPr/>
          <p:nvPr/>
        </p:nvGrpSpPr>
        <p:grpSpPr>
          <a:xfrm>
            <a:off x="11572400" y="533400"/>
            <a:ext cx="1534000" cy="1001000"/>
            <a:chOff x="8679300" y="400050"/>
            <a:chExt cx="1150500" cy="750750"/>
          </a:xfrm>
        </p:grpSpPr>
        <p:sp>
          <p:nvSpPr>
            <p:cNvPr id="106" name="Google Shape;106;p3"/>
            <p:cNvSpPr/>
            <p:nvPr/>
          </p:nvSpPr>
          <p:spPr>
            <a:xfrm>
              <a:off x="8702850" y="400050"/>
              <a:ext cx="1031200" cy="588900"/>
            </a:xfrm>
            <a:custGeom>
              <a:avLst/>
              <a:gdLst/>
              <a:ahLst/>
              <a:cxnLst/>
              <a:rect l="l" t="t" r="r" b="b"/>
              <a:pathLst>
                <a:path w="41248" h="23556" extrusionOk="0">
                  <a:moveTo>
                    <a:pt x="22067" y="0"/>
                  </a:moveTo>
                  <a:cubicBezTo>
                    <a:pt x="20221" y="0"/>
                    <a:pt x="18344" y="245"/>
                    <a:pt x="16475" y="758"/>
                  </a:cubicBezTo>
                  <a:cubicBezTo>
                    <a:pt x="6323" y="3555"/>
                    <a:pt x="1" y="13373"/>
                    <a:pt x="1247" y="23555"/>
                  </a:cubicBezTo>
                  <a:lnTo>
                    <a:pt x="7266" y="21883"/>
                  </a:lnTo>
                  <a:cubicBezTo>
                    <a:pt x="6840" y="15044"/>
                    <a:pt x="11247" y="8570"/>
                    <a:pt x="18117" y="6686"/>
                  </a:cubicBezTo>
                  <a:cubicBezTo>
                    <a:pt x="19433" y="6325"/>
                    <a:pt x="20758" y="6152"/>
                    <a:pt x="22062" y="6152"/>
                  </a:cubicBezTo>
                  <a:cubicBezTo>
                    <a:pt x="27565" y="6152"/>
                    <a:pt x="32699" y="9224"/>
                    <a:pt x="35230" y="14163"/>
                  </a:cubicBezTo>
                  <a:lnTo>
                    <a:pt x="41248" y="12522"/>
                  </a:lnTo>
                  <a:cubicBezTo>
                    <a:pt x="37873" y="4853"/>
                    <a:pt x="30282" y="0"/>
                    <a:pt x="220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8679300" y="697125"/>
              <a:ext cx="1150500" cy="453675"/>
            </a:xfrm>
            <a:custGeom>
              <a:avLst/>
              <a:gdLst/>
              <a:ahLst/>
              <a:cxnLst/>
              <a:rect l="l" t="t" r="r" b="b"/>
              <a:pathLst>
                <a:path w="46020" h="18147" extrusionOk="0">
                  <a:moveTo>
                    <a:pt x="44378" y="0"/>
                  </a:moveTo>
                  <a:lnTo>
                    <a:pt x="1" y="12219"/>
                  </a:lnTo>
                  <a:lnTo>
                    <a:pt x="1642" y="18146"/>
                  </a:lnTo>
                  <a:lnTo>
                    <a:pt x="46020" y="5897"/>
                  </a:lnTo>
                  <a:lnTo>
                    <a:pt x="4437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8766700" y="1063375"/>
              <a:ext cx="35725" cy="69950"/>
            </a:xfrm>
            <a:custGeom>
              <a:avLst/>
              <a:gdLst/>
              <a:ahLst/>
              <a:cxnLst/>
              <a:rect l="l" t="t" r="r" b="b"/>
              <a:pathLst>
                <a:path w="1429" h="2798" extrusionOk="0">
                  <a:moveTo>
                    <a:pt x="730" y="1"/>
                  </a:moveTo>
                  <a:lnTo>
                    <a:pt x="0" y="214"/>
                  </a:lnTo>
                  <a:lnTo>
                    <a:pt x="730" y="2797"/>
                  </a:lnTo>
                  <a:lnTo>
                    <a:pt x="1429" y="2585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8863200" y="1036800"/>
              <a:ext cx="35750" cy="69925"/>
            </a:xfrm>
            <a:custGeom>
              <a:avLst/>
              <a:gdLst/>
              <a:ahLst/>
              <a:cxnLst/>
              <a:rect l="l" t="t" r="r" b="b"/>
              <a:pathLst>
                <a:path w="1430" h="2797" extrusionOk="0">
                  <a:moveTo>
                    <a:pt x="730" y="0"/>
                  </a:moveTo>
                  <a:lnTo>
                    <a:pt x="0" y="213"/>
                  </a:lnTo>
                  <a:lnTo>
                    <a:pt x="700" y="2796"/>
                  </a:lnTo>
                  <a:lnTo>
                    <a:pt x="1429" y="2584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8959700" y="1010200"/>
              <a:ext cx="35750" cy="69175"/>
            </a:xfrm>
            <a:custGeom>
              <a:avLst/>
              <a:gdLst/>
              <a:ahLst/>
              <a:cxnLst/>
              <a:rect l="l" t="t" r="r" b="b"/>
              <a:pathLst>
                <a:path w="1430" h="2767" extrusionOk="0">
                  <a:moveTo>
                    <a:pt x="700" y="0"/>
                  </a:moveTo>
                  <a:lnTo>
                    <a:pt x="1" y="213"/>
                  </a:lnTo>
                  <a:lnTo>
                    <a:pt x="700" y="2766"/>
                  </a:lnTo>
                  <a:lnTo>
                    <a:pt x="1429" y="2584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9055450" y="984350"/>
              <a:ext cx="35750" cy="69175"/>
            </a:xfrm>
            <a:custGeom>
              <a:avLst/>
              <a:gdLst/>
              <a:ahLst/>
              <a:cxnLst/>
              <a:rect l="l" t="t" r="r" b="b"/>
              <a:pathLst>
                <a:path w="1430" h="2767" extrusionOk="0">
                  <a:moveTo>
                    <a:pt x="730" y="1"/>
                  </a:moveTo>
                  <a:lnTo>
                    <a:pt x="1" y="183"/>
                  </a:lnTo>
                  <a:lnTo>
                    <a:pt x="730" y="2767"/>
                  </a:lnTo>
                  <a:lnTo>
                    <a:pt x="1429" y="2554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9151950" y="957750"/>
              <a:ext cx="35750" cy="69175"/>
            </a:xfrm>
            <a:custGeom>
              <a:avLst/>
              <a:gdLst/>
              <a:ahLst/>
              <a:cxnLst/>
              <a:rect l="l" t="t" r="r" b="b"/>
              <a:pathLst>
                <a:path w="1430" h="2767" extrusionOk="0">
                  <a:moveTo>
                    <a:pt x="730" y="1"/>
                  </a:moveTo>
                  <a:lnTo>
                    <a:pt x="1" y="183"/>
                  </a:lnTo>
                  <a:lnTo>
                    <a:pt x="700" y="2767"/>
                  </a:lnTo>
                  <a:lnTo>
                    <a:pt x="1429" y="2585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9248475" y="931175"/>
              <a:ext cx="35725" cy="69175"/>
            </a:xfrm>
            <a:custGeom>
              <a:avLst/>
              <a:gdLst/>
              <a:ahLst/>
              <a:cxnLst/>
              <a:rect l="l" t="t" r="r" b="b"/>
              <a:pathLst>
                <a:path w="1429" h="2767" extrusionOk="0">
                  <a:moveTo>
                    <a:pt x="699" y="0"/>
                  </a:moveTo>
                  <a:lnTo>
                    <a:pt x="0" y="182"/>
                  </a:lnTo>
                  <a:lnTo>
                    <a:pt x="699" y="2766"/>
                  </a:lnTo>
                  <a:lnTo>
                    <a:pt x="1429" y="2553"/>
                  </a:lnTo>
                  <a:lnTo>
                    <a:pt x="6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9344200" y="904575"/>
              <a:ext cx="35750" cy="69175"/>
            </a:xfrm>
            <a:custGeom>
              <a:avLst/>
              <a:gdLst/>
              <a:ahLst/>
              <a:cxnLst/>
              <a:rect l="l" t="t" r="r" b="b"/>
              <a:pathLst>
                <a:path w="1430" h="2767" extrusionOk="0">
                  <a:moveTo>
                    <a:pt x="730" y="0"/>
                  </a:moveTo>
                  <a:lnTo>
                    <a:pt x="1" y="213"/>
                  </a:lnTo>
                  <a:lnTo>
                    <a:pt x="730" y="2766"/>
                  </a:lnTo>
                  <a:lnTo>
                    <a:pt x="1430" y="2584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9440725" y="877975"/>
              <a:ext cx="35725" cy="69175"/>
            </a:xfrm>
            <a:custGeom>
              <a:avLst/>
              <a:gdLst/>
              <a:ahLst/>
              <a:cxnLst/>
              <a:rect l="l" t="t" r="r" b="b"/>
              <a:pathLst>
                <a:path w="1429" h="2767" extrusionOk="0">
                  <a:moveTo>
                    <a:pt x="730" y="0"/>
                  </a:moveTo>
                  <a:lnTo>
                    <a:pt x="0" y="183"/>
                  </a:lnTo>
                  <a:lnTo>
                    <a:pt x="699" y="2766"/>
                  </a:lnTo>
                  <a:lnTo>
                    <a:pt x="1429" y="2554"/>
                  </a:lnTo>
                  <a:lnTo>
                    <a:pt x="7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9537225" y="851375"/>
              <a:ext cx="35725" cy="69175"/>
            </a:xfrm>
            <a:custGeom>
              <a:avLst/>
              <a:gdLst/>
              <a:ahLst/>
              <a:cxnLst/>
              <a:rect l="l" t="t" r="r" b="b"/>
              <a:pathLst>
                <a:path w="1429" h="2767" extrusionOk="0">
                  <a:moveTo>
                    <a:pt x="700" y="1"/>
                  </a:moveTo>
                  <a:lnTo>
                    <a:pt x="0" y="183"/>
                  </a:lnTo>
                  <a:lnTo>
                    <a:pt x="700" y="2767"/>
                  </a:lnTo>
                  <a:lnTo>
                    <a:pt x="1429" y="2554"/>
                  </a:lnTo>
                  <a:lnTo>
                    <a:pt x="70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9632975" y="824775"/>
              <a:ext cx="35725" cy="69175"/>
            </a:xfrm>
            <a:custGeom>
              <a:avLst/>
              <a:gdLst/>
              <a:ahLst/>
              <a:cxnLst/>
              <a:rect l="l" t="t" r="r" b="b"/>
              <a:pathLst>
                <a:path w="1429" h="2767" extrusionOk="0">
                  <a:moveTo>
                    <a:pt x="730" y="1"/>
                  </a:moveTo>
                  <a:lnTo>
                    <a:pt x="0" y="183"/>
                  </a:lnTo>
                  <a:lnTo>
                    <a:pt x="730" y="2767"/>
                  </a:lnTo>
                  <a:lnTo>
                    <a:pt x="1429" y="2584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9729475" y="798175"/>
              <a:ext cx="35750" cy="69175"/>
            </a:xfrm>
            <a:custGeom>
              <a:avLst/>
              <a:gdLst/>
              <a:ahLst/>
              <a:cxnLst/>
              <a:rect l="l" t="t" r="r" b="b"/>
              <a:pathLst>
                <a:path w="1430" h="2767" extrusionOk="0">
                  <a:moveTo>
                    <a:pt x="730" y="1"/>
                  </a:moveTo>
                  <a:lnTo>
                    <a:pt x="1" y="183"/>
                  </a:lnTo>
                  <a:lnTo>
                    <a:pt x="700" y="2767"/>
                  </a:lnTo>
                  <a:lnTo>
                    <a:pt x="1429" y="2554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" name="Google Shape;119;p3"/>
          <p:cNvGrpSpPr/>
          <p:nvPr/>
        </p:nvGrpSpPr>
        <p:grpSpPr>
          <a:xfrm rot="6121574">
            <a:off x="9823469" y="5345397"/>
            <a:ext cx="1448119" cy="1331420"/>
            <a:chOff x="4879325" y="7031513"/>
            <a:chExt cx="726475" cy="667975"/>
          </a:xfrm>
        </p:grpSpPr>
        <p:sp>
          <p:nvSpPr>
            <p:cNvPr id="120" name="Google Shape;120;p3"/>
            <p:cNvSpPr/>
            <p:nvPr/>
          </p:nvSpPr>
          <p:spPr>
            <a:xfrm>
              <a:off x="4879325" y="7046713"/>
              <a:ext cx="582850" cy="652775"/>
            </a:xfrm>
            <a:custGeom>
              <a:avLst/>
              <a:gdLst/>
              <a:ahLst/>
              <a:cxnLst/>
              <a:rect l="l" t="t" r="r" b="b"/>
              <a:pathLst>
                <a:path w="23314" h="26111" extrusionOk="0">
                  <a:moveTo>
                    <a:pt x="2888" y="1"/>
                  </a:moveTo>
                  <a:lnTo>
                    <a:pt x="0" y="14135"/>
                  </a:lnTo>
                  <a:lnTo>
                    <a:pt x="20426" y="26111"/>
                  </a:lnTo>
                  <a:lnTo>
                    <a:pt x="23314" y="11977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879325" y="7031513"/>
              <a:ext cx="726475" cy="667975"/>
            </a:xfrm>
            <a:custGeom>
              <a:avLst/>
              <a:gdLst/>
              <a:ahLst/>
              <a:cxnLst/>
              <a:rect l="l" t="t" r="r" b="b"/>
              <a:pathLst>
                <a:path w="29059" h="26719" extrusionOk="0">
                  <a:moveTo>
                    <a:pt x="8663" y="1"/>
                  </a:moveTo>
                  <a:lnTo>
                    <a:pt x="0" y="14743"/>
                  </a:lnTo>
                  <a:lnTo>
                    <a:pt x="20426" y="26719"/>
                  </a:lnTo>
                  <a:lnTo>
                    <a:pt x="29059" y="11946"/>
                  </a:lnTo>
                  <a:lnTo>
                    <a:pt x="866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985700" y="7159188"/>
              <a:ext cx="511450" cy="413400"/>
            </a:xfrm>
            <a:custGeom>
              <a:avLst/>
              <a:gdLst/>
              <a:ahLst/>
              <a:cxnLst/>
              <a:rect l="l" t="t" r="r" b="b"/>
              <a:pathLst>
                <a:path w="20458" h="16536" extrusionOk="0">
                  <a:moveTo>
                    <a:pt x="4043" y="0"/>
                  </a:moveTo>
                  <a:lnTo>
                    <a:pt x="1" y="6930"/>
                  </a:lnTo>
                  <a:lnTo>
                    <a:pt x="16414" y="16535"/>
                  </a:lnTo>
                  <a:lnTo>
                    <a:pt x="20457" y="960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3" name="Google Shape;123;p3"/>
          <p:cNvGrpSpPr/>
          <p:nvPr/>
        </p:nvGrpSpPr>
        <p:grpSpPr>
          <a:xfrm>
            <a:off x="1458668" y="-185225"/>
            <a:ext cx="1898899" cy="1810428"/>
            <a:chOff x="1070675" y="5682438"/>
            <a:chExt cx="929375" cy="886075"/>
          </a:xfrm>
        </p:grpSpPr>
        <p:sp>
          <p:nvSpPr>
            <p:cNvPr id="124" name="Google Shape;124;p3"/>
            <p:cNvSpPr/>
            <p:nvPr/>
          </p:nvSpPr>
          <p:spPr>
            <a:xfrm>
              <a:off x="1136025" y="5682438"/>
              <a:ext cx="497775" cy="729525"/>
            </a:xfrm>
            <a:custGeom>
              <a:avLst/>
              <a:gdLst/>
              <a:ahLst/>
              <a:cxnLst/>
              <a:rect l="l" t="t" r="r" b="b"/>
              <a:pathLst>
                <a:path w="19911" h="29181" extrusionOk="0">
                  <a:moveTo>
                    <a:pt x="10943" y="1"/>
                  </a:moveTo>
                  <a:lnTo>
                    <a:pt x="1" y="20427"/>
                  </a:lnTo>
                  <a:cubicBezTo>
                    <a:pt x="7144" y="23649"/>
                    <a:pt x="10214" y="29181"/>
                    <a:pt x="10214" y="29181"/>
                  </a:cubicBezTo>
                  <a:lnTo>
                    <a:pt x="19910" y="11095"/>
                  </a:lnTo>
                  <a:cubicBezTo>
                    <a:pt x="18725" y="5958"/>
                    <a:pt x="10943" y="1"/>
                    <a:pt x="109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1070675" y="5706763"/>
              <a:ext cx="929375" cy="861750"/>
            </a:xfrm>
            <a:custGeom>
              <a:avLst/>
              <a:gdLst/>
              <a:ahLst/>
              <a:cxnLst/>
              <a:rect l="l" t="t" r="r" b="b"/>
              <a:pathLst>
                <a:path w="37175" h="34470" extrusionOk="0">
                  <a:moveTo>
                    <a:pt x="10943" y="1"/>
                  </a:moveTo>
                  <a:lnTo>
                    <a:pt x="1" y="20426"/>
                  </a:lnTo>
                  <a:cubicBezTo>
                    <a:pt x="7174" y="23709"/>
                    <a:pt x="10913" y="28664"/>
                    <a:pt x="11703" y="29819"/>
                  </a:cubicBezTo>
                  <a:lnTo>
                    <a:pt x="11643" y="29940"/>
                  </a:lnTo>
                  <a:lnTo>
                    <a:pt x="11794" y="29940"/>
                  </a:lnTo>
                  <a:lnTo>
                    <a:pt x="11855" y="30062"/>
                  </a:lnTo>
                  <a:lnTo>
                    <a:pt x="11916" y="29940"/>
                  </a:lnTo>
                  <a:cubicBezTo>
                    <a:pt x="13345" y="29971"/>
                    <a:pt x="19515" y="30335"/>
                    <a:pt x="26232" y="34469"/>
                  </a:cubicBezTo>
                  <a:lnTo>
                    <a:pt x="37175" y="14043"/>
                  </a:lnTo>
                  <a:cubicBezTo>
                    <a:pt x="37175" y="14043"/>
                    <a:pt x="30011" y="11415"/>
                    <a:pt x="24515" y="11415"/>
                  </a:cubicBezTo>
                  <a:cubicBezTo>
                    <a:pt x="23430" y="11415"/>
                    <a:pt x="22409" y="11518"/>
                    <a:pt x="21521" y="11764"/>
                  </a:cubicBezTo>
                  <a:cubicBezTo>
                    <a:pt x="19758" y="6444"/>
                    <a:pt x="10943" y="1"/>
                    <a:pt x="10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1477225" y="6090663"/>
              <a:ext cx="437725" cy="383625"/>
            </a:xfrm>
            <a:custGeom>
              <a:avLst/>
              <a:gdLst/>
              <a:ahLst/>
              <a:cxnLst/>
              <a:rect l="l" t="t" r="r" b="b"/>
              <a:pathLst>
                <a:path w="17509" h="15345" extrusionOk="0">
                  <a:moveTo>
                    <a:pt x="9015" y="1"/>
                  </a:moveTo>
                  <a:cubicBezTo>
                    <a:pt x="7833" y="1"/>
                    <a:pt x="6845" y="180"/>
                    <a:pt x="6323" y="663"/>
                  </a:cubicBezTo>
                  <a:lnTo>
                    <a:pt x="1" y="11849"/>
                  </a:lnTo>
                  <a:cubicBezTo>
                    <a:pt x="1" y="11849"/>
                    <a:pt x="7296" y="13764"/>
                    <a:pt x="10244" y="15344"/>
                  </a:cubicBezTo>
                  <a:lnTo>
                    <a:pt x="17509" y="1514"/>
                  </a:lnTo>
                  <a:cubicBezTo>
                    <a:pt x="17509" y="1514"/>
                    <a:pt x="12447" y="1"/>
                    <a:pt x="9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1585900" y="6035038"/>
              <a:ext cx="147425" cy="439250"/>
            </a:xfrm>
            <a:custGeom>
              <a:avLst/>
              <a:gdLst/>
              <a:ahLst/>
              <a:cxnLst/>
              <a:rect l="l" t="t" r="r" b="b"/>
              <a:pathLst>
                <a:path w="5897" h="17570" extrusionOk="0">
                  <a:moveTo>
                    <a:pt x="0" y="0"/>
                  </a:moveTo>
                  <a:lnTo>
                    <a:pt x="1155" y="16688"/>
                  </a:lnTo>
                  <a:lnTo>
                    <a:pt x="5897" y="1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1365525" y="6000838"/>
              <a:ext cx="243200" cy="453675"/>
            </a:xfrm>
            <a:custGeom>
              <a:avLst/>
              <a:gdLst/>
              <a:ahLst/>
              <a:cxnLst/>
              <a:rect l="l" t="t" r="r" b="b"/>
              <a:pathLst>
                <a:path w="9728" h="18147" fill="none" extrusionOk="0">
                  <a:moveTo>
                    <a:pt x="0" y="18147"/>
                  </a:moveTo>
                  <a:lnTo>
                    <a:pt x="9727" y="1"/>
                  </a:lnTo>
                </a:path>
              </a:pathLst>
            </a:custGeom>
            <a:noFill/>
            <a:ln w="98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6697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26"/>
          <p:cNvGrpSpPr/>
          <p:nvPr/>
        </p:nvGrpSpPr>
        <p:grpSpPr>
          <a:xfrm rot="2537608" flipH="1">
            <a:off x="-889932" y="3289394"/>
            <a:ext cx="2825547" cy="2411879"/>
            <a:chOff x="-2034625" y="5750713"/>
            <a:chExt cx="906575" cy="773850"/>
          </a:xfrm>
        </p:grpSpPr>
        <p:sp>
          <p:nvSpPr>
            <p:cNvPr id="883" name="Google Shape;883;p26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6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6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6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7" name="Google Shape;887;p26"/>
          <p:cNvSpPr/>
          <p:nvPr/>
        </p:nvSpPr>
        <p:spPr>
          <a:xfrm flipH="1">
            <a:off x="4510507" y="-553839"/>
            <a:ext cx="4441088" cy="1805137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26"/>
          <p:cNvSpPr/>
          <p:nvPr/>
        </p:nvSpPr>
        <p:spPr>
          <a:xfrm>
            <a:off x="-888399" y="-1294633"/>
            <a:ext cx="3701921" cy="34423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26"/>
          <p:cNvSpPr/>
          <p:nvPr/>
        </p:nvSpPr>
        <p:spPr>
          <a:xfrm rot="5791335">
            <a:off x="9447292" y="-463140"/>
            <a:ext cx="4406016" cy="2345987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26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91" name="Google Shape;891;p26"/>
          <p:cNvGrpSpPr/>
          <p:nvPr/>
        </p:nvGrpSpPr>
        <p:grpSpPr>
          <a:xfrm rot="-4955819" flipH="1">
            <a:off x="9974094" y="3656203"/>
            <a:ext cx="3493708" cy="2543596"/>
            <a:chOff x="6001425" y="5588275"/>
            <a:chExt cx="1332875" cy="970400"/>
          </a:xfrm>
        </p:grpSpPr>
        <p:sp>
          <p:nvSpPr>
            <p:cNvPr id="892" name="Google Shape;892;p26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26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26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6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26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26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6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6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26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26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6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6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4" name="Google Shape;904;p26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26"/>
          <p:cNvSpPr/>
          <p:nvPr/>
        </p:nvSpPr>
        <p:spPr>
          <a:xfrm rot="-1136787">
            <a:off x="3954559" y="516009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26"/>
          <p:cNvGrpSpPr/>
          <p:nvPr/>
        </p:nvGrpSpPr>
        <p:grpSpPr>
          <a:xfrm>
            <a:off x="9802568" y="9"/>
            <a:ext cx="1898899" cy="1810428"/>
            <a:chOff x="1070675" y="5682438"/>
            <a:chExt cx="929375" cy="886075"/>
          </a:xfrm>
        </p:grpSpPr>
        <p:sp>
          <p:nvSpPr>
            <p:cNvPr id="907" name="Google Shape;907;p26"/>
            <p:cNvSpPr/>
            <p:nvPr/>
          </p:nvSpPr>
          <p:spPr>
            <a:xfrm>
              <a:off x="1136025" y="5682438"/>
              <a:ext cx="497775" cy="729525"/>
            </a:xfrm>
            <a:custGeom>
              <a:avLst/>
              <a:gdLst/>
              <a:ahLst/>
              <a:cxnLst/>
              <a:rect l="l" t="t" r="r" b="b"/>
              <a:pathLst>
                <a:path w="19911" h="29181" extrusionOk="0">
                  <a:moveTo>
                    <a:pt x="10943" y="1"/>
                  </a:moveTo>
                  <a:lnTo>
                    <a:pt x="1" y="20427"/>
                  </a:lnTo>
                  <a:cubicBezTo>
                    <a:pt x="7144" y="23649"/>
                    <a:pt x="10214" y="29181"/>
                    <a:pt x="10214" y="29181"/>
                  </a:cubicBezTo>
                  <a:lnTo>
                    <a:pt x="19910" y="11095"/>
                  </a:lnTo>
                  <a:cubicBezTo>
                    <a:pt x="18725" y="5958"/>
                    <a:pt x="10943" y="1"/>
                    <a:pt x="109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6"/>
            <p:cNvSpPr/>
            <p:nvPr/>
          </p:nvSpPr>
          <p:spPr>
            <a:xfrm>
              <a:off x="1070675" y="5706763"/>
              <a:ext cx="929375" cy="861750"/>
            </a:xfrm>
            <a:custGeom>
              <a:avLst/>
              <a:gdLst/>
              <a:ahLst/>
              <a:cxnLst/>
              <a:rect l="l" t="t" r="r" b="b"/>
              <a:pathLst>
                <a:path w="37175" h="34470" extrusionOk="0">
                  <a:moveTo>
                    <a:pt x="10943" y="1"/>
                  </a:moveTo>
                  <a:lnTo>
                    <a:pt x="1" y="20426"/>
                  </a:lnTo>
                  <a:cubicBezTo>
                    <a:pt x="7174" y="23709"/>
                    <a:pt x="10913" y="28664"/>
                    <a:pt x="11703" y="29819"/>
                  </a:cubicBezTo>
                  <a:lnTo>
                    <a:pt x="11643" y="29940"/>
                  </a:lnTo>
                  <a:lnTo>
                    <a:pt x="11794" y="29940"/>
                  </a:lnTo>
                  <a:lnTo>
                    <a:pt x="11855" y="30062"/>
                  </a:lnTo>
                  <a:lnTo>
                    <a:pt x="11916" y="29940"/>
                  </a:lnTo>
                  <a:cubicBezTo>
                    <a:pt x="13345" y="29971"/>
                    <a:pt x="19515" y="30335"/>
                    <a:pt x="26232" y="34469"/>
                  </a:cubicBezTo>
                  <a:lnTo>
                    <a:pt x="37175" y="14043"/>
                  </a:lnTo>
                  <a:cubicBezTo>
                    <a:pt x="37175" y="14043"/>
                    <a:pt x="30011" y="11415"/>
                    <a:pt x="24515" y="11415"/>
                  </a:cubicBezTo>
                  <a:cubicBezTo>
                    <a:pt x="23430" y="11415"/>
                    <a:pt x="22409" y="11518"/>
                    <a:pt x="21521" y="11764"/>
                  </a:cubicBezTo>
                  <a:cubicBezTo>
                    <a:pt x="19758" y="6444"/>
                    <a:pt x="10943" y="1"/>
                    <a:pt x="109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6"/>
            <p:cNvSpPr/>
            <p:nvPr/>
          </p:nvSpPr>
          <p:spPr>
            <a:xfrm>
              <a:off x="1477225" y="6090663"/>
              <a:ext cx="437725" cy="383625"/>
            </a:xfrm>
            <a:custGeom>
              <a:avLst/>
              <a:gdLst/>
              <a:ahLst/>
              <a:cxnLst/>
              <a:rect l="l" t="t" r="r" b="b"/>
              <a:pathLst>
                <a:path w="17509" h="15345" extrusionOk="0">
                  <a:moveTo>
                    <a:pt x="9015" y="1"/>
                  </a:moveTo>
                  <a:cubicBezTo>
                    <a:pt x="7833" y="1"/>
                    <a:pt x="6845" y="180"/>
                    <a:pt x="6323" y="663"/>
                  </a:cubicBezTo>
                  <a:lnTo>
                    <a:pt x="1" y="11849"/>
                  </a:lnTo>
                  <a:cubicBezTo>
                    <a:pt x="1" y="11849"/>
                    <a:pt x="7296" y="13764"/>
                    <a:pt x="10244" y="15344"/>
                  </a:cubicBezTo>
                  <a:lnTo>
                    <a:pt x="17509" y="1514"/>
                  </a:lnTo>
                  <a:cubicBezTo>
                    <a:pt x="17509" y="1514"/>
                    <a:pt x="12447" y="1"/>
                    <a:pt x="90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26"/>
            <p:cNvSpPr/>
            <p:nvPr/>
          </p:nvSpPr>
          <p:spPr>
            <a:xfrm>
              <a:off x="1585900" y="6035038"/>
              <a:ext cx="147425" cy="439250"/>
            </a:xfrm>
            <a:custGeom>
              <a:avLst/>
              <a:gdLst/>
              <a:ahLst/>
              <a:cxnLst/>
              <a:rect l="l" t="t" r="r" b="b"/>
              <a:pathLst>
                <a:path w="5897" h="17570" extrusionOk="0">
                  <a:moveTo>
                    <a:pt x="0" y="0"/>
                  </a:moveTo>
                  <a:lnTo>
                    <a:pt x="1155" y="16688"/>
                  </a:lnTo>
                  <a:lnTo>
                    <a:pt x="5897" y="1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26"/>
            <p:cNvSpPr/>
            <p:nvPr/>
          </p:nvSpPr>
          <p:spPr>
            <a:xfrm>
              <a:off x="1365525" y="6000838"/>
              <a:ext cx="243200" cy="453675"/>
            </a:xfrm>
            <a:custGeom>
              <a:avLst/>
              <a:gdLst/>
              <a:ahLst/>
              <a:cxnLst/>
              <a:rect l="l" t="t" r="r" b="b"/>
              <a:pathLst>
                <a:path w="9728" h="18147" fill="none" extrusionOk="0">
                  <a:moveTo>
                    <a:pt x="0" y="18147"/>
                  </a:moveTo>
                  <a:lnTo>
                    <a:pt x="9727" y="1"/>
                  </a:lnTo>
                </a:path>
              </a:pathLst>
            </a:custGeom>
            <a:noFill/>
            <a:ln w="9875" cap="flat" cmpd="sng">
              <a:solidFill>
                <a:schemeClr val="dk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2" name="Google Shape;912;p26"/>
          <p:cNvSpPr/>
          <p:nvPr/>
        </p:nvSpPr>
        <p:spPr>
          <a:xfrm rot="-1136787">
            <a:off x="2494059" y="-62961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13" name="Google Shape;913;p26"/>
          <p:cNvGrpSpPr/>
          <p:nvPr/>
        </p:nvGrpSpPr>
        <p:grpSpPr>
          <a:xfrm rot="3927778">
            <a:off x="9954272" y="4970689"/>
            <a:ext cx="820928" cy="1057032"/>
            <a:chOff x="2451800" y="8550200"/>
            <a:chExt cx="424025" cy="560300"/>
          </a:xfrm>
        </p:grpSpPr>
        <p:sp>
          <p:nvSpPr>
            <p:cNvPr id="914" name="Google Shape;914;p26"/>
            <p:cNvSpPr/>
            <p:nvPr/>
          </p:nvSpPr>
          <p:spPr>
            <a:xfrm>
              <a:off x="2451800" y="8833025"/>
              <a:ext cx="234075" cy="277475"/>
            </a:xfrm>
            <a:custGeom>
              <a:avLst/>
              <a:gdLst/>
              <a:ahLst/>
              <a:cxnLst/>
              <a:rect l="l" t="t" r="r" b="b"/>
              <a:pathLst>
                <a:path w="9363" h="11099" extrusionOk="0">
                  <a:moveTo>
                    <a:pt x="2780" y="1"/>
                  </a:moveTo>
                  <a:cubicBezTo>
                    <a:pt x="2374" y="1"/>
                    <a:pt x="1962" y="103"/>
                    <a:pt x="1581" y="318"/>
                  </a:cubicBezTo>
                  <a:cubicBezTo>
                    <a:pt x="426" y="986"/>
                    <a:pt x="0" y="2476"/>
                    <a:pt x="669" y="3661"/>
                  </a:cubicBezTo>
                  <a:lnTo>
                    <a:pt x="4225" y="9953"/>
                  </a:lnTo>
                  <a:lnTo>
                    <a:pt x="4681" y="9680"/>
                  </a:lnTo>
                  <a:lnTo>
                    <a:pt x="1125" y="3388"/>
                  </a:lnTo>
                  <a:cubicBezTo>
                    <a:pt x="608" y="2476"/>
                    <a:pt x="942" y="1290"/>
                    <a:pt x="1854" y="774"/>
                  </a:cubicBezTo>
                  <a:cubicBezTo>
                    <a:pt x="2146" y="608"/>
                    <a:pt x="2466" y="530"/>
                    <a:pt x="2783" y="530"/>
                  </a:cubicBezTo>
                  <a:cubicBezTo>
                    <a:pt x="3456" y="530"/>
                    <a:pt x="4117" y="883"/>
                    <a:pt x="4468" y="1503"/>
                  </a:cubicBezTo>
                  <a:lnTo>
                    <a:pt x="5623" y="3540"/>
                  </a:lnTo>
                  <a:lnTo>
                    <a:pt x="8025" y="7795"/>
                  </a:lnTo>
                  <a:lnTo>
                    <a:pt x="8389" y="8433"/>
                  </a:lnTo>
                  <a:cubicBezTo>
                    <a:pt x="8754" y="9132"/>
                    <a:pt x="8511" y="10014"/>
                    <a:pt x="7842" y="10379"/>
                  </a:cubicBezTo>
                  <a:cubicBezTo>
                    <a:pt x="7613" y="10508"/>
                    <a:pt x="7365" y="10569"/>
                    <a:pt x="7120" y="10569"/>
                  </a:cubicBezTo>
                  <a:cubicBezTo>
                    <a:pt x="6618" y="10569"/>
                    <a:pt x="6132" y="10312"/>
                    <a:pt x="5867" y="9862"/>
                  </a:cubicBezTo>
                  <a:lnTo>
                    <a:pt x="2189" y="3266"/>
                  </a:lnTo>
                  <a:cubicBezTo>
                    <a:pt x="1915" y="2780"/>
                    <a:pt x="2067" y="2141"/>
                    <a:pt x="2584" y="1868"/>
                  </a:cubicBezTo>
                  <a:cubicBezTo>
                    <a:pt x="2738" y="1781"/>
                    <a:pt x="2907" y="1740"/>
                    <a:pt x="3075" y="1740"/>
                  </a:cubicBezTo>
                  <a:cubicBezTo>
                    <a:pt x="3438" y="1740"/>
                    <a:pt x="3795" y="1931"/>
                    <a:pt x="3982" y="2263"/>
                  </a:cubicBezTo>
                  <a:lnTo>
                    <a:pt x="6079" y="5971"/>
                  </a:lnTo>
                  <a:lnTo>
                    <a:pt x="6535" y="5698"/>
                  </a:lnTo>
                  <a:lnTo>
                    <a:pt x="4438" y="1989"/>
                  </a:lnTo>
                  <a:cubicBezTo>
                    <a:pt x="4150" y="1495"/>
                    <a:pt x="3624" y="1210"/>
                    <a:pt x="3079" y="1210"/>
                  </a:cubicBezTo>
                  <a:cubicBezTo>
                    <a:pt x="2819" y="1210"/>
                    <a:pt x="2555" y="1275"/>
                    <a:pt x="2310" y="1412"/>
                  </a:cubicBezTo>
                  <a:cubicBezTo>
                    <a:pt x="1581" y="1837"/>
                    <a:pt x="1307" y="2780"/>
                    <a:pt x="1733" y="3509"/>
                  </a:cubicBezTo>
                  <a:lnTo>
                    <a:pt x="5411" y="10105"/>
                  </a:lnTo>
                  <a:cubicBezTo>
                    <a:pt x="5779" y="10739"/>
                    <a:pt x="6436" y="11098"/>
                    <a:pt x="7114" y="11098"/>
                  </a:cubicBezTo>
                  <a:cubicBezTo>
                    <a:pt x="7443" y="11098"/>
                    <a:pt x="7777" y="11013"/>
                    <a:pt x="8085" y="10835"/>
                  </a:cubicBezTo>
                  <a:cubicBezTo>
                    <a:pt x="9028" y="10318"/>
                    <a:pt x="9362" y="9102"/>
                    <a:pt x="8845" y="8190"/>
                  </a:cubicBezTo>
                  <a:lnTo>
                    <a:pt x="8481" y="7521"/>
                  </a:lnTo>
                  <a:lnTo>
                    <a:pt x="6079" y="3296"/>
                  </a:lnTo>
                  <a:lnTo>
                    <a:pt x="4924" y="1260"/>
                  </a:lnTo>
                  <a:cubicBezTo>
                    <a:pt x="4470" y="455"/>
                    <a:pt x="3639" y="1"/>
                    <a:pt x="27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6"/>
            <p:cNvSpPr/>
            <p:nvPr/>
          </p:nvSpPr>
          <p:spPr>
            <a:xfrm>
              <a:off x="2604525" y="8550200"/>
              <a:ext cx="271300" cy="244475"/>
            </a:xfrm>
            <a:custGeom>
              <a:avLst/>
              <a:gdLst/>
              <a:ahLst/>
              <a:cxnLst/>
              <a:rect l="l" t="t" r="r" b="b"/>
              <a:pathLst>
                <a:path w="10852" h="9779" extrusionOk="0">
                  <a:moveTo>
                    <a:pt x="8634" y="1"/>
                  </a:moveTo>
                  <a:cubicBezTo>
                    <a:pt x="8203" y="1"/>
                    <a:pt x="7771" y="144"/>
                    <a:pt x="7417" y="445"/>
                  </a:cubicBezTo>
                  <a:lnTo>
                    <a:pt x="6840" y="901"/>
                  </a:lnTo>
                  <a:lnTo>
                    <a:pt x="3040" y="3971"/>
                  </a:lnTo>
                  <a:lnTo>
                    <a:pt x="1217" y="5430"/>
                  </a:lnTo>
                  <a:cubicBezTo>
                    <a:pt x="153" y="6281"/>
                    <a:pt x="1" y="7801"/>
                    <a:pt x="852" y="8865"/>
                  </a:cubicBezTo>
                  <a:cubicBezTo>
                    <a:pt x="1317" y="9468"/>
                    <a:pt x="2018" y="9778"/>
                    <a:pt x="2731" y="9778"/>
                  </a:cubicBezTo>
                  <a:cubicBezTo>
                    <a:pt x="3275" y="9778"/>
                    <a:pt x="3826" y="9598"/>
                    <a:pt x="4286" y="9229"/>
                  </a:cubicBezTo>
                  <a:lnTo>
                    <a:pt x="9910" y="4701"/>
                  </a:lnTo>
                  <a:lnTo>
                    <a:pt x="9575" y="4305"/>
                  </a:lnTo>
                  <a:lnTo>
                    <a:pt x="3952" y="8834"/>
                  </a:lnTo>
                  <a:cubicBezTo>
                    <a:pt x="3599" y="9122"/>
                    <a:pt x="3173" y="9263"/>
                    <a:pt x="2749" y="9263"/>
                  </a:cubicBezTo>
                  <a:cubicBezTo>
                    <a:pt x="2187" y="9263"/>
                    <a:pt x="1628" y="9015"/>
                    <a:pt x="1247" y="8530"/>
                  </a:cubicBezTo>
                  <a:cubicBezTo>
                    <a:pt x="578" y="7710"/>
                    <a:pt x="700" y="6494"/>
                    <a:pt x="1551" y="5825"/>
                  </a:cubicBezTo>
                  <a:lnTo>
                    <a:pt x="3375" y="4366"/>
                  </a:lnTo>
                  <a:lnTo>
                    <a:pt x="7144" y="1296"/>
                  </a:lnTo>
                  <a:lnTo>
                    <a:pt x="7721" y="840"/>
                  </a:lnTo>
                  <a:cubicBezTo>
                    <a:pt x="7996" y="631"/>
                    <a:pt x="8322" y="528"/>
                    <a:pt x="8643" y="528"/>
                  </a:cubicBezTo>
                  <a:cubicBezTo>
                    <a:pt x="9066" y="528"/>
                    <a:pt x="9481" y="707"/>
                    <a:pt x="9758" y="1053"/>
                  </a:cubicBezTo>
                  <a:cubicBezTo>
                    <a:pt x="10244" y="1691"/>
                    <a:pt x="10153" y="2573"/>
                    <a:pt x="9545" y="3090"/>
                  </a:cubicBezTo>
                  <a:lnTo>
                    <a:pt x="3648" y="7801"/>
                  </a:lnTo>
                  <a:cubicBezTo>
                    <a:pt x="3468" y="7956"/>
                    <a:pt x="3244" y="8028"/>
                    <a:pt x="3020" y="8028"/>
                  </a:cubicBezTo>
                  <a:cubicBezTo>
                    <a:pt x="2716" y="8028"/>
                    <a:pt x="2412" y="7894"/>
                    <a:pt x="2220" y="7649"/>
                  </a:cubicBezTo>
                  <a:cubicBezTo>
                    <a:pt x="1855" y="7193"/>
                    <a:pt x="1916" y="6555"/>
                    <a:pt x="2372" y="6190"/>
                  </a:cubicBezTo>
                  <a:lnTo>
                    <a:pt x="5685" y="3515"/>
                  </a:lnTo>
                  <a:lnTo>
                    <a:pt x="5350" y="3120"/>
                  </a:lnTo>
                  <a:lnTo>
                    <a:pt x="2037" y="5795"/>
                  </a:lnTo>
                  <a:cubicBezTo>
                    <a:pt x="1368" y="6342"/>
                    <a:pt x="1277" y="7315"/>
                    <a:pt x="1794" y="7983"/>
                  </a:cubicBezTo>
                  <a:cubicBezTo>
                    <a:pt x="2102" y="8359"/>
                    <a:pt x="2544" y="8553"/>
                    <a:pt x="2991" y="8553"/>
                  </a:cubicBezTo>
                  <a:cubicBezTo>
                    <a:pt x="3339" y="8553"/>
                    <a:pt x="3690" y="8435"/>
                    <a:pt x="3983" y="8196"/>
                  </a:cubicBezTo>
                  <a:lnTo>
                    <a:pt x="9879" y="3485"/>
                  </a:lnTo>
                  <a:cubicBezTo>
                    <a:pt x="10700" y="2816"/>
                    <a:pt x="10852" y="1570"/>
                    <a:pt x="10153" y="719"/>
                  </a:cubicBezTo>
                  <a:cubicBezTo>
                    <a:pt x="9772" y="251"/>
                    <a:pt x="9204" y="1"/>
                    <a:pt x="863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6" name="Google Shape;916;p26"/>
          <p:cNvGrpSpPr/>
          <p:nvPr/>
        </p:nvGrpSpPr>
        <p:grpSpPr>
          <a:xfrm>
            <a:off x="536801" y="632490"/>
            <a:ext cx="694517" cy="752015"/>
            <a:chOff x="6028025" y="9746400"/>
            <a:chExt cx="527375" cy="571150"/>
          </a:xfrm>
        </p:grpSpPr>
        <p:sp>
          <p:nvSpPr>
            <p:cNvPr id="917" name="Google Shape;917;p26"/>
            <p:cNvSpPr/>
            <p:nvPr/>
          </p:nvSpPr>
          <p:spPr>
            <a:xfrm>
              <a:off x="6233200" y="9746400"/>
              <a:ext cx="135275" cy="114750"/>
            </a:xfrm>
            <a:custGeom>
              <a:avLst/>
              <a:gdLst/>
              <a:ahLst/>
              <a:cxnLst/>
              <a:rect l="l" t="t" r="r" b="b"/>
              <a:pathLst>
                <a:path w="5411" h="4590" extrusionOk="0">
                  <a:moveTo>
                    <a:pt x="1398" y="0"/>
                  </a:moveTo>
                  <a:cubicBezTo>
                    <a:pt x="1398" y="0"/>
                    <a:pt x="0" y="3526"/>
                    <a:pt x="4286" y="4590"/>
                  </a:cubicBezTo>
                  <a:cubicBezTo>
                    <a:pt x="4286" y="4590"/>
                    <a:pt x="5411" y="1945"/>
                    <a:pt x="1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6"/>
            <p:cNvSpPr/>
            <p:nvPr/>
          </p:nvSpPr>
          <p:spPr>
            <a:xfrm>
              <a:off x="6310975" y="9783600"/>
              <a:ext cx="103100" cy="152650"/>
            </a:xfrm>
            <a:custGeom>
              <a:avLst/>
              <a:gdLst/>
              <a:ahLst/>
              <a:cxnLst/>
              <a:rect l="l" t="t" r="r" b="b"/>
              <a:pathLst>
                <a:path w="4124" h="6106" extrusionOk="0">
                  <a:moveTo>
                    <a:pt x="2894" y="1"/>
                  </a:moveTo>
                  <a:cubicBezTo>
                    <a:pt x="2094" y="1"/>
                    <a:pt x="20" y="5473"/>
                    <a:pt x="20" y="5473"/>
                  </a:cubicBezTo>
                  <a:cubicBezTo>
                    <a:pt x="1" y="5820"/>
                    <a:pt x="189" y="6105"/>
                    <a:pt x="361" y="6105"/>
                  </a:cubicBezTo>
                  <a:cubicBezTo>
                    <a:pt x="460" y="6105"/>
                    <a:pt x="553" y="6010"/>
                    <a:pt x="597" y="5777"/>
                  </a:cubicBezTo>
                  <a:cubicBezTo>
                    <a:pt x="719" y="5169"/>
                    <a:pt x="4123" y="731"/>
                    <a:pt x="4123" y="731"/>
                  </a:cubicBezTo>
                  <a:cubicBezTo>
                    <a:pt x="4123" y="731"/>
                    <a:pt x="3728" y="62"/>
                    <a:pt x="2908" y="1"/>
                  </a:cubicBezTo>
                  <a:cubicBezTo>
                    <a:pt x="2903" y="1"/>
                    <a:pt x="2899" y="1"/>
                    <a:pt x="28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6"/>
            <p:cNvSpPr/>
            <p:nvPr/>
          </p:nvSpPr>
          <p:spPr>
            <a:xfrm>
              <a:off x="6028025" y="9868550"/>
              <a:ext cx="527375" cy="449000"/>
            </a:xfrm>
            <a:custGeom>
              <a:avLst/>
              <a:gdLst/>
              <a:ahLst/>
              <a:cxnLst/>
              <a:rect l="l" t="t" r="r" b="b"/>
              <a:pathLst>
                <a:path w="21095" h="17960" extrusionOk="0">
                  <a:moveTo>
                    <a:pt x="6155" y="0"/>
                  </a:moveTo>
                  <a:cubicBezTo>
                    <a:pt x="4292" y="0"/>
                    <a:pt x="2051" y="1047"/>
                    <a:pt x="1277" y="4050"/>
                  </a:cubicBezTo>
                  <a:cubicBezTo>
                    <a:pt x="0" y="8944"/>
                    <a:pt x="1702" y="14628"/>
                    <a:pt x="4985" y="16482"/>
                  </a:cubicBezTo>
                  <a:cubicBezTo>
                    <a:pt x="5686" y="16879"/>
                    <a:pt x="6411" y="16982"/>
                    <a:pt x="7055" y="16982"/>
                  </a:cubicBezTo>
                  <a:cubicBezTo>
                    <a:pt x="7753" y="16982"/>
                    <a:pt x="8358" y="16861"/>
                    <a:pt x="8738" y="16861"/>
                  </a:cubicBezTo>
                  <a:cubicBezTo>
                    <a:pt x="8814" y="16861"/>
                    <a:pt x="8880" y="16866"/>
                    <a:pt x="8937" y="16877"/>
                  </a:cubicBezTo>
                  <a:cubicBezTo>
                    <a:pt x="9477" y="16985"/>
                    <a:pt x="10643" y="17959"/>
                    <a:pt x="12178" y="17959"/>
                  </a:cubicBezTo>
                  <a:cubicBezTo>
                    <a:pt x="12369" y="17959"/>
                    <a:pt x="12565" y="17944"/>
                    <a:pt x="12767" y="17911"/>
                  </a:cubicBezTo>
                  <a:cubicBezTo>
                    <a:pt x="16505" y="17364"/>
                    <a:pt x="20122" y="12652"/>
                    <a:pt x="20669" y="7607"/>
                  </a:cubicBezTo>
                  <a:cubicBezTo>
                    <a:pt x="21095" y="3594"/>
                    <a:pt x="18086" y="1832"/>
                    <a:pt x="16049" y="1801"/>
                  </a:cubicBezTo>
                  <a:cubicBezTo>
                    <a:pt x="15957" y="1799"/>
                    <a:pt x="15869" y="1797"/>
                    <a:pt x="15785" y="1797"/>
                  </a:cubicBezTo>
                  <a:cubicBezTo>
                    <a:pt x="14314" y="1797"/>
                    <a:pt x="13999" y="2166"/>
                    <a:pt x="12918" y="2166"/>
                  </a:cubicBezTo>
                  <a:cubicBezTo>
                    <a:pt x="12590" y="2166"/>
                    <a:pt x="12193" y="2132"/>
                    <a:pt x="11672" y="2044"/>
                  </a:cubicBezTo>
                  <a:cubicBezTo>
                    <a:pt x="9332" y="1558"/>
                    <a:pt x="9697" y="980"/>
                    <a:pt x="7660" y="251"/>
                  </a:cubicBezTo>
                  <a:cubicBezTo>
                    <a:pt x="7223" y="91"/>
                    <a:pt x="6706" y="0"/>
                    <a:pt x="6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8274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" name="Google Shape;921;p27"/>
          <p:cNvGrpSpPr/>
          <p:nvPr/>
        </p:nvGrpSpPr>
        <p:grpSpPr>
          <a:xfrm rot="-2537608">
            <a:off x="10097132" y="3276694"/>
            <a:ext cx="2825547" cy="2411879"/>
            <a:chOff x="-2034625" y="5750713"/>
            <a:chExt cx="906575" cy="773850"/>
          </a:xfrm>
        </p:grpSpPr>
        <p:sp>
          <p:nvSpPr>
            <p:cNvPr id="922" name="Google Shape;922;p27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7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7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7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6" name="Google Shape;926;p27"/>
          <p:cNvSpPr/>
          <p:nvPr/>
        </p:nvSpPr>
        <p:spPr>
          <a:xfrm>
            <a:off x="3081151" y="-566539"/>
            <a:ext cx="4441088" cy="1805137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27"/>
          <p:cNvSpPr/>
          <p:nvPr/>
        </p:nvSpPr>
        <p:spPr>
          <a:xfrm flipH="1">
            <a:off x="9905026" y="-1024033"/>
            <a:ext cx="3701921" cy="34423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27"/>
          <p:cNvSpPr/>
          <p:nvPr/>
        </p:nvSpPr>
        <p:spPr>
          <a:xfrm rot="-5791335" flipH="1">
            <a:off x="-1820563" y="-475840"/>
            <a:ext cx="4406016" cy="2345987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27"/>
          <p:cNvSpPr/>
          <p:nvPr/>
        </p:nvSpPr>
        <p:spPr>
          <a:xfrm flipH="1">
            <a:off x="592147" y="4790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30" name="Google Shape;930;p27"/>
          <p:cNvGrpSpPr/>
          <p:nvPr/>
        </p:nvGrpSpPr>
        <p:grpSpPr>
          <a:xfrm rot="4955819">
            <a:off x="-1435054" y="3643503"/>
            <a:ext cx="3493708" cy="2543596"/>
            <a:chOff x="6001425" y="5588275"/>
            <a:chExt cx="1332875" cy="970400"/>
          </a:xfrm>
        </p:grpSpPr>
        <p:sp>
          <p:nvSpPr>
            <p:cNvPr id="931" name="Google Shape;931;p27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7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7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7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7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7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7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7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7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7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7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7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3" name="Google Shape;943;p27"/>
          <p:cNvSpPr/>
          <p:nvPr/>
        </p:nvSpPr>
        <p:spPr>
          <a:xfrm flipH="1">
            <a:off x="592147" y="63253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27"/>
          <p:cNvSpPr/>
          <p:nvPr/>
        </p:nvSpPr>
        <p:spPr>
          <a:xfrm rot="1136787" flipH="1">
            <a:off x="6163119" y="514739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27"/>
          <p:cNvSpPr/>
          <p:nvPr/>
        </p:nvSpPr>
        <p:spPr>
          <a:xfrm rot="1136787" flipH="1">
            <a:off x="7623619" y="-642310"/>
            <a:ext cx="1915069" cy="1956687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46" name="Google Shape;946;p27"/>
          <p:cNvGrpSpPr/>
          <p:nvPr/>
        </p:nvGrpSpPr>
        <p:grpSpPr>
          <a:xfrm>
            <a:off x="10677084" y="923567"/>
            <a:ext cx="847067" cy="847067"/>
            <a:chOff x="902575" y="1981350"/>
            <a:chExt cx="635300" cy="635300"/>
          </a:xfrm>
        </p:grpSpPr>
        <p:sp>
          <p:nvSpPr>
            <p:cNvPr id="947" name="Google Shape;947;p27"/>
            <p:cNvSpPr/>
            <p:nvPr/>
          </p:nvSpPr>
          <p:spPr>
            <a:xfrm>
              <a:off x="902575" y="1981350"/>
              <a:ext cx="635300" cy="635300"/>
            </a:xfrm>
            <a:custGeom>
              <a:avLst/>
              <a:gdLst/>
              <a:ahLst/>
              <a:cxnLst/>
              <a:rect l="l" t="t" r="r" b="b"/>
              <a:pathLst>
                <a:path w="25412" h="25412" extrusionOk="0">
                  <a:moveTo>
                    <a:pt x="12706" y="1"/>
                  </a:moveTo>
                  <a:cubicBezTo>
                    <a:pt x="5684" y="1"/>
                    <a:pt x="0" y="5685"/>
                    <a:pt x="0" y="12706"/>
                  </a:cubicBezTo>
                  <a:cubicBezTo>
                    <a:pt x="0" y="19728"/>
                    <a:pt x="5684" y="25412"/>
                    <a:pt x="12706" y="25412"/>
                  </a:cubicBezTo>
                  <a:cubicBezTo>
                    <a:pt x="19697" y="25412"/>
                    <a:pt x="25411" y="19728"/>
                    <a:pt x="25411" y="12706"/>
                  </a:cubicBezTo>
                  <a:cubicBezTo>
                    <a:pt x="25411" y="5685"/>
                    <a:pt x="19697" y="1"/>
                    <a:pt x="127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27"/>
            <p:cNvSpPr/>
            <p:nvPr/>
          </p:nvSpPr>
          <p:spPr>
            <a:xfrm>
              <a:off x="905600" y="1985925"/>
              <a:ext cx="629975" cy="629975"/>
            </a:xfrm>
            <a:custGeom>
              <a:avLst/>
              <a:gdLst/>
              <a:ahLst/>
              <a:cxnLst/>
              <a:rect l="l" t="t" r="r" b="b"/>
              <a:pathLst>
                <a:path w="25199" h="25199" extrusionOk="0">
                  <a:moveTo>
                    <a:pt x="14712" y="0"/>
                  </a:moveTo>
                  <a:cubicBezTo>
                    <a:pt x="14956" y="1611"/>
                    <a:pt x="15229" y="4104"/>
                    <a:pt x="15351" y="6991"/>
                  </a:cubicBezTo>
                  <a:cubicBezTo>
                    <a:pt x="15189" y="6998"/>
                    <a:pt x="15027" y="7001"/>
                    <a:pt x="14864" y="7001"/>
                  </a:cubicBezTo>
                  <a:cubicBezTo>
                    <a:pt x="11274" y="7001"/>
                    <a:pt x="7561" y="5403"/>
                    <a:pt x="4682" y="2553"/>
                  </a:cubicBezTo>
                  <a:cubicBezTo>
                    <a:pt x="4621" y="2614"/>
                    <a:pt x="4530" y="2675"/>
                    <a:pt x="4469" y="2736"/>
                  </a:cubicBezTo>
                  <a:cubicBezTo>
                    <a:pt x="6962" y="5198"/>
                    <a:pt x="10032" y="6748"/>
                    <a:pt x="13132" y="7174"/>
                  </a:cubicBezTo>
                  <a:cubicBezTo>
                    <a:pt x="13702" y="7242"/>
                    <a:pt x="14255" y="7276"/>
                    <a:pt x="14803" y="7276"/>
                  </a:cubicBezTo>
                  <a:cubicBezTo>
                    <a:pt x="14986" y="7276"/>
                    <a:pt x="15168" y="7272"/>
                    <a:pt x="15351" y="7265"/>
                  </a:cubicBezTo>
                  <a:cubicBezTo>
                    <a:pt x="15381" y="7842"/>
                    <a:pt x="15381" y="8450"/>
                    <a:pt x="15381" y="9058"/>
                  </a:cubicBezTo>
                  <a:cubicBezTo>
                    <a:pt x="15381" y="10335"/>
                    <a:pt x="15351" y="11551"/>
                    <a:pt x="15260" y="12675"/>
                  </a:cubicBezTo>
                  <a:cubicBezTo>
                    <a:pt x="15076" y="12678"/>
                    <a:pt x="14893" y="12679"/>
                    <a:pt x="14710" y="12679"/>
                  </a:cubicBezTo>
                  <a:cubicBezTo>
                    <a:pt x="12746" y="12679"/>
                    <a:pt x="10846" y="12533"/>
                    <a:pt x="9150" y="12310"/>
                  </a:cubicBezTo>
                  <a:cubicBezTo>
                    <a:pt x="5320" y="11855"/>
                    <a:pt x="1946" y="11034"/>
                    <a:pt x="31" y="10517"/>
                  </a:cubicBezTo>
                  <a:cubicBezTo>
                    <a:pt x="1" y="10608"/>
                    <a:pt x="1" y="10699"/>
                    <a:pt x="1" y="10791"/>
                  </a:cubicBezTo>
                  <a:cubicBezTo>
                    <a:pt x="1794" y="11307"/>
                    <a:pt x="4864" y="12037"/>
                    <a:pt x="8421" y="12523"/>
                  </a:cubicBezTo>
                  <a:cubicBezTo>
                    <a:pt x="8633" y="12554"/>
                    <a:pt x="8877" y="12584"/>
                    <a:pt x="9120" y="12614"/>
                  </a:cubicBezTo>
                  <a:cubicBezTo>
                    <a:pt x="11094" y="12837"/>
                    <a:pt x="12967" y="12983"/>
                    <a:pt x="14761" y="12983"/>
                  </a:cubicBezTo>
                  <a:cubicBezTo>
                    <a:pt x="14928" y="12983"/>
                    <a:pt x="15094" y="12982"/>
                    <a:pt x="15260" y="12979"/>
                  </a:cubicBezTo>
                  <a:lnTo>
                    <a:pt x="15260" y="12979"/>
                  </a:lnTo>
                  <a:cubicBezTo>
                    <a:pt x="15108" y="14864"/>
                    <a:pt x="14864" y="16566"/>
                    <a:pt x="14530" y="18055"/>
                  </a:cubicBezTo>
                  <a:cubicBezTo>
                    <a:pt x="13914" y="17959"/>
                    <a:pt x="13287" y="17912"/>
                    <a:pt x="12654" y="17912"/>
                  </a:cubicBezTo>
                  <a:cubicBezTo>
                    <a:pt x="9480" y="17912"/>
                    <a:pt x="6168" y="19103"/>
                    <a:pt x="3405" y="21308"/>
                  </a:cubicBezTo>
                  <a:cubicBezTo>
                    <a:pt x="3466" y="21368"/>
                    <a:pt x="3527" y="21429"/>
                    <a:pt x="3588" y="21490"/>
                  </a:cubicBezTo>
                  <a:cubicBezTo>
                    <a:pt x="6335" y="19353"/>
                    <a:pt x="9572" y="18196"/>
                    <a:pt x="12675" y="18196"/>
                  </a:cubicBezTo>
                  <a:cubicBezTo>
                    <a:pt x="13280" y="18196"/>
                    <a:pt x="13879" y="18240"/>
                    <a:pt x="14469" y="18329"/>
                  </a:cubicBezTo>
                  <a:cubicBezTo>
                    <a:pt x="13770" y="21338"/>
                    <a:pt x="12798" y="23557"/>
                    <a:pt x="11794" y="25198"/>
                  </a:cubicBezTo>
                  <a:lnTo>
                    <a:pt x="12129" y="25198"/>
                  </a:lnTo>
                  <a:cubicBezTo>
                    <a:pt x="13375" y="23162"/>
                    <a:pt x="14196" y="20791"/>
                    <a:pt x="14743" y="18390"/>
                  </a:cubicBezTo>
                  <a:cubicBezTo>
                    <a:pt x="14925" y="18420"/>
                    <a:pt x="15138" y="18450"/>
                    <a:pt x="15320" y="18511"/>
                  </a:cubicBezTo>
                  <a:cubicBezTo>
                    <a:pt x="17813" y="19058"/>
                    <a:pt x="19697" y="20426"/>
                    <a:pt x="20640" y="22341"/>
                  </a:cubicBezTo>
                  <a:cubicBezTo>
                    <a:pt x="20731" y="22280"/>
                    <a:pt x="20792" y="22189"/>
                    <a:pt x="20883" y="22128"/>
                  </a:cubicBezTo>
                  <a:cubicBezTo>
                    <a:pt x="19880" y="20183"/>
                    <a:pt x="17934" y="18815"/>
                    <a:pt x="15381" y="18207"/>
                  </a:cubicBezTo>
                  <a:cubicBezTo>
                    <a:pt x="15168" y="18177"/>
                    <a:pt x="14986" y="18146"/>
                    <a:pt x="14804" y="18116"/>
                  </a:cubicBezTo>
                  <a:cubicBezTo>
                    <a:pt x="15168" y="16383"/>
                    <a:pt x="15412" y="14651"/>
                    <a:pt x="15533" y="12979"/>
                  </a:cubicBezTo>
                  <a:cubicBezTo>
                    <a:pt x="16658" y="12949"/>
                    <a:pt x="17722" y="12888"/>
                    <a:pt x="18725" y="12797"/>
                  </a:cubicBezTo>
                  <a:cubicBezTo>
                    <a:pt x="21187" y="12523"/>
                    <a:pt x="23345" y="11976"/>
                    <a:pt x="25199" y="11186"/>
                  </a:cubicBezTo>
                  <a:cubicBezTo>
                    <a:pt x="25199" y="11064"/>
                    <a:pt x="25199" y="10973"/>
                    <a:pt x="25169" y="10882"/>
                  </a:cubicBezTo>
                  <a:cubicBezTo>
                    <a:pt x="22220" y="12158"/>
                    <a:pt x="18816" y="12614"/>
                    <a:pt x="15564" y="12675"/>
                  </a:cubicBezTo>
                  <a:cubicBezTo>
                    <a:pt x="15655" y="11429"/>
                    <a:pt x="15685" y="10183"/>
                    <a:pt x="15685" y="9058"/>
                  </a:cubicBezTo>
                  <a:cubicBezTo>
                    <a:pt x="15685" y="8450"/>
                    <a:pt x="15655" y="7842"/>
                    <a:pt x="15655" y="7234"/>
                  </a:cubicBezTo>
                  <a:cubicBezTo>
                    <a:pt x="15868" y="7234"/>
                    <a:pt x="16080" y="7204"/>
                    <a:pt x="16293" y="7174"/>
                  </a:cubicBezTo>
                  <a:cubicBezTo>
                    <a:pt x="18816" y="6870"/>
                    <a:pt x="20822" y="5745"/>
                    <a:pt x="22038" y="4012"/>
                  </a:cubicBezTo>
                  <a:cubicBezTo>
                    <a:pt x="21947" y="3952"/>
                    <a:pt x="21886" y="3891"/>
                    <a:pt x="21825" y="3800"/>
                  </a:cubicBezTo>
                  <a:cubicBezTo>
                    <a:pt x="20670" y="5502"/>
                    <a:pt x="18725" y="6596"/>
                    <a:pt x="16263" y="6900"/>
                  </a:cubicBezTo>
                  <a:cubicBezTo>
                    <a:pt x="16050" y="6930"/>
                    <a:pt x="15837" y="6961"/>
                    <a:pt x="15624" y="6961"/>
                  </a:cubicBezTo>
                  <a:cubicBezTo>
                    <a:pt x="15533" y="4134"/>
                    <a:pt x="15229" y="1672"/>
                    <a:pt x="15016" y="31"/>
                  </a:cubicBezTo>
                  <a:cubicBezTo>
                    <a:pt x="14925" y="31"/>
                    <a:pt x="14804" y="0"/>
                    <a:pt x="147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49" name="Google Shape;949;p27"/>
          <p:cNvGrpSpPr/>
          <p:nvPr/>
        </p:nvGrpSpPr>
        <p:grpSpPr>
          <a:xfrm rot="-764294">
            <a:off x="730102" y="5182016"/>
            <a:ext cx="823777" cy="594808"/>
            <a:chOff x="4937025" y="1719913"/>
            <a:chExt cx="617825" cy="446100"/>
          </a:xfrm>
        </p:grpSpPr>
        <p:sp>
          <p:nvSpPr>
            <p:cNvPr id="950" name="Google Shape;950;p27"/>
            <p:cNvSpPr/>
            <p:nvPr/>
          </p:nvSpPr>
          <p:spPr>
            <a:xfrm>
              <a:off x="4937025" y="1719913"/>
              <a:ext cx="455950" cy="446100"/>
            </a:xfrm>
            <a:custGeom>
              <a:avLst/>
              <a:gdLst/>
              <a:ahLst/>
              <a:cxnLst/>
              <a:rect l="l" t="t" r="r" b="b"/>
              <a:pathLst>
                <a:path w="18238" h="17844" extrusionOk="0">
                  <a:moveTo>
                    <a:pt x="0" y="1"/>
                  </a:moveTo>
                  <a:lnTo>
                    <a:pt x="18238" y="17843"/>
                  </a:lnTo>
                  <a:lnTo>
                    <a:pt x="18238" y="94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7"/>
            <p:cNvSpPr/>
            <p:nvPr/>
          </p:nvSpPr>
          <p:spPr>
            <a:xfrm>
              <a:off x="4937025" y="1719913"/>
              <a:ext cx="617825" cy="266000"/>
            </a:xfrm>
            <a:custGeom>
              <a:avLst/>
              <a:gdLst/>
              <a:ahLst/>
              <a:cxnLst/>
              <a:rect l="l" t="t" r="r" b="b"/>
              <a:pathLst>
                <a:path w="24713" h="10640" extrusionOk="0">
                  <a:moveTo>
                    <a:pt x="0" y="1"/>
                  </a:moveTo>
                  <a:lnTo>
                    <a:pt x="17873" y="10639"/>
                  </a:lnTo>
                  <a:lnTo>
                    <a:pt x="24712" y="76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7"/>
            <p:cNvSpPr/>
            <p:nvPr/>
          </p:nvSpPr>
          <p:spPr>
            <a:xfrm>
              <a:off x="4937025" y="1719913"/>
              <a:ext cx="389850" cy="427100"/>
            </a:xfrm>
            <a:custGeom>
              <a:avLst/>
              <a:gdLst/>
              <a:ahLst/>
              <a:cxnLst/>
              <a:rect l="l" t="t" r="r" b="b"/>
              <a:pathLst>
                <a:path w="15594" h="17084" extrusionOk="0">
                  <a:moveTo>
                    <a:pt x="0" y="1"/>
                  </a:moveTo>
                  <a:lnTo>
                    <a:pt x="7995" y="17083"/>
                  </a:lnTo>
                  <a:lnTo>
                    <a:pt x="15593" y="125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53" name="Google Shape;953;p27"/>
          <p:cNvGrpSpPr/>
          <p:nvPr/>
        </p:nvGrpSpPr>
        <p:grpSpPr>
          <a:xfrm rot="760007" flipH="1">
            <a:off x="940759" y="81739"/>
            <a:ext cx="935877" cy="1716620"/>
            <a:chOff x="6879850" y="8750975"/>
            <a:chExt cx="620875" cy="1139050"/>
          </a:xfrm>
        </p:grpSpPr>
        <p:sp>
          <p:nvSpPr>
            <p:cNvPr id="954" name="Google Shape;954;p27"/>
            <p:cNvSpPr/>
            <p:nvPr/>
          </p:nvSpPr>
          <p:spPr>
            <a:xfrm>
              <a:off x="6915575" y="8946225"/>
              <a:ext cx="424800" cy="709000"/>
            </a:xfrm>
            <a:custGeom>
              <a:avLst/>
              <a:gdLst/>
              <a:ahLst/>
              <a:cxnLst/>
              <a:rect l="l" t="t" r="r" b="b"/>
              <a:pathLst>
                <a:path w="16992" h="28360" extrusionOk="0">
                  <a:moveTo>
                    <a:pt x="15381" y="1"/>
                  </a:moveTo>
                  <a:lnTo>
                    <a:pt x="0" y="27478"/>
                  </a:lnTo>
                  <a:lnTo>
                    <a:pt x="1611" y="28360"/>
                  </a:lnTo>
                  <a:lnTo>
                    <a:pt x="16992" y="882"/>
                  </a:lnTo>
                  <a:lnTo>
                    <a:pt x="153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27"/>
            <p:cNvSpPr/>
            <p:nvPr/>
          </p:nvSpPr>
          <p:spPr>
            <a:xfrm>
              <a:off x="6879850" y="9633175"/>
              <a:ext cx="76025" cy="110200"/>
            </a:xfrm>
            <a:custGeom>
              <a:avLst/>
              <a:gdLst/>
              <a:ahLst/>
              <a:cxnLst/>
              <a:rect l="l" t="t" r="r" b="b"/>
              <a:pathLst>
                <a:path w="3041" h="4408" extrusionOk="0">
                  <a:moveTo>
                    <a:pt x="1429" y="0"/>
                  </a:moveTo>
                  <a:lnTo>
                    <a:pt x="1" y="4408"/>
                  </a:lnTo>
                  <a:lnTo>
                    <a:pt x="3040" y="882"/>
                  </a:lnTo>
                  <a:lnTo>
                    <a:pt x="2220" y="456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7"/>
            <p:cNvSpPr/>
            <p:nvPr/>
          </p:nvSpPr>
          <p:spPr>
            <a:xfrm>
              <a:off x="7422425" y="8988025"/>
              <a:ext cx="59300" cy="788025"/>
            </a:xfrm>
            <a:custGeom>
              <a:avLst/>
              <a:gdLst/>
              <a:ahLst/>
              <a:cxnLst/>
              <a:rect l="l" t="t" r="r" b="b"/>
              <a:pathLst>
                <a:path w="2372" h="31521" extrusionOk="0">
                  <a:moveTo>
                    <a:pt x="1824" y="0"/>
                  </a:moveTo>
                  <a:lnTo>
                    <a:pt x="0" y="31"/>
                  </a:lnTo>
                  <a:lnTo>
                    <a:pt x="548" y="31521"/>
                  </a:lnTo>
                  <a:lnTo>
                    <a:pt x="2371" y="31490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7"/>
            <p:cNvSpPr/>
            <p:nvPr/>
          </p:nvSpPr>
          <p:spPr>
            <a:xfrm>
              <a:off x="7436850" y="9776025"/>
              <a:ext cx="45625" cy="114000"/>
            </a:xfrm>
            <a:custGeom>
              <a:avLst/>
              <a:gdLst/>
              <a:ahLst/>
              <a:cxnLst/>
              <a:rect l="l" t="t" r="r" b="b"/>
              <a:pathLst>
                <a:path w="1825" h="4560" extrusionOk="0">
                  <a:moveTo>
                    <a:pt x="913" y="1"/>
                  </a:moveTo>
                  <a:lnTo>
                    <a:pt x="1" y="31"/>
                  </a:lnTo>
                  <a:lnTo>
                    <a:pt x="1004" y="4560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7"/>
            <p:cNvSpPr/>
            <p:nvPr/>
          </p:nvSpPr>
          <p:spPr>
            <a:xfrm>
              <a:off x="7321350" y="8805032"/>
              <a:ext cx="179375" cy="119325"/>
            </a:xfrm>
            <a:custGeom>
              <a:avLst/>
              <a:gdLst/>
              <a:ahLst/>
              <a:cxnLst/>
              <a:rect l="l" t="t" r="r" b="b"/>
              <a:pathLst>
                <a:path w="7175" h="4773" extrusionOk="0">
                  <a:moveTo>
                    <a:pt x="821" y="1"/>
                  </a:moveTo>
                  <a:lnTo>
                    <a:pt x="1" y="3162"/>
                  </a:lnTo>
                  <a:lnTo>
                    <a:pt x="6354" y="4773"/>
                  </a:lnTo>
                  <a:lnTo>
                    <a:pt x="7174" y="1612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7"/>
            <p:cNvSpPr/>
            <p:nvPr/>
          </p:nvSpPr>
          <p:spPr>
            <a:xfrm>
              <a:off x="7291725" y="8883150"/>
              <a:ext cx="188475" cy="122375"/>
            </a:xfrm>
            <a:custGeom>
              <a:avLst/>
              <a:gdLst/>
              <a:ahLst/>
              <a:cxnLst/>
              <a:rect l="l" t="t" r="r" b="b"/>
              <a:pathLst>
                <a:path w="7539" h="4895" extrusionOk="0">
                  <a:moveTo>
                    <a:pt x="1186" y="1"/>
                  </a:moveTo>
                  <a:lnTo>
                    <a:pt x="0" y="3101"/>
                  </a:lnTo>
                  <a:lnTo>
                    <a:pt x="7113" y="4894"/>
                  </a:lnTo>
                  <a:lnTo>
                    <a:pt x="7539" y="1612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7"/>
            <p:cNvSpPr/>
            <p:nvPr/>
          </p:nvSpPr>
          <p:spPr>
            <a:xfrm>
              <a:off x="7193700" y="9127425"/>
              <a:ext cx="245475" cy="222750"/>
            </a:xfrm>
            <a:custGeom>
              <a:avLst/>
              <a:gdLst/>
              <a:ahLst/>
              <a:cxnLst/>
              <a:rect l="l" t="t" r="r" b="b"/>
              <a:pathLst>
                <a:path w="9819" h="8910" extrusionOk="0">
                  <a:moveTo>
                    <a:pt x="4898" y="1"/>
                  </a:moveTo>
                  <a:cubicBezTo>
                    <a:pt x="2913" y="1"/>
                    <a:pt x="1092" y="1354"/>
                    <a:pt x="578" y="3361"/>
                  </a:cubicBezTo>
                  <a:cubicBezTo>
                    <a:pt x="0" y="5762"/>
                    <a:pt x="1429" y="8163"/>
                    <a:pt x="3830" y="8771"/>
                  </a:cubicBezTo>
                  <a:cubicBezTo>
                    <a:pt x="4194" y="8864"/>
                    <a:pt x="4559" y="8909"/>
                    <a:pt x="4919" y="8909"/>
                  </a:cubicBezTo>
                  <a:cubicBezTo>
                    <a:pt x="6897" y="8909"/>
                    <a:pt x="8696" y="7556"/>
                    <a:pt x="9210" y="5549"/>
                  </a:cubicBezTo>
                  <a:cubicBezTo>
                    <a:pt x="9818" y="3148"/>
                    <a:pt x="8359" y="747"/>
                    <a:pt x="5988" y="139"/>
                  </a:cubicBezTo>
                  <a:cubicBezTo>
                    <a:pt x="5624" y="45"/>
                    <a:pt x="5258" y="1"/>
                    <a:pt x="48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7"/>
            <p:cNvSpPr/>
            <p:nvPr/>
          </p:nvSpPr>
          <p:spPr>
            <a:xfrm>
              <a:off x="7224100" y="9155125"/>
              <a:ext cx="184675" cy="167325"/>
            </a:xfrm>
            <a:custGeom>
              <a:avLst/>
              <a:gdLst/>
              <a:ahLst/>
              <a:cxnLst/>
              <a:rect l="l" t="t" r="r" b="b"/>
              <a:pathLst>
                <a:path w="7387" h="6693" extrusionOk="0">
                  <a:moveTo>
                    <a:pt x="3703" y="1"/>
                  </a:moveTo>
                  <a:cubicBezTo>
                    <a:pt x="2195" y="1"/>
                    <a:pt x="818" y="999"/>
                    <a:pt x="456" y="2526"/>
                  </a:cubicBezTo>
                  <a:cubicBezTo>
                    <a:pt x="0" y="4320"/>
                    <a:pt x="1094" y="6143"/>
                    <a:pt x="2857" y="6599"/>
                  </a:cubicBezTo>
                  <a:cubicBezTo>
                    <a:pt x="3124" y="6662"/>
                    <a:pt x="3391" y="6693"/>
                    <a:pt x="3654" y="6693"/>
                  </a:cubicBezTo>
                  <a:cubicBezTo>
                    <a:pt x="5162" y="6693"/>
                    <a:pt x="6542" y="5695"/>
                    <a:pt x="6930" y="4168"/>
                  </a:cubicBezTo>
                  <a:cubicBezTo>
                    <a:pt x="7386" y="2374"/>
                    <a:pt x="6292" y="550"/>
                    <a:pt x="4499" y="95"/>
                  </a:cubicBezTo>
                  <a:cubicBezTo>
                    <a:pt x="4232" y="31"/>
                    <a:pt x="3965" y="1"/>
                    <a:pt x="3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7"/>
            <p:cNvSpPr/>
            <p:nvPr/>
          </p:nvSpPr>
          <p:spPr>
            <a:xfrm>
              <a:off x="7287150" y="9212325"/>
              <a:ext cx="58550" cy="53175"/>
            </a:xfrm>
            <a:custGeom>
              <a:avLst/>
              <a:gdLst/>
              <a:ahLst/>
              <a:cxnLst/>
              <a:rect l="l" t="t" r="r" b="b"/>
              <a:pathLst>
                <a:path w="2342" h="2127" extrusionOk="0">
                  <a:moveTo>
                    <a:pt x="1192" y="1"/>
                  </a:moveTo>
                  <a:cubicBezTo>
                    <a:pt x="701" y="1"/>
                    <a:pt x="254" y="318"/>
                    <a:pt x="123" y="816"/>
                  </a:cubicBezTo>
                  <a:cubicBezTo>
                    <a:pt x="1" y="1363"/>
                    <a:pt x="335" y="1940"/>
                    <a:pt x="913" y="2092"/>
                  </a:cubicBezTo>
                  <a:cubicBezTo>
                    <a:pt x="998" y="2116"/>
                    <a:pt x="1083" y="2127"/>
                    <a:pt x="1167" y="2127"/>
                  </a:cubicBezTo>
                  <a:cubicBezTo>
                    <a:pt x="1629" y="2127"/>
                    <a:pt x="2061" y="1795"/>
                    <a:pt x="2189" y="1332"/>
                  </a:cubicBezTo>
                  <a:cubicBezTo>
                    <a:pt x="2341" y="755"/>
                    <a:pt x="1977" y="177"/>
                    <a:pt x="1430" y="25"/>
                  </a:cubicBezTo>
                  <a:cubicBezTo>
                    <a:pt x="1350" y="9"/>
                    <a:pt x="1270" y="1"/>
                    <a:pt x="119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7"/>
            <p:cNvSpPr/>
            <p:nvPr/>
          </p:nvSpPr>
          <p:spPr>
            <a:xfrm>
              <a:off x="7392025" y="8750975"/>
              <a:ext cx="63100" cy="117000"/>
            </a:xfrm>
            <a:custGeom>
              <a:avLst/>
              <a:gdLst/>
              <a:ahLst/>
              <a:cxnLst/>
              <a:rect l="l" t="t" r="r" b="b"/>
              <a:pathLst>
                <a:path w="2524" h="4680" extrusionOk="0">
                  <a:moveTo>
                    <a:pt x="1678" y="0"/>
                  </a:moveTo>
                  <a:cubicBezTo>
                    <a:pt x="1330" y="0"/>
                    <a:pt x="1019" y="246"/>
                    <a:pt x="943" y="576"/>
                  </a:cubicBezTo>
                  <a:lnTo>
                    <a:pt x="1" y="4315"/>
                  </a:lnTo>
                  <a:lnTo>
                    <a:pt x="1490" y="4680"/>
                  </a:lnTo>
                  <a:lnTo>
                    <a:pt x="2432" y="941"/>
                  </a:lnTo>
                  <a:cubicBezTo>
                    <a:pt x="2523" y="546"/>
                    <a:pt x="2280" y="120"/>
                    <a:pt x="1885" y="29"/>
                  </a:cubicBezTo>
                  <a:cubicBezTo>
                    <a:pt x="1816" y="9"/>
                    <a:pt x="1746" y="0"/>
                    <a:pt x="1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962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5" name="Google Shape;9855;p29"/>
          <p:cNvGrpSpPr/>
          <p:nvPr/>
        </p:nvGrpSpPr>
        <p:grpSpPr>
          <a:xfrm>
            <a:off x="1" y="-785583"/>
            <a:ext cx="12395199" cy="8276196"/>
            <a:chOff x="0" y="-589188"/>
            <a:chExt cx="9296399" cy="6207147"/>
          </a:xfrm>
        </p:grpSpPr>
        <p:grpSp>
          <p:nvGrpSpPr>
            <p:cNvPr id="9856" name="Google Shape;9856;p29"/>
            <p:cNvGrpSpPr/>
            <p:nvPr/>
          </p:nvGrpSpPr>
          <p:grpSpPr>
            <a:xfrm flipH="1">
              <a:off x="8440168" y="1501506"/>
              <a:ext cx="241941" cy="218741"/>
              <a:chOff x="2097025" y="4644575"/>
              <a:chExt cx="122800" cy="111025"/>
            </a:xfrm>
          </p:grpSpPr>
          <p:sp>
            <p:nvSpPr>
              <p:cNvPr id="9857" name="Google Shape;9857;p29"/>
              <p:cNvSpPr/>
              <p:nvPr/>
            </p:nvSpPr>
            <p:spPr>
              <a:xfrm>
                <a:off x="2097025" y="4644575"/>
                <a:ext cx="122800" cy="111025"/>
              </a:xfrm>
              <a:custGeom>
                <a:avLst/>
                <a:gdLst/>
                <a:ahLst/>
                <a:cxnLst/>
                <a:rect l="l" t="t" r="r" b="b"/>
                <a:pathLst>
                  <a:path w="4912" h="4441" extrusionOk="0">
                    <a:moveTo>
                      <a:pt x="3417" y="0"/>
                    </a:moveTo>
                    <a:cubicBezTo>
                      <a:pt x="3214" y="0"/>
                      <a:pt x="3033" y="68"/>
                      <a:pt x="2852" y="159"/>
                    </a:cubicBezTo>
                    <a:cubicBezTo>
                      <a:pt x="2762" y="204"/>
                      <a:pt x="2534" y="348"/>
                      <a:pt x="2327" y="523"/>
                    </a:cubicBezTo>
                    <a:lnTo>
                      <a:pt x="2327" y="523"/>
                    </a:lnTo>
                    <a:cubicBezTo>
                      <a:pt x="2274" y="463"/>
                      <a:pt x="2215" y="409"/>
                      <a:pt x="2150" y="362"/>
                    </a:cubicBezTo>
                    <a:cubicBezTo>
                      <a:pt x="1901" y="149"/>
                      <a:pt x="1583" y="76"/>
                      <a:pt x="1272" y="76"/>
                    </a:cubicBezTo>
                    <a:cubicBezTo>
                      <a:pt x="1186" y="76"/>
                      <a:pt x="1101" y="81"/>
                      <a:pt x="1018" y="91"/>
                    </a:cubicBezTo>
                    <a:cubicBezTo>
                      <a:pt x="724" y="136"/>
                      <a:pt x="475" y="272"/>
                      <a:pt x="272" y="476"/>
                    </a:cubicBezTo>
                    <a:cubicBezTo>
                      <a:pt x="91" y="657"/>
                      <a:pt x="0" y="973"/>
                      <a:pt x="91" y="1222"/>
                    </a:cubicBezTo>
                    <a:cubicBezTo>
                      <a:pt x="136" y="1449"/>
                      <a:pt x="340" y="1652"/>
                      <a:pt x="543" y="1788"/>
                    </a:cubicBezTo>
                    <a:cubicBezTo>
                      <a:pt x="684" y="1901"/>
                      <a:pt x="852" y="2005"/>
                      <a:pt x="1013" y="2029"/>
                    </a:cubicBezTo>
                    <a:lnTo>
                      <a:pt x="1013" y="2029"/>
                    </a:lnTo>
                    <a:cubicBezTo>
                      <a:pt x="853" y="2110"/>
                      <a:pt x="713" y="2261"/>
                      <a:pt x="611" y="2422"/>
                    </a:cubicBezTo>
                    <a:cubicBezTo>
                      <a:pt x="385" y="2807"/>
                      <a:pt x="340" y="3327"/>
                      <a:pt x="498" y="3757"/>
                    </a:cubicBezTo>
                    <a:cubicBezTo>
                      <a:pt x="566" y="3938"/>
                      <a:pt x="679" y="4119"/>
                      <a:pt x="815" y="4232"/>
                    </a:cubicBezTo>
                    <a:cubicBezTo>
                      <a:pt x="993" y="4371"/>
                      <a:pt x="1223" y="4440"/>
                      <a:pt x="1475" y="4440"/>
                    </a:cubicBezTo>
                    <a:cubicBezTo>
                      <a:pt x="1511" y="4440"/>
                      <a:pt x="1548" y="4439"/>
                      <a:pt x="1584" y="4436"/>
                    </a:cubicBezTo>
                    <a:cubicBezTo>
                      <a:pt x="1901" y="4391"/>
                      <a:pt x="2195" y="4255"/>
                      <a:pt x="2376" y="4006"/>
                    </a:cubicBezTo>
                    <a:cubicBezTo>
                      <a:pt x="2535" y="3757"/>
                      <a:pt x="2603" y="3373"/>
                      <a:pt x="2399" y="3124"/>
                    </a:cubicBezTo>
                    <a:lnTo>
                      <a:pt x="2399" y="3124"/>
                    </a:lnTo>
                    <a:cubicBezTo>
                      <a:pt x="2603" y="3372"/>
                      <a:pt x="2829" y="3576"/>
                      <a:pt x="3101" y="3712"/>
                    </a:cubicBezTo>
                    <a:cubicBezTo>
                      <a:pt x="3259" y="3780"/>
                      <a:pt x="3395" y="3870"/>
                      <a:pt x="3553" y="3870"/>
                    </a:cubicBezTo>
                    <a:cubicBezTo>
                      <a:pt x="3573" y="3872"/>
                      <a:pt x="3593" y="3873"/>
                      <a:pt x="3613" y="3873"/>
                    </a:cubicBezTo>
                    <a:cubicBezTo>
                      <a:pt x="3826" y="3873"/>
                      <a:pt x="4067" y="3768"/>
                      <a:pt x="4232" y="3644"/>
                    </a:cubicBezTo>
                    <a:cubicBezTo>
                      <a:pt x="4617" y="3395"/>
                      <a:pt x="4911" y="2965"/>
                      <a:pt x="4798" y="2535"/>
                    </a:cubicBezTo>
                    <a:cubicBezTo>
                      <a:pt x="4753" y="2286"/>
                      <a:pt x="4526" y="2105"/>
                      <a:pt x="4300" y="1992"/>
                    </a:cubicBezTo>
                    <a:cubicBezTo>
                      <a:pt x="4172" y="1933"/>
                      <a:pt x="4030" y="1899"/>
                      <a:pt x="3895" y="1899"/>
                    </a:cubicBezTo>
                    <a:cubicBezTo>
                      <a:pt x="3873" y="1899"/>
                      <a:pt x="3851" y="1900"/>
                      <a:pt x="3830" y="1902"/>
                    </a:cubicBezTo>
                    <a:lnTo>
                      <a:pt x="3830" y="1902"/>
                    </a:lnTo>
                    <a:cubicBezTo>
                      <a:pt x="3966" y="1796"/>
                      <a:pt x="4088" y="1661"/>
                      <a:pt x="4210" y="1539"/>
                    </a:cubicBezTo>
                    <a:cubicBezTo>
                      <a:pt x="4413" y="1336"/>
                      <a:pt x="4617" y="1132"/>
                      <a:pt x="4549" y="838"/>
                    </a:cubicBezTo>
                    <a:cubicBezTo>
                      <a:pt x="4526" y="634"/>
                      <a:pt x="4323" y="498"/>
                      <a:pt x="4164" y="362"/>
                    </a:cubicBezTo>
                    <a:cubicBezTo>
                      <a:pt x="3938" y="181"/>
                      <a:pt x="3712" y="0"/>
                      <a:pt x="34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8" name="Google Shape;9858;p29"/>
              <p:cNvSpPr/>
              <p:nvPr/>
            </p:nvSpPr>
            <p:spPr>
              <a:xfrm>
                <a:off x="2127000" y="4669950"/>
                <a:ext cx="61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787" extrusionOk="0">
                    <a:moveTo>
                      <a:pt x="264" y="694"/>
                    </a:moveTo>
                    <a:lnTo>
                      <a:pt x="264" y="694"/>
                    </a:lnTo>
                    <a:cubicBezTo>
                      <a:pt x="266" y="705"/>
                      <a:pt x="269" y="716"/>
                      <a:pt x="272" y="728"/>
                    </a:cubicBezTo>
                    <a:lnTo>
                      <a:pt x="612" y="1497"/>
                    </a:lnTo>
                    <a:cubicBezTo>
                      <a:pt x="380" y="1310"/>
                      <a:pt x="251" y="993"/>
                      <a:pt x="264" y="694"/>
                    </a:cubicBezTo>
                    <a:close/>
                    <a:moveTo>
                      <a:pt x="924" y="0"/>
                    </a:moveTo>
                    <a:cubicBezTo>
                      <a:pt x="831" y="0"/>
                      <a:pt x="740" y="17"/>
                      <a:pt x="657" y="54"/>
                    </a:cubicBezTo>
                    <a:lnTo>
                      <a:pt x="657" y="54"/>
                    </a:lnTo>
                    <a:cubicBezTo>
                      <a:pt x="680" y="50"/>
                      <a:pt x="702" y="49"/>
                      <a:pt x="725" y="49"/>
                    </a:cubicBezTo>
                    <a:cubicBezTo>
                      <a:pt x="736" y="48"/>
                      <a:pt x="747" y="47"/>
                      <a:pt x="758" y="47"/>
                    </a:cubicBezTo>
                    <a:lnTo>
                      <a:pt x="758" y="47"/>
                    </a:lnTo>
                    <a:cubicBezTo>
                      <a:pt x="662" y="73"/>
                      <a:pt x="570" y="111"/>
                      <a:pt x="492" y="162"/>
                    </a:cubicBezTo>
                    <a:lnTo>
                      <a:pt x="492" y="162"/>
                    </a:lnTo>
                    <a:cubicBezTo>
                      <a:pt x="542" y="115"/>
                      <a:pt x="597" y="80"/>
                      <a:pt x="657" y="54"/>
                    </a:cubicBezTo>
                    <a:lnTo>
                      <a:pt x="657" y="54"/>
                    </a:lnTo>
                    <a:cubicBezTo>
                      <a:pt x="589" y="63"/>
                      <a:pt x="521" y="89"/>
                      <a:pt x="453" y="140"/>
                    </a:cubicBezTo>
                    <a:cubicBezTo>
                      <a:pt x="431" y="162"/>
                      <a:pt x="385" y="230"/>
                      <a:pt x="340" y="275"/>
                    </a:cubicBezTo>
                    <a:cubicBezTo>
                      <a:pt x="1" y="796"/>
                      <a:pt x="340" y="1430"/>
                      <a:pt x="861" y="1701"/>
                    </a:cubicBezTo>
                    <a:cubicBezTo>
                      <a:pt x="982" y="1758"/>
                      <a:pt x="1119" y="1786"/>
                      <a:pt x="1258" y="1786"/>
                    </a:cubicBezTo>
                    <a:cubicBezTo>
                      <a:pt x="1561" y="1786"/>
                      <a:pt x="1874" y="1655"/>
                      <a:pt x="2060" y="1407"/>
                    </a:cubicBezTo>
                    <a:cubicBezTo>
                      <a:pt x="2467" y="796"/>
                      <a:pt x="1743" y="26"/>
                      <a:pt x="1087" y="4"/>
                    </a:cubicBezTo>
                    <a:cubicBezTo>
                      <a:pt x="1063" y="4"/>
                      <a:pt x="1039" y="4"/>
                      <a:pt x="1015" y="6"/>
                    </a:cubicBezTo>
                    <a:lnTo>
                      <a:pt x="1015" y="6"/>
                    </a:lnTo>
                    <a:cubicBezTo>
                      <a:pt x="1274" y="36"/>
                      <a:pt x="1530" y="190"/>
                      <a:pt x="1653" y="411"/>
                    </a:cubicBezTo>
                    <a:cubicBezTo>
                      <a:pt x="1485" y="180"/>
                      <a:pt x="1063" y="47"/>
                      <a:pt x="787" y="47"/>
                    </a:cubicBezTo>
                    <a:cubicBezTo>
                      <a:pt x="777" y="47"/>
                      <a:pt x="768" y="47"/>
                      <a:pt x="758" y="47"/>
                    </a:cubicBezTo>
                    <a:lnTo>
                      <a:pt x="758" y="47"/>
                    </a:lnTo>
                    <a:cubicBezTo>
                      <a:pt x="842" y="24"/>
                      <a:pt x="930" y="11"/>
                      <a:pt x="1015" y="6"/>
                    </a:cubicBezTo>
                    <a:lnTo>
                      <a:pt x="1015" y="6"/>
                    </a:lnTo>
                    <a:cubicBezTo>
                      <a:pt x="985" y="2"/>
                      <a:pt x="954" y="0"/>
                      <a:pt x="9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59" name="Google Shape;9859;p29"/>
            <p:cNvGrpSpPr/>
            <p:nvPr/>
          </p:nvGrpSpPr>
          <p:grpSpPr>
            <a:xfrm flipH="1">
              <a:off x="8531700" y="-467389"/>
              <a:ext cx="476050" cy="2908409"/>
              <a:chOff x="2022900" y="563450"/>
              <a:chExt cx="241625" cy="1476200"/>
            </a:xfrm>
          </p:grpSpPr>
          <p:sp>
            <p:nvSpPr>
              <p:cNvPr id="9860" name="Google Shape;9860;p29"/>
              <p:cNvSpPr/>
              <p:nvPr/>
            </p:nvSpPr>
            <p:spPr>
              <a:xfrm>
                <a:off x="2022900" y="574200"/>
                <a:ext cx="241625" cy="1465450"/>
              </a:xfrm>
              <a:custGeom>
                <a:avLst/>
                <a:gdLst/>
                <a:ahLst/>
                <a:cxnLst/>
                <a:rect l="l" t="t" r="r" b="b"/>
                <a:pathLst>
                  <a:path w="9665" h="58618" fill="none" extrusionOk="0">
                    <a:moveTo>
                      <a:pt x="3689" y="58617"/>
                    </a:moveTo>
                    <a:cubicBezTo>
                      <a:pt x="2512" y="58527"/>
                      <a:pt x="1494" y="57576"/>
                      <a:pt x="1154" y="56399"/>
                    </a:cubicBezTo>
                    <a:cubicBezTo>
                      <a:pt x="815" y="55268"/>
                      <a:pt x="1087" y="54000"/>
                      <a:pt x="1720" y="52982"/>
                    </a:cubicBezTo>
                    <a:cubicBezTo>
                      <a:pt x="1879" y="52710"/>
                      <a:pt x="2105" y="52416"/>
                      <a:pt x="2422" y="52303"/>
                    </a:cubicBezTo>
                    <a:cubicBezTo>
                      <a:pt x="3033" y="52077"/>
                      <a:pt x="3735" y="52733"/>
                      <a:pt x="3644" y="53389"/>
                    </a:cubicBezTo>
                    <a:cubicBezTo>
                      <a:pt x="3553" y="54023"/>
                      <a:pt x="2875" y="54476"/>
                      <a:pt x="2218" y="54408"/>
                    </a:cubicBezTo>
                    <a:cubicBezTo>
                      <a:pt x="1585" y="54340"/>
                      <a:pt x="1041" y="53842"/>
                      <a:pt x="792" y="53231"/>
                    </a:cubicBezTo>
                    <a:cubicBezTo>
                      <a:pt x="340" y="52167"/>
                      <a:pt x="747" y="50877"/>
                      <a:pt x="1381" y="49904"/>
                    </a:cubicBezTo>
                    <a:cubicBezTo>
                      <a:pt x="1992" y="48908"/>
                      <a:pt x="2829" y="48003"/>
                      <a:pt x="3282" y="46917"/>
                    </a:cubicBezTo>
                    <a:cubicBezTo>
                      <a:pt x="3780" y="45672"/>
                      <a:pt x="3757" y="44223"/>
                      <a:pt x="3191" y="42956"/>
                    </a:cubicBezTo>
                    <a:cubicBezTo>
                      <a:pt x="2603" y="41711"/>
                      <a:pt x="1494" y="40738"/>
                      <a:pt x="1041" y="39403"/>
                    </a:cubicBezTo>
                    <a:cubicBezTo>
                      <a:pt x="0" y="36370"/>
                      <a:pt x="3214" y="34175"/>
                      <a:pt x="4685" y="31957"/>
                    </a:cubicBezTo>
                    <a:cubicBezTo>
                      <a:pt x="6292" y="29580"/>
                      <a:pt x="6812" y="26503"/>
                      <a:pt x="6066" y="23696"/>
                    </a:cubicBezTo>
                    <a:cubicBezTo>
                      <a:pt x="5364" y="21048"/>
                      <a:pt x="3553" y="18581"/>
                      <a:pt x="3802" y="15843"/>
                    </a:cubicBezTo>
                    <a:cubicBezTo>
                      <a:pt x="4097" y="12629"/>
                      <a:pt x="7039" y="10366"/>
                      <a:pt x="8442" y="7492"/>
                    </a:cubicBezTo>
                    <a:cubicBezTo>
                      <a:pt x="9574" y="5161"/>
                      <a:pt x="9664" y="2377"/>
                      <a:pt x="8714" y="0"/>
                    </a:cubicBezTo>
                  </a:path>
                </a:pathLst>
              </a:custGeom>
              <a:noFill/>
              <a:ln w="220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1" name="Google Shape;9861;p29"/>
              <p:cNvSpPr/>
              <p:nvPr/>
            </p:nvSpPr>
            <p:spPr>
              <a:xfrm>
                <a:off x="2033650" y="563450"/>
                <a:ext cx="220125" cy="1324575"/>
              </a:xfrm>
              <a:custGeom>
                <a:avLst/>
                <a:gdLst/>
                <a:ahLst/>
                <a:cxnLst/>
                <a:rect l="l" t="t" r="r" b="b"/>
                <a:pathLst>
                  <a:path w="8805" h="52983" fill="none" extrusionOk="0">
                    <a:moveTo>
                      <a:pt x="498" y="52982"/>
                    </a:moveTo>
                    <a:cubicBezTo>
                      <a:pt x="0" y="51330"/>
                      <a:pt x="227" y="49451"/>
                      <a:pt x="1109" y="47935"/>
                    </a:cubicBezTo>
                    <a:cubicBezTo>
                      <a:pt x="2082" y="46260"/>
                      <a:pt x="3870" y="44767"/>
                      <a:pt x="3576" y="42865"/>
                    </a:cubicBezTo>
                    <a:cubicBezTo>
                      <a:pt x="3305" y="40987"/>
                      <a:pt x="1132" y="39946"/>
                      <a:pt x="566" y="38158"/>
                    </a:cubicBezTo>
                    <a:cubicBezTo>
                      <a:pt x="181" y="36913"/>
                      <a:pt x="657" y="35533"/>
                      <a:pt x="1358" y="34424"/>
                    </a:cubicBezTo>
                    <a:cubicBezTo>
                      <a:pt x="2105" y="33337"/>
                      <a:pt x="3078" y="32432"/>
                      <a:pt x="3825" y="31346"/>
                    </a:cubicBezTo>
                    <a:cubicBezTo>
                      <a:pt x="5274" y="29309"/>
                      <a:pt x="5930" y="26729"/>
                      <a:pt x="5636" y="24285"/>
                    </a:cubicBezTo>
                    <a:cubicBezTo>
                      <a:pt x="5500" y="23062"/>
                      <a:pt x="5138" y="21908"/>
                      <a:pt x="4934" y="20686"/>
                    </a:cubicBezTo>
                    <a:cubicBezTo>
                      <a:pt x="4617" y="18694"/>
                      <a:pt x="4798" y="16635"/>
                      <a:pt x="5455" y="14711"/>
                    </a:cubicBezTo>
                    <a:cubicBezTo>
                      <a:pt x="5975" y="13127"/>
                      <a:pt x="6835" y="11679"/>
                      <a:pt x="7446" y="10162"/>
                    </a:cubicBezTo>
                    <a:cubicBezTo>
                      <a:pt x="8170" y="8465"/>
                      <a:pt x="8193" y="6745"/>
                      <a:pt x="8465" y="4979"/>
                    </a:cubicBezTo>
                    <a:cubicBezTo>
                      <a:pt x="8736" y="3395"/>
                      <a:pt x="8804" y="1585"/>
                      <a:pt x="8397" y="0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2" name="Google Shape;9862;p29"/>
              <p:cNvSpPr/>
              <p:nvPr/>
            </p:nvSpPr>
            <p:spPr>
              <a:xfrm>
                <a:off x="2171125" y="1261025"/>
                <a:ext cx="73600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2944" h="2312" extrusionOk="0">
                    <a:moveTo>
                      <a:pt x="2445" y="501"/>
                    </a:moveTo>
                    <a:cubicBezTo>
                      <a:pt x="2468" y="501"/>
                      <a:pt x="2490" y="523"/>
                      <a:pt x="2490" y="591"/>
                    </a:cubicBezTo>
                    <a:cubicBezTo>
                      <a:pt x="2490" y="636"/>
                      <a:pt x="2468" y="727"/>
                      <a:pt x="2445" y="817"/>
                    </a:cubicBezTo>
                    <a:cubicBezTo>
                      <a:pt x="2241" y="1270"/>
                      <a:pt x="1925" y="1496"/>
                      <a:pt x="1449" y="1519"/>
                    </a:cubicBezTo>
                    <a:cubicBezTo>
                      <a:pt x="1155" y="1542"/>
                      <a:pt x="861" y="1587"/>
                      <a:pt x="521" y="1632"/>
                    </a:cubicBezTo>
                    <a:cubicBezTo>
                      <a:pt x="635" y="1044"/>
                      <a:pt x="1087" y="591"/>
                      <a:pt x="1381" y="546"/>
                    </a:cubicBezTo>
                    <a:cubicBezTo>
                      <a:pt x="1434" y="538"/>
                      <a:pt x="1489" y="535"/>
                      <a:pt x="1544" y="535"/>
                    </a:cubicBezTo>
                    <a:cubicBezTo>
                      <a:pt x="1704" y="535"/>
                      <a:pt x="1873" y="560"/>
                      <a:pt x="2045" y="560"/>
                    </a:cubicBezTo>
                    <a:cubicBezTo>
                      <a:pt x="2148" y="560"/>
                      <a:pt x="2251" y="551"/>
                      <a:pt x="2355" y="523"/>
                    </a:cubicBezTo>
                    <a:cubicBezTo>
                      <a:pt x="2355" y="501"/>
                      <a:pt x="2400" y="501"/>
                      <a:pt x="2445" y="501"/>
                    </a:cubicBezTo>
                    <a:close/>
                    <a:moveTo>
                      <a:pt x="1430" y="1"/>
                    </a:moveTo>
                    <a:cubicBezTo>
                      <a:pt x="1334" y="1"/>
                      <a:pt x="1242" y="13"/>
                      <a:pt x="1155" y="48"/>
                    </a:cubicBezTo>
                    <a:cubicBezTo>
                      <a:pt x="680" y="139"/>
                      <a:pt x="114" y="1270"/>
                      <a:pt x="23" y="2153"/>
                    </a:cubicBezTo>
                    <a:cubicBezTo>
                      <a:pt x="1" y="2198"/>
                      <a:pt x="1" y="2266"/>
                      <a:pt x="1" y="2311"/>
                    </a:cubicBezTo>
                    <a:cubicBezTo>
                      <a:pt x="69" y="2289"/>
                      <a:pt x="114" y="2221"/>
                      <a:pt x="182" y="2198"/>
                    </a:cubicBezTo>
                    <a:cubicBezTo>
                      <a:pt x="318" y="2107"/>
                      <a:pt x="431" y="2085"/>
                      <a:pt x="544" y="2062"/>
                    </a:cubicBezTo>
                    <a:cubicBezTo>
                      <a:pt x="684" y="2042"/>
                      <a:pt x="819" y="2036"/>
                      <a:pt x="946" y="2036"/>
                    </a:cubicBezTo>
                    <a:cubicBezTo>
                      <a:pt x="1156" y="2036"/>
                      <a:pt x="1346" y="2053"/>
                      <a:pt x="1513" y="2053"/>
                    </a:cubicBezTo>
                    <a:cubicBezTo>
                      <a:pt x="1587" y="2053"/>
                      <a:pt x="1657" y="2049"/>
                      <a:pt x="1721" y="2040"/>
                    </a:cubicBezTo>
                    <a:cubicBezTo>
                      <a:pt x="2241" y="1994"/>
                      <a:pt x="2604" y="1519"/>
                      <a:pt x="2830" y="817"/>
                    </a:cubicBezTo>
                    <a:cubicBezTo>
                      <a:pt x="2898" y="614"/>
                      <a:pt x="2943" y="410"/>
                      <a:pt x="2943" y="252"/>
                    </a:cubicBezTo>
                    <a:cubicBezTo>
                      <a:pt x="2943" y="79"/>
                      <a:pt x="2862" y="20"/>
                      <a:pt x="2712" y="20"/>
                    </a:cubicBezTo>
                    <a:cubicBezTo>
                      <a:pt x="2686" y="20"/>
                      <a:pt x="2657" y="22"/>
                      <a:pt x="2626" y="25"/>
                    </a:cubicBezTo>
                    <a:cubicBezTo>
                      <a:pt x="2513" y="48"/>
                      <a:pt x="2400" y="71"/>
                      <a:pt x="2309" y="71"/>
                    </a:cubicBezTo>
                    <a:cubicBezTo>
                      <a:pt x="2267" y="75"/>
                      <a:pt x="2225" y="77"/>
                      <a:pt x="2183" y="77"/>
                    </a:cubicBezTo>
                    <a:cubicBezTo>
                      <a:pt x="1923" y="77"/>
                      <a:pt x="1666" y="1"/>
                      <a:pt x="14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3" name="Google Shape;9863;p29"/>
              <p:cNvSpPr/>
              <p:nvPr/>
            </p:nvSpPr>
            <p:spPr>
              <a:xfrm>
                <a:off x="2178500" y="1263900"/>
                <a:ext cx="59425" cy="45875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835" extrusionOk="0">
                    <a:moveTo>
                      <a:pt x="1291" y="872"/>
                    </a:moveTo>
                    <a:cubicBezTo>
                      <a:pt x="1270" y="890"/>
                      <a:pt x="1258" y="913"/>
                      <a:pt x="1245" y="951"/>
                    </a:cubicBezTo>
                    <a:lnTo>
                      <a:pt x="1200" y="974"/>
                    </a:lnTo>
                    <a:cubicBezTo>
                      <a:pt x="1064" y="1132"/>
                      <a:pt x="905" y="1268"/>
                      <a:pt x="679" y="1314"/>
                    </a:cubicBezTo>
                    <a:cubicBezTo>
                      <a:pt x="842" y="1109"/>
                      <a:pt x="1080" y="979"/>
                      <a:pt x="1291" y="872"/>
                    </a:cubicBezTo>
                    <a:close/>
                    <a:moveTo>
                      <a:pt x="1743" y="1"/>
                    </a:moveTo>
                    <a:cubicBezTo>
                      <a:pt x="1267" y="295"/>
                      <a:pt x="588" y="340"/>
                      <a:pt x="113" y="1314"/>
                    </a:cubicBezTo>
                    <a:cubicBezTo>
                      <a:pt x="0" y="1540"/>
                      <a:pt x="23" y="1744"/>
                      <a:pt x="158" y="1766"/>
                    </a:cubicBezTo>
                    <a:cubicBezTo>
                      <a:pt x="249" y="1811"/>
                      <a:pt x="294" y="1811"/>
                      <a:pt x="362" y="1811"/>
                    </a:cubicBezTo>
                    <a:cubicBezTo>
                      <a:pt x="375" y="1811"/>
                      <a:pt x="388" y="1797"/>
                      <a:pt x="393" y="1797"/>
                    </a:cubicBezTo>
                    <a:cubicBezTo>
                      <a:pt x="396" y="1797"/>
                      <a:pt x="395" y="1805"/>
                      <a:pt x="385" y="1834"/>
                    </a:cubicBezTo>
                    <a:cubicBezTo>
                      <a:pt x="951" y="1834"/>
                      <a:pt x="1267" y="1721"/>
                      <a:pt x="1516" y="1427"/>
                    </a:cubicBezTo>
                    <a:lnTo>
                      <a:pt x="1539" y="1404"/>
                    </a:lnTo>
                    <a:cubicBezTo>
                      <a:pt x="1833" y="1087"/>
                      <a:pt x="2105" y="793"/>
                      <a:pt x="2376" y="295"/>
                    </a:cubicBezTo>
                    <a:cubicBezTo>
                      <a:pt x="2263" y="272"/>
                      <a:pt x="2173" y="227"/>
                      <a:pt x="2060" y="137"/>
                    </a:cubicBezTo>
                    <a:cubicBezTo>
                      <a:pt x="2037" y="182"/>
                      <a:pt x="1969" y="227"/>
                      <a:pt x="1946" y="272"/>
                    </a:cubicBezTo>
                    <a:cubicBezTo>
                      <a:pt x="1879" y="182"/>
                      <a:pt x="1811" y="69"/>
                      <a:pt x="17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4" name="Google Shape;9864;p29"/>
              <p:cNvSpPr/>
              <p:nvPr/>
            </p:nvSpPr>
            <p:spPr>
              <a:xfrm>
                <a:off x="2094750" y="1580725"/>
                <a:ext cx="60575" cy="753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3012" extrusionOk="0">
                    <a:moveTo>
                      <a:pt x="2032" y="514"/>
                    </a:moveTo>
                    <a:cubicBezTo>
                      <a:pt x="2050" y="514"/>
                      <a:pt x="2071" y="539"/>
                      <a:pt x="2105" y="590"/>
                    </a:cubicBezTo>
                    <a:cubicBezTo>
                      <a:pt x="2128" y="681"/>
                      <a:pt x="2105" y="726"/>
                      <a:pt x="2105" y="839"/>
                    </a:cubicBezTo>
                    <a:cubicBezTo>
                      <a:pt x="2037" y="1314"/>
                      <a:pt x="1811" y="1654"/>
                      <a:pt x="1358" y="1835"/>
                    </a:cubicBezTo>
                    <a:cubicBezTo>
                      <a:pt x="1087" y="1948"/>
                      <a:pt x="793" y="2061"/>
                      <a:pt x="476" y="2220"/>
                    </a:cubicBezTo>
                    <a:cubicBezTo>
                      <a:pt x="431" y="1609"/>
                      <a:pt x="702" y="1043"/>
                      <a:pt x="1019" y="884"/>
                    </a:cubicBezTo>
                    <a:cubicBezTo>
                      <a:pt x="1268" y="726"/>
                      <a:pt x="1607" y="726"/>
                      <a:pt x="1924" y="568"/>
                    </a:cubicBezTo>
                    <a:cubicBezTo>
                      <a:pt x="1947" y="568"/>
                      <a:pt x="1992" y="522"/>
                      <a:pt x="2015" y="522"/>
                    </a:cubicBezTo>
                    <a:cubicBezTo>
                      <a:pt x="2020" y="517"/>
                      <a:pt x="2026" y="514"/>
                      <a:pt x="2032" y="514"/>
                    </a:cubicBezTo>
                    <a:close/>
                    <a:moveTo>
                      <a:pt x="2193" y="1"/>
                    </a:moveTo>
                    <a:cubicBezTo>
                      <a:pt x="2144" y="1"/>
                      <a:pt x="2085" y="16"/>
                      <a:pt x="2015" y="47"/>
                    </a:cubicBezTo>
                    <a:cubicBezTo>
                      <a:pt x="1902" y="115"/>
                      <a:pt x="1811" y="160"/>
                      <a:pt x="1721" y="183"/>
                    </a:cubicBezTo>
                    <a:cubicBezTo>
                      <a:pt x="1358" y="364"/>
                      <a:pt x="906" y="296"/>
                      <a:pt x="634" y="522"/>
                    </a:cubicBezTo>
                    <a:cubicBezTo>
                      <a:pt x="204" y="726"/>
                      <a:pt x="1" y="1993"/>
                      <a:pt x="204" y="2853"/>
                    </a:cubicBezTo>
                    <a:cubicBezTo>
                      <a:pt x="204" y="2899"/>
                      <a:pt x="227" y="2967"/>
                      <a:pt x="227" y="3012"/>
                    </a:cubicBezTo>
                    <a:cubicBezTo>
                      <a:pt x="249" y="2967"/>
                      <a:pt x="317" y="2899"/>
                      <a:pt x="340" y="2853"/>
                    </a:cubicBezTo>
                    <a:cubicBezTo>
                      <a:pt x="453" y="2763"/>
                      <a:pt x="544" y="2672"/>
                      <a:pt x="657" y="2627"/>
                    </a:cubicBezTo>
                    <a:cubicBezTo>
                      <a:pt x="1087" y="2401"/>
                      <a:pt x="1494" y="2378"/>
                      <a:pt x="1743" y="2220"/>
                    </a:cubicBezTo>
                    <a:cubicBezTo>
                      <a:pt x="2241" y="2039"/>
                      <a:pt x="2422" y="1473"/>
                      <a:pt x="2422" y="726"/>
                    </a:cubicBezTo>
                    <a:cubicBezTo>
                      <a:pt x="2422" y="522"/>
                      <a:pt x="2422" y="296"/>
                      <a:pt x="2377" y="160"/>
                    </a:cubicBezTo>
                    <a:cubicBezTo>
                      <a:pt x="2347" y="56"/>
                      <a:pt x="2288" y="1"/>
                      <a:pt x="21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5" name="Google Shape;9865;p29"/>
              <p:cNvSpPr/>
              <p:nvPr/>
            </p:nvSpPr>
            <p:spPr>
              <a:xfrm>
                <a:off x="2102675" y="1587550"/>
                <a:ext cx="48125" cy="5547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2219" extrusionOk="0">
                    <a:moveTo>
                      <a:pt x="1041" y="974"/>
                    </a:moveTo>
                    <a:cubicBezTo>
                      <a:pt x="1019" y="996"/>
                      <a:pt x="996" y="1041"/>
                      <a:pt x="974" y="1087"/>
                    </a:cubicBezTo>
                    <a:cubicBezTo>
                      <a:pt x="951" y="1087"/>
                      <a:pt x="951" y="1109"/>
                      <a:pt x="951" y="1109"/>
                    </a:cubicBezTo>
                    <a:cubicBezTo>
                      <a:pt x="838" y="1313"/>
                      <a:pt x="725" y="1471"/>
                      <a:pt x="544" y="1607"/>
                    </a:cubicBezTo>
                    <a:cubicBezTo>
                      <a:pt x="679" y="1336"/>
                      <a:pt x="838" y="1132"/>
                      <a:pt x="1041" y="974"/>
                    </a:cubicBezTo>
                    <a:close/>
                    <a:moveTo>
                      <a:pt x="1223" y="0"/>
                    </a:moveTo>
                    <a:cubicBezTo>
                      <a:pt x="838" y="453"/>
                      <a:pt x="227" y="679"/>
                      <a:pt x="46" y="1788"/>
                    </a:cubicBezTo>
                    <a:cubicBezTo>
                      <a:pt x="0" y="2060"/>
                      <a:pt x="91" y="2218"/>
                      <a:pt x="227" y="2218"/>
                    </a:cubicBezTo>
                    <a:cubicBezTo>
                      <a:pt x="272" y="2218"/>
                      <a:pt x="340" y="2218"/>
                      <a:pt x="385" y="2173"/>
                    </a:cubicBezTo>
                    <a:cubicBezTo>
                      <a:pt x="430" y="2150"/>
                      <a:pt x="453" y="2150"/>
                      <a:pt x="476" y="2128"/>
                    </a:cubicBezTo>
                    <a:cubicBezTo>
                      <a:pt x="1019" y="1992"/>
                      <a:pt x="1268" y="1788"/>
                      <a:pt x="1449" y="1426"/>
                    </a:cubicBezTo>
                    <a:cubicBezTo>
                      <a:pt x="1471" y="1426"/>
                      <a:pt x="1471" y="1381"/>
                      <a:pt x="1471" y="1381"/>
                    </a:cubicBezTo>
                    <a:cubicBezTo>
                      <a:pt x="1675" y="1041"/>
                      <a:pt x="1811" y="657"/>
                      <a:pt x="1924" y="114"/>
                    </a:cubicBezTo>
                    <a:cubicBezTo>
                      <a:pt x="1811" y="114"/>
                      <a:pt x="1675" y="91"/>
                      <a:pt x="1562" y="23"/>
                    </a:cubicBezTo>
                    <a:cubicBezTo>
                      <a:pt x="1562" y="91"/>
                      <a:pt x="1517" y="136"/>
                      <a:pt x="1494" y="204"/>
                    </a:cubicBezTo>
                    <a:cubicBezTo>
                      <a:pt x="1404" y="136"/>
                      <a:pt x="1290" y="91"/>
                      <a:pt x="12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6" name="Google Shape;9866;p29"/>
              <p:cNvSpPr/>
              <p:nvPr/>
            </p:nvSpPr>
            <p:spPr>
              <a:xfrm>
                <a:off x="2031950" y="1737475"/>
                <a:ext cx="40750" cy="84900"/>
              </a:xfrm>
              <a:custGeom>
                <a:avLst/>
                <a:gdLst/>
                <a:ahLst/>
                <a:cxnLst/>
                <a:rect l="l" t="t" r="r" b="b"/>
                <a:pathLst>
                  <a:path w="1630" h="3396" fill="none" extrusionOk="0">
                    <a:moveTo>
                      <a:pt x="362" y="227"/>
                    </a:moveTo>
                    <a:cubicBezTo>
                      <a:pt x="430" y="182"/>
                      <a:pt x="453" y="91"/>
                      <a:pt x="521" y="69"/>
                    </a:cubicBezTo>
                    <a:cubicBezTo>
                      <a:pt x="679" y="1"/>
                      <a:pt x="838" y="24"/>
                      <a:pt x="996" y="91"/>
                    </a:cubicBezTo>
                    <a:cubicBezTo>
                      <a:pt x="1132" y="137"/>
                      <a:pt x="1177" y="250"/>
                      <a:pt x="1245" y="363"/>
                    </a:cubicBezTo>
                    <a:cubicBezTo>
                      <a:pt x="1517" y="884"/>
                      <a:pt x="1630" y="1449"/>
                      <a:pt x="1607" y="2015"/>
                    </a:cubicBezTo>
                    <a:cubicBezTo>
                      <a:pt x="1607" y="2490"/>
                      <a:pt x="1607" y="3056"/>
                      <a:pt x="1019" y="3396"/>
                    </a:cubicBezTo>
                    <a:cubicBezTo>
                      <a:pt x="362" y="2943"/>
                      <a:pt x="68" y="2128"/>
                      <a:pt x="23" y="1472"/>
                    </a:cubicBezTo>
                    <a:cubicBezTo>
                      <a:pt x="0" y="1087"/>
                      <a:pt x="114" y="635"/>
                      <a:pt x="362" y="227"/>
                    </a:cubicBezTo>
                    <a:close/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7" name="Google Shape;9867;p29"/>
              <p:cNvSpPr/>
              <p:nvPr/>
            </p:nvSpPr>
            <p:spPr>
              <a:xfrm>
                <a:off x="2090225" y="1282575"/>
                <a:ext cx="73575" cy="78100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3124" fill="none" extrusionOk="0">
                    <a:moveTo>
                      <a:pt x="136" y="385"/>
                    </a:moveTo>
                    <a:cubicBezTo>
                      <a:pt x="272" y="114"/>
                      <a:pt x="770" y="1"/>
                      <a:pt x="1336" y="114"/>
                    </a:cubicBezTo>
                    <a:cubicBezTo>
                      <a:pt x="1992" y="227"/>
                      <a:pt x="2377" y="589"/>
                      <a:pt x="2558" y="906"/>
                    </a:cubicBezTo>
                    <a:cubicBezTo>
                      <a:pt x="2943" y="1540"/>
                      <a:pt x="2694" y="2422"/>
                      <a:pt x="2422" y="3033"/>
                    </a:cubicBezTo>
                    <a:cubicBezTo>
                      <a:pt x="2445" y="3124"/>
                      <a:pt x="2037" y="2717"/>
                      <a:pt x="1902" y="2671"/>
                    </a:cubicBezTo>
                    <a:cubicBezTo>
                      <a:pt x="1562" y="2400"/>
                      <a:pt x="1177" y="2106"/>
                      <a:pt x="657" y="1562"/>
                    </a:cubicBezTo>
                    <a:cubicBezTo>
                      <a:pt x="317" y="1223"/>
                      <a:pt x="0" y="838"/>
                      <a:pt x="91" y="521"/>
                    </a:cubicBezTo>
                    <a:cubicBezTo>
                      <a:pt x="68" y="431"/>
                      <a:pt x="91" y="408"/>
                      <a:pt x="136" y="385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8" name="Google Shape;9868;p29"/>
              <p:cNvSpPr/>
              <p:nvPr/>
            </p:nvSpPr>
            <p:spPr>
              <a:xfrm>
                <a:off x="2172825" y="722450"/>
                <a:ext cx="49825" cy="60550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2422" fill="none" extrusionOk="0">
                    <a:moveTo>
                      <a:pt x="69" y="634"/>
                    </a:moveTo>
                    <a:cubicBezTo>
                      <a:pt x="182" y="430"/>
                      <a:pt x="476" y="272"/>
                      <a:pt x="793" y="158"/>
                    </a:cubicBezTo>
                    <a:cubicBezTo>
                      <a:pt x="1155" y="0"/>
                      <a:pt x="1404" y="158"/>
                      <a:pt x="1585" y="385"/>
                    </a:cubicBezTo>
                    <a:cubicBezTo>
                      <a:pt x="1879" y="815"/>
                      <a:pt x="1992" y="1856"/>
                      <a:pt x="1766" y="2422"/>
                    </a:cubicBezTo>
                    <a:cubicBezTo>
                      <a:pt x="1743" y="2422"/>
                      <a:pt x="1178" y="2150"/>
                      <a:pt x="1087" y="2195"/>
                    </a:cubicBezTo>
                    <a:cubicBezTo>
                      <a:pt x="748" y="2105"/>
                      <a:pt x="499" y="1924"/>
                      <a:pt x="272" y="1539"/>
                    </a:cubicBezTo>
                    <a:cubicBezTo>
                      <a:pt x="114" y="1245"/>
                      <a:pt x="1" y="951"/>
                      <a:pt x="69" y="724"/>
                    </a:cubicBezTo>
                    <a:cubicBezTo>
                      <a:pt x="46" y="679"/>
                      <a:pt x="46" y="656"/>
                      <a:pt x="69" y="634"/>
                    </a:cubicBezTo>
                    <a:close/>
                  </a:path>
                </a:pathLst>
              </a:custGeom>
              <a:solidFill>
                <a:schemeClr val="lt2"/>
              </a:solidFill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69" name="Google Shape;9869;p29"/>
              <p:cNvSpPr/>
              <p:nvPr/>
            </p:nvSpPr>
            <p:spPr>
              <a:xfrm>
                <a:off x="2173400" y="735450"/>
                <a:ext cx="45850" cy="3907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1563" fill="none" extrusionOk="0">
                    <a:moveTo>
                      <a:pt x="0" y="566"/>
                    </a:moveTo>
                    <a:cubicBezTo>
                      <a:pt x="498" y="1132"/>
                      <a:pt x="1041" y="1291"/>
                      <a:pt x="1494" y="1517"/>
                    </a:cubicBezTo>
                    <a:cubicBezTo>
                      <a:pt x="1517" y="1562"/>
                      <a:pt x="1607" y="1562"/>
                      <a:pt x="1675" y="1494"/>
                    </a:cubicBezTo>
                    <a:cubicBezTo>
                      <a:pt x="1698" y="1472"/>
                      <a:pt x="1698" y="1449"/>
                      <a:pt x="1698" y="1404"/>
                    </a:cubicBezTo>
                    <a:cubicBezTo>
                      <a:pt x="1834" y="793"/>
                      <a:pt x="317" y="317"/>
                      <a:pt x="249" y="23"/>
                    </a:cubicBezTo>
                    <a:cubicBezTo>
                      <a:pt x="906" y="1"/>
                      <a:pt x="1245" y="23"/>
                      <a:pt x="1743" y="589"/>
                    </a:cubicBezTo>
                  </a:path>
                </a:pathLst>
              </a:custGeom>
              <a:solidFill>
                <a:schemeClr val="lt2"/>
              </a:solidFill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70" name="Google Shape;9870;p29"/>
            <p:cNvGrpSpPr/>
            <p:nvPr/>
          </p:nvGrpSpPr>
          <p:grpSpPr>
            <a:xfrm>
              <a:off x="7508779" y="309105"/>
              <a:ext cx="237508" cy="247359"/>
              <a:chOff x="2650925" y="4637475"/>
              <a:chExt cx="120550" cy="125550"/>
            </a:xfrm>
          </p:grpSpPr>
          <p:sp>
            <p:nvSpPr>
              <p:cNvPr id="9871" name="Google Shape;9871;p29"/>
              <p:cNvSpPr/>
              <p:nvPr/>
            </p:nvSpPr>
            <p:spPr>
              <a:xfrm>
                <a:off x="2650925" y="4637475"/>
                <a:ext cx="120550" cy="125550"/>
              </a:xfrm>
              <a:custGeom>
                <a:avLst/>
                <a:gdLst/>
                <a:ahLst/>
                <a:cxnLst/>
                <a:rect l="l" t="t" r="r" b="b"/>
                <a:pathLst>
                  <a:path w="4822" h="5022" extrusionOk="0">
                    <a:moveTo>
                      <a:pt x="2397" y="1"/>
                    </a:moveTo>
                    <a:cubicBezTo>
                      <a:pt x="2225" y="1"/>
                      <a:pt x="2045" y="71"/>
                      <a:pt x="1879" y="126"/>
                    </a:cubicBezTo>
                    <a:cubicBezTo>
                      <a:pt x="1630" y="216"/>
                      <a:pt x="1359" y="352"/>
                      <a:pt x="1200" y="579"/>
                    </a:cubicBezTo>
                    <a:cubicBezTo>
                      <a:pt x="1087" y="760"/>
                      <a:pt x="1065" y="963"/>
                      <a:pt x="1065" y="1144"/>
                    </a:cubicBezTo>
                    <a:cubicBezTo>
                      <a:pt x="1065" y="1241"/>
                      <a:pt x="1085" y="1541"/>
                      <a:pt x="1146" y="1832"/>
                    </a:cubicBezTo>
                    <a:lnTo>
                      <a:pt x="1146" y="1832"/>
                    </a:lnTo>
                    <a:cubicBezTo>
                      <a:pt x="1049" y="1848"/>
                      <a:pt x="953" y="1876"/>
                      <a:pt x="861" y="1914"/>
                    </a:cubicBezTo>
                    <a:cubicBezTo>
                      <a:pt x="521" y="2095"/>
                      <a:pt x="250" y="2434"/>
                      <a:pt x="114" y="2796"/>
                    </a:cubicBezTo>
                    <a:cubicBezTo>
                      <a:pt x="23" y="3045"/>
                      <a:pt x="1" y="3362"/>
                      <a:pt x="69" y="3611"/>
                    </a:cubicBezTo>
                    <a:cubicBezTo>
                      <a:pt x="159" y="3905"/>
                      <a:pt x="363" y="4132"/>
                      <a:pt x="635" y="4177"/>
                    </a:cubicBezTo>
                    <a:cubicBezTo>
                      <a:pt x="690" y="4194"/>
                      <a:pt x="748" y="4201"/>
                      <a:pt x="807" y="4201"/>
                    </a:cubicBezTo>
                    <a:cubicBezTo>
                      <a:pt x="991" y="4201"/>
                      <a:pt x="1188" y="4132"/>
                      <a:pt x="1359" y="4064"/>
                    </a:cubicBezTo>
                    <a:cubicBezTo>
                      <a:pt x="1510" y="3995"/>
                      <a:pt x="1670" y="3893"/>
                      <a:pt x="1767" y="3762"/>
                    </a:cubicBezTo>
                    <a:lnTo>
                      <a:pt x="1767" y="3762"/>
                    </a:lnTo>
                    <a:cubicBezTo>
                      <a:pt x="1762" y="3931"/>
                      <a:pt x="1826" y="4113"/>
                      <a:pt x="1925" y="4268"/>
                    </a:cubicBezTo>
                    <a:cubicBezTo>
                      <a:pt x="2151" y="4630"/>
                      <a:pt x="2558" y="4924"/>
                      <a:pt x="3011" y="4992"/>
                    </a:cubicBezTo>
                    <a:cubicBezTo>
                      <a:pt x="3095" y="5010"/>
                      <a:pt x="3180" y="5021"/>
                      <a:pt x="3261" y="5021"/>
                    </a:cubicBezTo>
                    <a:cubicBezTo>
                      <a:pt x="3376" y="5021"/>
                      <a:pt x="3484" y="5000"/>
                      <a:pt x="3577" y="4946"/>
                    </a:cubicBezTo>
                    <a:cubicBezTo>
                      <a:pt x="3848" y="4856"/>
                      <a:pt x="4007" y="4630"/>
                      <a:pt x="4120" y="4381"/>
                    </a:cubicBezTo>
                    <a:cubicBezTo>
                      <a:pt x="4233" y="4086"/>
                      <a:pt x="4256" y="3747"/>
                      <a:pt x="4142" y="3475"/>
                    </a:cubicBezTo>
                    <a:cubicBezTo>
                      <a:pt x="4036" y="3198"/>
                      <a:pt x="3768" y="3021"/>
                      <a:pt x="3471" y="3021"/>
                    </a:cubicBezTo>
                    <a:cubicBezTo>
                      <a:pt x="3454" y="3021"/>
                      <a:pt x="3436" y="3021"/>
                      <a:pt x="3418" y="3023"/>
                    </a:cubicBezTo>
                    <a:cubicBezTo>
                      <a:pt x="3735" y="3000"/>
                      <a:pt x="4029" y="2887"/>
                      <a:pt x="4301" y="2706"/>
                    </a:cubicBezTo>
                    <a:cubicBezTo>
                      <a:pt x="4437" y="2615"/>
                      <a:pt x="4572" y="2547"/>
                      <a:pt x="4663" y="2389"/>
                    </a:cubicBezTo>
                    <a:cubicBezTo>
                      <a:pt x="4799" y="2185"/>
                      <a:pt x="4821" y="1936"/>
                      <a:pt x="4799" y="1687"/>
                    </a:cubicBezTo>
                    <a:cubicBezTo>
                      <a:pt x="4754" y="1235"/>
                      <a:pt x="4550" y="760"/>
                      <a:pt x="4120" y="646"/>
                    </a:cubicBezTo>
                    <a:cubicBezTo>
                      <a:pt x="4058" y="624"/>
                      <a:pt x="3993" y="614"/>
                      <a:pt x="3927" y="614"/>
                    </a:cubicBezTo>
                    <a:cubicBezTo>
                      <a:pt x="3731" y="614"/>
                      <a:pt x="3531" y="703"/>
                      <a:pt x="3396" y="805"/>
                    </a:cubicBezTo>
                    <a:cubicBezTo>
                      <a:pt x="3260" y="906"/>
                      <a:pt x="3153" y="1036"/>
                      <a:pt x="3091" y="1174"/>
                    </a:cubicBezTo>
                    <a:lnTo>
                      <a:pt x="3091" y="1174"/>
                    </a:lnTo>
                    <a:cubicBezTo>
                      <a:pt x="3067" y="1008"/>
                      <a:pt x="3013" y="835"/>
                      <a:pt x="2966" y="669"/>
                    </a:cubicBezTo>
                    <a:cubicBezTo>
                      <a:pt x="2875" y="420"/>
                      <a:pt x="2762" y="103"/>
                      <a:pt x="2513" y="13"/>
                    </a:cubicBezTo>
                    <a:cubicBezTo>
                      <a:pt x="2475" y="4"/>
                      <a:pt x="2436" y="1"/>
                      <a:pt x="23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2" name="Google Shape;9872;p29"/>
              <p:cNvSpPr/>
              <p:nvPr/>
            </p:nvSpPr>
            <p:spPr>
              <a:xfrm>
                <a:off x="2684875" y="4675075"/>
                <a:ext cx="52075" cy="45400"/>
              </a:xfrm>
              <a:custGeom>
                <a:avLst/>
                <a:gdLst/>
                <a:ahLst/>
                <a:cxnLst/>
                <a:rect l="l" t="t" r="r" b="b"/>
                <a:pathLst>
                  <a:path w="2083" h="1816" extrusionOk="0">
                    <a:moveTo>
                      <a:pt x="479" y="1636"/>
                    </a:moveTo>
                    <a:lnTo>
                      <a:pt x="1268" y="1677"/>
                    </a:lnTo>
                    <a:cubicBezTo>
                      <a:pt x="1161" y="1720"/>
                      <a:pt x="1047" y="1740"/>
                      <a:pt x="932" y="1740"/>
                    </a:cubicBezTo>
                    <a:cubicBezTo>
                      <a:pt x="776" y="1740"/>
                      <a:pt x="619" y="1703"/>
                      <a:pt x="479" y="1636"/>
                    </a:cubicBezTo>
                    <a:close/>
                    <a:moveTo>
                      <a:pt x="1182" y="0"/>
                    </a:moveTo>
                    <a:cubicBezTo>
                      <a:pt x="796" y="0"/>
                      <a:pt x="377" y="221"/>
                      <a:pt x="182" y="546"/>
                    </a:cubicBezTo>
                    <a:cubicBezTo>
                      <a:pt x="145" y="608"/>
                      <a:pt x="114" y="675"/>
                      <a:pt x="88" y="745"/>
                    </a:cubicBezTo>
                    <a:lnTo>
                      <a:pt x="88" y="745"/>
                    </a:lnTo>
                    <a:cubicBezTo>
                      <a:pt x="224" y="482"/>
                      <a:pt x="531" y="274"/>
                      <a:pt x="838" y="274"/>
                    </a:cubicBezTo>
                    <a:cubicBezTo>
                      <a:pt x="521" y="274"/>
                      <a:pt x="159" y="636"/>
                      <a:pt x="46" y="885"/>
                    </a:cubicBezTo>
                    <a:cubicBezTo>
                      <a:pt x="46" y="885"/>
                      <a:pt x="46" y="885"/>
                      <a:pt x="46" y="885"/>
                    </a:cubicBezTo>
                    <a:lnTo>
                      <a:pt x="46" y="885"/>
                    </a:lnTo>
                    <a:cubicBezTo>
                      <a:pt x="57" y="838"/>
                      <a:pt x="71" y="791"/>
                      <a:pt x="88" y="745"/>
                    </a:cubicBezTo>
                    <a:lnTo>
                      <a:pt x="88" y="745"/>
                    </a:lnTo>
                    <a:cubicBezTo>
                      <a:pt x="54" y="811"/>
                      <a:pt x="30" y="881"/>
                      <a:pt x="20" y="952"/>
                    </a:cubicBezTo>
                    <a:lnTo>
                      <a:pt x="20" y="952"/>
                    </a:lnTo>
                    <a:cubicBezTo>
                      <a:pt x="27" y="929"/>
                      <a:pt x="35" y="907"/>
                      <a:pt x="46" y="885"/>
                    </a:cubicBezTo>
                    <a:lnTo>
                      <a:pt x="46" y="885"/>
                    </a:lnTo>
                    <a:cubicBezTo>
                      <a:pt x="30" y="955"/>
                      <a:pt x="20" y="1025"/>
                      <a:pt x="19" y="1093"/>
                    </a:cubicBezTo>
                    <a:lnTo>
                      <a:pt x="19" y="1093"/>
                    </a:lnTo>
                    <a:cubicBezTo>
                      <a:pt x="13" y="1046"/>
                      <a:pt x="14" y="998"/>
                      <a:pt x="20" y="952"/>
                    </a:cubicBezTo>
                    <a:lnTo>
                      <a:pt x="20" y="952"/>
                    </a:lnTo>
                    <a:cubicBezTo>
                      <a:pt x="1" y="1020"/>
                      <a:pt x="1" y="1088"/>
                      <a:pt x="1" y="1157"/>
                    </a:cubicBezTo>
                    <a:cubicBezTo>
                      <a:pt x="1" y="1202"/>
                      <a:pt x="23" y="1270"/>
                      <a:pt x="46" y="1315"/>
                    </a:cubicBezTo>
                    <a:cubicBezTo>
                      <a:pt x="49" y="1321"/>
                      <a:pt x="52" y="1327"/>
                      <a:pt x="55" y="1333"/>
                    </a:cubicBezTo>
                    <a:lnTo>
                      <a:pt x="55" y="1333"/>
                    </a:lnTo>
                    <a:cubicBezTo>
                      <a:pt x="87" y="1420"/>
                      <a:pt x="141" y="1496"/>
                      <a:pt x="221" y="1552"/>
                    </a:cubicBezTo>
                    <a:lnTo>
                      <a:pt x="221" y="1552"/>
                    </a:lnTo>
                    <a:cubicBezTo>
                      <a:pt x="403" y="1730"/>
                      <a:pt x="647" y="1815"/>
                      <a:pt x="895" y="1815"/>
                    </a:cubicBezTo>
                    <a:cubicBezTo>
                      <a:pt x="1121" y="1815"/>
                      <a:pt x="1350" y="1745"/>
                      <a:pt x="1540" y="1609"/>
                    </a:cubicBezTo>
                    <a:cubicBezTo>
                      <a:pt x="1924" y="1315"/>
                      <a:pt x="2083" y="817"/>
                      <a:pt x="1879" y="410"/>
                    </a:cubicBezTo>
                    <a:cubicBezTo>
                      <a:pt x="1735" y="121"/>
                      <a:pt x="1467" y="0"/>
                      <a:pt x="11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73" name="Google Shape;9873;p29"/>
            <p:cNvGrpSpPr/>
            <p:nvPr/>
          </p:nvGrpSpPr>
          <p:grpSpPr>
            <a:xfrm flipH="1">
              <a:off x="6664918" y="51031"/>
              <a:ext cx="241941" cy="218741"/>
              <a:chOff x="2097025" y="4644575"/>
              <a:chExt cx="122800" cy="111025"/>
            </a:xfrm>
          </p:grpSpPr>
          <p:sp>
            <p:nvSpPr>
              <p:cNvPr id="9874" name="Google Shape;9874;p29"/>
              <p:cNvSpPr/>
              <p:nvPr/>
            </p:nvSpPr>
            <p:spPr>
              <a:xfrm>
                <a:off x="2097025" y="4644575"/>
                <a:ext cx="122800" cy="111025"/>
              </a:xfrm>
              <a:custGeom>
                <a:avLst/>
                <a:gdLst/>
                <a:ahLst/>
                <a:cxnLst/>
                <a:rect l="l" t="t" r="r" b="b"/>
                <a:pathLst>
                  <a:path w="4912" h="4441" extrusionOk="0">
                    <a:moveTo>
                      <a:pt x="3417" y="0"/>
                    </a:moveTo>
                    <a:cubicBezTo>
                      <a:pt x="3214" y="0"/>
                      <a:pt x="3033" y="68"/>
                      <a:pt x="2852" y="159"/>
                    </a:cubicBezTo>
                    <a:cubicBezTo>
                      <a:pt x="2762" y="204"/>
                      <a:pt x="2534" y="348"/>
                      <a:pt x="2327" y="523"/>
                    </a:cubicBezTo>
                    <a:lnTo>
                      <a:pt x="2327" y="523"/>
                    </a:lnTo>
                    <a:cubicBezTo>
                      <a:pt x="2274" y="463"/>
                      <a:pt x="2215" y="409"/>
                      <a:pt x="2150" y="362"/>
                    </a:cubicBezTo>
                    <a:cubicBezTo>
                      <a:pt x="1901" y="149"/>
                      <a:pt x="1583" y="76"/>
                      <a:pt x="1272" y="76"/>
                    </a:cubicBezTo>
                    <a:cubicBezTo>
                      <a:pt x="1186" y="76"/>
                      <a:pt x="1101" y="81"/>
                      <a:pt x="1018" y="91"/>
                    </a:cubicBezTo>
                    <a:cubicBezTo>
                      <a:pt x="724" y="136"/>
                      <a:pt x="475" y="272"/>
                      <a:pt x="272" y="476"/>
                    </a:cubicBezTo>
                    <a:cubicBezTo>
                      <a:pt x="91" y="657"/>
                      <a:pt x="0" y="973"/>
                      <a:pt x="91" y="1222"/>
                    </a:cubicBezTo>
                    <a:cubicBezTo>
                      <a:pt x="136" y="1449"/>
                      <a:pt x="340" y="1652"/>
                      <a:pt x="543" y="1788"/>
                    </a:cubicBezTo>
                    <a:cubicBezTo>
                      <a:pt x="684" y="1901"/>
                      <a:pt x="852" y="2005"/>
                      <a:pt x="1013" y="2029"/>
                    </a:cubicBezTo>
                    <a:lnTo>
                      <a:pt x="1013" y="2029"/>
                    </a:lnTo>
                    <a:cubicBezTo>
                      <a:pt x="853" y="2110"/>
                      <a:pt x="713" y="2261"/>
                      <a:pt x="611" y="2422"/>
                    </a:cubicBezTo>
                    <a:cubicBezTo>
                      <a:pt x="385" y="2807"/>
                      <a:pt x="340" y="3327"/>
                      <a:pt x="498" y="3757"/>
                    </a:cubicBezTo>
                    <a:cubicBezTo>
                      <a:pt x="566" y="3938"/>
                      <a:pt x="679" y="4119"/>
                      <a:pt x="815" y="4232"/>
                    </a:cubicBezTo>
                    <a:cubicBezTo>
                      <a:pt x="993" y="4371"/>
                      <a:pt x="1223" y="4440"/>
                      <a:pt x="1475" y="4440"/>
                    </a:cubicBezTo>
                    <a:cubicBezTo>
                      <a:pt x="1511" y="4440"/>
                      <a:pt x="1548" y="4439"/>
                      <a:pt x="1584" y="4436"/>
                    </a:cubicBezTo>
                    <a:cubicBezTo>
                      <a:pt x="1901" y="4391"/>
                      <a:pt x="2195" y="4255"/>
                      <a:pt x="2376" y="4006"/>
                    </a:cubicBezTo>
                    <a:cubicBezTo>
                      <a:pt x="2535" y="3757"/>
                      <a:pt x="2603" y="3373"/>
                      <a:pt x="2399" y="3124"/>
                    </a:cubicBezTo>
                    <a:lnTo>
                      <a:pt x="2399" y="3124"/>
                    </a:lnTo>
                    <a:cubicBezTo>
                      <a:pt x="2603" y="3372"/>
                      <a:pt x="2829" y="3576"/>
                      <a:pt x="3101" y="3712"/>
                    </a:cubicBezTo>
                    <a:cubicBezTo>
                      <a:pt x="3259" y="3780"/>
                      <a:pt x="3395" y="3870"/>
                      <a:pt x="3553" y="3870"/>
                    </a:cubicBezTo>
                    <a:cubicBezTo>
                      <a:pt x="3573" y="3872"/>
                      <a:pt x="3593" y="3873"/>
                      <a:pt x="3613" y="3873"/>
                    </a:cubicBezTo>
                    <a:cubicBezTo>
                      <a:pt x="3826" y="3873"/>
                      <a:pt x="4067" y="3768"/>
                      <a:pt x="4232" y="3644"/>
                    </a:cubicBezTo>
                    <a:cubicBezTo>
                      <a:pt x="4617" y="3395"/>
                      <a:pt x="4911" y="2965"/>
                      <a:pt x="4798" y="2535"/>
                    </a:cubicBezTo>
                    <a:cubicBezTo>
                      <a:pt x="4753" y="2286"/>
                      <a:pt x="4526" y="2105"/>
                      <a:pt x="4300" y="1992"/>
                    </a:cubicBezTo>
                    <a:cubicBezTo>
                      <a:pt x="4172" y="1933"/>
                      <a:pt x="4030" y="1899"/>
                      <a:pt x="3895" y="1899"/>
                    </a:cubicBezTo>
                    <a:cubicBezTo>
                      <a:pt x="3873" y="1899"/>
                      <a:pt x="3851" y="1900"/>
                      <a:pt x="3830" y="1902"/>
                    </a:cubicBezTo>
                    <a:lnTo>
                      <a:pt x="3830" y="1902"/>
                    </a:lnTo>
                    <a:cubicBezTo>
                      <a:pt x="3966" y="1796"/>
                      <a:pt x="4088" y="1661"/>
                      <a:pt x="4210" y="1539"/>
                    </a:cubicBezTo>
                    <a:cubicBezTo>
                      <a:pt x="4413" y="1336"/>
                      <a:pt x="4617" y="1132"/>
                      <a:pt x="4549" y="838"/>
                    </a:cubicBezTo>
                    <a:cubicBezTo>
                      <a:pt x="4526" y="634"/>
                      <a:pt x="4323" y="498"/>
                      <a:pt x="4164" y="362"/>
                    </a:cubicBezTo>
                    <a:cubicBezTo>
                      <a:pt x="3938" y="181"/>
                      <a:pt x="3712" y="0"/>
                      <a:pt x="34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5" name="Google Shape;9875;p29"/>
              <p:cNvSpPr/>
              <p:nvPr/>
            </p:nvSpPr>
            <p:spPr>
              <a:xfrm>
                <a:off x="2127000" y="4669950"/>
                <a:ext cx="61700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787" extrusionOk="0">
                    <a:moveTo>
                      <a:pt x="264" y="694"/>
                    </a:moveTo>
                    <a:lnTo>
                      <a:pt x="264" y="694"/>
                    </a:lnTo>
                    <a:cubicBezTo>
                      <a:pt x="266" y="705"/>
                      <a:pt x="269" y="716"/>
                      <a:pt x="272" y="728"/>
                    </a:cubicBezTo>
                    <a:lnTo>
                      <a:pt x="612" y="1497"/>
                    </a:lnTo>
                    <a:cubicBezTo>
                      <a:pt x="380" y="1310"/>
                      <a:pt x="251" y="993"/>
                      <a:pt x="264" y="694"/>
                    </a:cubicBezTo>
                    <a:close/>
                    <a:moveTo>
                      <a:pt x="924" y="0"/>
                    </a:moveTo>
                    <a:cubicBezTo>
                      <a:pt x="831" y="0"/>
                      <a:pt x="740" y="17"/>
                      <a:pt x="657" y="54"/>
                    </a:cubicBezTo>
                    <a:lnTo>
                      <a:pt x="657" y="54"/>
                    </a:lnTo>
                    <a:cubicBezTo>
                      <a:pt x="680" y="50"/>
                      <a:pt x="702" y="49"/>
                      <a:pt x="725" y="49"/>
                    </a:cubicBezTo>
                    <a:cubicBezTo>
                      <a:pt x="736" y="48"/>
                      <a:pt x="747" y="47"/>
                      <a:pt x="758" y="47"/>
                    </a:cubicBezTo>
                    <a:lnTo>
                      <a:pt x="758" y="47"/>
                    </a:lnTo>
                    <a:cubicBezTo>
                      <a:pt x="662" y="73"/>
                      <a:pt x="570" y="111"/>
                      <a:pt x="492" y="162"/>
                    </a:cubicBezTo>
                    <a:lnTo>
                      <a:pt x="492" y="162"/>
                    </a:lnTo>
                    <a:cubicBezTo>
                      <a:pt x="542" y="115"/>
                      <a:pt x="597" y="80"/>
                      <a:pt x="657" y="54"/>
                    </a:cubicBezTo>
                    <a:lnTo>
                      <a:pt x="657" y="54"/>
                    </a:lnTo>
                    <a:cubicBezTo>
                      <a:pt x="589" y="63"/>
                      <a:pt x="521" y="89"/>
                      <a:pt x="453" y="140"/>
                    </a:cubicBezTo>
                    <a:cubicBezTo>
                      <a:pt x="431" y="162"/>
                      <a:pt x="385" y="230"/>
                      <a:pt x="340" y="275"/>
                    </a:cubicBezTo>
                    <a:cubicBezTo>
                      <a:pt x="1" y="796"/>
                      <a:pt x="340" y="1430"/>
                      <a:pt x="861" y="1701"/>
                    </a:cubicBezTo>
                    <a:cubicBezTo>
                      <a:pt x="982" y="1758"/>
                      <a:pt x="1119" y="1786"/>
                      <a:pt x="1258" y="1786"/>
                    </a:cubicBezTo>
                    <a:cubicBezTo>
                      <a:pt x="1561" y="1786"/>
                      <a:pt x="1874" y="1655"/>
                      <a:pt x="2060" y="1407"/>
                    </a:cubicBezTo>
                    <a:cubicBezTo>
                      <a:pt x="2467" y="796"/>
                      <a:pt x="1743" y="26"/>
                      <a:pt x="1087" y="4"/>
                    </a:cubicBezTo>
                    <a:cubicBezTo>
                      <a:pt x="1063" y="4"/>
                      <a:pt x="1039" y="4"/>
                      <a:pt x="1015" y="6"/>
                    </a:cubicBezTo>
                    <a:lnTo>
                      <a:pt x="1015" y="6"/>
                    </a:lnTo>
                    <a:cubicBezTo>
                      <a:pt x="1274" y="36"/>
                      <a:pt x="1530" y="190"/>
                      <a:pt x="1653" y="411"/>
                    </a:cubicBezTo>
                    <a:cubicBezTo>
                      <a:pt x="1485" y="180"/>
                      <a:pt x="1063" y="47"/>
                      <a:pt x="787" y="47"/>
                    </a:cubicBezTo>
                    <a:cubicBezTo>
                      <a:pt x="777" y="47"/>
                      <a:pt x="768" y="47"/>
                      <a:pt x="758" y="47"/>
                    </a:cubicBezTo>
                    <a:lnTo>
                      <a:pt x="758" y="47"/>
                    </a:lnTo>
                    <a:cubicBezTo>
                      <a:pt x="842" y="24"/>
                      <a:pt x="930" y="11"/>
                      <a:pt x="1015" y="6"/>
                    </a:cubicBezTo>
                    <a:lnTo>
                      <a:pt x="1015" y="6"/>
                    </a:lnTo>
                    <a:cubicBezTo>
                      <a:pt x="985" y="2"/>
                      <a:pt x="954" y="0"/>
                      <a:pt x="9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76" name="Google Shape;9876;p29"/>
            <p:cNvGrpSpPr/>
            <p:nvPr/>
          </p:nvGrpSpPr>
          <p:grpSpPr>
            <a:xfrm>
              <a:off x="5025794" y="-88574"/>
              <a:ext cx="4270606" cy="1104740"/>
              <a:chOff x="2637925" y="3469400"/>
              <a:chExt cx="2167600" cy="560725"/>
            </a:xfrm>
          </p:grpSpPr>
          <p:sp>
            <p:nvSpPr>
              <p:cNvPr id="9877" name="Google Shape;9877;p29"/>
              <p:cNvSpPr/>
              <p:nvPr/>
            </p:nvSpPr>
            <p:spPr>
              <a:xfrm>
                <a:off x="2637925" y="3473925"/>
                <a:ext cx="1370400" cy="450975"/>
              </a:xfrm>
              <a:custGeom>
                <a:avLst/>
                <a:gdLst/>
                <a:ahLst/>
                <a:cxnLst/>
                <a:rect l="l" t="t" r="r" b="b"/>
                <a:pathLst>
                  <a:path w="54816" h="18039" fill="none" extrusionOk="0">
                    <a:moveTo>
                      <a:pt x="0" y="1"/>
                    </a:moveTo>
                    <a:cubicBezTo>
                      <a:pt x="0" y="1"/>
                      <a:pt x="24669" y="18038"/>
                      <a:pt x="54815" y="680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8" name="Google Shape;9878;p29"/>
              <p:cNvSpPr/>
              <p:nvPr/>
            </p:nvSpPr>
            <p:spPr>
              <a:xfrm>
                <a:off x="3016450" y="3553700"/>
                <a:ext cx="877000" cy="273875"/>
              </a:xfrm>
              <a:custGeom>
                <a:avLst/>
                <a:gdLst/>
                <a:ahLst/>
                <a:cxnLst/>
                <a:rect l="l" t="t" r="r" b="b"/>
                <a:pathLst>
                  <a:path w="35080" h="10955" fill="none" extrusionOk="0">
                    <a:moveTo>
                      <a:pt x="0" y="3418"/>
                    </a:moveTo>
                    <a:cubicBezTo>
                      <a:pt x="0" y="3418"/>
                      <a:pt x="19124" y="10955"/>
                      <a:pt x="35080" y="1"/>
                    </a:cubicBezTo>
                  </a:path>
                </a:pathLst>
              </a:custGeom>
              <a:noFill/>
              <a:ln w="51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79" name="Google Shape;9879;p29"/>
              <p:cNvSpPr/>
              <p:nvPr/>
            </p:nvSpPr>
            <p:spPr>
              <a:xfrm>
                <a:off x="2717700" y="3523150"/>
                <a:ext cx="845900" cy="195225"/>
              </a:xfrm>
              <a:custGeom>
                <a:avLst/>
                <a:gdLst/>
                <a:ahLst/>
                <a:cxnLst/>
                <a:rect l="l" t="t" r="r" b="b"/>
                <a:pathLst>
                  <a:path w="33836" h="7809" fill="none" extrusionOk="0">
                    <a:moveTo>
                      <a:pt x="0" y="1"/>
                    </a:moveTo>
                    <a:cubicBezTo>
                      <a:pt x="0" y="1"/>
                      <a:pt x="18445" y="7809"/>
                      <a:pt x="33835" y="5410"/>
                    </a:cubicBezTo>
                  </a:path>
                </a:pathLst>
              </a:custGeom>
              <a:noFill/>
              <a:ln w="51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0" name="Google Shape;9880;p29"/>
              <p:cNvSpPr/>
              <p:nvPr/>
            </p:nvSpPr>
            <p:spPr>
              <a:xfrm>
                <a:off x="3834600" y="3469400"/>
                <a:ext cx="970925" cy="560725"/>
              </a:xfrm>
              <a:custGeom>
                <a:avLst/>
                <a:gdLst/>
                <a:ahLst/>
                <a:cxnLst/>
                <a:rect l="l" t="t" r="r" b="b"/>
                <a:pathLst>
                  <a:path w="38837" h="22429" fill="none" extrusionOk="0">
                    <a:moveTo>
                      <a:pt x="0" y="1"/>
                    </a:moveTo>
                    <a:cubicBezTo>
                      <a:pt x="0" y="1"/>
                      <a:pt x="15639" y="22429"/>
                      <a:pt x="38837" y="20935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1" name="Google Shape;9881;p29"/>
              <p:cNvSpPr/>
              <p:nvPr/>
            </p:nvSpPr>
            <p:spPr>
              <a:xfrm>
                <a:off x="3862875" y="3502775"/>
                <a:ext cx="422125" cy="367800"/>
              </a:xfrm>
              <a:custGeom>
                <a:avLst/>
                <a:gdLst/>
                <a:ahLst/>
                <a:cxnLst/>
                <a:rect l="l" t="t" r="r" b="b"/>
                <a:pathLst>
                  <a:path w="16885" h="14712" fill="none" extrusionOk="0">
                    <a:moveTo>
                      <a:pt x="1" y="1"/>
                    </a:moveTo>
                    <a:cubicBezTo>
                      <a:pt x="1" y="1"/>
                      <a:pt x="9597" y="8714"/>
                      <a:pt x="16884" y="14712"/>
                    </a:cubicBezTo>
                  </a:path>
                </a:pathLst>
              </a:custGeom>
              <a:noFill/>
              <a:ln w="51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82" name="Google Shape;9882;p29"/>
            <p:cNvGrpSpPr/>
            <p:nvPr/>
          </p:nvGrpSpPr>
          <p:grpSpPr>
            <a:xfrm flipH="1">
              <a:off x="16156" y="0"/>
              <a:ext cx="1239650" cy="1639847"/>
              <a:chOff x="4119175" y="4625900"/>
              <a:chExt cx="629200" cy="832325"/>
            </a:xfrm>
          </p:grpSpPr>
          <p:sp>
            <p:nvSpPr>
              <p:cNvPr id="9883" name="Google Shape;9883;p29"/>
              <p:cNvSpPr/>
              <p:nvPr/>
            </p:nvSpPr>
            <p:spPr>
              <a:xfrm>
                <a:off x="4522600" y="4958400"/>
                <a:ext cx="140350" cy="239425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9577" extrusionOk="0">
                    <a:moveTo>
                      <a:pt x="4315" y="1"/>
                    </a:moveTo>
                    <a:cubicBezTo>
                      <a:pt x="4176" y="1"/>
                      <a:pt x="4030" y="53"/>
                      <a:pt x="3893" y="121"/>
                    </a:cubicBezTo>
                    <a:cubicBezTo>
                      <a:pt x="3441" y="348"/>
                      <a:pt x="3146" y="823"/>
                      <a:pt x="2920" y="1275"/>
                    </a:cubicBezTo>
                    <a:cubicBezTo>
                      <a:pt x="2151" y="2611"/>
                      <a:pt x="1426" y="3991"/>
                      <a:pt x="861" y="5440"/>
                    </a:cubicBezTo>
                    <a:cubicBezTo>
                      <a:pt x="634" y="6028"/>
                      <a:pt x="431" y="6639"/>
                      <a:pt x="295" y="7273"/>
                    </a:cubicBezTo>
                    <a:cubicBezTo>
                      <a:pt x="159" y="7952"/>
                      <a:pt x="1" y="8608"/>
                      <a:pt x="498" y="9129"/>
                    </a:cubicBezTo>
                    <a:cubicBezTo>
                      <a:pt x="771" y="9444"/>
                      <a:pt x="1032" y="9577"/>
                      <a:pt x="1280" y="9577"/>
                    </a:cubicBezTo>
                    <a:cubicBezTo>
                      <a:pt x="1691" y="9577"/>
                      <a:pt x="2070" y="9215"/>
                      <a:pt x="2422" y="8721"/>
                    </a:cubicBezTo>
                    <a:cubicBezTo>
                      <a:pt x="3350" y="7386"/>
                      <a:pt x="4052" y="5892"/>
                      <a:pt x="4482" y="4331"/>
                    </a:cubicBezTo>
                    <a:cubicBezTo>
                      <a:pt x="4753" y="3358"/>
                      <a:pt x="5613" y="823"/>
                      <a:pt x="4572" y="76"/>
                    </a:cubicBezTo>
                    <a:cubicBezTo>
                      <a:pt x="4492" y="23"/>
                      <a:pt x="4405" y="1"/>
                      <a:pt x="431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4" name="Google Shape;9884;p29"/>
              <p:cNvSpPr/>
              <p:nvPr/>
            </p:nvSpPr>
            <p:spPr>
              <a:xfrm>
                <a:off x="4516375" y="4960275"/>
                <a:ext cx="140350" cy="250675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10027" fill="none" extrusionOk="0">
                    <a:moveTo>
                      <a:pt x="861" y="5501"/>
                    </a:moveTo>
                    <a:cubicBezTo>
                      <a:pt x="634" y="6089"/>
                      <a:pt x="431" y="6723"/>
                      <a:pt x="295" y="7334"/>
                    </a:cubicBezTo>
                    <a:cubicBezTo>
                      <a:pt x="136" y="8013"/>
                      <a:pt x="1" y="8669"/>
                      <a:pt x="476" y="9212"/>
                    </a:cubicBezTo>
                    <a:cubicBezTo>
                      <a:pt x="1223" y="10027"/>
                      <a:pt x="1834" y="9574"/>
                      <a:pt x="2400" y="8782"/>
                    </a:cubicBezTo>
                    <a:cubicBezTo>
                      <a:pt x="3350" y="7447"/>
                      <a:pt x="4052" y="5953"/>
                      <a:pt x="4482" y="4392"/>
                    </a:cubicBezTo>
                    <a:cubicBezTo>
                      <a:pt x="4753" y="3441"/>
                      <a:pt x="5613" y="884"/>
                      <a:pt x="4550" y="159"/>
                    </a:cubicBezTo>
                    <a:cubicBezTo>
                      <a:pt x="4369" y="1"/>
                      <a:pt x="4097" y="69"/>
                      <a:pt x="3871" y="182"/>
                    </a:cubicBezTo>
                    <a:cubicBezTo>
                      <a:pt x="3418" y="408"/>
                      <a:pt x="3146" y="884"/>
                      <a:pt x="2920" y="1336"/>
                    </a:cubicBezTo>
                    <a:cubicBezTo>
                      <a:pt x="2151" y="2672"/>
                      <a:pt x="1381" y="4029"/>
                      <a:pt x="861" y="550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5" name="Google Shape;9885;p29"/>
              <p:cNvSpPr/>
              <p:nvPr/>
            </p:nvSpPr>
            <p:spPr>
              <a:xfrm>
                <a:off x="4495450" y="5381800"/>
                <a:ext cx="86025" cy="76425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3057" fill="none" extrusionOk="0">
                    <a:moveTo>
                      <a:pt x="1154" y="2830"/>
                    </a:moveTo>
                    <a:cubicBezTo>
                      <a:pt x="1494" y="3011"/>
                      <a:pt x="1924" y="3056"/>
                      <a:pt x="2309" y="2920"/>
                    </a:cubicBezTo>
                    <a:cubicBezTo>
                      <a:pt x="3237" y="2626"/>
                      <a:pt x="3440" y="1698"/>
                      <a:pt x="3327" y="793"/>
                    </a:cubicBezTo>
                    <a:cubicBezTo>
                      <a:pt x="3078" y="1"/>
                      <a:pt x="1268" y="69"/>
                      <a:pt x="679" y="363"/>
                    </a:cubicBezTo>
                    <a:cubicBezTo>
                      <a:pt x="0" y="748"/>
                      <a:pt x="181" y="1608"/>
                      <a:pt x="498" y="2151"/>
                    </a:cubicBezTo>
                    <a:cubicBezTo>
                      <a:pt x="611" y="2468"/>
                      <a:pt x="860" y="2694"/>
                      <a:pt x="1154" y="283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6" name="Google Shape;9886;p29"/>
              <p:cNvSpPr/>
              <p:nvPr/>
            </p:nvSpPr>
            <p:spPr>
              <a:xfrm>
                <a:off x="4399825" y="5117575"/>
                <a:ext cx="269900" cy="297650"/>
              </a:xfrm>
              <a:custGeom>
                <a:avLst/>
                <a:gdLst/>
                <a:ahLst/>
                <a:cxnLst/>
                <a:rect l="l" t="t" r="r" b="b"/>
                <a:pathLst>
                  <a:path w="10796" h="11906" fill="none" extrusionOk="0">
                    <a:moveTo>
                      <a:pt x="6247" y="11113"/>
                    </a:moveTo>
                    <a:cubicBezTo>
                      <a:pt x="3984" y="10977"/>
                      <a:pt x="4391" y="11905"/>
                      <a:pt x="2648" y="11249"/>
                    </a:cubicBezTo>
                    <a:cubicBezTo>
                      <a:pt x="1223" y="10728"/>
                      <a:pt x="385" y="8623"/>
                      <a:pt x="136" y="7062"/>
                    </a:cubicBezTo>
                    <a:cubicBezTo>
                      <a:pt x="46" y="6496"/>
                      <a:pt x="23" y="5908"/>
                      <a:pt x="23" y="5319"/>
                    </a:cubicBezTo>
                    <a:cubicBezTo>
                      <a:pt x="0" y="4685"/>
                      <a:pt x="0" y="4074"/>
                      <a:pt x="114" y="3441"/>
                    </a:cubicBezTo>
                    <a:cubicBezTo>
                      <a:pt x="385" y="2128"/>
                      <a:pt x="1268" y="1404"/>
                      <a:pt x="2490" y="1019"/>
                    </a:cubicBezTo>
                    <a:cubicBezTo>
                      <a:pt x="5568" y="1"/>
                      <a:pt x="9053" y="1585"/>
                      <a:pt x="10207" y="4346"/>
                    </a:cubicBezTo>
                    <a:cubicBezTo>
                      <a:pt x="10796" y="5772"/>
                      <a:pt x="10796" y="6564"/>
                      <a:pt x="10388" y="8239"/>
                    </a:cubicBezTo>
                    <a:cubicBezTo>
                      <a:pt x="9936" y="10072"/>
                      <a:pt x="7582" y="11204"/>
                      <a:pt x="6247" y="11113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7" name="Google Shape;9887;p29"/>
              <p:cNvSpPr/>
              <p:nvPr/>
            </p:nvSpPr>
            <p:spPr>
              <a:xfrm>
                <a:off x="4606900" y="4632550"/>
                <a:ext cx="130550" cy="590375"/>
              </a:xfrm>
              <a:custGeom>
                <a:avLst/>
                <a:gdLst/>
                <a:ahLst/>
                <a:cxnLst/>
                <a:rect l="l" t="t" r="r" b="b"/>
                <a:pathLst>
                  <a:path w="5222" h="23615" extrusionOk="0">
                    <a:moveTo>
                      <a:pt x="2994" y="0"/>
                    </a:moveTo>
                    <a:cubicBezTo>
                      <a:pt x="2643" y="0"/>
                      <a:pt x="2291" y="98"/>
                      <a:pt x="1970" y="323"/>
                    </a:cubicBezTo>
                    <a:cubicBezTo>
                      <a:pt x="567" y="1341"/>
                      <a:pt x="883" y="3514"/>
                      <a:pt x="1223" y="5008"/>
                    </a:cubicBezTo>
                    <a:cubicBezTo>
                      <a:pt x="1811" y="7769"/>
                      <a:pt x="2490" y="10281"/>
                      <a:pt x="2309" y="13155"/>
                    </a:cubicBezTo>
                    <a:cubicBezTo>
                      <a:pt x="2151" y="15916"/>
                      <a:pt x="1472" y="18655"/>
                      <a:pt x="250" y="21190"/>
                    </a:cubicBezTo>
                    <a:cubicBezTo>
                      <a:pt x="1" y="21710"/>
                      <a:pt x="815" y="22932"/>
                      <a:pt x="1042" y="23453"/>
                    </a:cubicBezTo>
                    <a:cubicBezTo>
                      <a:pt x="1062" y="23515"/>
                      <a:pt x="1139" y="23614"/>
                      <a:pt x="1239" y="23614"/>
                    </a:cubicBezTo>
                    <a:cubicBezTo>
                      <a:pt x="1248" y="23614"/>
                      <a:pt x="1258" y="23613"/>
                      <a:pt x="1268" y="23611"/>
                    </a:cubicBezTo>
                    <a:cubicBezTo>
                      <a:pt x="1336" y="23589"/>
                      <a:pt x="1359" y="23521"/>
                      <a:pt x="1381" y="23475"/>
                    </a:cubicBezTo>
                    <a:cubicBezTo>
                      <a:pt x="2626" y="20850"/>
                      <a:pt x="3418" y="18021"/>
                      <a:pt x="3735" y="15124"/>
                    </a:cubicBezTo>
                    <a:cubicBezTo>
                      <a:pt x="3984" y="12997"/>
                      <a:pt x="3893" y="10847"/>
                      <a:pt x="3667" y="8719"/>
                    </a:cubicBezTo>
                    <a:cubicBezTo>
                      <a:pt x="3441" y="6818"/>
                      <a:pt x="2309" y="4962"/>
                      <a:pt x="2603" y="3016"/>
                    </a:cubicBezTo>
                    <a:cubicBezTo>
                      <a:pt x="2649" y="2677"/>
                      <a:pt x="2739" y="2337"/>
                      <a:pt x="2966" y="2088"/>
                    </a:cubicBezTo>
                    <a:cubicBezTo>
                      <a:pt x="3205" y="1798"/>
                      <a:pt x="3465" y="1677"/>
                      <a:pt x="3735" y="1677"/>
                    </a:cubicBezTo>
                    <a:cubicBezTo>
                      <a:pt x="3950" y="1677"/>
                      <a:pt x="4171" y="1754"/>
                      <a:pt x="4391" y="1884"/>
                    </a:cubicBezTo>
                    <a:cubicBezTo>
                      <a:pt x="4561" y="1990"/>
                      <a:pt x="4702" y="2035"/>
                      <a:pt x="4814" y="2035"/>
                    </a:cubicBezTo>
                    <a:cubicBezTo>
                      <a:pt x="5136" y="2035"/>
                      <a:pt x="5221" y="1665"/>
                      <a:pt x="5070" y="1296"/>
                    </a:cubicBezTo>
                    <a:cubicBezTo>
                      <a:pt x="5025" y="1183"/>
                      <a:pt x="4957" y="1092"/>
                      <a:pt x="4889" y="979"/>
                    </a:cubicBezTo>
                    <a:cubicBezTo>
                      <a:pt x="4420" y="403"/>
                      <a:pt x="3706" y="0"/>
                      <a:pt x="299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8" name="Google Shape;9888;p29"/>
              <p:cNvSpPr/>
              <p:nvPr/>
            </p:nvSpPr>
            <p:spPr>
              <a:xfrm>
                <a:off x="4617100" y="4625900"/>
                <a:ext cx="131275" cy="59412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23765" fill="none" extrusionOk="0">
                    <a:moveTo>
                      <a:pt x="5047" y="1653"/>
                    </a:moveTo>
                    <a:cubicBezTo>
                      <a:pt x="5024" y="1539"/>
                      <a:pt x="4934" y="1449"/>
                      <a:pt x="4889" y="1336"/>
                    </a:cubicBezTo>
                    <a:cubicBezTo>
                      <a:pt x="4187" y="476"/>
                      <a:pt x="2942" y="0"/>
                      <a:pt x="1969" y="679"/>
                    </a:cubicBezTo>
                    <a:cubicBezTo>
                      <a:pt x="566" y="1698"/>
                      <a:pt x="521" y="3916"/>
                      <a:pt x="837" y="5387"/>
                    </a:cubicBezTo>
                    <a:cubicBezTo>
                      <a:pt x="1426" y="8148"/>
                      <a:pt x="1788" y="11565"/>
                      <a:pt x="1630" y="14440"/>
                    </a:cubicBezTo>
                    <a:cubicBezTo>
                      <a:pt x="1471" y="17201"/>
                      <a:pt x="1426" y="19011"/>
                      <a:pt x="249" y="21523"/>
                    </a:cubicBezTo>
                    <a:cubicBezTo>
                      <a:pt x="0" y="22067"/>
                      <a:pt x="272" y="23085"/>
                      <a:pt x="498" y="23560"/>
                    </a:cubicBezTo>
                    <a:cubicBezTo>
                      <a:pt x="521" y="23651"/>
                      <a:pt x="611" y="23764"/>
                      <a:pt x="724" y="23741"/>
                    </a:cubicBezTo>
                    <a:cubicBezTo>
                      <a:pt x="792" y="23719"/>
                      <a:pt x="815" y="23651"/>
                      <a:pt x="837" y="23606"/>
                    </a:cubicBezTo>
                    <a:cubicBezTo>
                      <a:pt x="2082" y="20958"/>
                      <a:pt x="2852" y="18921"/>
                      <a:pt x="3191" y="16047"/>
                    </a:cubicBezTo>
                    <a:cubicBezTo>
                      <a:pt x="3440" y="13919"/>
                      <a:pt x="3915" y="11973"/>
                      <a:pt x="3553" y="9166"/>
                    </a:cubicBezTo>
                    <a:cubicBezTo>
                      <a:pt x="3304" y="7265"/>
                      <a:pt x="2309" y="5296"/>
                      <a:pt x="2603" y="3373"/>
                    </a:cubicBezTo>
                    <a:cubicBezTo>
                      <a:pt x="2648" y="3033"/>
                      <a:pt x="2739" y="2694"/>
                      <a:pt x="2965" y="2445"/>
                    </a:cubicBezTo>
                    <a:cubicBezTo>
                      <a:pt x="3395" y="1924"/>
                      <a:pt x="3893" y="1947"/>
                      <a:pt x="4368" y="2241"/>
                    </a:cubicBezTo>
                    <a:cubicBezTo>
                      <a:pt x="5002" y="2603"/>
                      <a:pt x="5251" y="2128"/>
                      <a:pt x="5047" y="1653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9" name="Google Shape;9889;p29"/>
              <p:cNvSpPr/>
              <p:nvPr/>
            </p:nvSpPr>
            <p:spPr>
              <a:xfrm>
                <a:off x="4398125" y="5127350"/>
                <a:ext cx="273875" cy="279025"/>
              </a:xfrm>
              <a:custGeom>
                <a:avLst/>
                <a:gdLst/>
                <a:ahLst/>
                <a:cxnLst/>
                <a:rect l="l" t="t" r="r" b="b"/>
                <a:pathLst>
                  <a:path w="10955" h="11161" extrusionOk="0">
                    <a:moveTo>
                      <a:pt x="4443" y="1"/>
                    </a:moveTo>
                    <a:cubicBezTo>
                      <a:pt x="3792" y="1"/>
                      <a:pt x="3133" y="100"/>
                      <a:pt x="2490" y="311"/>
                    </a:cubicBezTo>
                    <a:cubicBezTo>
                      <a:pt x="1291" y="696"/>
                      <a:pt x="408" y="1420"/>
                      <a:pt x="114" y="2733"/>
                    </a:cubicBezTo>
                    <a:cubicBezTo>
                      <a:pt x="0" y="3367"/>
                      <a:pt x="0" y="3978"/>
                      <a:pt x="46" y="4611"/>
                    </a:cubicBezTo>
                    <a:cubicBezTo>
                      <a:pt x="46" y="5200"/>
                      <a:pt x="68" y="5811"/>
                      <a:pt x="159" y="6377"/>
                    </a:cubicBezTo>
                    <a:cubicBezTo>
                      <a:pt x="408" y="7916"/>
                      <a:pt x="1132" y="9477"/>
                      <a:pt x="2354" y="10405"/>
                    </a:cubicBezTo>
                    <a:cubicBezTo>
                      <a:pt x="3063" y="10934"/>
                      <a:pt x="3900" y="11161"/>
                      <a:pt x="4774" y="11161"/>
                    </a:cubicBezTo>
                    <a:cubicBezTo>
                      <a:pt x="5659" y="11161"/>
                      <a:pt x="6581" y="10928"/>
                      <a:pt x="7446" y="10541"/>
                    </a:cubicBezTo>
                    <a:cubicBezTo>
                      <a:pt x="7990" y="10292"/>
                      <a:pt x="8488" y="9975"/>
                      <a:pt x="8940" y="9613"/>
                    </a:cubicBezTo>
                    <a:cubicBezTo>
                      <a:pt x="9370" y="9274"/>
                      <a:pt x="9732" y="8889"/>
                      <a:pt x="10004" y="8436"/>
                    </a:cubicBezTo>
                    <a:cubicBezTo>
                      <a:pt x="10954" y="6965"/>
                      <a:pt x="10819" y="5064"/>
                      <a:pt x="10230" y="3638"/>
                    </a:cubicBezTo>
                    <a:cubicBezTo>
                      <a:pt x="9297" y="1450"/>
                      <a:pt x="6929" y="1"/>
                      <a:pt x="44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0" name="Google Shape;9890;p29"/>
              <p:cNvSpPr/>
              <p:nvPr/>
            </p:nvSpPr>
            <p:spPr>
              <a:xfrm>
                <a:off x="4445075" y="5178575"/>
                <a:ext cx="170900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6836" h="6970" extrusionOk="0">
                    <a:moveTo>
                      <a:pt x="2789" y="1"/>
                    </a:moveTo>
                    <a:cubicBezTo>
                      <a:pt x="2387" y="1"/>
                      <a:pt x="1981" y="60"/>
                      <a:pt x="1585" y="186"/>
                    </a:cubicBezTo>
                    <a:cubicBezTo>
                      <a:pt x="816" y="435"/>
                      <a:pt x="250" y="888"/>
                      <a:pt x="91" y="1725"/>
                    </a:cubicBezTo>
                    <a:cubicBezTo>
                      <a:pt x="1" y="2110"/>
                      <a:pt x="24" y="2472"/>
                      <a:pt x="24" y="2879"/>
                    </a:cubicBezTo>
                    <a:cubicBezTo>
                      <a:pt x="46" y="3241"/>
                      <a:pt x="46" y="3603"/>
                      <a:pt x="114" y="3988"/>
                    </a:cubicBezTo>
                    <a:cubicBezTo>
                      <a:pt x="250" y="4939"/>
                      <a:pt x="703" y="5935"/>
                      <a:pt x="1472" y="6500"/>
                    </a:cubicBezTo>
                    <a:cubicBezTo>
                      <a:pt x="1913" y="6828"/>
                      <a:pt x="2434" y="6970"/>
                      <a:pt x="2980" y="6970"/>
                    </a:cubicBezTo>
                    <a:cubicBezTo>
                      <a:pt x="3526" y="6970"/>
                      <a:pt x="4097" y="6828"/>
                      <a:pt x="4641" y="6591"/>
                    </a:cubicBezTo>
                    <a:cubicBezTo>
                      <a:pt x="4980" y="6432"/>
                      <a:pt x="5297" y="6229"/>
                      <a:pt x="5568" y="6025"/>
                    </a:cubicBezTo>
                    <a:cubicBezTo>
                      <a:pt x="5817" y="5821"/>
                      <a:pt x="6044" y="5572"/>
                      <a:pt x="6247" y="5278"/>
                    </a:cubicBezTo>
                    <a:cubicBezTo>
                      <a:pt x="6836" y="4350"/>
                      <a:pt x="6768" y="3151"/>
                      <a:pt x="6383" y="2291"/>
                    </a:cubicBezTo>
                    <a:cubicBezTo>
                      <a:pt x="5826" y="889"/>
                      <a:pt x="4341" y="1"/>
                      <a:pt x="27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1" name="Google Shape;9891;p29"/>
              <p:cNvSpPr/>
              <p:nvPr/>
            </p:nvSpPr>
            <p:spPr>
              <a:xfrm>
                <a:off x="4162175" y="5248275"/>
                <a:ext cx="296525" cy="81150"/>
              </a:xfrm>
              <a:custGeom>
                <a:avLst/>
                <a:gdLst/>
                <a:ahLst/>
                <a:cxnLst/>
                <a:rect l="l" t="t" r="r" b="b"/>
                <a:pathLst>
                  <a:path w="11861" h="3246" extrusionOk="0">
                    <a:moveTo>
                      <a:pt x="4594" y="63"/>
                    </a:moveTo>
                    <a:cubicBezTo>
                      <a:pt x="4459" y="63"/>
                      <a:pt x="4323" y="65"/>
                      <a:pt x="4188" y="69"/>
                    </a:cubicBezTo>
                    <a:cubicBezTo>
                      <a:pt x="3192" y="91"/>
                      <a:pt x="476" y="1"/>
                      <a:pt x="69" y="1223"/>
                    </a:cubicBezTo>
                    <a:cubicBezTo>
                      <a:pt x="1" y="1449"/>
                      <a:pt x="137" y="1698"/>
                      <a:pt x="273" y="1879"/>
                    </a:cubicBezTo>
                    <a:cubicBezTo>
                      <a:pt x="612" y="2241"/>
                      <a:pt x="1155" y="2354"/>
                      <a:pt x="1653" y="2468"/>
                    </a:cubicBezTo>
                    <a:cubicBezTo>
                      <a:pt x="3192" y="2739"/>
                      <a:pt x="4731" y="3079"/>
                      <a:pt x="6270" y="3192"/>
                    </a:cubicBezTo>
                    <a:cubicBezTo>
                      <a:pt x="6495" y="3216"/>
                      <a:pt x="7144" y="3246"/>
                      <a:pt x="7904" y="3246"/>
                    </a:cubicBezTo>
                    <a:cubicBezTo>
                      <a:pt x="9284" y="3246"/>
                      <a:pt x="11032" y="3148"/>
                      <a:pt x="11294" y="2739"/>
                    </a:cubicBezTo>
                    <a:cubicBezTo>
                      <a:pt x="11860" y="1811"/>
                      <a:pt x="9869" y="1042"/>
                      <a:pt x="8986" y="770"/>
                    </a:cubicBezTo>
                    <a:cubicBezTo>
                      <a:pt x="7595" y="293"/>
                      <a:pt x="6091" y="63"/>
                      <a:pt x="4594" y="6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2" name="Google Shape;9892;p29"/>
              <p:cNvSpPr/>
              <p:nvPr/>
            </p:nvSpPr>
            <p:spPr>
              <a:xfrm>
                <a:off x="4182550" y="5255075"/>
                <a:ext cx="262550" cy="82625"/>
              </a:xfrm>
              <a:custGeom>
                <a:avLst/>
                <a:gdLst/>
                <a:ahLst/>
                <a:cxnLst/>
                <a:rect l="l" t="t" r="r" b="b"/>
                <a:pathLst>
                  <a:path w="10502" h="3305" fill="none" extrusionOk="0">
                    <a:moveTo>
                      <a:pt x="6292" y="3237"/>
                    </a:moveTo>
                    <a:cubicBezTo>
                      <a:pt x="6903" y="3305"/>
                      <a:pt x="7560" y="3305"/>
                      <a:pt x="8216" y="3237"/>
                    </a:cubicBezTo>
                    <a:cubicBezTo>
                      <a:pt x="8895" y="3169"/>
                      <a:pt x="9574" y="3123"/>
                      <a:pt x="9936" y="2512"/>
                    </a:cubicBezTo>
                    <a:cubicBezTo>
                      <a:pt x="10502" y="1562"/>
                      <a:pt x="9868" y="1087"/>
                      <a:pt x="9008" y="770"/>
                    </a:cubicBezTo>
                    <a:cubicBezTo>
                      <a:pt x="7469" y="272"/>
                      <a:pt x="5840" y="46"/>
                      <a:pt x="4188" y="68"/>
                    </a:cubicBezTo>
                    <a:cubicBezTo>
                      <a:pt x="3192" y="91"/>
                      <a:pt x="476" y="0"/>
                      <a:pt x="91" y="1222"/>
                    </a:cubicBezTo>
                    <a:cubicBezTo>
                      <a:pt x="1" y="1449"/>
                      <a:pt x="136" y="1720"/>
                      <a:pt x="295" y="1879"/>
                    </a:cubicBezTo>
                    <a:cubicBezTo>
                      <a:pt x="634" y="2241"/>
                      <a:pt x="1155" y="2354"/>
                      <a:pt x="1675" y="2467"/>
                    </a:cubicBezTo>
                    <a:cubicBezTo>
                      <a:pt x="3192" y="2784"/>
                      <a:pt x="4731" y="3123"/>
                      <a:pt x="6292" y="323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3" name="Google Shape;9893;p29"/>
              <p:cNvSpPr/>
              <p:nvPr/>
            </p:nvSpPr>
            <p:spPr>
              <a:xfrm>
                <a:off x="4211400" y="4885600"/>
                <a:ext cx="353650" cy="388175"/>
              </a:xfrm>
              <a:custGeom>
                <a:avLst/>
                <a:gdLst/>
                <a:ahLst/>
                <a:cxnLst/>
                <a:rect l="l" t="t" r="r" b="b"/>
                <a:pathLst>
                  <a:path w="14146" h="15527" fill="none" extrusionOk="0">
                    <a:moveTo>
                      <a:pt x="10231" y="1811"/>
                    </a:moveTo>
                    <a:cubicBezTo>
                      <a:pt x="10638" y="2037"/>
                      <a:pt x="11045" y="2309"/>
                      <a:pt x="11407" y="2626"/>
                    </a:cubicBezTo>
                    <a:cubicBezTo>
                      <a:pt x="11837" y="2965"/>
                      <a:pt x="12222" y="3373"/>
                      <a:pt x="12562" y="3780"/>
                    </a:cubicBezTo>
                    <a:cubicBezTo>
                      <a:pt x="13422" y="4866"/>
                      <a:pt x="13761" y="6156"/>
                      <a:pt x="13965" y="7514"/>
                    </a:cubicBezTo>
                    <a:cubicBezTo>
                      <a:pt x="14146" y="8963"/>
                      <a:pt x="13965" y="10321"/>
                      <a:pt x="13173" y="11475"/>
                    </a:cubicBezTo>
                    <a:cubicBezTo>
                      <a:pt x="12765" y="12041"/>
                      <a:pt x="12313" y="12561"/>
                      <a:pt x="11837" y="13014"/>
                    </a:cubicBezTo>
                    <a:cubicBezTo>
                      <a:pt x="11317" y="13489"/>
                      <a:pt x="10751" y="13897"/>
                      <a:pt x="10140" y="14236"/>
                    </a:cubicBezTo>
                    <a:cubicBezTo>
                      <a:pt x="9438" y="14621"/>
                      <a:pt x="8646" y="14938"/>
                      <a:pt x="7832" y="15141"/>
                    </a:cubicBezTo>
                    <a:cubicBezTo>
                      <a:pt x="6474" y="15481"/>
                      <a:pt x="5003" y="15526"/>
                      <a:pt x="3758" y="14757"/>
                    </a:cubicBezTo>
                    <a:cubicBezTo>
                      <a:pt x="2694" y="14078"/>
                      <a:pt x="1789" y="13331"/>
                      <a:pt x="1178" y="12222"/>
                    </a:cubicBezTo>
                    <a:cubicBezTo>
                      <a:pt x="567" y="11181"/>
                      <a:pt x="227" y="9959"/>
                      <a:pt x="137" y="8759"/>
                    </a:cubicBezTo>
                    <a:cubicBezTo>
                      <a:pt x="1" y="6768"/>
                      <a:pt x="567" y="4640"/>
                      <a:pt x="1993" y="3169"/>
                    </a:cubicBezTo>
                    <a:cubicBezTo>
                      <a:pt x="2128" y="3033"/>
                      <a:pt x="2128" y="2852"/>
                      <a:pt x="1902" y="2830"/>
                    </a:cubicBezTo>
                    <a:cubicBezTo>
                      <a:pt x="1608" y="2807"/>
                      <a:pt x="1314" y="2830"/>
                      <a:pt x="1019" y="2920"/>
                    </a:cubicBezTo>
                    <a:cubicBezTo>
                      <a:pt x="1381" y="2581"/>
                      <a:pt x="1879" y="2377"/>
                      <a:pt x="2377" y="2400"/>
                    </a:cubicBezTo>
                    <a:cubicBezTo>
                      <a:pt x="2128" y="2196"/>
                      <a:pt x="2174" y="1585"/>
                      <a:pt x="2264" y="1291"/>
                    </a:cubicBezTo>
                    <a:cubicBezTo>
                      <a:pt x="2332" y="1064"/>
                      <a:pt x="2468" y="906"/>
                      <a:pt x="2604" y="725"/>
                    </a:cubicBezTo>
                    <a:cubicBezTo>
                      <a:pt x="2898" y="431"/>
                      <a:pt x="3260" y="136"/>
                      <a:pt x="3645" y="1"/>
                    </a:cubicBezTo>
                    <a:cubicBezTo>
                      <a:pt x="3464" y="317"/>
                      <a:pt x="3237" y="657"/>
                      <a:pt x="3079" y="1019"/>
                    </a:cubicBezTo>
                    <a:cubicBezTo>
                      <a:pt x="2966" y="1336"/>
                      <a:pt x="2898" y="1630"/>
                      <a:pt x="2920" y="1970"/>
                    </a:cubicBezTo>
                    <a:cubicBezTo>
                      <a:pt x="2920" y="2173"/>
                      <a:pt x="3011" y="2173"/>
                      <a:pt x="3169" y="2128"/>
                    </a:cubicBezTo>
                    <a:cubicBezTo>
                      <a:pt x="3305" y="2060"/>
                      <a:pt x="3464" y="1947"/>
                      <a:pt x="3599" y="1856"/>
                    </a:cubicBezTo>
                    <a:cubicBezTo>
                      <a:pt x="4052" y="1607"/>
                      <a:pt x="4527" y="1404"/>
                      <a:pt x="5048" y="1268"/>
                    </a:cubicBezTo>
                    <a:cubicBezTo>
                      <a:pt x="6768" y="770"/>
                      <a:pt x="8669" y="951"/>
                      <a:pt x="10231" y="181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4" name="Google Shape;9894;p29"/>
              <p:cNvSpPr/>
              <p:nvPr/>
            </p:nvSpPr>
            <p:spPr>
              <a:xfrm>
                <a:off x="4425850" y="4880275"/>
                <a:ext cx="155050" cy="175100"/>
              </a:xfrm>
              <a:custGeom>
                <a:avLst/>
                <a:gdLst/>
                <a:ahLst/>
                <a:cxnLst/>
                <a:rect l="l" t="t" r="r" b="b"/>
                <a:pathLst>
                  <a:path w="6202" h="7004" extrusionOk="0">
                    <a:moveTo>
                      <a:pt x="3308" y="1"/>
                    </a:moveTo>
                    <a:cubicBezTo>
                      <a:pt x="3212" y="1"/>
                      <a:pt x="3113" y="4"/>
                      <a:pt x="3011" y="10"/>
                    </a:cubicBezTo>
                    <a:cubicBezTo>
                      <a:pt x="2151" y="100"/>
                      <a:pt x="1358" y="462"/>
                      <a:pt x="770" y="1051"/>
                    </a:cubicBezTo>
                    <a:cubicBezTo>
                      <a:pt x="182" y="1617"/>
                      <a:pt x="0" y="2409"/>
                      <a:pt x="68" y="3246"/>
                    </a:cubicBezTo>
                    <a:cubicBezTo>
                      <a:pt x="182" y="4717"/>
                      <a:pt x="1268" y="6143"/>
                      <a:pt x="2603" y="6777"/>
                    </a:cubicBezTo>
                    <a:cubicBezTo>
                      <a:pt x="2912" y="6909"/>
                      <a:pt x="3250" y="7003"/>
                      <a:pt x="3591" y="7003"/>
                    </a:cubicBezTo>
                    <a:cubicBezTo>
                      <a:pt x="3775" y="7003"/>
                      <a:pt x="3960" y="6976"/>
                      <a:pt x="4142" y="6913"/>
                    </a:cubicBezTo>
                    <a:cubicBezTo>
                      <a:pt x="4957" y="6641"/>
                      <a:pt x="5658" y="5849"/>
                      <a:pt x="5953" y="5012"/>
                    </a:cubicBezTo>
                    <a:cubicBezTo>
                      <a:pt x="6134" y="4378"/>
                      <a:pt x="6202" y="3608"/>
                      <a:pt x="6111" y="2839"/>
                    </a:cubicBezTo>
                    <a:cubicBezTo>
                      <a:pt x="5998" y="1956"/>
                      <a:pt x="5545" y="1141"/>
                      <a:pt x="4934" y="598"/>
                    </a:cubicBezTo>
                    <a:cubicBezTo>
                      <a:pt x="4442" y="145"/>
                      <a:pt x="3949" y="1"/>
                      <a:pt x="33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5" name="Google Shape;9895;p29"/>
              <p:cNvSpPr/>
              <p:nvPr/>
            </p:nvSpPr>
            <p:spPr>
              <a:xfrm>
                <a:off x="4427550" y="4873725"/>
                <a:ext cx="154475" cy="178250"/>
              </a:xfrm>
              <a:custGeom>
                <a:avLst/>
                <a:gdLst/>
                <a:ahLst/>
                <a:cxnLst/>
                <a:rect l="l" t="t" r="r" b="b"/>
                <a:pathLst>
                  <a:path w="6179" h="7130" fill="none" extrusionOk="0">
                    <a:moveTo>
                      <a:pt x="6111" y="2875"/>
                    </a:moveTo>
                    <a:cubicBezTo>
                      <a:pt x="6179" y="3644"/>
                      <a:pt x="6134" y="4414"/>
                      <a:pt x="5930" y="5047"/>
                    </a:cubicBezTo>
                    <a:cubicBezTo>
                      <a:pt x="5658" y="5885"/>
                      <a:pt x="4934" y="6677"/>
                      <a:pt x="4119" y="6948"/>
                    </a:cubicBezTo>
                    <a:cubicBezTo>
                      <a:pt x="3621" y="7129"/>
                      <a:pt x="3078" y="7016"/>
                      <a:pt x="2603" y="6813"/>
                    </a:cubicBezTo>
                    <a:cubicBezTo>
                      <a:pt x="1268" y="6179"/>
                      <a:pt x="159" y="4753"/>
                      <a:pt x="46" y="3282"/>
                    </a:cubicBezTo>
                    <a:cubicBezTo>
                      <a:pt x="0" y="2445"/>
                      <a:pt x="159" y="1652"/>
                      <a:pt x="747" y="1087"/>
                    </a:cubicBezTo>
                    <a:cubicBezTo>
                      <a:pt x="1358" y="498"/>
                      <a:pt x="2150" y="136"/>
                      <a:pt x="2988" y="46"/>
                    </a:cubicBezTo>
                    <a:cubicBezTo>
                      <a:pt x="3780" y="0"/>
                      <a:pt x="4346" y="113"/>
                      <a:pt x="4912" y="634"/>
                    </a:cubicBezTo>
                    <a:cubicBezTo>
                      <a:pt x="5568" y="1177"/>
                      <a:pt x="5998" y="1992"/>
                      <a:pt x="6111" y="2875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6" name="Google Shape;9896;p29"/>
              <p:cNvSpPr/>
              <p:nvPr/>
            </p:nvSpPr>
            <p:spPr>
              <a:xfrm>
                <a:off x="4440550" y="4912625"/>
                <a:ext cx="108675" cy="1271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5087" extrusionOk="0">
                    <a:moveTo>
                      <a:pt x="2298" y="1"/>
                    </a:moveTo>
                    <a:cubicBezTo>
                      <a:pt x="1985" y="1"/>
                      <a:pt x="1679" y="58"/>
                      <a:pt x="1449" y="164"/>
                    </a:cubicBezTo>
                    <a:cubicBezTo>
                      <a:pt x="612" y="526"/>
                      <a:pt x="1" y="1545"/>
                      <a:pt x="69" y="2473"/>
                    </a:cubicBezTo>
                    <a:cubicBezTo>
                      <a:pt x="114" y="3491"/>
                      <a:pt x="906" y="4487"/>
                      <a:pt x="1811" y="4917"/>
                    </a:cubicBezTo>
                    <a:cubicBezTo>
                      <a:pt x="2035" y="5021"/>
                      <a:pt x="2288" y="5086"/>
                      <a:pt x="2531" y="5086"/>
                    </a:cubicBezTo>
                    <a:cubicBezTo>
                      <a:pt x="2658" y="5086"/>
                      <a:pt x="2782" y="5069"/>
                      <a:pt x="2898" y="5030"/>
                    </a:cubicBezTo>
                    <a:cubicBezTo>
                      <a:pt x="3486" y="4849"/>
                      <a:pt x="3962" y="4283"/>
                      <a:pt x="4165" y="3718"/>
                    </a:cubicBezTo>
                    <a:cubicBezTo>
                      <a:pt x="4301" y="3265"/>
                      <a:pt x="4346" y="2722"/>
                      <a:pt x="4278" y="2224"/>
                    </a:cubicBezTo>
                    <a:cubicBezTo>
                      <a:pt x="4188" y="1567"/>
                      <a:pt x="3939" y="934"/>
                      <a:pt x="3554" y="459"/>
                    </a:cubicBezTo>
                    <a:cubicBezTo>
                      <a:pt x="3292" y="141"/>
                      <a:pt x="2786" y="1"/>
                      <a:pt x="22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7" name="Google Shape;9897;p29"/>
              <p:cNvSpPr/>
              <p:nvPr/>
            </p:nvSpPr>
            <p:spPr>
              <a:xfrm>
                <a:off x="4126550" y="5075000"/>
                <a:ext cx="191250" cy="152375"/>
              </a:xfrm>
              <a:custGeom>
                <a:avLst/>
                <a:gdLst/>
                <a:ahLst/>
                <a:cxnLst/>
                <a:rect l="l" t="t" r="r" b="b"/>
                <a:pathLst>
                  <a:path w="7650" h="6095" extrusionOk="0">
                    <a:moveTo>
                      <a:pt x="3572" y="0"/>
                    </a:moveTo>
                    <a:cubicBezTo>
                      <a:pt x="3505" y="0"/>
                      <a:pt x="3439" y="2"/>
                      <a:pt x="3372" y="6"/>
                    </a:cubicBezTo>
                    <a:cubicBezTo>
                      <a:pt x="2014" y="97"/>
                      <a:pt x="679" y="1115"/>
                      <a:pt x="294" y="2405"/>
                    </a:cubicBezTo>
                    <a:cubicBezTo>
                      <a:pt x="0" y="3311"/>
                      <a:pt x="272" y="4850"/>
                      <a:pt x="1109" y="5370"/>
                    </a:cubicBezTo>
                    <a:cubicBezTo>
                      <a:pt x="1811" y="5868"/>
                      <a:pt x="2784" y="6094"/>
                      <a:pt x="3712" y="6094"/>
                    </a:cubicBezTo>
                    <a:cubicBezTo>
                      <a:pt x="4481" y="6094"/>
                      <a:pt x="5228" y="5936"/>
                      <a:pt x="5862" y="5642"/>
                    </a:cubicBezTo>
                    <a:cubicBezTo>
                      <a:pt x="6654" y="5257"/>
                      <a:pt x="7356" y="4465"/>
                      <a:pt x="7537" y="3582"/>
                    </a:cubicBezTo>
                    <a:cubicBezTo>
                      <a:pt x="7650" y="3084"/>
                      <a:pt x="7469" y="2541"/>
                      <a:pt x="7197" y="2088"/>
                    </a:cubicBezTo>
                    <a:cubicBezTo>
                      <a:pt x="6462" y="900"/>
                      <a:pt x="4985" y="0"/>
                      <a:pt x="35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8" name="Google Shape;9898;p29"/>
              <p:cNvSpPr/>
              <p:nvPr/>
            </p:nvSpPr>
            <p:spPr>
              <a:xfrm>
                <a:off x="4119175" y="5074575"/>
                <a:ext cx="1907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7628" h="6157" fill="none" extrusionOk="0">
                    <a:moveTo>
                      <a:pt x="3690" y="6157"/>
                    </a:moveTo>
                    <a:cubicBezTo>
                      <a:pt x="4459" y="6157"/>
                      <a:pt x="5229" y="6021"/>
                      <a:pt x="5840" y="5704"/>
                    </a:cubicBezTo>
                    <a:cubicBezTo>
                      <a:pt x="6632" y="5342"/>
                      <a:pt x="7356" y="4550"/>
                      <a:pt x="7515" y="3667"/>
                    </a:cubicBezTo>
                    <a:cubicBezTo>
                      <a:pt x="7628" y="3169"/>
                      <a:pt x="7469" y="2626"/>
                      <a:pt x="7175" y="2173"/>
                    </a:cubicBezTo>
                    <a:cubicBezTo>
                      <a:pt x="6406" y="929"/>
                      <a:pt x="4822" y="1"/>
                      <a:pt x="3350" y="69"/>
                    </a:cubicBezTo>
                    <a:cubicBezTo>
                      <a:pt x="1993" y="159"/>
                      <a:pt x="680" y="1177"/>
                      <a:pt x="272" y="2490"/>
                    </a:cubicBezTo>
                    <a:cubicBezTo>
                      <a:pt x="1" y="3395"/>
                      <a:pt x="250" y="4912"/>
                      <a:pt x="1087" y="5455"/>
                    </a:cubicBezTo>
                    <a:cubicBezTo>
                      <a:pt x="1789" y="5930"/>
                      <a:pt x="2739" y="6157"/>
                      <a:pt x="3690" y="61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9" name="Google Shape;9899;p29"/>
              <p:cNvSpPr/>
              <p:nvPr/>
            </p:nvSpPr>
            <p:spPr>
              <a:xfrm>
                <a:off x="4167850" y="5089175"/>
                <a:ext cx="151075" cy="120100"/>
              </a:xfrm>
              <a:custGeom>
                <a:avLst/>
                <a:gdLst/>
                <a:ahLst/>
                <a:cxnLst/>
                <a:rect l="l" t="t" r="r" b="b"/>
                <a:pathLst>
                  <a:path w="6043" h="4804" extrusionOk="0">
                    <a:moveTo>
                      <a:pt x="2841" y="1"/>
                    </a:moveTo>
                    <a:cubicBezTo>
                      <a:pt x="2791" y="1"/>
                      <a:pt x="2742" y="2"/>
                      <a:pt x="2693" y="5"/>
                    </a:cubicBezTo>
                    <a:cubicBezTo>
                      <a:pt x="1607" y="50"/>
                      <a:pt x="566" y="865"/>
                      <a:pt x="227" y="1884"/>
                    </a:cubicBezTo>
                    <a:cubicBezTo>
                      <a:pt x="0" y="2608"/>
                      <a:pt x="204" y="3807"/>
                      <a:pt x="883" y="4237"/>
                    </a:cubicBezTo>
                    <a:cubicBezTo>
                      <a:pt x="1471" y="4622"/>
                      <a:pt x="2241" y="4780"/>
                      <a:pt x="2965" y="4803"/>
                    </a:cubicBezTo>
                    <a:cubicBezTo>
                      <a:pt x="3553" y="4803"/>
                      <a:pt x="4142" y="4690"/>
                      <a:pt x="4662" y="4464"/>
                    </a:cubicBezTo>
                    <a:cubicBezTo>
                      <a:pt x="5274" y="4192"/>
                      <a:pt x="5839" y="3536"/>
                      <a:pt x="5975" y="2857"/>
                    </a:cubicBezTo>
                    <a:cubicBezTo>
                      <a:pt x="6043" y="2449"/>
                      <a:pt x="5907" y="1997"/>
                      <a:pt x="5704" y="1657"/>
                    </a:cubicBezTo>
                    <a:cubicBezTo>
                      <a:pt x="5140" y="725"/>
                      <a:pt x="3954" y="1"/>
                      <a:pt x="28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0" name="Google Shape;9900;p29"/>
              <p:cNvSpPr/>
              <p:nvPr/>
            </p:nvSpPr>
            <p:spPr>
              <a:xfrm>
                <a:off x="4205750" y="4891250"/>
                <a:ext cx="361575" cy="384400"/>
              </a:xfrm>
              <a:custGeom>
                <a:avLst/>
                <a:gdLst/>
                <a:ahLst/>
                <a:cxnLst/>
                <a:rect l="l" t="t" r="r" b="b"/>
                <a:pathLst>
                  <a:path w="14463" h="15376" extrusionOk="0">
                    <a:moveTo>
                      <a:pt x="3667" y="1"/>
                    </a:moveTo>
                    <a:cubicBezTo>
                      <a:pt x="3260" y="137"/>
                      <a:pt x="2898" y="431"/>
                      <a:pt x="2603" y="725"/>
                    </a:cubicBezTo>
                    <a:cubicBezTo>
                      <a:pt x="2467" y="906"/>
                      <a:pt x="2332" y="1065"/>
                      <a:pt x="2264" y="1291"/>
                    </a:cubicBezTo>
                    <a:cubicBezTo>
                      <a:pt x="2196" y="1585"/>
                      <a:pt x="2128" y="2196"/>
                      <a:pt x="2377" y="2400"/>
                    </a:cubicBezTo>
                    <a:cubicBezTo>
                      <a:pt x="2349" y="2399"/>
                      <a:pt x="2322" y="2398"/>
                      <a:pt x="2294" y="2398"/>
                    </a:cubicBezTo>
                    <a:cubicBezTo>
                      <a:pt x="1826" y="2398"/>
                      <a:pt x="1382" y="2578"/>
                      <a:pt x="1019" y="2920"/>
                    </a:cubicBezTo>
                    <a:cubicBezTo>
                      <a:pt x="1244" y="2851"/>
                      <a:pt x="1482" y="2822"/>
                      <a:pt x="1703" y="2822"/>
                    </a:cubicBezTo>
                    <a:cubicBezTo>
                      <a:pt x="1771" y="2822"/>
                      <a:pt x="1838" y="2825"/>
                      <a:pt x="1902" y="2830"/>
                    </a:cubicBezTo>
                    <a:cubicBezTo>
                      <a:pt x="2128" y="2852"/>
                      <a:pt x="2128" y="3034"/>
                      <a:pt x="1992" y="3169"/>
                    </a:cubicBezTo>
                    <a:cubicBezTo>
                      <a:pt x="566" y="4640"/>
                      <a:pt x="1" y="6768"/>
                      <a:pt x="159" y="8759"/>
                    </a:cubicBezTo>
                    <a:cubicBezTo>
                      <a:pt x="227" y="9959"/>
                      <a:pt x="566" y="11181"/>
                      <a:pt x="1177" y="12222"/>
                    </a:cubicBezTo>
                    <a:cubicBezTo>
                      <a:pt x="1789" y="13331"/>
                      <a:pt x="2694" y="14078"/>
                      <a:pt x="3780" y="14757"/>
                    </a:cubicBezTo>
                    <a:cubicBezTo>
                      <a:pt x="4501" y="15203"/>
                      <a:pt x="5299" y="15375"/>
                      <a:pt x="6106" y="15375"/>
                    </a:cubicBezTo>
                    <a:cubicBezTo>
                      <a:pt x="6692" y="15375"/>
                      <a:pt x="7283" y="15284"/>
                      <a:pt x="7854" y="15142"/>
                    </a:cubicBezTo>
                    <a:cubicBezTo>
                      <a:pt x="8646" y="14938"/>
                      <a:pt x="9438" y="14621"/>
                      <a:pt x="10140" y="14236"/>
                    </a:cubicBezTo>
                    <a:cubicBezTo>
                      <a:pt x="10751" y="13897"/>
                      <a:pt x="11317" y="13490"/>
                      <a:pt x="11837" y="13014"/>
                    </a:cubicBezTo>
                    <a:cubicBezTo>
                      <a:pt x="12312" y="12562"/>
                      <a:pt x="12765" y="12041"/>
                      <a:pt x="13172" y="11475"/>
                    </a:cubicBezTo>
                    <a:cubicBezTo>
                      <a:pt x="13965" y="10321"/>
                      <a:pt x="14462" y="8963"/>
                      <a:pt x="14259" y="7515"/>
                    </a:cubicBezTo>
                    <a:cubicBezTo>
                      <a:pt x="14100" y="6134"/>
                      <a:pt x="13444" y="4867"/>
                      <a:pt x="12607" y="3780"/>
                    </a:cubicBezTo>
                    <a:cubicBezTo>
                      <a:pt x="12267" y="3373"/>
                      <a:pt x="11860" y="2966"/>
                      <a:pt x="11430" y="2626"/>
                    </a:cubicBezTo>
                    <a:cubicBezTo>
                      <a:pt x="11068" y="2309"/>
                      <a:pt x="10683" y="2038"/>
                      <a:pt x="10253" y="1811"/>
                    </a:cubicBezTo>
                    <a:cubicBezTo>
                      <a:pt x="9264" y="1267"/>
                      <a:pt x="8139" y="994"/>
                      <a:pt x="7004" y="994"/>
                    </a:cubicBezTo>
                    <a:cubicBezTo>
                      <a:pt x="6347" y="994"/>
                      <a:pt x="5687" y="1086"/>
                      <a:pt x="5048" y="1268"/>
                    </a:cubicBezTo>
                    <a:cubicBezTo>
                      <a:pt x="4527" y="1404"/>
                      <a:pt x="4052" y="1608"/>
                      <a:pt x="3599" y="1857"/>
                    </a:cubicBezTo>
                    <a:cubicBezTo>
                      <a:pt x="3463" y="1947"/>
                      <a:pt x="3305" y="2060"/>
                      <a:pt x="3169" y="2128"/>
                    </a:cubicBezTo>
                    <a:cubicBezTo>
                      <a:pt x="3118" y="2143"/>
                      <a:pt x="3075" y="2153"/>
                      <a:pt x="3038" y="2153"/>
                    </a:cubicBezTo>
                    <a:cubicBezTo>
                      <a:pt x="2962" y="2153"/>
                      <a:pt x="2920" y="2108"/>
                      <a:pt x="2920" y="1970"/>
                    </a:cubicBezTo>
                    <a:cubicBezTo>
                      <a:pt x="2898" y="1630"/>
                      <a:pt x="2988" y="1336"/>
                      <a:pt x="3101" y="1019"/>
                    </a:cubicBezTo>
                    <a:cubicBezTo>
                      <a:pt x="3237" y="657"/>
                      <a:pt x="3463" y="318"/>
                      <a:pt x="36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1" name="Google Shape;9901;p29"/>
              <p:cNvSpPr/>
              <p:nvPr/>
            </p:nvSpPr>
            <p:spPr>
              <a:xfrm>
                <a:off x="4360225" y="5079100"/>
                <a:ext cx="209350" cy="19747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7899" extrusionOk="0">
                    <a:moveTo>
                      <a:pt x="8125" y="1"/>
                    </a:moveTo>
                    <a:lnTo>
                      <a:pt x="8125" y="1"/>
                    </a:lnTo>
                    <a:cubicBezTo>
                      <a:pt x="8148" y="1064"/>
                      <a:pt x="7831" y="2083"/>
                      <a:pt x="7356" y="2943"/>
                    </a:cubicBezTo>
                    <a:cubicBezTo>
                      <a:pt x="6880" y="3848"/>
                      <a:pt x="6201" y="4640"/>
                      <a:pt x="5454" y="5319"/>
                    </a:cubicBezTo>
                    <a:cubicBezTo>
                      <a:pt x="4753" y="6043"/>
                      <a:pt x="3870" y="6564"/>
                      <a:pt x="2942" y="6994"/>
                    </a:cubicBezTo>
                    <a:cubicBezTo>
                      <a:pt x="2037" y="7424"/>
                      <a:pt x="1041" y="7741"/>
                      <a:pt x="0" y="7877"/>
                    </a:cubicBezTo>
                    <a:cubicBezTo>
                      <a:pt x="166" y="7891"/>
                      <a:pt x="334" y="7898"/>
                      <a:pt x="502" y="7898"/>
                    </a:cubicBezTo>
                    <a:cubicBezTo>
                      <a:pt x="1385" y="7898"/>
                      <a:pt x="2283" y="7706"/>
                      <a:pt x="3101" y="7401"/>
                    </a:cubicBezTo>
                    <a:cubicBezTo>
                      <a:pt x="4097" y="6994"/>
                      <a:pt x="5070" y="6451"/>
                      <a:pt x="5862" y="5727"/>
                    </a:cubicBezTo>
                    <a:cubicBezTo>
                      <a:pt x="6609" y="4980"/>
                      <a:pt x="7288" y="4142"/>
                      <a:pt x="7740" y="3147"/>
                    </a:cubicBezTo>
                    <a:cubicBezTo>
                      <a:pt x="8193" y="2151"/>
                      <a:pt x="8374" y="1019"/>
                      <a:pt x="81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2" name="Google Shape;9902;p29"/>
              <p:cNvSpPr/>
              <p:nvPr/>
            </p:nvSpPr>
            <p:spPr>
              <a:xfrm>
                <a:off x="4240825" y="4963725"/>
                <a:ext cx="297650" cy="282700"/>
              </a:xfrm>
              <a:custGeom>
                <a:avLst/>
                <a:gdLst/>
                <a:ahLst/>
                <a:cxnLst/>
                <a:rect l="l" t="t" r="r" b="b"/>
                <a:pathLst>
                  <a:path w="11906" h="11308" extrusionOk="0">
                    <a:moveTo>
                      <a:pt x="7168" y="0"/>
                    </a:moveTo>
                    <a:cubicBezTo>
                      <a:pt x="6477" y="0"/>
                      <a:pt x="5813" y="215"/>
                      <a:pt x="5274" y="723"/>
                    </a:cubicBezTo>
                    <a:cubicBezTo>
                      <a:pt x="4912" y="1040"/>
                      <a:pt x="4640" y="1447"/>
                      <a:pt x="4527" y="2081"/>
                    </a:cubicBezTo>
                    <a:cubicBezTo>
                      <a:pt x="4437" y="2466"/>
                      <a:pt x="4527" y="3099"/>
                      <a:pt x="4527" y="3099"/>
                    </a:cubicBezTo>
                    <a:cubicBezTo>
                      <a:pt x="4527" y="3099"/>
                      <a:pt x="3758" y="3009"/>
                      <a:pt x="3396" y="2986"/>
                    </a:cubicBezTo>
                    <a:cubicBezTo>
                      <a:pt x="3258" y="2975"/>
                      <a:pt x="3120" y="2969"/>
                      <a:pt x="2983" y="2969"/>
                    </a:cubicBezTo>
                    <a:cubicBezTo>
                      <a:pt x="2282" y="2969"/>
                      <a:pt x="1591" y="3132"/>
                      <a:pt x="1042" y="3643"/>
                    </a:cubicBezTo>
                    <a:cubicBezTo>
                      <a:pt x="476" y="4140"/>
                      <a:pt x="137" y="4933"/>
                      <a:pt x="69" y="5702"/>
                    </a:cubicBezTo>
                    <a:cubicBezTo>
                      <a:pt x="1" y="6720"/>
                      <a:pt x="340" y="7739"/>
                      <a:pt x="838" y="8644"/>
                    </a:cubicBezTo>
                    <a:cubicBezTo>
                      <a:pt x="1359" y="9572"/>
                      <a:pt x="2106" y="10228"/>
                      <a:pt x="3011" y="10794"/>
                    </a:cubicBezTo>
                    <a:cubicBezTo>
                      <a:pt x="3591" y="11168"/>
                      <a:pt x="4245" y="11307"/>
                      <a:pt x="4909" y="11307"/>
                    </a:cubicBezTo>
                    <a:cubicBezTo>
                      <a:pt x="5411" y="11307"/>
                      <a:pt x="5919" y="11228"/>
                      <a:pt x="6406" y="11111"/>
                    </a:cubicBezTo>
                    <a:cubicBezTo>
                      <a:pt x="7062" y="10930"/>
                      <a:pt x="7718" y="10681"/>
                      <a:pt x="8307" y="10342"/>
                    </a:cubicBezTo>
                    <a:cubicBezTo>
                      <a:pt x="8827" y="10047"/>
                      <a:pt x="9303" y="9708"/>
                      <a:pt x="9733" y="9323"/>
                    </a:cubicBezTo>
                    <a:cubicBezTo>
                      <a:pt x="10117" y="8961"/>
                      <a:pt x="10525" y="8531"/>
                      <a:pt x="10819" y="8056"/>
                    </a:cubicBezTo>
                    <a:cubicBezTo>
                      <a:pt x="11475" y="7083"/>
                      <a:pt x="11905" y="5951"/>
                      <a:pt x="11724" y="4729"/>
                    </a:cubicBezTo>
                    <a:cubicBezTo>
                      <a:pt x="11566" y="3597"/>
                      <a:pt x="11023" y="2534"/>
                      <a:pt x="10321" y="1628"/>
                    </a:cubicBezTo>
                    <a:cubicBezTo>
                      <a:pt x="9755" y="927"/>
                      <a:pt x="8940" y="361"/>
                      <a:pt x="8148" y="135"/>
                    </a:cubicBezTo>
                    <a:cubicBezTo>
                      <a:pt x="7823" y="48"/>
                      <a:pt x="7492" y="0"/>
                      <a:pt x="71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3" name="Google Shape;9903;p29"/>
              <p:cNvSpPr/>
              <p:nvPr/>
            </p:nvSpPr>
            <p:spPr>
              <a:xfrm>
                <a:off x="4297975" y="5151025"/>
                <a:ext cx="60000" cy="480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1920" extrusionOk="0">
                    <a:moveTo>
                      <a:pt x="1520" y="1"/>
                    </a:moveTo>
                    <a:cubicBezTo>
                      <a:pt x="1260" y="1"/>
                      <a:pt x="966" y="97"/>
                      <a:pt x="702" y="292"/>
                    </a:cubicBezTo>
                    <a:cubicBezTo>
                      <a:pt x="204" y="700"/>
                      <a:pt x="1" y="1288"/>
                      <a:pt x="272" y="1650"/>
                    </a:cubicBezTo>
                    <a:cubicBezTo>
                      <a:pt x="413" y="1834"/>
                      <a:pt x="625" y="1919"/>
                      <a:pt x="866" y="1919"/>
                    </a:cubicBezTo>
                    <a:cubicBezTo>
                      <a:pt x="1129" y="1919"/>
                      <a:pt x="1426" y="1817"/>
                      <a:pt x="1698" y="1627"/>
                    </a:cubicBezTo>
                    <a:cubicBezTo>
                      <a:pt x="2196" y="1243"/>
                      <a:pt x="2400" y="632"/>
                      <a:pt x="2128" y="270"/>
                    </a:cubicBezTo>
                    <a:cubicBezTo>
                      <a:pt x="1994" y="91"/>
                      <a:pt x="1773" y="1"/>
                      <a:pt x="15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4" name="Google Shape;9904;p29"/>
              <p:cNvSpPr/>
              <p:nvPr/>
            </p:nvSpPr>
            <p:spPr>
              <a:xfrm>
                <a:off x="4294575" y="5111900"/>
                <a:ext cx="56625" cy="5437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175" extrusionOk="0">
                    <a:moveTo>
                      <a:pt x="1110" y="1"/>
                    </a:moveTo>
                    <a:cubicBezTo>
                      <a:pt x="1095" y="1"/>
                      <a:pt x="1080" y="1"/>
                      <a:pt x="1065" y="1"/>
                    </a:cubicBezTo>
                    <a:cubicBezTo>
                      <a:pt x="453" y="24"/>
                      <a:pt x="1" y="522"/>
                      <a:pt x="23" y="1156"/>
                    </a:cubicBezTo>
                    <a:cubicBezTo>
                      <a:pt x="46" y="1676"/>
                      <a:pt x="408" y="2061"/>
                      <a:pt x="861" y="2174"/>
                    </a:cubicBezTo>
                    <a:cubicBezTo>
                      <a:pt x="1087" y="1789"/>
                      <a:pt x="1630" y="1450"/>
                      <a:pt x="2264" y="1223"/>
                    </a:cubicBezTo>
                    <a:lnTo>
                      <a:pt x="2264" y="1042"/>
                    </a:lnTo>
                    <a:cubicBezTo>
                      <a:pt x="2198" y="446"/>
                      <a:pt x="1722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5" name="Google Shape;9905;p29"/>
              <p:cNvSpPr/>
              <p:nvPr/>
            </p:nvSpPr>
            <p:spPr>
              <a:xfrm>
                <a:off x="4312125" y="5140775"/>
                <a:ext cx="48125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925" h="1359" fill="none" extrusionOk="0">
                    <a:moveTo>
                      <a:pt x="0" y="1359"/>
                    </a:moveTo>
                    <a:cubicBezTo>
                      <a:pt x="0" y="1359"/>
                      <a:pt x="385" y="136"/>
                      <a:pt x="1924" y="1"/>
                    </a:cubicBezTo>
                  </a:path>
                </a:pathLst>
              </a:custGeom>
              <a:noFill/>
              <a:ln w="3950" cap="rnd" cmpd="sng">
                <a:solidFill>
                  <a:schemeClr val="dk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6" name="Google Shape;9906;p29"/>
              <p:cNvSpPr/>
              <p:nvPr/>
            </p:nvSpPr>
            <p:spPr>
              <a:xfrm>
                <a:off x="4300800" y="5131725"/>
                <a:ext cx="17575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703" extrusionOk="0">
                    <a:moveTo>
                      <a:pt x="340" y="0"/>
                    </a:moveTo>
                    <a:cubicBezTo>
                      <a:pt x="137" y="0"/>
                      <a:pt x="1" y="159"/>
                      <a:pt x="1" y="363"/>
                    </a:cubicBezTo>
                    <a:cubicBezTo>
                      <a:pt x="1" y="566"/>
                      <a:pt x="159" y="702"/>
                      <a:pt x="363" y="702"/>
                    </a:cubicBezTo>
                    <a:cubicBezTo>
                      <a:pt x="567" y="702"/>
                      <a:pt x="702" y="544"/>
                      <a:pt x="702" y="340"/>
                    </a:cubicBezTo>
                    <a:cubicBezTo>
                      <a:pt x="680" y="136"/>
                      <a:pt x="521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7" name="Google Shape;9907;p29"/>
              <p:cNvSpPr/>
              <p:nvPr/>
            </p:nvSpPr>
            <p:spPr>
              <a:xfrm>
                <a:off x="4434325" y="5035175"/>
                <a:ext cx="61150" cy="46575"/>
              </a:xfrm>
              <a:custGeom>
                <a:avLst/>
                <a:gdLst/>
                <a:ahLst/>
                <a:cxnLst/>
                <a:rect l="l" t="t" r="r" b="b"/>
                <a:pathLst>
                  <a:path w="2446" h="1863" extrusionOk="0">
                    <a:moveTo>
                      <a:pt x="1546" y="0"/>
                    </a:moveTo>
                    <a:cubicBezTo>
                      <a:pt x="1303" y="0"/>
                      <a:pt x="1029" y="80"/>
                      <a:pt x="770" y="241"/>
                    </a:cubicBezTo>
                    <a:cubicBezTo>
                      <a:pt x="227" y="581"/>
                      <a:pt x="1" y="1169"/>
                      <a:pt x="250" y="1577"/>
                    </a:cubicBezTo>
                    <a:cubicBezTo>
                      <a:pt x="392" y="1766"/>
                      <a:pt x="628" y="1863"/>
                      <a:pt x="898" y="1863"/>
                    </a:cubicBezTo>
                    <a:cubicBezTo>
                      <a:pt x="1143" y="1863"/>
                      <a:pt x="1417" y="1783"/>
                      <a:pt x="1676" y="1622"/>
                    </a:cubicBezTo>
                    <a:cubicBezTo>
                      <a:pt x="2219" y="1282"/>
                      <a:pt x="2445" y="671"/>
                      <a:pt x="2174" y="287"/>
                    </a:cubicBezTo>
                    <a:cubicBezTo>
                      <a:pt x="2043" y="97"/>
                      <a:pt x="1813" y="0"/>
                      <a:pt x="15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8" name="Google Shape;9908;p29"/>
              <p:cNvSpPr/>
              <p:nvPr/>
            </p:nvSpPr>
            <p:spPr>
              <a:xfrm>
                <a:off x="4402075" y="5014225"/>
                <a:ext cx="60000" cy="54725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189" extrusionOk="0">
                    <a:moveTo>
                      <a:pt x="1226" y="0"/>
                    </a:moveTo>
                    <a:cubicBezTo>
                      <a:pt x="798" y="0"/>
                      <a:pt x="397" y="247"/>
                      <a:pt x="227" y="672"/>
                    </a:cubicBezTo>
                    <a:cubicBezTo>
                      <a:pt x="1" y="1215"/>
                      <a:pt x="250" y="1871"/>
                      <a:pt x="816" y="2120"/>
                    </a:cubicBezTo>
                    <a:cubicBezTo>
                      <a:pt x="861" y="2143"/>
                      <a:pt x="929" y="2143"/>
                      <a:pt x="974" y="2188"/>
                    </a:cubicBezTo>
                    <a:cubicBezTo>
                      <a:pt x="1404" y="1668"/>
                      <a:pt x="1879" y="1283"/>
                      <a:pt x="2332" y="1215"/>
                    </a:cubicBezTo>
                    <a:cubicBezTo>
                      <a:pt x="2400" y="740"/>
                      <a:pt x="2106" y="287"/>
                      <a:pt x="1653" y="84"/>
                    </a:cubicBezTo>
                    <a:cubicBezTo>
                      <a:pt x="1513" y="27"/>
                      <a:pt x="1368" y="0"/>
                      <a:pt x="12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9" name="Google Shape;9909;p29"/>
              <p:cNvSpPr/>
              <p:nvPr/>
            </p:nvSpPr>
            <p:spPr>
              <a:xfrm>
                <a:off x="4421900" y="5042325"/>
                <a:ext cx="48100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924" h="1404" fill="none" extrusionOk="0">
                    <a:moveTo>
                      <a:pt x="1924" y="46"/>
                    </a:moveTo>
                    <a:cubicBezTo>
                      <a:pt x="1924" y="46"/>
                      <a:pt x="611" y="1"/>
                      <a:pt x="0" y="1404"/>
                    </a:cubicBezTo>
                  </a:path>
                </a:pathLst>
              </a:custGeom>
              <a:noFill/>
              <a:ln w="3950" cap="rnd" cmpd="sng">
                <a:solidFill>
                  <a:schemeClr val="dk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0" name="Google Shape;9910;p29"/>
              <p:cNvSpPr/>
              <p:nvPr/>
            </p:nvSpPr>
            <p:spPr>
              <a:xfrm>
                <a:off x="4428675" y="5019950"/>
                <a:ext cx="1982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793" h="705" extrusionOk="0">
                    <a:moveTo>
                      <a:pt x="370" y="0"/>
                    </a:moveTo>
                    <a:cubicBezTo>
                      <a:pt x="232" y="0"/>
                      <a:pt x="102" y="84"/>
                      <a:pt x="69" y="217"/>
                    </a:cubicBezTo>
                    <a:cubicBezTo>
                      <a:pt x="1" y="398"/>
                      <a:pt x="91" y="624"/>
                      <a:pt x="250" y="669"/>
                    </a:cubicBezTo>
                    <a:cubicBezTo>
                      <a:pt x="298" y="694"/>
                      <a:pt x="350" y="705"/>
                      <a:pt x="401" y="705"/>
                    </a:cubicBezTo>
                    <a:cubicBezTo>
                      <a:pt x="539" y="705"/>
                      <a:pt x="669" y="621"/>
                      <a:pt x="702" y="488"/>
                    </a:cubicBezTo>
                    <a:cubicBezTo>
                      <a:pt x="793" y="307"/>
                      <a:pt x="702" y="81"/>
                      <a:pt x="521" y="36"/>
                    </a:cubicBezTo>
                    <a:cubicBezTo>
                      <a:pt x="473" y="11"/>
                      <a:pt x="421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1" name="Google Shape;9911;p29"/>
              <p:cNvSpPr/>
              <p:nvPr/>
            </p:nvSpPr>
            <p:spPr>
              <a:xfrm>
                <a:off x="4394725" y="5108950"/>
                <a:ext cx="1690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6" h="578" extrusionOk="0">
                    <a:moveTo>
                      <a:pt x="620" y="0"/>
                    </a:moveTo>
                    <a:cubicBezTo>
                      <a:pt x="611" y="0"/>
                      <a:pt x="601" y="2"/>
                      <a:pt x="589" y="6"/>
                    </a:cubicBezTo>
                    <a:cubicBezTo>
                      <a:pt x="544" y="6"/>
                      <a:pt x="453" y="97"/>
                      <a:pt x="408" y="119"/>
                    </a:cubicBezTo>
                    <a:lnTo>
                      <a:pt x="204" y="323"/>
                    </a:lnTo>
                    <a:cubicBezTo>
                      <a:pt x="182" y="346"/>
                      <a:pt x="1" y="481"/>
                      <a:pt x="23" y="549"/>
                    </a:cubicBezTo>
                    <a:cubicBezTo>
                      <a:pt x="46" y="572"/>
                      <a:pt x="86" y="578"/>
                      <a:pt x="125" y="578"/>
                    </a:cubicBezTo>
                    <a:cubicBezTo>
                      <a:pt x="165" y="578"/>
                      <a:pt x="204" y="572"/>
                      <a:pt x="227" y="572"/>
                    </a:cubicBezTo>
                    <a:cubicBezTo>
                      <a:pt x="318" y="572"/>
                      <a:pt x="408" y="549"/>
                      <a:pt x="476" y="504"/>
                    </a:cubicBezTo>
                    <a:cubicBezTo>
                      <a:pt x="567" y="459"/>
                      <a:pt x="634" y="368"/>
                      <a:pt x="634" y="255"/>
                    </a:cubicBezTo>
                    <a:cubicBezTo>
                      <a:pt x="634" y="233"/>
                      <a:pt x="657" y="165"/>
                      <a:pt x="657" y="119"/>
                    </a:cubicBezTo>
                    <a:cubicBezTo>
                      <a:pt x="676" y="44"/>
                      <a:pt x="663" y="0"/>
                      <a:pt x="6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2" name="Google Shape;9912;p29"/>
              <p:cNvSpPr/>
              <p:nvPr/>
            </p:nvSpPr>
            <p:spPr>
              <a:xfrm>
                <a:off x="4440000" y="5128325"/>
                <a:ext cx="21525" cy="30025"/>
              </a:xfrm>
              <a:custGeom>
                <a:avLst/>
                <a:gdLst/>
                <a:ahLst/>
                <a:cxnLst/>
                <a:rect l="l" t="t" r="r" b="b"/>
                <a:pathLst>
                  <a:path w="861" h="1201" fill="none" extrusionOk="0">
                    <a:moveTo>
                      <a:pt x="0" y="1200"/>
                    </a:moveTo>
                    <a:cubicBezTo>
                      <a:pt x="543" y="1064"/>
                      <a:pt x="860" y="634"/>
                      <a:pt x="792" y="1"/>
                    </a:cubicBezTo>
                  </a:path>
                </a:pathLst>
              </a:custGeom>
              <a:noFill/>
              <a:ln w="7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3" name="Google Shape;9913;p29"/>
              <p:cNvSpPr/>
              <p:nvPr/>
            </p:nvSpPr>
            <p:spPr>
              <a:xfrm>
                <a:off x="4490350" y="5386650"/>
                <a:ext cx="86025" cy="71000"/>
              </a:xfrm>
              <a:custGeom>
                <a:avLst/>
                <a:gdLst/>
                <a:ahLst/>
                <a:cxnLst/>
                <a:rect l="l" t="t" r="r" b="b"/>
                <a:pathLst>
                  <a:path w="3441" h="2840" extrusionOk="0">
                    <a:moveTo>
                      <a:pt x="1824" y="0"/>
                    </a:moveTo>
                    <a:cubicBezTo>
                      <a:pt x="1365" y="0"/>
                      <a:pt x="920" y="85"/>
                      <a:pt x="679" y="214"/>
                    </a:cubicBezTo>
                    <a:cubicBezTo>
                      <a:pt x="1" y="576"/>
                      <a:pt x="204" y="1459"/>
                      <a:pt x="498" y="1980"/>
                    </a:cubicBezTo>
                    <a:cubicBezTo>
                      <a:pt x="612" y="2296"/>
                      <a:pt x="883" y="2523"/>
                      <a:pt x="1155" y="2681"/>
                    </a:cubicBezTo>
                    <a:cubicBezTo>
                      <a:pt x="1359" y="2777"/>
                      <a:pt x="1597" y="2839"/>
                      <a:pt x="1837" y="2839"/>
                    </a:cubicBezTo>
                    <a:cubicBezTo>
                      <a:pt x="1996" y="2839"/>
                      <a:pt x="2156" y="2812"/>
                      <a:pt x="2309" y="2749"/>
                    </a:cubicBezTo>
                    <a:cubicBezTo>
                      <a:pt x="3260" y="2477"/>
                      <a:pt x="3441" y="1549"/>
                      <a:pt x="3327" y="644"/>
                    </a:cubicBezTo>
                    <a:cubicBezTo>
                      <a:pt x="3180" y="176"/>
                      <a:pt x="248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4" name="Google Shape;9914;p29"/>
              <p:cNvSpPr/>
              <p:nvPr/>
            </p:nvSpPr>
            <p:spPr>
              <a:xfrm>
                <a:off x="4634075" y="5276575"/>
                <a:ext cx="76400" cy="79325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3173" extrusionOk="0">
                    <a:moveTo>
                      <a:pt x="1200" y="0"/>
                    </a:moveTo>
                    <a:cubicBezTo>
                      <a:pt x="362" y="68"/>
                      <a:pt x="0" y="1833"/>
                      <a:pt x="158" y="2490"/>
                    </a:cubicBezTo>
                    <a:cubicBezTo>
                      <a:pt x="298" y="3000"/>
                      <a:pt x="754" y="3172"/>
                      <a:pt x="1217" y="3172"/>
                    </a:cubicBezTo>
                    <a:cubicBezTo>
                      <a:pt x="1431" y="3172"/>
                      <a:pt x="1647" y="3136"/>
                      <a:pt x="1833" y="3078"/>
                    </a:cubicBezTo>
                    <a:cubicBezTo>
                      <a:pt x="2173" y="3010"/>
                      <a:pt x="2444" y="2829"/>
                      <a:pt x="2648" y="2580"/>
                    </a:cubicBezTo>
                    <a:cubicBezTo>
                      <a:pt x="2897" y="2286"/>
                      <a:pt x="3055" y="1901"/>
                      <a:pt x="3010" y="1471"/>
                    </a:cubicBezTo>
                    <a:cubicBezTo>
                      <a:pt x="2965" y="476"/>
                      <a:pt x="2105" y="91"/>
                      <a:pt x="12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5" name="Google Shape;9915;p29"/>
              <p:cNvSpPr/>
              <p:nvPr/>
            </p:nvSpPr>
            <p:spPr>
              <a:xfrm>
                <a:off x="4638025" y="5270350"/>
                <a:ext cx="76400" cy="81500"/>
              </a:xfrm>
              <a:custGeom>
                <a:avLst/>
                <a:gdLst/>
                <a:ahLst/>
                <a:cxnLst/>
                <a:rect l="l" t="t" r="r" b="b"/>
                <a:pathLst>
                  <a:path w="3056" h="3260" fill="none" extrusionOk="0">
                    <a:moveTo>
                      <a:pt x="2671" y="2580"/>
                    </a:moveTo>
                    <a:cubicBezTo>
                      <a:pt x="2920" y="2286"/>
                      <a:pt x="3056" y="1901"/>
                      <a:pt x="3033" y="1471"/>
                    </a:cubicBezTo>
                    <a:cubicBezTo>
                      <a:pt x="2965" y="476"/>
                      <a:pt x="2128" y="91"/>
                      <a:pt x="1223" y="0"/>
                    </a:cubicBezTo>
                    <a:cubicBezTo>
                      <a:pt x="363" y="46"/>
                      <a:pt x="0" y="1834"/>
                      <a:pt x="182" y="2490"/>
                    </a:cubicBezTo>
                    <a:cubicBezTo>
                      <a:pt x="363" y="3214"/>
                      <a:pt x="1245" y="3259"/>
                      <a:pt x="1834" y="3078"/>
                    </a:cubicBezTo>
                    <a:cubicBezTo>
                      <a:pt x="2173" y="2988"/>
                      <a:pt x="2467" y="2807"/>
                      <a:pt x="2671" y="258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6" name="Google Shape;9916;p29"/>
              <p:cNvSpPr/>
              <p:nvPr/>
            </p:nvSpPr>
            <p:spPr>
              <a:xfrm>
                <a:off x="4136150" y="5171325"/>
                <a:ext cx="122825" cy="191625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7665" extrusionOk="0">
                    <a:moveTo>
                      <a:pt x="3215" y="1"/>
                    </a:moveTo>
                    <a:cubicBezTo>
                      <a:pt x="3192" y="1"/>
                      <a:pt x="3124" y="1"/>
                      <a:pt x="3101" y="23"/>
                    </a:cubicBezTo>
                    <a:cubicBezTo>
                      <a:pt x="3079" y="46"/>
                      <a:pt x="3056" y="114"/>
                      <a:pt x="3056" y="159"/>
                    </a:cubicBezTo>
                    <a:cubicBezTo>
                      <a:pt x="3056" y="227"/>
                      <a:pt x="3079" y="250"/>
                      <a:pt x="3101" y="318"/>
                    </a:cubicBezTo>
                    <a:cubicBezTo>
                      <a:pt x="3124" y="363"/>
                      <a:pt x="3147" y="385"/>
                      <a:pt x="3192" y="453"/>
                    </a:cubicBezTo>
                    <a:cubicBezTo>
                      <a:pt x="3215" y="499"/>
                      <a:pt x="3237" y="544"/>
                      <a:pt x="3283" y="589"/>
                    </a:cubicBezTo>
                    <a:cubicBezTo>
                      <a:pt x="3305" y="770"/>
                      <a:pt x="3056" y="838"/>
                      <a:pt x="2943" y="883"/>
                    </a:cubicBezTo>
                    <a:cubicBezTo>
                      <a:pt x="2739" y="929"/>
                      <a:pt x="2513" y="951"/>
                      <a:pt x="2309" y="1042"/>
                    </a:cubicBezTo>
                    <a:cubicBezTo>
                      <a:pt x="1970" y="1178"/>
                      <a:pt x="1653" y="1359"/>
                      <a:pt x="1381" y="1585"/>
                    </a:cubicBezTo>
                    <a:cubicBezTo>
                      <a:pt x="295" y="2468"/>
                      <a:pt x="1" y="3984"/>
                      <a:pt x="250" y="5319"/>
                    </a:cubicBezTo>
                    <a:cubicBezTo>
                      <a:pt x="363" y="5885"/>
                      <a:pt x="635" y="6496"/>
                      <a:pt x="1132" y="6881"/>
                    </a:cubicBezTo>
                    <a:cubicBezTo>
                      <a:pt x="1746" y="7354"/>
                      <a:pt x="2645" y="7665"/>
                      <a:pt x="3493" y="7665"/>
                    </a:cubicBezTo>
                    <a:cubicBezTo>
                      <a:pt x="3739" y="7665"/>
                      <a:pt x="3981" y="7639"/>
                      <a:pt x="4210" y="7582"/>
                    </a:cubicBezTo>
                    <a:cubicBezTo>
                      <a:pt x="4369" y="7560"/>
                      <a:pt x="4708" y="7401"/>
                      <a:pt x="4776" y="7220"/>
                    </a:cubicBezTo>
                    <a:cubicBezTo>
                      <a:pt x="4821" y="7062"/>
                      <a:pt x="4663" y="6881"/>
                      <a:pt x="4550" y="6768"/>
                    </a:cubicBezTo>
                    <a:cubicBezTo>
                      <a:pt x="4346" y="6496"/>
                      <a:pt x="4120" y="6270"/>
                      <a:pt x="3894" y="6043"/>
                    </a:cubicBezTo>
                    <a:cubicBezTo>
                      <a:pt x="3577" y="5749"/>
                      <a:pt x="3283" y="5432"/>
                      <a:pt x="3011" y="5070"/>
                    </a:cubicBezTo>
                    <a:cubicBezTo>
                      <a:pt x="2377" y="4007"/>
                      <a:pt x="2988" y="2649"/>
                      <a:pt x="3577" y="1698"/>
                    </a:cubicBezTo>
                    <a:cubicBezTo>
                      <a:pt x="3735" y="1494"/>
                      <a:pt x="3871" y="1291"/>
                      <a:pt x="4097" y="1155"/>
                    </a:cubicBezTo>
                    <a:cubicBezTo>
                      <a:pt x="4233" y="1110"/>
                      <a:pt x="4369" y="1110"/>
                      <a:pt x="4482" y="1042"/>
                    </a:cubicBezTo>
                    <a:cubicBezTo>
                      <a:pt x="4595" y="1019"/>
                      <a:pt x="4708" y="1019"/>
                      <a:pt x="4821" y="951"/>
                    </a:cubicBezTo>
                    <a:cubicBezTo>
                      <a:pt x="4867" y="951"/>
                      <a:pt x="4889" y="929"/>
                      <a:pt x="4889" y="906"/>
                    </a:cubicBezTo>
                    <a:cubicBezTo>
                      <a:pt x="4912" y="883"/>
                      <a:pt x="4889" y="838"/>
                      <a:pt x="4844" y="793"/>
                    </a:cubicBezTo>
                    <a:cubicBezTo>
                      <a:pt x="4821" y="725"/>
                      <a:pt x="4799" y="725"/>
                      <a:pt x="4776" y="725"/>
                    </a:cubicBezTo>
                    <a:cubicBezTo>
                      <a:pt x="4505" y="567"/>
                      <a:pt x="4233" y="385"/>
                      <a:pt x="3939" y="250"/>
                    </a:cubicBezTo>
                    <a:cubicBezTo>
                      <a:pt x="3713" y="137"/>
                      <a:pt x="3464" y="1"/>
                      <a:pt x="321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7" name="Google Shape;9917;p29"/>
              <p:cNvSpPr/>
              <p:nvPr/>
            </p:nvSpPr>
            <p:spPr>
              <a:xfrm>
                <a:off x="4139550" y="5174150"/>
                <a:ext cx="122800" cy="195800"/>
              </a:xfrm>
              <a:custGeom>
                <a:avLst/>
                <a:gdLst/>
                <a:ahLst/>
                <a:cxnLst/>
                <a:rect l="l" t="t" r="r" b="b"/>
                <a:pathLst>
                  <a:path w="4912" h="7832" fill="none" extrusionOk="0">
                    <a:moveTo>
                      <a:pt x="3599" y="1698"/>
                    </a:moveTo>
                    <a:cubicBezTo>
                      <a:pt x="3735" y="1495"/>
                      <a:pt x="3871" y="1291"/>
                      <a:pt x="4097" y="1155"/>
                    </a:cubicBezTo>
                    <a:cubicBezTo>
                      <a:pt x="4233" y="1110"/>
                      <a:pt x="4391" y="1110"/>
                      <a:pt x="4504" y="1042"/>
                    </a:cubicBezTo>
                    <a:cubicBezTo>
                      <a:pt x="4618" y="1019"/>
                      <a:pt x="4731" y="1019"/>
                      <a:pt x="4844" y="951"/>
                    </a:cubicBezTo>
                    <a:cubicBezTo>
                      <a:pt x="4867" y="951"/>
                      <a:pt x="4889" y="929"/>
                      <a:pt x="4889" y="906"/>
                    </a:cubicBezTo>
                    <a:cubicBezTo>
                      <a:pt x="4912" y="884"/>
                      <a:pt x="4889" y="838"/>
                      <a:pt x="4867" y="793"/>
                    </a:cubicBezTo>
                    <a:cubicBezTo>
                      <a:pt x="4821" y="770"/>
                      <a:pt x="4799" y="725"/>
                      <a:pt x="4776" y="725"/>
                    </a:cubicBezTo>
                    <a:cubicBezTo>
                      <a:pt x="4527" y="567"/>
                      <a:pt x="4233" y="386"/>
                      <a:pt x="3961" y="250"/>
                    </a:cubicBezTo>
                    <a:cubicBezTo>
                      <a:pt x="3735" y="137"/>
                      <a:pt x="3486" y="1"/>
                      <a:pt x="3214" y="1"/>
                    </a:cubicBezTo>
                    <a:cubicBezTo>
                      <a:pt x="3192" y="1"/>
                      <a:pt x="3124" y="1"/>
                      <a:pt x="3101" y="24"/>
                    </a:cubicBezTo>
                    <a:cubicBezTo>
                      <a:pt x="3079" y="46"/>
                      <a:pt x="3056" y="114"/>
                      <a:pt x="3056" y="159"/>
                    </a:cubicBezTo>
                    <a:cubicBezTo>
                      <a:pt x="3056" y="227"/>
                      <a:pt x="3079" y="250"/>
                      <a:pt x="3101" y="318"/>
                    </a:cubicBezTo>
                    <a:cubicBezTo>
                      <a:pt x="3147" y="363"/>
                      <a:pt x="3169" y="386"/>
                      <a:pt x="3192" y="454"/>
                    </a:cubicBezTo>
                    <a:cubicBezTo>
                      <a:pt x="3214" y="499"/>
                      <a:pt x="3237" y="544"/>
                      <a:pt x="3282" y="589"/>
                    </a:cubicBezTo>
                    <a:cubicBezTo>
                      <a:pt x="3305" y="770"/>
                      <a:pt x="3056" y="838"/>
                      <a:pt x="2943" y="884"/>
                    </a:cubicBezTo>
                    <a:cubicBezTo>
                      <a:pt x="2739" y="929"/>
                      <a:pt x="2513" y="951"/>
                      <a:pt x="2309" y="1042"/>
                    </a:cubicBezTo>
                    <a:cubicBezTo>
                      <a:pt x="1970" y="1178"/>
                      <a:pt x="1675" y="1359"/>
                      <a:pt x="1381" y="1585"/>
                    </a:cubicBezTo>
                    <a:cubicBezTo>
                      <a:pt x="318" y="2468"/>
                      <a:pt x="1" y="3984"/>
                      <a:pt x="250" y="5319"/>
                    </a:cubicBezTo>
                    <a:cubicBezTo>
                      <a:pt x="363" y="5885"/>
                      <a:pt x="657" y="6496"/>
                      <a:pt x="1132" y="6881"/>
                    </a:cubicBezTo>
                    <a:cubicBezTo>
                      <a:pt x="1924" y="7492"/>
                      <a:pt x="3192" y="7832"/>
                      <a:pt x="4210" y="7583"/>
                    </a:cubicBezTo>
                    <a:cubicBezTo>
                      <a:pt x="4391" y="7560"/>
                      <a:pt x="4731" y="7402"/>
                      <a:pt x="4776" y="7220"/>
                    </a:cubicBezTo>
                    <a:cubicBezTo>
                      <a:pt x="4844" y="7062"/>
                      <a:pt x="4663" y="6881"/>
                      <a:pt x="4550" y="6768"/>
                    </a:cubicBezTo>
                    <a:cubicBezTo>
                      <a:pt x="4346" y="6496"/>
                      <a:pt x="4120" y="6270"/>
                      <a:pt x="3893" y="6044"/>
                    </a:cubicBezTo>
                    <a:cubicBezTo>
                      <a:pt x="3577" y="5749"/>
                      <a:pt x="3282" y="5433"/>
                      <a:pt x="3011" y="5070"/>
                    </a:cubicBezTo>
                    <a:cubicBezTo>
                      <a:pt x="2377" y="4007"/>
                      <a:pt x="2988" y="2649"/>
                      <a:pt x="3599" y="1698"/>
                    </a:cubicBezTo>
                    <a:close/>
                  </a:path>
                </a:pathLst>
              </a:custGeom>
              <a:noFill/>
              <a:ln w="3400" cap="flat" cmpd="sng">
                <a:solidFill>
                  <a:schemeClr val="accent3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8" name="Google Shape;9918;p29"/>
              <p:cNvSpPr/>
              <p:nvPr/>
            </p:nvSpPr>
            <p:spPr>
              <a:xfrm>
                <a:off x="4121450" y="5194525"/>
                <a:ext cx="109225" cy="160150"/>
              </a:xfrm>
              <a:custGeom>
                <a:avLst/>
                <a:gdLst/>
                <a:ahLst/>
                <a:cxnLst/>
                <a:rect l="l" t="t" r="r" b="b"/>
                <a:pathLst>
                  <a:path w="4369" h="6406" fill="none" extrusionOk="0">
                    <a:moveTo>
                      <a:pt x="3689" y="227"/>
                    </a:moveTo>
                    <a:cubicBezTo>
                      <a:pt x="3463" y="1"/>
                      <a:pt x="3010" y="204"/>
                      <a:pt x="2784" y="295"/>
                    </a:cubicBezTo>
                    <a:cubicBezTo>
                      <a:pt x="2445" y="431"/>
                      <a:pt x="2128" y="589"/>
                      <a:pt x="1856" y="815"/>
                    </a:cubicBezTo>
                    <a:cubicBezTo>
                      <a:pt x="408" y="1992"/>
                      <a:pt x="0" y="4957"/>
                      <a:pt x="1811" y="5998"/>
                    </a:cubicBezTo>
                    <a:cubicBezTo>
                      <a:pt x="2354" y="6315"/>
                      <a:pt x="3010" y="6405"/>
                      <a:pt x="3622" y="6315"/>
                    </a:cubicBezTo>
                    <a:cubicBezTo>
                      <a:pt x="3780" y="6292"/>
                      <a:pt x="3916" y="6247"/>
                      <a:pt x="4029" y="6179"/>
                    </a:cubicBezTo>
                    <a:cubicBezTo>
                      <a:pt x="4255" y="5998"/>
                      <a:pt x="4368" y="5523"/>
                      <a:pt x="4278" y="5274"/>
                    </a:cubicBezTo>
                    <a:cubicBezTo>
                      <a:pt x="4233" y="5093"/>
                      <a:pt x="4006" y="4957"/>
                      <a:pt x="3893" y="4821"/>
                    </a:cubicBezTo>
                    <a:cubicBezTo>
                      <a:pt x="3735" y="4663"/>
                      <a:pt x="3599" y="4504"/>
                      <a:pt x="3486" y="4323"/>
                    </a:cubicBezTo>
                  </a:path>
                </a:pathLst>
              </a:custGeom>
              <a:noFill/>
              <a:ln w="3400" cap="flat" cmpd="sng">
                <a:solidFill>
                  <a:schemeClr val="accent3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9" name="Google Shape;9919;p29"/>
              <p:cNvSpPr/>
              <p:nvPr/>
            </p:nvSpPr>
            <p:spPr>
              <a:xfrm>
                <a:off x="4167850" y="5193950"/>
                <a:ext cx="87150" cy="156775"/>
              </a:xfrm>
              <a:custGeom>
                <a:avLst/>
                <a:gdLst/>
                <a:ahLst/>
                <a:cxnLst/>
                <a:rect l="l" t="t" r="r" b="b"/>
                <a:pathLst>
                  <a:path w="3486" h="6271" fill="none" extrusionOk="0">
                    <a:moveTo>
                      <a:pt x="2377" y="1"/>
                    </a:moveTo>
                    <a:cubicBezTo>
                      <a:pt x="1494" y="318"/>
                      <a:pt x="589" y="1382"/>
                      <a:pt x="249" y="2264"/>
                    </a:cubicBezTo>
                    <a:cubicBezTo>
                      <a:pt x="46" y="2807"/>
                      <a:pt x="0" y="3396"/>
                      <a:pt x="136" y="3939"/>
                    </a:cubicBezTo>
                    <a:cubicBezTo>
                      <a:pt x="657" y="5863"/>
                      <a:pt x="3056" y="6270"/>
                      <a:pt x="3486" y="6270"/>
                    </a:cubicBezTo>
                  </a:path>
                </a:pathLst>
              </a:custGeom>
              <a:solidFill>
                <a:srgbClr val="EC605F"/>
              </a:solidFill>
              <a:ln w="22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20" name="Google Shape;9920;p29"/>
            <p:cNvGrpSpPr/>
            <p:nvPr/>
          </p:nvGrpSpPr>
          <p:grpSpPr>
            <a:xfrm>
              <a:off x="4700366" y="4374903"/>
              <a:ext cx="768082" cy="1156015"/>
              <a:chOff x="4700366" y="4156978"/>
              <a:chExt cx="768082" cy="1156015"/>
            </a:xfrm>
          </p:grpSpPr>
          <p:sp>
            <p:nvSpPr>
              <p:cNvPr id="9921" name="Google Shape;9921;p29"/>
              <p:cNvSpPr/>
              <p:nvPr/>
            </p:nvSpPr>
            <p:spPr>
              <a:xfrm>
                <a:off x="5084949" y="4551610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5953" y="2377"/>
                    </a:moveTo>
                    <a:cubicBezTo>
                      <a:pt x="5862" y="2874"/>
                      <a:pt x="5658" y="3327"/>
                      <a:pt x="5477" y="3734"/>
                    </a:cubicBezTo>
                    <a:cubicBezTo>
                      <a:pt x="5047" y="4572"/>
                      <a:pt x="4391" y="5273"/>
                      <a:pt x="3712" y="5885"/>
                    </a:cubicBezTo>
                    <a:cubicBezTo>
                      <a:pt x="2716" y="6790"/>
                      <a:pt x="1653" y="7740"/>
                      <a:pt x="295" y="8012"/>
                    </a:cubicBezTo>
                    <a:cubicBezTo>
                      <a:pt x="159" y="8035"/>
                      <a:pt x="91" y="7650"/>
                      <a:pt x="46" y="7514"/>
                    </a:cubicBezTo>
                    <a:cubicBezTo>
                      <a:pt x="0" y="7424"/>
                      <a:pt x="46" y="7333"/>
                      <a:pt x="91" y="7242"/>
                    </a:cubicBezTo>
                    <a:cubicBezTo>
                      <a:pt x="634" y="6111"/>
                      <a:pt x="974" y="5477"/>
                      <a:pt x="1562" y="4368"/>
                    </a:cubicBezTo>
                    <a:cubicBezTo>
                      <a:pt x="2196" y="3214"/>
                      <a:pt x="3056" y="2263"/>
                      <a:pt x="3848" y="1222"/>
                    </a:cubicBezTo>
                    <a:cubicBezTo>
                      <a:pt x="4052" y="973"/>
                      <a:pt x="4346" y="747"/>
                      <a:pt x="4617" y="566"/>
                    </a:cubicBezTo>
                    <a:cubicBezTo>
                      <a:pt x="4912" y="430"/>
                      <a:pt x="5206" y="227"/>
                      <a:pt x="5523" y="159"/>
                    </a:cubicBezTo>
                    <a:cubicBezTo>
                      <a:pt x="6088" y="0"/>
                      <a:pt x="6066" y="1200"/>
                      <a:pt x="6066" y="1471"/>
                    </a:cubicBezTo>
                    <a:cubicBezTo>
                      <a:pt x="6043" y="1788"/>
                      <a:pt x="5998" y="2105"/>
                      <a:pt x="5953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2" name="Google Shape;9922;p29"/>
              <p:cNvSpPr/>
              <p:nvPr/>
            </p:nvSpPr>
            <p:spPr>
              <a:xfrm>
                <a:off x="5109478" y="4576139"/>
                <a:ext cx="267553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7356" fill="none" extrusionOk="0">
                    <a:moveTo>
                      <a:pt x="5432" y="1833"/>
                    </a:moveTo>
                    <a:cubicBezTo>
                      <a:pt x="5251" y="1200"/>
                      <a:pt x="5002" y="566"/>
                      <a:pt x="4617" y="0"/>
                    </a:cubicBezTo>
                    <a:cubicBezTo>
                      <a:pt x="4889" y="905"/>
                      <a:pt x="5002" y="1856"/>
                      <a:pt x="4957" y="2784"/>
                    </a:cubicBezTo>
                    <a:cubicBezTo>
                      <a:pt x="4730" y="1879"/>
                      <a:pt x="4459" y="973"/>
                      <a:pt x="4119" y="113"/>
                    </a:cubicBezTo>
                    <a:cubicBezTo>
                      <a:pt x="4119" y="521"/>
                      <a:pt x="4255" y="951"/>
                      <a:pt x="4346" y="1381"/>
                    </a:cubicBezTo>
                    <a:cubicBezTo>
                      <a:pt x="4527" y="2150"/>
                      <a:pt x="4595" y="2965"/>
                      <a:pt x="4595" y="3757"/>
                    </a:cubicBezTo>
                    <a:cubicBezTo>
                      <a:pt x="4504" y="3734"/>
                      <a:pt x="4481" y="3621"/>
                      <a:pt x="4459" y="3531"/>
                    </a:cubicBezTo>
                    <a:cubicBezTo>
                      <a:pt x="4165" y="2558"/>
                      <a:pt x="3916" y="1607"/>
                      <a:pt x="3712" y="634"/>
                    </a:cubicBezTo>
                    <a:cubicBezTo>
                      <a:pt x="3780" y="951"/>
                      <a:pt x="3712" y="1313"/>
                      <a:pt x="3780" y="1652"/>
                    </a:cubicBezTo>
                    <a:cubicBezTo>
                      <a:pt x="3802" y="1946"/>
                      <a:pt x="3825" y="2173"/>
                      <a:pt x="3825" y="2490"/>
                    </a:cubicBezTo>
                    <a:cubicBezTo>
                      <a:pt x="3802" y="3214"/>
                      <a:pt x="3916" y="3983"/>
                      <a:pt x="4006" y="4708"/>
                    </a:cubicBezTo>
                    <a:cubicBezTo>
                      <a:pt x="3599" y="3621"/>
                      <a:pt x="3305" y="2512"/>
                      <a:pt x="3101" y="1381"/>
                    </a:cubicBezTo>
                    <a:cubicBezTo>
                      <a:pt x="3010" y="2037"/>
                      <a:pt x="3078" y="2671"/>
                      <a:pt x="3124" y="3327"/>
                    </a:cubicBezTo>
                    <a:cubicBezTo>
                      <a:pt x="3191" y="4074"/>
                      <a:pt x="3237" y="4821"/>
                      <a:pt x="3305" y="5568"/>
                    </a:cubicBezTo>
                    <a:cubicBezTo>
                      <a:pt x="3305" y="5273"/>
                      <a:pt x="3078" y="4934"/>
                      <a:pt x="2988" y="4685"/>
                    </a:cubicBezTo>
                    <a:cubicBezTo>
                      <a:pt x="2920" y="4436"/>
                      <a:pt x="2897" y="4187"/>
                      <a:pt x="2852" y="3915"/>
                    </a:cubicBezTo>
                    <a:cubicBezTo>
                      <a:pt x="2694" y="3350"/>
                      <a:pt x="2512" y="2761"/>
                      <a:pt x="2173" y="2286"/>
                    </a:cubicBezTo>
                    <a:cubicBezTo>
                      <a:pt x="2399" y="3485"/>
                      <a:pt x="2648" y="4685"/>
                      <a:pt x="2875" y="5907"/>
                    </a:cubicBezTo>
                    <a:cubicBezTo>
                      <a:pt x="2558" y="4934"/>
                      <a:pt x="2263" y="3938"/>
                      <a:pt x="1947" y="2988"/>
                    </a:cubicBezTo>
                    <a:cubicBezTo>
                      <a:pt x="1992" y="4119"/>
                      <a:pt x="2060" y="5273"/>
                      <a:pt x="2082" y="6405"/>
                    </a:cubicBezTo>
                    <a:cubicBezTo>
                      <a:pt x="1879" y="5477"/>
                      <a:pt x="1698" y="4549"/>
                      <a:pt x="1471" y="3621"/>
                    </a:cubicBezTo>
                    <a:cubicBezTo>
                      <a:pt x="1517" y="4708"/>
                      <a:pt x="1539" y="5794"/>
                      <a:pt x="1607" y="6903"/>
                    </a:cubicBezTo>
                    <a:cubicBezTo>
                      <a:pt x="1426" y="6518"/>
                      <a:pt x="1290" y="6133"/>
                      <a:pt x="1177" y="5726"/>
                    </a:cubicBezTo>
                    <a:cubicBezTo>
                      <a:pt x="1064" y="5387"/>
                      <a:pt x="1041" y="4866"/>
                      <a:pt x="838" y="4594"/>
                    </a:cubicBezTo>
                    <a:cubicBezTo>
                      <a:pt x="679" y="5500"/>
                      <a:pt x="634" y="6450"/>
                      <a:pt x="453" y="7356"/>
                    </a:cubicBezTo>
                    <a:cubicBezTo>
                      <a:pt x="227" y="7039"/>
                      <a:pt x="68" y="6699"/>
                      <a:pt x="0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3" name="Google Shape;9923;p29"/>
              <p:cNvSpPr/>
              <p:nvPr/>
            </p:nvSpPr>
            <p:spPr>
              <a:xfrm>
                <a:off x="4921078" y="4156978"/>
                <a:ext cx="141608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75" h="8760" fill="none" extrusionOk="0">
                    <a:moveTo>
                      <a:pt x="46" y="2920"/>
                    </a:moveTo>
                    <a:cubicBezTo>
                      <a:pt x="0" y="2083"/>
                      <a:pt x="46" y="1200"/>
                      <a:pt x="159" y="363"/>
                    </a:cubicBezTo>
                    <a:cubicBezTo>
                      <a:pt x="204" y="249"/>
                      <a:pt x="227" y="68"/>
                      <a:pt x="340" y="46"/>
                    </a:cubicBezTo>
                    <a:cubicBezTo>
                      <a:pt x="453" y="0"/>
                      <a:pt x="566" y="91"/>
                      <a:pt x="657" y="182"/>
                    </a:cubicBezTo>
                    <a:cubicBezTo>
                      <a:pt x="1358" y="1245"/>
                      <a:pt x="1924" y="2332"/>
                      <a:pt x="2286" y="3576"/>
                    </a:cubicBezTo>
                    <a:cubicBezTo>
                      <a:pt x="2603" y="4595"/>
                      <a:pt x="2716" y="5613"/>
                      <a:pt x="2739" y="6654"/>
                    </a:cubicBezTo>
                    <a:cubicBezTo>
                      <a:pt x="2739" y="7152"/>
                      <a:pt x="2784" y="7650"/>
                      <a:pt x="2852" y="8125"/>
                    </a:cubicBezTo>
                    <a:cubicBezTo>
                      <a:pt x="2875" y="8442"/>
                      <a:pt x="2852" y="8759"/>
                      <a:pt x="2490" y="8352"/>
                    </a:cubicBezTo>
                    <a:cubicBezTo>
                      <a:pt x="2196" y="8080"/>
                      <a:pt x="1947" y="7786"/>
                      <a:pt x="1721" y="7469"/>
                    </a:cubicBezTo>
                    <a:cubicBezTo>
                      <a:pt x="951" y="6518"/>
                      <a:pt x="385" y="5477"/>
                      <a:pt x="204" y="4187"/>
                    </a:cubicBezTo>
                    <a:cubicBezTo>
                      <a:pt x="0" y="2897"/>
                      <a:pt x="227" y="1698"/>
                      <a:pt x="702" y="453"/>
                    </a:cubicBezTo>
                    <a:lnTo>
                      <a:pt x="544" y="5545"/>
                    </a:lnTo>
                    <a:cubicBezTo>
                      <a:pt x="928" y="4346"/>
                      <a:pt x="1268" y="3124"/>
                      <a:pt x="1585" y="1879"/>
                    </a:cubicBezTo>
                    <a:lnTo>
                      <a:pt x="1834" y="7469"/>
                    </a:lnTo>
                    <a:cubicBezTo>
                      <a:pt x="2241" y="6609"/>
                      <a:pt x="2490" y="5658"/>
                      <a:pt x="2626" y="4708"/>
                    </a:cubicBezTo>
                    <a:cubicBezTo>
                      <a:pt x="2490" y="5817"/>
                      <a:pt x="2490" y="6949"/>
                      <a:pt x="2581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4" name="Google Shape;9924;p29"/>
              <p:cNvSpPr/>
              <p:nvPr/>
            </p:nvSpPr>
            <p:spPr>
              <a:xfrm>
                <a:off x="4956739" y="4182640"/>
                <a:ext cx="114863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333" fill="none" extrusionOk="0">
                    <a:moveTo>
                      <a:pt x="1" y="0"/>
                    </a:moveTo>
                    <a:lnTo>
                      <a:pt x="340" y="430"/>
                    </a:lnTo>
                    <a:cubicBezTo>
                      <a:pt x="748" y="905"/>
                      <a:pt x="1132" y="1426"/>
                      <a:pt x="1449" y="1992"/>
                    </a:cubicBezTo>
                    <a:cubicBezTo>
                      <a:pt x="2332" y="3598"/>
                      <a:pt x="2264" y="5545"/>
                      <a:pt x="1902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5" name="Google Shape;9925;p29"/>
              <p:cNvSpPr/>
              <p:nvPr/>
            </p:nvSpPr>
            <p:spPr>
              <a:xfrm>
                <a:off x="5059288" y="4350945"/>
                <a:ext cx="207413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8013" fill="none" extrusionOk="0">
                    <a:moveTo>
                      <a:pt x="159" y="5658"/>
                    </a:moveTo>
                    <a:cubicBezTo>
                      <a:pt x="182" y="6315"/>
                      <a:pt x="408" y="6971"/>
                      <a:pt x="816" y="7469"/>
                    </a:cubicBezTo>
                    <a:lnTo>
                      <a:pt x="816" y="3395"/>
                    </a:lnTo>
                    <a:cubicBezTo>
                      <a:pt x="816" y="3169"/>
                      <a:pt x="861" y="2897"/>
                      <a:pt x="1087" y="2875"/>
                    </a:cubicBezTo>
                    <a:cubicBezTo>
                      <a:pt x="1404" y="3961"/>
                      <a:pt x="1698" y="5093"/>
                      <a:pt x="1992" y="6202"/>
                    </a:cubicBezTo>
                    <a:cubicBezTo>
                      <a:pt x="2332" y="4572"/>
                      <a:pt x="1540" y="2829"/>
                      <a:pt x="1879" y="1177"/>
                    </a:cubicBezTo>
                    <a:cubicBezTo>
                      <a:pt x="2309" y="2264"/>
                      <a:pt x="2649" y="3373"/>
                      <a:pt x="2943" y="4504"/>
                    </a:cubicBezTo>
                    <a:cubicBezTo>
                      <a:pt x="2875" y="3101"/>
                      <a:pt x="2852" y="1653"/>
                      <a:pt x="2943" y="227"/>
                    </a:cubicBezTo>
                    <a:cubicBezTo>
                      <a:pt x="3305" y="770"/>
                      <a:pt x="3667" y="1472"/>
                      <a:pt x="3758" y="2128"/>
                    </a:cubicBezTo>
                    <a:cubicBezTo>
                      <a:pt x="3848" y="2580"/>
                      <a:pt x="3577" y="3124"/>
                      <a:pt x="3418" y="3576"/>
                    </a:cubicBezTo>
                    <a:cubicBezTo>
                      <a:pt x="3079" y="4414"/>
                      <a:pt x="2739" y="5274"/>
                      <a:pt x="2219" y="6043"/>
                    </a:cubicBezTo>
                    <a:cubicBezTo>
                      <a:pt x="2038" y="6315"/>
                      <a:pt x="589" y="8012"/>
                      <a:pt x="340" y="7130"/>
                    </a:cubicBezTo>
                    <a:cubicBezTo>
                      <a:pt x="23" y="6088"/>
                      <a:pt x="1" y="5047"/>
                      <a:pt x="295" y="4029"/>
                    </a:cubicBezTo>
                    <a:cubicBezTo>
                      <a:pt x="476" y="3441"/>
                      <a:pt x="725" y="2875"/>
                      <a:pt x="1065" y="2332"/>
                    </a:cubicBezTo>
                    <a:cubicBezTo>
                      <a:pt x="1495" y="1653"/>
                      <a:pt x="2626" y="0"/>
                      <a:pt x="3622" y="181"/>
                    </a:cubicBezTo>
                    <a:cubicBezTo>
                      <a:pt x="4210" y="295"/>
                      <a:pt x="4097" y="1313"/>
                      <a:pt x="3871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6" name="Google Shape;9926;p29"/>
              <p:cNvSpPr/>
              <p:nvPr/>
            </p:nvSpPr>
            <p:spPr>
              <a:xfrm>
                <a:off x="5055938" y="4386605"/>
                <a:ext cx="224110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50" h="6836" fill="none" extrusionOk="0">
                    <a:moveTo>
                      <a:pt x="3396" y="3531"/>
                    </a:moveTo>
                    <a:cubicBezTo>
                      <a:pt x="2943" y="4708"/>
                      <a:pt x="2490" y="5930"/>
                      <a:pt x="1314" y="6587"/>
                    </a:cubicBezTo>
                    <a:cubicBezTo>
                      <a:pt x="1042" y="6722"/>
                      <a:pt x="703" y="6836"/>
                      <a:pt x="454" y="6632"/>
                    </a:cubicBezTo>
                    <a:cubicBezTo>
                      <a:pt x="318" y="6519"/>
                      <a:pt x="250" y="6292"/>
                      <a:pt x="227" y="6134"/>
                    </a:cubicBezTo>
                    <a:cubicBezTo>
                      <a:pt x="1" y="4753"/>
                      <a:pt x="318" y="3463"/>
                      <a:pt x="1019" y="2309"/>
                    </a:cubicBezTo>
                    <a:cubicBezTo>
                      <a:pt x="1449" y="1630"/>
                      <a:pt x="2581" y="1"/>
                      <a:pt x="3554" y="159"/>
                    </a:cubicBezTo>
                    <a:cubicBezTo>
                      <a:pt x="4550" y="295"/>
                      <a:pt x="3599" y="3056"/>
                      <a:pt x="3396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7" name="Google Shape;9927;p29"/>
              <p:cNvSpPr/>
              <p:nvPr/>
            </p:nvSpPr>
            <p:spPr>
              <a:xfrm>
                <a:off x="5101647" y="4857040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7107" y="0"/>
                    </a:moveTo>
                    <a:cubicBezTo>
                      <a:pt x="6972" y="0"/>
                      <a:pt x="6858" y="23"/>
                      <a:pt x="6723" y="46"/>
                    </a:cubicBezTo>
                    <a:cubicBezTo>
                      <a:pt x="5342" y="453"/>
                      <a:pt x="3780" y="1290"/>
                      <a:pt x="2694" y="2196"/>
                    </a:cubicBezTo>
                    <a:cubicBezTo>
                      <a:pt x="1653" y="3124"/>
                      <a:pt x="499" y="4640"/>
                      <a:pt x="46" y="5953"/>
                    </a:cubicBezTo>
                    <a:cubicBezTo>
                      <a:pt x="46" y="5998"/>
                      <a:pt x="1" y="6043"/>
                      <a:pt x="69" y="6088"/>
                    </a:cubicBezTo>
                    <a:lnTo>
                      <a:pt x="159" y="6088"/>
                    </a:lnTo>
                    <a:cubicBezTo>
                      <a:pt x="974" y="5907"/>
                      <a:pt x="1676" y="5545"/>
                      <a:pt x="2468" y="5296"/>
                    </a:cubicBezTo>
                    <a:cubicBezTo>
                      <a:pt x="3464" y="4957"/>
                      <a:pt x="4482" y="4368"/>
                      <a:pt x="5319" y="3735"/>
                    </a:cubicBezTo>
                    <a:cubicBezTo>
                      <a:pt x="5546" y="3576"/>
                      <a:pt x="5749" y="3395"/>
                      <a:pt x="5953" y="3192"/>
                    </a:cubicBezTo>
                    <a:cubicBezTo>
                      <a:pt x="6677" y="2490"/>
                      <a:pt x="7175" y="1585"/>
                      <a:pt x="7424" y="544"/>
                    </a:cubicBezTo>
                    <a:cubicBezTo>
                      <a:pt x="7447" y="430"/>
                      <a:pt x="7447" y="317"/>
                      <a:pt x="7424" y="227"/>
                    </a:cubicBezTo>
                    <a:cubicBezTo>
                      <a:pt x="7356" y="114"/>
                      <a:pt x="7243" y="23"/>
                      <a:pt x="7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8" name="Google Shape;9928;p29"/>
              <p:cNvSpPr/>
              <p:nvPr/>
            </p:nvSpPr>
            <p:spPr>
              <a:xfrm>
                <a:off x="4816313" y="4439013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1109" y="249"/>
                    </a:moveTo>
                    <a:cubicBezTo>
                      <a:pt x="792" y="114"/>
                      <a:pt x="362" y="0"/>
                      <a:pt x="136" y="249"/>
                    </a:cubicBezTo>
                    <a:cubicBezTo>
                      <a:pt x="0" y="430"/>
                      <a:pt x="23" y="657"/>
                      <a:pt x="68" y="860"/>
                    </a:cubicBezTo>
                    <a:cubicBezTo>
                      <a:pt x="226" y="2015"/>
                      <a:pt x="928" y="3056"/>
                      <a:pt x="1833" y="3848"/>
                    </a:cubicBezTo>
                    <a:cubicBezTo>
                      <a:pt x="2354" y="4278"/>
                      <a:pt x="2920" y="4640"/>
                      <a:pt x="3485" y="4934"/>
                    </a:cubicBezTo>
                    <a:cubicBezTo>
                      <a:pt x="3915" y="5115"/>
                      <a:pt x="4708" y="5658"/>
                      <a:pt x="5183" y="5545"/>
                    </a:cubicBezTo>
                    <a:cubicBezTo>
                      <a:pt x="6247" y="5274"/>
                      <a:pt x="4662" y="3531"/>
                      <a:pt x="4368" y="3191"/>
                    </a:cubicBezTo>
                    <a:cubicBezTo>
                      <a:pt x="3395" y="2105"/>
                      <a:pt x="2444" y="928"/>
                      <a:pt x="1109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9" name="Google Shape;9929;p29"/>
              <p:cNvSpPr/>
              <p:nvPr/>
            </p:nvSpPr>
            <p:spPr>
              <a:xfrm>
                <a:off x="4831877" y="4449061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159" y="2014"/>
                    </a:moveTo>
                    <a:cubicBezTo>
                      <a:pt x="114" y="1335"/>
                      <a:pt x="46" y="679"/>
                      <a:pt x="1" y="0"/>
                    </a:cubicBezTo>
                    <a:cubicBezTo>
                      <a:pt x="340" y="1019"/>
                      <a:pt x="703" y="2060"/>
                      <a:pt x="1042" y="3078"/>
                    </a:cubicBezTo>
                    <a:cubicBezTo>
                      <a:pt x="725" y="2127"/>
                      <a:pt x="1019" y="1041"/>
                      <a:pt x="612" y="136"/>
                    </a:cubicBezTo>
                    <a:cubicBezTo>
                      <a:pt x="1133" y="1381"/>
                      <a:pt x="1630" y="2648"/>
                      <a:pt x="2083" y="3938"/>
                    </a:cubicBezTo>
                    <a:cubicBezTo>
                      <a:pt x="1744" y="2829"/>
                      <a:pt x="1608" y="1697"/>
                      <a:pt x="1472" y="543"/>
                    </a:cubicBezTo>
                    <a:cubicBezTo>
                      <a:pt x="2083" y="1946"/>
                      <a:pt x="2649" y="3372"/>
                      <a:pt x="3169" y="4843"/>
                    </a:cubicBezTo>
                    <a:cubicBezTo>
                      <a:pt x="2988" y="3780"/>
                      <a:pt x="2853" y="2716"/>
                      <a:pt x="2694" y="1675"/>
                    </a:cubicBezTo>
                    <a:cubicBezTo>
                      <a:pt x="3147" y="2761"/>
                      <a:pt x="3622" y="3848"/>
                      <a:pt x="4075" y="4956"/>
                    </a:cubicBezTo>
                    <a:cubicBezTo>
                      <a:pt x="3826" y="4187"/>
                      <a:pt x="3667" y="3395"/>
                      <a:pt x="3713" y="2603"/>
                    </a:cubicBezTo>
                    <a:cubicBezTo>
                      <a:pt x="4007" y="3395"/>
                      <a:pt x="4346" y="4164"/>
                      <a:pt x="4776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0" name="Google Shape;9930;p29"/>
              <p:cNvSpPr/>
              <p:nvPr/>
            </p:nvSpPr>
            <p:spPr>
              <a:xfrm>
                <a:off x="4769471" y="4698734"/>
                <a:ext cx="34005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4" h="5139" fill="none" extrusionOk="0">
                    <a:moveTo>
                      <a:pt x="1970" y="408"/>
                    </a:moveTo>
                    <a:cubicBezTo>
                      <a:pt x="1653" y="295"/>
                      <a:pt x="1381" y="182"/>
                      <a:pt x="1064" y="69"/>
                    </a:cubicBezTo>
                    <a:cubicBezTo>
                      <a:pt x="951" y="23"/>
                      <a:pt x="815" y="1"/>
                      <a:pt x="702" y="1"/>
                    </a:cubicBezTo>
                    <a:cubicBezTo>
                      <a:pt x="1" y="1"/>
                      <a:pt x="498" y="1064"/>
                      <a:pt x="634" y="1381"/>
                    </a:cubicBezTo>
                    <a:cubicBezTo>
                      <a:pt x="1155" y="2309"/>
                      <a:pt x="1811" y="3101"/>
                      <a:pt x="2648" y="3758"/>
                    </a:cubicBezTo>
                    <a:cubicBezTo>
                      <a:pt x="3350" y="4278"/>
                      <a:pt x="4120" y="4731"/>
                      <a:pt x="4980" y="4957"/>
                    </a:cubicBezTo>
                    <a:cubicBezTo>
                      <a:pt x="5364" y="5070"/>
                      <a:pt x="5794" y="5115"/>
                      <a:pt x="6224" y="5138"/>
                    </a:cubicBezTo>
                    <a:cubicBezTo>
                      <a:pt x="6292" y="5138"/>
                      <a:pt x="6405" y="5138"/>
                      <a:pt x="6496" y="5115"/>
                    </a:cubicBezTo>
                    <a:cubicBezTo>
                      <a:pt x="6632" y="5048"/>
                      <a:pt x="6790" y="4799"/>
                      <a:pt x="6813" y="4663"/>
                    </a:cubicBezTo>
                    <a:cubicBezTo>
                      <a:pt x="6903" y="4233"/>
                      <a:pt x="6564" y="3780"/>
                      <a:pt x="6337" y="3463"/>
                    </a:cubicBezTo>
                    <a:cubicBezTo>
                      <a:pt x="6066" y="3124"/>
                      <a:pt x="5726" y="2807"/>
                      <a:pt x="5387" y="2535"/>
                    </a:cubicBezTo>
                    <a:cubicBezTo>
                      <a:pt x="4889" y="2083"/>
                      <a:pt x="4369" y="1653"/>
                      <a:pt x="3780" y="1313"/>
                    </a:cubicBezTo>
                    <a:cubicBezTo>
                      <a:pt x="3214" y="951"/>
                      <a:pt x="2603" y="680"/>
                      <a:pt x="1970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1" name="Google Shape;9931;p29"/>
              <p:cNvSpPr/>
              <p:nvPr/>
            </p:nvSpPr>
            <p:spPr>
              <a:xfrm>
                <a:off x="4810698" y="4699867"/>
                <a:ext cx="276518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4799" fill="none" extrusionOk="0">
                    <a:moveTo>
                      <a:pt x="906" y="2716"/>
                    </a:moveTo>
                    <a:cubicBezTo>
                      <a:pt x="589" y="1811"/>
                      <a:pt x="318" y="906"/>
                      <a:pt x="1" y="0"/>
                    </a:cubicBezTo>
                    <a:cubicBezTo>
                      <a:pt x="182" y="498"/>
                      <a:pt x="657" y="1109"/>
                      <a:pt x="929" y="1562"/>
                    </a:cubicBezTo>
                    <a:cubicBezTo>
                      <a:pt x="1314" y="2173"/>
                      <a:pt x="1653" y="2807"/>
                      <a:pt x="1925" y="3440"/>
                    </a:cubicBezTo>
                    <a:cubicBezTo>
                      <a:pt x="1653" y="2512"/>
                      <a:pt x="1359" y="1562"/>
                      <a:pt x="1381" y="566"/>
                    </a:cubicBezTo>
                    <a:cubicBezTo>
                      <a:pt x="1902" y="1856"/>
                      <a:pt x="2355" y="3169"/>
                      <a:pt x="2739" y="4527"/>
                    </a:cubicBezTo>
                    <a:cubicBezTo>
                      <a:pt x="2581" y="3372"/>
                      <a:pt x="2400" y="2241"/>
                      <a:pt x="2241" y="1064"/>
                    </a:cubicBezTo>
                    <a:cubicBezTo>
                      <a:pt x="2445" y="1630"/>
                      <a:pt x="2604" y="2196"/>
                      <a:pt x="2807" y="2739"/>
                    </a:cubicBezTo>
                    <a:cubicBezTo>
                      <a:pt x="3011" y="3327"/>
                      <a:pt x="3192" y="3961"/>
                      <a:pt x="3532" y="4504"/>
                    </a:cubicBezTo>
                    <a:lnTo>
                      <a:pt x="2694" y="1109"/>
                    </a:lnTo>
                    <a:cubicBezTo>
                      <a:pt x="3169" y="2354"/>
                      <a:pt x="3758" y="3553"/>
                      <a:pt x="4301" y="4798"/>
                    </a:cubicBezTo>
                    <a:cubicBezTo>
                      <a:pt x="4029" y="3825"/>
                      <a:pt x="3645" y="2807"/>
                      <a:pt x="3464" y="1788"/>
                    </a:cubicBezTo>
                    <a:cubicBezTo>
                      <a:pt x="4143" y="2761"/>
                      <a:pt x="4844" y="3735"/>
                      <a:pt x="5614" y="4662"/>
                    </a:cubicBezTo>
                    <a:cubicBezTo>
                      <a:pt x="5342" y="4074"/>
                      <a:pt x="5184" y="3440"/>
                      <a:pt x="5048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2" name="Google Shape;9932;p29"/>
              <p:cNvSpPr/>
              <p:nvPr/>
            </p:nvSpPr>
            <p:spPr>
              <a:xfrm>
                <a:off x="4795133" y="4726613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45" y="0"/>
                    </a:moveTo>
                    <a:cubicBezTo>
                      <a:pt x="0" y="136"/>
                      <a:pt x="68" y="295"/>
                      <a:pt x="91" y="453"/>
                    </a:cubicBezTo>
                    <a:cubicBezTo>
                      <a:pt x="204" y="906"/>
                      <a:pt x="340" y="1358"/>
                      <a:pt x="521" y="1766"/>
                    </a:cubicBezTo>
                    <a:cubicBezTo>
                      <a:pt x="973" y="2762"/>
                      <a:pt x="1788" y="3576"/>
                      <a:pt x="2784" y="4074"/>
                    </a:cubicBezTo>
                    <a:cubicBezTo>
                      <a:pt x="3802" y="4549"/>
                      <a:pt x="4979" y="4685"/>
                      <a:pt x="6088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3" name="Google Shape;9933;p29"/>
              <p:cNvSpPr/>
              <p:nvPr/>
            </p:nvSpPr>
            <p:spPr>
              <a:xfrm>
                <a:off x="4700366" y="4901566"/>
                <a:ext cx="425908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5393" extrusionOk="0">
                    <a:moveTo>
                      <a:pt x="629" y="1"/>
                    </a:moveTo>
                    <a:cubicBezTo>
                      <a:pt x="532" y="1"/>
                      <a:pt x="436" y="8"/>
                      <a:pt x="340" y="24"/>
                    </a:cubicBezTo>
                    <a:cubicBezTo>
                      <a:pt x="272" y="70"/>
                      <a:pt x="181" y="92"/>
                      <a:pt x="114" y="137"/>
                    </a:cubicBezTo>
                    <a:cubicBezTo>
                      <a:pt x="0" y="296"/>
                      <a:pt x="91" y="522"/>
                      <a:pt x="204" y="658"/>
                    </a:cubicBezTo>
                    <a:cubicBezTo>
                      <a:pt x="838" y="1586"/>
                      <a:pt x="1449" y="2582"/>
                      <a:pt x="2377" y="3238"/>
                    </a:cubicBezTo>
                    <a:cubicBezTo>
                      <a:pt x="2807" y="3532"/>
                      <a:pt x="3282" y="3759"/>
                      <a:pt x="3735" y="3962"/>
                    </a:cubicBezTo>
                    <a:cubicBezTo>
                      <a:pt x="4300" y="4211"/>
                      <a:pt x="4866" y="4438"/>
                      <a:pt x="5432" y="4664"/>
                    </a:cubicBezTo>
                    <a:cubicBezTo>
                      <a:pt x="6202" y="4981"/>
                      <a:pt x="7016" y="5320"/>
                      <a:pt x="7854" y="5388"/>
                    </a:cubicBezTo>
                    <a:cubicBezTo>
                      <a:pt x="7892" y="5391"/>
                      <a:pt x="7928" y="5393"/>
                      <a:pt x="7961" y="5393"/>
                    </a:cubicBezTo>
                    <a:cubicBezTo>
                      <a:pt x="8647" y="5393"/>
                      <a:pt x="8425" y="4756"/>
                      <a:pt x="8080" y="4324"/>
                    </a:cubicBezTo>
                    <a:cubicBezTo>
                      <a:pt x="7582" y="3691"/>
                      <a:pt x="6790" y="3193"/>
                      <a:pt x="6179" y="2695"/>
                    </a:cubicBezTo>
                    <a:cubicBezTo>
                      <a:pt x="5477" y="2129"/>
                      <a:pt x="4753" y="1586"/>
                      <a:pt x="3961" y="1133"/>
                    </a:cubicBezTo>
                    <a:cubicBezTo>
                      <a:pt x="3101" y="635"/>
                      <a:pt x="2150" y="228"/>
                      <a:pt x="1177" y="70"/>
                    </a:cubicBezTo>
                    <a:cubicBezTo>
                      <a:pt x="987" y="26"/>
                      <a:pt x="807" y="1"/>
                      <a:pt x="6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4" name="Google Shape;9934;p29"/>
              <p:cNvSpPr/>
              <p:nvPr/>
            </p:nvSpPr>
            <p:spPr>
              <a:xfrm>
                <a:off x="4971220" y="4267359"/>
                <a:ext cx="140525" cy="1045634"/>
              </a:xfrm>
              <a:custGeom>
                <a:avLst/>
                <a:gdLst/>
                <a:ahLst/>
                <a:cxnLst/>
                <a:rect l="l" t="t" r="r" b="b"/>
                <a:pathLst>
                  <a:path w="2853" h="2122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44" y="1697"/>
                      <a:pt x="929" y="3463"/>
                      <a:pt x="1336" y="5228"/>
                    </a:cubicBezTo>
                    <a:cubicBezTo>
                      <a:pt x="1495" y="6111"/>
                      <a:pt x="1630" y="6993"/>
                      <a:pt x="1789" y="7876"/>
                    </a:cubicBezTo>
                    <a:lnTo>
                      <a:pt x="1970" y="9189"/>
                    </a:lnTo>
                    <a:lnTo>
                      <a:pt x="2128" y="10524"/>
                    </a:lnTo>
                    <a:cubicBezTo>
                      <a:pt x="2174" y="10954"/>
                      <a:pt x="2196" y="11407"/>
                      <a:pt x="2241" y="11859"/>
                    </a:cubicBezTo>
                    <a:cubicBezTo>
                      <a:pt x="2264" y="12289"/>
                      <a:pt x="2287" y="12742"/>
                      <a:pt x="2309" y="13195"/>
                    </a:cubicBezTo>
                    <a:lnTo>
                      <a:pt x="2400" y="14530"/>
                    </a:lnTo>
                    <a:cubicBezTo>
                      <a:pt x="2423" y="14937"/>
                      <a:pt x="2400" y="15390"/>
                      <a:pt x="2423" y="15842"/>
                    </a:cubicBezTo>
                    <a:cubicBezTo>
                      <a:pt x="2490" y="17630"/>
                      <a:pt x="2400" y="19418"/>
                      <a:pt x="2355" y="21229"/>
                    </a:cubicBezTo>
                    <a:cubicBezTo>
                      <a:pt x="2400" y="20799"/>
                      <a:pt x="2468" y="20346"/>
                      <a:pt x="2513" y="19894"/>
                    </a:cubicBezTo>
                    <a:cubicBezTo>
                      <a:pt x="2581" y="19464"/>
                      <a:pt x="2626" y="19011"/>
                      <a:pt x="2649" y="18558"/>
                    </a:cubicBezTo>
                    <a:cubicBezTo>
                      <a:pt x="2717" y="17698"/>
                      <a:pt x="2807" y="16793"/>
                      <a:pt x="2807" y="15888"/>
                    </a:cubicBezTo>
                    <a:cubicBezTo>
                      <a:pt x="2853" y="14077"/>
                      <a:pt x="2739" y="12267"/>
                      <a:pt x="2581" y="10479"/>
                    </a:cubicBezTo>
                    <a:cubicBezTo>
                      <a:pt x="2400" y="8691"/>
                      <a:pt x="2083" y="6903"/>
                      <a:pt x="1676" y="5160"/>
                    </a:cubicBezTo>
                    <a:cubicBezTo>
                      <a:pt x="1246" y="3395"/>
                      <a:pt x="703" y="1652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5" name="Google Shape;9935;p29"/>
              <p:cNvSpPr/>
              <p:nvPr/>
            </p:nvSpPr>
            <p:spPr>
              <a:xfrm>
                <a:off x="5065986" y="4462409"/>
                <a:ext cx="119345" cy="238837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4849" extrusionOk="0">
                    <a:moveTo>
                      <a:pt x="2422" y="1"/>
                    </a:moveTo>
                    <a:lnTo>
                      <a:pt x="2422" y="1"/>
                    </a:lnTo>
                    <a:cubicBezTo>
                      <a:pt x="1517" y="1426"/>
                      <a:pt x="725" y="2943"/>
                      <a:pt x="46" y="4504"/>
                    </a:cubicBezTo>
                    <a:cubicBezTo>
                      <a:pt x="1" y="4640"/>
                      <a:pt x="46" y="4799"/>
                      <a:pt x="204" y="4844"/>
                    </a:cubicBezTo>
                    <a:cubicBezTo>
                      <a:pt x="222" y="4847"/>
                      <a:pt x="239" y="4848"/>
                      <a:pt x="257" y="4848"/>
                    </a:cubicBezTo>
                    <a:cubicBezTo>
                      <a:pt x="373" y="4848"/>
                      <a:pt x="479" y="4784"/>
                      <a:pt x="499" y="4685"/>
                    </a:cubicBezTo>
                    <a:cubicBezTo>
                      <a:pt x="1019" y="3056"/>
                      <a:pt x="1675" y="1517"/>
                      <a:pt x="24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6" name="Google Shape;9936;p29"/>
              <p:cNvSpPr/>
              <p:nvPr/>
            </p:nvSpPr>
            <p:spPr>
              <a:xfrm>
                <a:off x="4894333" y="4525948"/>
                <a:ext cx="194015" cy="171604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3484" extrusionOk="0">
                    <a:moveTo>
                      <a:pt x="0" y="1"/>
                    </a:moveTo>
                    <a:lnTo>
                      <a:pt x="3486" y="3395"/>
                    </a:lnTo>
                    <a:lnTo>
                      <a:pt x="3508" y="3418"/>
                    </a:lnTo>
                    <a:cubicBezTo>
                      <a:pt x="3562" y="3461"/>
                      <a:pt x="3620" y="3483"/>
                      <a:pt x="3677" y="3483"/>
                    </a:cubicBezTo>
                    <a:cubicBezTo>
                      <a:pt x="3740" y="3483"/>
                      <a:pt x="3800" y="3455"/>
                      <a:pt x="3848" y="3395"/>
                    </a:cubicBezTo>
                    <a:cubicBezTo>
                      <a:pt x="3938" y="3260"/>
                      <a:pt x="3938" y="3124"/>
                      <a:pt x="3825" y="305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7" name="Google Shape;9937;p29"/>
              <p:cNvSpPr/>
              <p:nvPr/>
            </p:nvSpPr>
            <p:spPr>
              <a:xfrm>
                <a:off x="4830794" y="4490287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23" y="0"/>
                    </a:moveTo>
                    <a:cubicBezTo>
                      <a:pt x="0" y="793"/>
                      <a:pt x="272" y="1585"/>
                      <a:pt x="725" y="2241"/>
                    </a:cubicBezTo>
                    <a:cubicBezTo>
                      <a:pt x="1652" y="3599"/>
                      <a:pt x="3010" y="4278"/>
                      <a:pt x="4662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8" name="Google Shape;9938;p29"/>
              <p:cNvSpPr/>
              <p:nvPr/>
            </p:nvSpPr>
            <p:spPr>
              <a:xfrm>
                <a:off x="5087166" y="4708782"/>
                <a:ext cx="197365" cy="231893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4708" extrusionOk="0">
                    <a:moveTo>
                      <a:pt x="4007" y="0"/>
                    </a:moveTo>
                    <a:lnTo>
                      <a:pt x="4007" y="0"/>
                    </a:lnTo>
                    <a:cubicBezTo>
                      <a:pt x="3441" y="815"/>
                      <a:pt x="2852" y="1562"/>
                      <a:pt x="2196" y="2309"/>
                    </a:cubicBezTo>
                    <a:cubicBezTo>
                      <a:pt x="1856" y="2671"/>
                      <a:pt x="1517" y="3010"/>
                      <a:pt x="1178" y="3350"/>
                    </a:cubicBezTo>
                    <a:cubicBezTo>
                      <a:pt x="838" y="3689"/>
                      <a:pt x="476" y="4029"/>
                      <a:pt x="114" y="4323"/>
                    </a:cubicBezTo>
                    <a:cubicBezTo>
                      <a:pt x="1" y="4436"/>
                      <a:pt x="1" y="4572"/>
                      <a:pt x="114" y="4640"/>
                    </a:cubicBezTo>
                    <a:cubicBezTo>
                      <a:pt x="148" y="4685"/>
                      <a:pt x="210" y="4708"/>
                      <a:pt x="275" y="4708"/>
                    </a:cubicBezTo>
                    <a:cubicBezTo>
                      <a:pt x="340" y="4708"/>
                      <a:pt x="408" y="4685"/>
                      <a:pt x="453" y="4640"/>
                    </a:cubicBezTo>
                    <a:cubicBezTo>
                      <a:pt x="815" y="4323"/>
                      <a:pt x="1155" y="3938"/>
                      <a:pt x="1472" y="3576"/>
                    </a:cubicBezTo>
                    <a:cubicBezTo>
                      <a:pt x="1811" y="3214"/>
                      <a:pt x="2105" y="2829"/>
                      <a:pt x="2400" y="2445"/>
                    </a:cubicBezTo>
                    <a:cubicBezTo>
                      <a:pt x="2988" y="1675"/>
                      <a:pt x="3531" y="860"/>
                      <a:pt x="40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9" name="Google Shape;9939;p29"/>
              <p:cNvSpPr/>
              <p:nvPr/>
            </p:nvSpPr>
            <p:spPr>
              <a:xfrm>
                <a:off x="4908814" y="4812464"/>
                <a:ext cx="199581" cy="130033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640" extrusionOk="0">
                    <a:moveTo>
                      <a:pt x="1" y="0"/>
                    </a:moveTo>
                    <a:cubicBezTo>
                      <a:pt x="498" y="566"/>
                      <a:pt x="1064" y="1086"/>
                      <a:pt x="1698" y="1539"/>
                    </a:cubicBezTo>
                    <a:cubicBezTo>
                      <a:pt x="2309" y="1992"/>
                      <a:pt x="2988" y="2376"/>
                      <a:pt x="3735" y="2625"/>
                    </a:cubicBezTo>
                    <a:lnTo>
                      <a:pt x="3757" y="2625"/>
                    </a:lnTo>
                    <a:cubicBezTo>
                      <a:pt x="3781" y="2635"/>
                      <a:pt x="3806" y="2639"/>
                      <a:pt x="3830" y="2639"/>
                    </a:cubicBezTo>
                    <a:cubicBezTo>
                      <a:pt x="3922" y="2639"/>
                      <a:pt x="4011" y="2574"/>
                      <a:pt x="4029" y="2467"/>
                    </a:cubicBezTo>
                    <a:cubicBezTo>
                      <a:pt x="4052" y="2354"/>
                      <a:pt x="4006" y="2218"/>
                      <a:pt x="3871" y="2173"/>
                    </a:cubicBezTo>
                    <a:cubicBezTo>
                      <a:pt x="3169" y="2014"/>
                      <a:pt x="2490" y="1698"/>
                      <a:pt x="1834" y="1335"/>
                    </a:cubicBezTo>
                    <a:cubicBezTo>
                      <a:pt x="1177" y="928"/>
                      <a:pt x="566" y="52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0" name="Google Shape;9940;p29"/>
            <p:cNvGrpSpPr/>
            <p:nvPr/>
          </p:nvGrpSpPr>
          <p:grpSpPr>
            <a:xfrm>
              <a:off x="1838400" y="4374903"/>
              <a:ext cx="766999" cy="1154931"/>
              <a:chOff x="1838400" y="4151553"/>
              <a:chExt cx="766999" cy="1154931"/>
            </a:xfrm>
          </p:grpSpPr>
          <p:sp>
            <p:nvSpPr>
              <p:cNvPr id="9941" name="Google Shape;9941;p29"/>
              <p:cNvSpPr/>
              <p:nvPr/>
            </p:nvSpPr>
            <p:spPr>
              <a:xfrm>
                <a:off x="1921986" y="4546185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137" y="2377"/>
                    </a:moveTo>
                    <a:cubicBezTo>
                      <a:pt x="227" y="2874"/>
                      <a:pt x="431" y="3327"/>
                      <a:pt x="612" y="3734"/>
                    </a:cubicBezTo>
                    <a:cubicBezTo>
                      <a:pt x="1042" y="4572"/>
                      <a:pt x="1698" y="5273"/>
                      <a:pt x="2377" y="5885"/>
                    </a:cubicBezTo>
                    <a:cubicBezTo>
                      <a:pt x="3373" y="6790"/>
                      <a:pt x="4437" y="7740"/>
                      <a:pt x="5795" y="8012"/>
                    </a:cubicBezTo>
                    <a:cubicBezTo>
                      <a:pt x="5930" y="8035"/>
                      <a:pt x="5998" y="7650"/>
                      <a:pt x="6044" y="7514"/>
                    </a:cubicBezTo>
                    <a:cubicBezTo>
                      <a:pt x="6089" y="7424"/>
                      <a:pt x="6044" y="7333"/>
                      <a:pt x="5998" y="7242"/>
                    </a:cubicBezTo>
                    <a:cubicBezTo>
                      <a:pt x="5455" y="6111"/>
                      <a:pt x="5116" y="5477"/>
                      <a:pt x="4527" y="4368"/>
                    </a:cubicBezTo>
                    <a:cubicBezTo>
                      <a:pt x="3893" y="3214"/>
                      <a:pt x="3011" y="2263"/>
                      <a:pt x="2241" y="1222"/>
                    </a:cubicBezTo>
                    <a:cubicBezTo>
                      <a:pt x="2038" y="973"/>
                      <a:pt x="1743" y="747"/>
                      <a:pt x="1472" y="566"/>
                    </a:cubicBezTo>
                    <a:cubicBezTo>
                      <a:pt x="1178" y="430"/>
                      <a:pt x="861" y="227"/>
                      <a:pt x="567" y="159"/>
                    </a:cubicBezTo>
                    <a:cubicBezTo>
                      <a:pt x="1" y="0"/>
                      <a:pt x="23" y="1200"/>
                      <a:pt x="23" y="1471"/>
                    </a:cubicBezTo>
                    <a:cubicBezTo>
                      <a:pt x="46" y="1788"/>
                      <a:pt x="91" y="2105"/>
                      <a:pt x="137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2" name="Google Shape;9942;p29"/>
              <p:cNvSpPr/>
              <p:nvPr/>
            </p:nvSpPr>
            <p:spPr>
              <a:xfrm>
                <a:off x="1929817" y="4570714"/>
                <a:ext cx="267553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7356" fill="none" extrusionOk="0">
                    <a:moveTo>
                      <a:pt x="0" y="1833"/>
                    </a:moveTo>
                    <a:cubicBezTo>
                      <a:pt x="181" y="1200"/>
                      <a:pt x="430" y="566"/>
                      <a:pt x="792" y="0"/>
                    </a:cubicBezTo>
                    <a:cubicBezTo>
                      <a:pt x="543" y="905"/>
                      <a:pt x="430" y="1856"/>
                      <a:pt x="453" y="2784"/>
                    </a:cubicBezTo>
                    <a:cubicBezTo>
                      <a:pt x="679" y="1879"/>
                      <a:pt x="973" y="973"/>
                      <a:pt x="1313" y="113"/>
                    </a:cubicBezTo>
                    <a:cubicBezTo>
                      <a:pt x="1313" y="521"/>
                      <a:pt x="1177" y="951"/>
                      <a:pt x="1087" y="1381"/>
                    </a:cubicBezTo>
                    <a:cubicBezTo>
                      <a:pt x="905" y="2150"/>
                      <a:pt x="838" y="2965"/>
                      <a:pt x="838" y="3757"/>
                    </a:cubicBezTo>
                    <a:cubicBezTo>
                      <a:pt x="905" y="3734"/>
                      <a:pt x="951" y="3621"/>
                      <a:pt x="973" y="3531"/>
                    </a:cubicBezTo>
                    <a:cubicBezTo>
                      <a:pt x="1245" y="2558"/>
                      <a:pt x="1517" y="1607"/>
                      <a:pt x="1698" y="634"/>
                    </a:cubicBezTo>
                    <a:cubicBezTo>
                      <a:pt x="1652" y="951"/>
                      <a:pt x="1698" y="1313"/>
                      <a:pt x="1652" y="1652"/>
                    </a:cubicBezTo>
                    <a:cubicBezTo>
                      <a:pt x="1630" y="1946"/>
                      <a:pt x="1584" y="2173"/>
                      <a:pt x="1584" y="2490"/>
                    </a:cubicBezTo>
                    <a:cubicBezTo>
                      <a:pt x="1630" y="3214"/>
                      <a:pt x="1517" y="3983"/>
                      <a:pt x="1426" y="4708"/>
                    </a:cubicBezTo>
                    <a:cubicBezTo>
                      <a:pt x="1811" y="3621"/>
                      <a:pt x="2128" y="2512"/>
                      <a:pt x="2331" y="1381"/>
                    </a:cubicBezTo>
                    <a:cubicBezTo>
                      <a:pt x="2422" y="2037"/>
                      <a:pt x="2354" y="2671"/>
                      <a:pt x="2309" y="3327"/>
                    </a:cubicBezTo>
                    <a:cubicBezTo>
                      <a:pt x="2241" y="4074"/>
                      <a:pt x="2196" y="4821"/>
                      <a:pt x="2128" y="5568"/>
                    </a:cubicBezTo>
                    <a:cubicBezTo>
                      <a:pt x="2128" y="5273"/>
                      <a:pt x="2354" y="4934"/>
                      <a:pt x="2444" y="4685"/>
                    </a:cubicBezTo>
                    <a:cubicBezTo>
                      <a:pt x="2490" y="4436"/>
                      <a:pt x="2535" y="4187"/>
                      <a:pt x="2580" y="3915"/>
                    </a:cubicBezTo>
                    <a:cubicBezTo>
                      <a:pt x="2716" y="3350"/>
                      <a:pt x="2920" y="2761"/>
                      <a:pt x="3259" y="2286"/>
                    </a:cubicBezTo>
                    <a:cubicBezTo>
                      <a:pt x="3033" y="3485"/>
                      <a:pt x="2784" y="4685"/>
                      <a:pt x="2558" y="5907"/>
                    </a:cubicBezTo>
                    <a:cubicBezTo>
                      <a:pt x="2874" y="4934"/>
                      <a:pt x="3169" y="3938"/>
                      <a:pt x="3486" y="2988"/>
                    </a:cubicBezTo>
                    <a:cubicBezTo>
                      <a:pt x="3440" y="4119"/>
                      <a:pt x="3372" y="5273"/>
                      <a:pt x="3350" y="6405"/>
                    </a:cubicBezTo>
                    <a:cubicBezTo>
                      <a:pt x="3553" y="5477"/>
                      <a:pt x="3734" y="4549"/>
                      <a:pt x="3961" y="3621"/>
                    </a:cubicBezTo>
                    <a:cubicBezTo>
                      <a:pt x="3916" y="4708"/>
                      <a:pt x="3893" y="5794"/>
                      <a:pt x="3825" y="6903"/>
                    </a:cubicBezTo>
                    <a:cubicBezTo>
                      <a:pt x="4006" y="6518"/>
                      <a:pt x="4142" y="6133"/>
                      <a:pt x="4255" y="5726"/>
                    </a:cubicBezTo>
                    <a:cubicBezTo>
                      <a:pt x="4368" y="5387"/>
                      <a:pt x="4391" y="4866"/>
                      <a:pt x="4594" y="4594"/>
                    </a:cubicBezTo>
                    <a:cubicBezTo>
                      <a:pt x="4753" y="5500"/>
                      <a:pt x="4798" y="6450"/>
                      <a:pt x="4979" y="7356"/>
                    </a:cubicBezTo>
                    <a:cubicBezTo>
                      <a:pt x="5206" y="7039"/>
                      <a:pt x="5364" y="6699"/>
                      <a:pt x="5432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3" name="Google Shape;9943;p29"/>
              <p:cNvSpPr/>
              <p:nvPr/>
            </p:nvSpPr>
            <p:spPr>
              <a:xfrm>
                <a:off x="2243030" y="4151553"/>
                <a:ext cx="142741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8760" fill="none" extrusionOk="0">
                    <a:moveTo>
                      <a:pt x="2852" y="2920"/>
                    </a:moveTo>
                    <a:cubicBezTo>
                      <a:pt x="2898" y="2083"/>
                      <a:pt x="2852" y="1200"/>
                      <a:pt x="2739" y="363"/>
                    </a:cubicBezTo>
                    <a:cubicBezTo>
                      <a:pt x="2694" y="249"/>
                      <a:pt x="2671" y="68"/>
                      <a:pt x="2558" y="46"/>
                    </a:cubicBezTo>
                    <a:cubicBezTo>
                      <a:pt x="2445" y="0"/>
                      <a:pt x="2332" y="91"/>
                      <a:pt x="2241" y="182"/>
                    </a:cubicBezTo>
                    <a:cubicBezTo>
                      <a:pt x="1540" y="1245"/>
                      <a:pt x="974" y="2332"/>
                      <a:pt x="612" y="3576"/>
                    </a:cubicBezTo>
                    <a:cubicBezTo>
                      <a:pt x="295" y="4595"/>
                      <a:pt x="182" y="5613"/>
                      <a:pt x="159" y="6654"/>
                    </a:cubicBezTo>
                    <a:cubicBezTo>
                      <a:pt x="159" y="7152"/>
                      <a:pt x="91" y="7650"/>
                      <a:pt x="46" y="8125"/>
                    </a:cubicBezTo>
                    <a:cubicBezTo>
                      <a:pt x="1" y="8442"/>
                      <a:pt x="46" y="8759"/>
                      <a:pt x="408" y="8352"/>
                    </a:cubicBezTo>
                    <a:cubicBezTo>
                      <a:pt x="702" y="8080"/>
                      <a:pt x="951" y="7786"/>
                      <a:pt x="1178" y="7469"/>
                    </a:cubicBezTo>
                    <a:cubicBezTo>
                      <a:pt x="1947" y="6518"/>
                      <a:pt x="2513" y="5477"/>
                      <a:pt x="2694" y="4187"/>
                    </a:cubicBezTo>
                    <a:cubicBezTo>
                      <a:pt x="2898" y="2897"/>
                      <a:pt x="2671" y="1698"/>
                      <a:pt x="2196" y="453"/>
                    </a:cubicBezTo>
                    <a:lnTo>
                      <a:pt x="2355" y="5545"/>
                    </a:lnTo>
                    <a:cubicBezTo>
                      <a:pt x="1970" y="4346"/>
                      <a:pt x="1630" y="3124"/>
                      <a:pt x="1313" y="1879"/>
                    </a:cubicBezTo>
                    <a:lnTo>
                      <a:pt x="1065" y="7469"/>
                    </a:lnTo>
                    <a:cubicBezTo>
                      <a:pt x="657" y="6609"/>
                      <a:pt x="408" y="5658"/>
                      <a:pt x="272" y="4708"/>
                    </a:cubicBezTo>
                    <a:cubicBezTo>
                      <a:pt x="408" y="5817"/>
                      <a:pt x="408" y="6949"/>
                      <a:pt x="318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4" name="Google Shape;9944;p29"/>
              <p:cNvSpPr/>
              <p:nvPr/>
            </p:nvSpPr>
            <p:spPr>
              <a:xfrm>
                <a:off x="2235247" y="4177215"/>
                <a:ext cx="114863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333" fill="none" extrusionOk="0">
                    <a:moveTo>
                      <a:pt x="2331" y="0"/>
                    </a:moveTo>
                    <a:lnTo>
                      <a:pt x="1992" y="430"/>
                    </a:lnTo>
                    <a:cubicBezTo>
                      <a:pt x="1585" y="905"/>
                      <a:pt x="1200" y="1426"/>
                      <a:pt x="883" y="1992"/>
                    </a:cubicBezTo>
                    <a:cubicBezTo>
                      <a:pt x="0" y="3598"/>
                      <a:pt x="68" y="5545"/>
                      <a:pt x="430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5" name="Google Shape;9945;p29"/>
              <p:cNvSpPr/>
              <p:nvPr/>
            </p:nvSpPr>
            <p:spPr>
              <a:xfrm>
                <a:off x="2041281" y="4345520"/>
                <a:ext cx="208496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8013" fill="none" extrusionOk="0">
                    <a:moveTo>
                      <a:pt x="4052" y="5658"/>
                    </a:moveTo>
                    <a:cubicBezTo>
                      <a:pt x="4029" y="6315"/>
                      <a:pt x="3803" y="6971"/>
                      <a:pt x="3395" y="7469"/>
                    </a:cubicBezTo>
                    <a:lnTo>
                      <a:pt x="3395" y="3395"/>
                    </a:lnTo>
                    <a:cubicBezTo>
                      <a:pt x="3395" y="3169"/>
                      <a:pt x="3350" y="2897"/>
                      <a:pt x="3124" y="2875"/>
                    </a:cubicBezTo>
                    <a:cubicBezTo>
                      <a:pt x="2807" y="3961"/>
                      <a:pt x="2535" y="5093"/>
                      <a:pt x="2218" y="6202"/>
                    </a:cubicBezTo>
                    <a:cubicBezTo>
                      <a:pt x="1879" y="4572"/>
                      <a:pt x="2671" y="2829"/>
                      <a:pt x="2331" y="1177"/>
                    </a:cubicBezTo>
                    <a:cubicBezTo>
                      <a:pt x="1901" y="2264"/>
                      <a:pt x="1562" y="3373"/>
                      <a:pt x="1290" y="4504"/>
                    </a:cubicBezTo>
                    <a:cubicBezTo>
                      <a:pt x="1336" y="3101"/>
                      <a:pt x="1358" y="1653"/>
                      <a:pt x="1290" y="227"/>
                    </a:cubicBezTo>
                    <a:cubicBezTo>
                      <a:pt x="906" y="770"/>
                      <a:pt x="544" y="1472"/>
                      <a:pt x="453" y="2128"/>
                    </a:cubicBezTo>
                    <a:cubicBezTo>
                      <a:pt x="385" y="2580"/>
                      <a:pt x="634" y="3124"/>
                      <a:pt x="793" y="3576"/>
                    </a:cubicBezTo>
                    <a:cubicBezTo>
                      <a:pt x="1132" y="4414"/>
                      <a:pt x="1471" y="5274"/>
                      <a:pt x="1992" y="6043"/>
                    </a:cubicBezTo>
                    <a:cubicBezTo>
                      <a:pt x="2196" y="6315"/>
                      <a:pt x="3622" y="8012"/>
                      <a:pt x="3893" y="7130"/>
                    </a:cubicBezTo>
                    <a:cubicBezTo>
                      <a:pt x="4187" y="6088"/>
                      <a:pt x="4233" y="5047"/>
                      <a:pt x="3916" y="4029"/>
                    </a:cubicBezTo>
                    <a:cubicBezTo>
                      <a:pt x="3735" y="3441"/>
                      <a:pt x="3486" y="2875"/>
                      <a:pt x="3146" y="2332"/>
                    </a:cubicBezTo>
                    <a:cubicBezTo>
                      <a:pt x="2716" y="1653"/>
                      <a:pt x="1585" y="0"/>
                      <a:pt x="611" y="181"/>
                    </a:cubicBezTo>
                    <a:cubicBezTo>
                      <a:pt x="0" y="295"/>
                      <a:pt x="114" y="1313"/>
                      <a:pt x="340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6" name="Google Shape;9946;p29"/>
              <p:cNvSpPr/>
              <p:nvPr/>
            </p:nvSpPr>
            <p:spPr>
              <a:xfrm>
                <a:off x="2026800" y="4381180"/>
                <a:ext cx="224110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50" h="6836" fill="none" extrusionOk="0">
                    <a:moveTo>
                      <a:pt x="1154" y="3531"/>
                    </a:moveTo>
                    <a:cubicBezTo>
                      <a:pt x="1607" y="4708"/>
                      <a:pt x="2060" y="5930"/>
                      <a:pt x="3237" y="6587"/>
                    </a:cubicBezTo>
                    <a:cubicBezTo>
                      <a:pt x="3486" y="6722"/>
                      <a:pt x="3848" y="6836"/>
                      <a:pt x="4097" y="6632"/>
                    </a:cubicBezTo>
                    <a:cubicBezTo>
                      <a:pt x="4232" y="6519"/>
                      <a:pt x="4300" y="6292"/>
                      <a:pt x="4323" y="6134"/>
                    </a:cubicBezTo>
                    <a:cubicBezTo>
                      <a:pt x="4549" y="4753"/>
                      <a:pt x="4232" y="3463"/>
                      <a:pt x="3531" y="2309"/>
                    </a:cubicBezTo>
                    <a:cubicBezTo>
                      <a:pt x="3101" y="1630"/>
                      <a:pt x="1969" y="1"/>
                      <a:pt x="973" y="159"/>
                    </a:cubicBezTo>
                    <a:cubicBezTo>
                      <a:pt x="0" y="295"/>
                      <a:pt x="951" y="3056"/>
                      <a:pt x="1154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7" name="Google Shape;9947;p29"/>
              <p:cNvSpPr/>
              <p:nvPr/>
            </p:nvSpPr>
            <p:spPr>
              <a:xfrm>
                <a:off x="1927551" y="4562882"/>
                <a:ext cx="299914" cy="400246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126" fill="none" extrusionOk="0">
                    <a:moveTo>
                      <a:pt x="1178" y="657"/>
                    </a:moveTo>
                    <a:cubicBezTo>
                      <a:pt x="1178" y="657"/>
                      <a:pt x="1155" y="1087"/>
                      <a:pt x="1133" y="1064"/>
                    </a:cubicBezTo>
                    <a:cubicBezTo>
                      <a:pt x="906" y="883"/>
                      <a:pt x="454" y="1"/>
                      <a:pt x="205" y="272"/>
                    </a:cubicBezTo>
                    <a:cubicBezTo>
                      <a:pt x="1" y="499"/>
                      <a:pt x="24" y="1132"/>
                      <a:pt x="24" y="1427"/>
                    </a:cubicBezTo>
                    <a:cubicBezTo>
                      <a:pt x="24" y="2219"/>
                      <a:pt x="250" y="3441"/>
                      <a:pt x="657" y="4120"/>
                    </a:cubicBezTo>
                    <a:cubicBezTo>
                      <a:pt x="1449" y="5500"/>
                      <a:pt x="2830" y="6519"/>
                      <a:pt x="4210" y="7220"/>
                    </a:cubicBezTo>
                    <a:cubicBezTo>
                      <a:pt x="4505" y="7356"/>
                      <a:pt x="6089" y="8126"/>
                      <a:pt x="5704" y="7288"/>
                    </a:cubicBezTo>
                    <a:cubicBezTo>
                      <a:pt x="5252" y="6224"/>
                      <a:pt x="4844" y="5138"/>
                      <a:pt x="4210" y="4188"/>
                    </a:cubicBezTo>
                    <a:cubicBezTo>
                      <a:pt x="3396" y="2988"/>
                      <a:pt x="2377" y="1472"/>
                      <a:pt x="1178" y="6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8" name="Google Shape;9948;p29"/>
              <p:cNvSpPr/>
              <p:nvPr/>
            </p:nvSpPr>
            <p:spPr>
              <a:xfrm>
                <a:off x="1838400" y="4851615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340" y="0"/>
                    </a:moveTo>
                    <a:cubicBezTo>
                      <a:pt x="204" y="23"/>
                      <a:pt x="91" y="114"/>
                      <a:pt x="23" y="227"/>
                    </a:cubicBezTo>
                    <a:cubicBezTo>
                      <a:pt x="0" y="317"/>
                      <a:pt x="0" y="430"/>
                      <a:pt x="23" y="544"/>
                    </a:cubicBezTo>
                    <a:cubicBezTo>
                      <a:pt x="272" y="1585"/>
                      <a:pt x="770" y="2490"/>
                      <a:pt x="1494" y="3192"/>
                    </a:cubicBezTo>
                    <a:cubicBezTo>
                      <a:pt x="1698" y="3395"/>
                      <a:pt x="1901" y="3576"/>
                      <a:pt x="2128" y="3735"/>
                    </a:cubicBezTo>
                    <a:cubicBezTo>
                      <a:pt x="2965" y="4368"/>
                      <a:pt x="3984" y="4957"/>
                      <a:pt x="4979" y="5296"/>
                    </a:cubicBezTo>
                    <a:cubicBezTo>
                      <a:pt x="5772" y="5545"/>
                      <a:pt x="6473" y="5907"/>
                      <a:pt x="7288" y="6088"/>
                    </a:cubicBezTo>
                    <a:lnTo>
                      <a:pt x="7378" y="6088"/>
                    </a:lnTo>
                    <a:cubicBezTo>
                      <a:pt x="7446" y="6043"/>
                      <a:pt x="7401" y="5998"/>
                      <a:pt x="7401" y="5953"/>
                    </a:cubicBezTo>
                    <a:cubicBezTo>
                      <a:pt x="6948" y="4640"/>
                      <a:pt x="5794" y="3124"/>
                      <a:pt x="4753" y="2196"/>
                    </a:cubicBezTo>
                    <a:cubicBezTo>
                      <a:pt x="3667" y="1290"/>
                      <a:pt x="2083" y="453"/>
                      <a:pt x="725" y="46"/>
                    </a:cubicBezTo>
                    <a:cubicBezTo>
                      <a:pt x="589" y="23"/>
                      <a:pt x="476" y="0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49" name="Google Shape;9949;p29"/>
              <p:cNvSpPr/>
              <p:nvPr/>
            </p:nvSpPr>
            <p:spPr>
              <a:xfrm>
                <a:off x="2182840" y="4433588"/>
                <a:ext cx="307745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8" h="5659" fill="none" extrusionOk="0">
                    <a:moveTo>
                      <a:pt x="5138" y="249"/>
                    </a:moveTo>
                    <a:cubicBezTo>
                      <a:pt x="5455" y="114"/>
                      <a:pt x="5885" y="0"/>
                      <a:pt x="6111" y="249"/>
                    </a:cubicBezTo>
                    <a:cubicBezTo>
                      <a:pt x="6247" y="430"/>
                      <a:pt x="6202" y="657"/>
                      <a:pt x="6179" y="860"/>
                    </a:cubicBezTo>
                    <a:cubicBezTo>
                      <a:pt x="6021" y="2015"/>
                      <a:pt x="5297" y="3056"/>
                      <a:pt x="4391" y="3848"/>
                    </a:cubicBezTo>
                    <a:cubicBezTo>
                      <a:pt x="3893" y="4278"/>
                      <a:pt x="3328" y="4640"/>
                      <a:pt x="2762" y="4934"/>
                    </a:cubicBezTo>
                    <a:cubicBezTo>
                      <a:pt x="2332" y="5115"/>
                      <a:pt x="1540" y="5658"/>
                      <a:pt x="1064" y="5545"/>
                    </a:cubicBezTo>
                    <a:cubicBezTo>
                      <a:pt x="1" y="5274"/>
                      <a:pt x="1585" y="3531"/>
                      <a:pt x="1879" y="3191"/>
                    </a:cubicBezTo>
                    <a:cubicBezTo>
                      <a:pt x="2852" y="2105"/>
                      <a:pt x="3803" y="928"/>
                      <a:pt x="5138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0" name="Google Shape;9950;p29"/>
              <p:cNvSpPr/>
              <p:nvPr/>
            </p:nvSpPr>
            <p:spPr>
              <a:xfrm>
                <a:off x="2239680" y="4443636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4618" y="2014"/>
                    </a:moveTo>
                    <a:cubicBezTo>
                      <a:pt x="4663" y="1335"/>
                      <a:pt x="4731" y="679"/>
                      <a:pt x="4776" y="0"/>
                    </a:cubicBezTo>
                    <a:cubicBezTo>
                      <a:pt x="4437" y="1019"/>
                      <a:pt x="4075" y="2060"/>
                      <a:pt x="3735" y="3078"/>
                    </a:cubicBezTo>
                    <a:cubicBezTo>
                      <a:pt x="4052" y="2127"/>
                      <a:pt x="3758" y="1041"/>
                      <a:pt x="4165" y="136"/>
                    </a:cubicBezTo>
                    <a:cubicBezTo>
                      <a:pt x="3645" y="1381"/>
                      <a:pt x="3124" y="2648"/>
                      <a:pt x="2671" y="3938"/>
                    </a:cubicBezTo>
                    <a:cubicBezTo>
                      <a:pt x="3034" y="2829"/>
                      <a:pt x="3169" y="1697"/>
                      <a:pt x="3305" y="543"/>
                    </a:cubicBezTo>
                    <a:cubicBezTo>
                      <a:pt x="2671" y="1946"/>
                      <a:pt x="2106" y="3372"/>
                      <a:pt x="1608" y="4843"/>
                    </a:cubicBezTo>
                    <a:cubicBezTo>
                      <a:pt x="1789" y="3780"/>
                      <a:pt x="1925" y="2716"/>
                      <a:pt x="2083" y="1675"/>
                    </a:cubicBezTo>
                    <a:cubicBezTo>
                      <a:pt x="1630" y="2761"/>
                      <a:pt x="1155" y="3848"/>
                      <a:pt x="702" y="4956"/>
                    </a:cubicBezTo>
                    <a:cubicBezTo>
                      <a:pt x="951" y="4187"/>
                      <a:pt x="1110" y="3395"/>
                      <a:pt x="1065" y="2603"/>
                    </a:cubicBezTo>
                    <a:cubicBezTo>
                      <a:pt x="770" y="3395"/>
                      <a:pt x="431" y="4164"/>
                      <a:pt x="1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1" name="Google Shape;9951;p29"/>
              <p:cNvSpPr/>
              <p:nvPr/>
            </p:nvSpPr>
            <p:spPr>
              <a:xfrm>
                <a:off x="2197321" y="4693309"/>
                <a:ext cx="34005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4" h="5139" fill="none" extrusionOk="0">
                    <a:moveTo>
                      <a:pt x="4935" y="408"/>
                    </a:moveTo>
                    <a:cubicBezTo>
                      <a:pt x="5252" y="295"/>
                      <a:pt x="5523" y="182"/>
                      <a:pt x="5840" y="69"/>
                    </a:cubicBezTo>
                    <a:cubicBezTo>
                      <a:pt x="5953" y="23"/>
                      <a:pt x="6089" y="1"/>
                      <a:pt x="6202" y="1"/>
                    </a:cubicBezTo>
                    <a:cubicBezTo>
                      <a:pt x="6904" y="1"/>
                      <a:pt x="6406" y="1064"/>
                      <a:pt x="6270" y="1381"/>
                    </a:cubicBezTo>
                    <a:cubicBezTo>
                      <a:pt x="5749" y="2309"/>
                      <a:pt x="5093" y="3101"/>
                      <a:pt x="4256" y="3758"/>
                    </a:cubicBezTo>
                    <a:cubicBezTo>
                      <a:pt x="3554" y="4278"/>
                      <a:pt x="2785" y="4731"/>
                      <a:pt x="1925" y="4957"/>
                    </a:cubicBezTo>
                    <a:cubicBezTo>
                      <a:pt x="1540" y="5070"/>
                      <a:pt x="1110" y="5115"/>
                      <a:pt x="680" y="5138"/>
                    </a:cubicBezTo>
                    <a:cubicBezTo>
                      <a:pt x="612" y="5138"/>
                      <a:pt x="499" y="5138"/>
                      <a:pt x="408" y="5115"/>
                    </a:cubicBezTo>
                    <a:cubicBezTo>
                      <a:pt x="272" y="5048"/>
                      <a:pt x="114" y="4799"/>
                      <a:pt x="91" y="4663"/>
                    </a:cubicBezTo>
                    <a:cubicBezTo>
                      <a:pt x="1" y="4233"/>
                      <a:pt x="340" y="3780"/>
                      <a:pt x="567" y="3463"/>
                    </a:cubicBezTo>
                    <a:cubicBezTo>
                      <a:pt x="838" y="3124"/>
                      <a:pt x="1178" y="2807"/>
                      <a:pt x="1517" y="2535"/>
                    </a:cubicBezTo>
                    <a:cubicBezTo>
                      <a:pt x="2015" y="2083"/>
                      <a:pt x="2536" y="1653"/>
                      <a:pt x="3124" y="1313"/>
                    </a:cubicBezTo>
                    <a:cubicBezTo>
                      <a:pt x="3713" y="951"/>
                      <a:pt x="4301" y="680"/>
                      <a:pt x="4935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2" name="Google Shape;9952;p29"/>
              <p:cNvSpPr/>
              <p:nvPr/>
            </p:nvSpPr>
            <p:spPr>
              <a:xfrm>
                <a:off x="2221850" y="4694442"/>
                <a:ext cx="27538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4799" fill="none" extrusionOk="0">
                    <a:moveTo>
                      <a:pt x="4686" y="2716"/>
                    </a:moveTo>
                    <a:cubicBezTo>
                      <a:pt x="5002" y="1811"/>
                      <a:pt x="5274" y="906"/>
                      <a:pt x="5591" y="0"/>
                    </a:cubicBezTo>
                    <a:cubicBezTo>
                      <a:pt x="5432" y="498"/>
                      <a:pt x="4935" y="1109"/>
                      <a:pt x="4663" y="1562"/>
                    </a:cubicBezTo>
                    <a:cubicBezTo>
                      <a:pt x="4301" y="2173"/>
                      <a:pt x="3961" y="2807"/>
                      <a:pt x="3667" y="3440"/>
                    </a:cubicBezTo>
                    <a:cubicBezTo>
                      <a:pt x="3961" y="2512"/>
                      <a:pt x="4233" y="1562"/>
                      <a:pt x="4210" y="566"/>
                    </a:cubicBezTo>
                    <a:cubicBezTo>
                      <a:pt x="3690" y="1856"/>
                      <a:pt x="3237" y="3169"/>
                      <a:pt x="2852" y="4527"/>
                    </a:cubicBezTo>
                    <a:cubicBezTo>
                      <a:pt x="3011" y="3372"/>
                      <a:pt x="3192" y="2241"/>
                      <a:pt x="3350" y="1064"/>
                    </a:cubicBezTo>
                    <a:cubicBezTo>
                      <a:pt x="3169" y="1630"/>
                      <a:pt x="2988" y="2196"/>
                      <a:pt x="2785" y="2739"/>
                    </a:cubicBezTo>
                    <a:cubicBezTo>
                      <a:pt x="2603" y="3327"/>
                      <a:pt x="2400" y="3961"/>
                      <a:pt x="2060" y="4504"/>
                    </a:cubicBezTo>
                    <a:lnTo>
                      <a:pt x="2898" y="1109"/>
                    </a:lnTo>
                    <a:cubicBezTo>
                      <a:pt x="2422" y="2354"/>
                      <a:pt x="1834" y="3553"/>
                      <a:pt x="1291" y="4798"/>
                    </a:cubicBezTo>
                    <a:cubicBezTo>
                      <a:pt x="1585" y="3825"/>
                      <a:pt x="1947" y="2807"/>
                      <a:pt x="2151" y="1788"/>
                    </a:cubicBezTo>
                    <a:cubicBezTo>
                      <a:pt x="1472" y="2761"/>
                      <a:pt x="748" y="3735"/>
                      <a:pt x="1" y="4662"/>
                    </a:cubicBezTo>
                    <a:cubicBezTo>
                      <a:pt x="250" y="4074"/>
                      <a:pt x="408" y="3440"/>
                      <a:pt x="567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3" name="Google Shape;9953;p29"/>
              <p:cNvSpPr/>
              <p:nvPr/>
            </p:nvSpPr>
            <p:spPr>
              <a:xfrm>
                <a:off x="2211851" y="4721188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6043" y="0"/>
                    </a:moveTo>
                    <a:cubicBezTo>
                      <a:pt x="6088" y="136"/>
                      <a:pt x="6020" y="295"/>
                      <a:pt x="5998" y="453"/>
                    </a:cubicBezTo>
                    <a:cubicBezTo>
                      <a:pt x="5884" y="906"/>
                      <a:pt x="5749" y="1358"/>
                      <a:pt x="5568" y="1766"/>
                    </a:cubicBezTo>
                    <a:cubicBezTo>
                      <a:pt x="5115" y="2762"/>
                      <a:pt x="4300" y="3576"/>
                      <a:pt x="3304" y="4074"/>
                    </a:cubicBezTo>
                    <a:cubicBezTo>
                      <a:pt x="2286" y="4549"/>
                      <a:pt x="1109" y="4685"/>
                      <a:pt x="0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4" name="Google Shape;9954;p29"/>
              <p:cNvSpPr/>
              <p:nvPr/>
            </p:nvSpPr>
            <p:spPr>
              <a:xfrm>
                <a:off x="2180574" y="4896141"/>
                <a:ext cx="424824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25" h="5393" extrusionOk="0">
                    <a:moveTo>
                      <a:pt x="8018" y="1"/>
                    </a:moveTo>
                    <a:cubicBezTo>
                      <a:pt x="7841" y="1"/>
                      <a:pt x="7660" y="26"/>
                      <a:pt x="7470" y="70"/>
                    </a:cubicBezTo>
                    <a:cubicBezTo>
                      <a:pt x="6497" y="228"/>
                      <a:pt x="5546" y="635"/>
                      <a:pt x="4664" y="1133"/>
                    </a:cubicBezTo>
                    <a:cubicBezTo>
                      <a:pt x="3871" y="1586"/>
                      <a:pt x="3170" y="2129"/>
                      <a:pt x="2468" y="2695"/>
                    </a:cubicBezTo>
                    <a:cubicBezTo>
                      <a:pt x="1835" y="3193"/>
                      <a:pt x="1042" y="3691"/>
                      <a:pt x="567" y="4324"/>
                    </a:cubicBezTo>
                    <a:cubicBezTo>
                      <a:pt x="222" y="4756"/>
                      <a:pt x="0" y="5393"/>
                      <a:pt x="686" y="5393"/>
                    </a:cubicBezTo>
                    <a:cubicBezTo>
                      <a:pt x="719" y="5393"/>
                      <a:pt x="755" y="5391"/>
                      <a:pt x="794" y="5388"/>
                    </a:cubicBezTo>
                    <a:cubicBezTo>
                      <a:pt x="1608" y="5320"/>
                      <a:pt x="2446" y="4981"/>
                      <a:pt x="3193" y="4664"/>
                    </a:cubicBezTo>
                    <a:cubicBezTo>
                      <a:pt x="3758" y="4438"/>
                      <a:pt x="4324" y="4211"/>
                      <a:pt x="4913" y="3962"/>
                    </a:cubicBezTo>
                    <a:cubicBezTo>
                      <a:pt x="5343" y="3759"/>
                      <a:pt x="5840" y="3532"/>
                      <a:pt x="6248" y="3238"/>
                    </a:cubicBezTo>
                    <a:cubicBezTo>
                      <a:pt x="7198" y="2582"/>
                      <a:pt x="7809" y="1586"/>
                      <a:pt x="8443" y="658"/>
                    </a:cubicBezTo>
                    <a:cubicBezTo>
                      <a:pt x="8556" y="522"/>
                      <a:pt x="8624" y="296"/>
                      <a:pt x="8511" y="137"/>
                    </a:cubicBezTo>
                    <a:cubicBezTo>
                      <a:pt x="8466" y="92"/>
                      <a:pt x="8375" y="70"/>
                      <a:pt x="8307" y="24"/>
                    </a:cubicBezTo>
                    <a:cubicBezTo>
                      <a:pt x="8211" y="8"/>
                      <a:pt x="8115" y="1"/>
                      <a:pt x="80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5" name="Google Shape;9955;p29"/>
              <p:cNvSpPr/>
              <p:nvPr/>
            </p:nvSpPr>
            <p:spPr>
              <a:xfrm>
                <a:off x="2197321" y="4261934"/>
                <a:ext cx="139392" cy="1044551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21207" extrusionOk="0">
                    <a:moveTo>
                      <a:pt x="2830" y="0"/>
                    </a:moveTo>
                    <a:cubicBezTo>
                      <a:pt x="2106" y="1652"/>
                      <a:pt x="1585" y="3372"/>
                      <a:pt x="1200" y="5138"/>
                    </a:cubicBezTo>
                    <a:cubicBezTo>
                      <a:pt x="770" y="6880"/>
                      <a:pt x="454" y="8668"/>
                      <a:pt x="295" y="10456"/>
                    </a:cubicBezTo>
                    <a:cubicBezTo>
                      <a:pt x="114" y="12221"/>
                      <a:pt x="1" y="14032"/>
                      <a:pt x="69" y="15842"/>
                    </a:cubicBezTo>
                    <a:cubicBezTo>
                      <a:pt x="69" y="16725"/>
                      <a:pt x="159" y="17630"/>
                      <a:pt x="205" y="18536"/>
                    </a:cubicBezTo>
                    <a:cubicBezTo>
                      <a:pt x="227" y="18966"/>
                      <a:pt x="295" y="19418"/>
                      <a:pt x="340" y="19871"/>
                    </a:cubicBezTo>
                    <a:cubicBezTo>
                      <a:pt x="408" y="20324"/>
                      <a:pt x="454" y="20754"/>
                      <a:pt x="521" y="21206"/>
                    </a:cubicBezTo>
                    <a:cubicBezTo>
                      <a:pt x="454" y="19418"/>
                      <a:pt x="386" y="17608"/>
                      <a:pt x="431" y="15820"/>
                    </a:cubicBezTo>
                    <a:cubicBezTo>
                      <a:pt x="431" y="15390"/>
                      <a:pt x="431" y="14937"/>
                      <a:pt x="454" y="14485"/>
                    </a:cubicBezTo>
                    <a:lnTo>
                      <a:pt x="544" y="13172"/>
                    </a:lnTo>
                    <a:cubicBezTo>
                      <a:pt x="544" y="12719"/>
                      <a:pt x="612" y="12289"/>
                      <a:pt x="635" y="11837"/>
                    </a:cubicBezTo>
                    <a:cubicBezTo>
                      <a:pt x="657" y="11384"/>
                      <a:pt x="680" y="10954"/>
                      <a:pt x="748" y="10501"/>
                    </a:cubicBezTo>
                    <a:lnTo>
                      <a:pt x="884" y="9166"/>
                    </a:lnTo>
                    <a:lnTo>
                      <a:pt x="1087" y="7831"/>
                    </a:lnTo>
                    <a:cubicBezTo>
                      <a:pt x="1223" y="6971"/>
                      <a:pt x="1359" y="6088"/>
                      <a:pt x="1540" y="5205"/>
                    </a:cubicBezTo>
                    <a:cubicBezTo>
                      <a:pt x="1902" y="3463"/>
                      <a:pt x="2309" y="1743"/>
                      <a:pt x="2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6" name="Google Shape;9956;p29"/>
              <p:cNvSpPr/>
              <p:nvPr/>
            </p:nvSpPr>
            <p:spPr>
              <a:xfrm>
                <a:off x="2122650" y="4456984"/>
                <a:ext cx="119345" cy="238345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483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770" y="1517"/>
                      <a:pt x="1404" y="3101"/>
                      <a:pt x="1924" y="4685"/>
                    </a:cubicBezTo>
                    <a:cubicBezTo>
                      <a:pt x="1958" y="4787"/>
                      <a:pt x="2069" y="4838"/>
                      <a:pt x="2169" y="4838"/>
                    </a:cubicBezTo>
                    <a:cubicBezTo>
                      <a:pt x="2203" y="4838"/>
                      <a:pt x="2235" y="4833"/>
                      <a:pt x="2264" y="4821"/>
                    </a:cubicBezTo>
                    <a:cubicBezTo>
                      <a:pt x="2377" y="4753"/>
                      <a:pt x="2422" y="4618"/>
                      <a:pt x="2377" y="4504"/>
                    </a:cubicBezTo>
                    <a:cubicBezTo>
                      <a:pt x="1698" y="2943"/>
                      <a:pt x="906" y="142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7" name="Google Shape;9957;p29"/>
              <p:cNvSpPr/>
              <p:nvPr/>
            </p:nvSpPr>
            <p:spPr>
              <a:xfrm>
                <a:off x="2219634" y="4520523"/>
                <a:ext cx="194015" cy="171703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3486" extrusionOk="0">
                    <a:moveTo>
                      <a:pt x="3938" y="1"/>
                    </a:moveTo>
                    <a:lnTo>
                      <a:pt x="114" y="3056"/>
                    </a:lnTo>
                    <a:lnTo>
                      <a:pt x="91" y="3079"/>
                    </a:lnTo>
                    <a:cubicBezTo>
                      <a:pt x="1" y="3169"/>
                      <a:pt x="1" y="3328"/>
                      <a:pt x="91" y="3418"/>
                    </a:cubicBezTo>
                    <a:cubicBezTo>
                      <a:pt x="136" y="3463"/>
                      <a:pt x="199" y="3486"/>
                      <a:pt x="261" y="3486"/>
                    </a:cubicBezTo>
                    <a:cubicBezTo>
                      <a:pt x="323" y="3486"/>
                      <a:pt x="385" y="3463"/>
                      <a:pt x="431" y="3418"/>
                    </a:cubicBezTo>
                    <a:lnTo>
                      <a:pt x="39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8" name="Google Shape;9958;p29"/>
              <p:cNvSpPr/>
              <p:nvPr/>
            </p:nvSpPr>
            <p:spPr>
              <a:xfrm>
                <a:off x="2247512" y="4484862"/>
                <a:ext cx="230809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86" h="4346" fill="none" extrusionOk="0">
                    <a:moveTo>
                      <a:pt x="4640" y="0"/>
                    </a:moveTo>
                    <a:cubicBezTo>
                      <a:pt x="4685" y="793"/>
                      <a:pt x="4391" y="1585"/>
                      <a:pt x="3938" y="2241"/>
                    </a:cubicBezTo>
                    <a:cubicBezTo>
                      <a:pt x="3010" y="3599"/>
                      <a:pt x="1652" y="4278"/>
                      <a:pt x="0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59" name="Google Shape;9959;p29"/>
              <p:cNvSpPr/>
              <p:nvPr/>
            </p:nvSpPr>
            <p:spPr>
              <a:xfrm>
                <a:off x="2023451" y="4705574"/>
                <a:ext cx="198448" cy="231154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469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6" y="838"/>
                      <a:pt x="1019" y="1630"/>
                      <a:pt x="1607" y="2422"/>
                    </a:cubicBezTo>
                    <a:cubicBezTo>
                      <a:pt x="1924" y="2807"/>
                      <a:pt x="2241" y="3192"/>
                      <a:pt x="2558" y="3554"/>
                    </a:cubicBezTo>
                    <a:cubicBezTo>
                      <a:pt x="2852" y="3939"/>
                      <a:pt x="3191" y="4301"/>
                      <a:pt x="3576" y="4640"/>
                    </a:cubicBezTo>
                    <a:cubicBezTo>
                      <a:pt x="3624" y="4678"/>
                      <a:pt x="3676" y="4692"/>
                      <a:pt x="3728" y="4692"/>
                    </a:cubicBezTo>
                    <a:cubicBezTo>
                      <a:pt x="3800" y="4692"/>
                      <a:pt x="3873" y="4666"/>
                      <a:pt x="3938" y="4640"/>
                    </a:cubicBezTo>
                    <a:cubicBezTo>
                      <a:pt x="4029" y="4527"/>
                      <a:pt x="4029" y="4391"/>
                      <a:pt x="3916" y="4301"/>
                    </a:cubicBezTo>
                    <a:cubicBezTo>
                      <a:pt x="3531" y="4006"/>
                      <a:pt x="3169" y="3667"/>
                      <a:pt x="2829" y="3327"/>
                    </a:cubicBezTo>
                    <a:cubicBezTo>
                      <a:pt x="2467" y="2988"/>
                      <a:pt x="2128" y="2649"/>
                      <a:pt x="1811" y="2286"/>
                    </a:cubicBezTo>
                    <a:cubicBezTo>
                      <a:pt x="1155" y="1562"/>
                      <a:pt x="566" y="79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0" name="Google Shape;9960;p29"/>
              <p:cNvSpPr/>
              <p:nvPr/>
            </p:nvSpPr>
            <p:spPr>
              <a:xfrm>
                <a:off x="2197321" y="4807039"/>
                <a:ext cx="202931" cy="130476"/>
              </a:xfrm>
              <a:custGeom>
                <a:avLst/>
                <a:gdLst/>
                <a:ahLst/>
                <a:cxnLst/>
                <a:rect l="l" t="t" r="r" b="b"/>
                <a:pathLst>
                  <a:path w="4120" h="2649" extrusionOk="0">
                    <a:moveTo>
                      <a:pt x="4120" y="0"/>
                    </a:moveTo>
                    <a:lnTo>
                      <a:pt x="4120" y="0"/>
                    </a:lnTo>
                    <a:cubicBezTo>
                      <a:pt x="3509" y="521"/>
                      <a:pt x="2898" y="928"/>
                      <a:pt x="2264" y="1335"/>
                    </a:cubicBezTo>
                    <a:cubicBezTo>
                      <a:pt x="1630" y="1698"/>
                      <a:pt x="951" y="2014"/>
                      <a:pt x="227" y="2173"/>
                    </a:cubicBezTo>
                    <a:lnTo>
                      <a:pt x="205" y="2173"/>
                    </a:lnTo>
                    <a:cubicBezTo>
                      <a:pt x="91" y="2241"/>
                      <a:pt x="1" y="2376"/>
                      <a:pt x="69" y="2490"/>
                    </a:cubicBezTo>
                    <a:cubicBezTo>
                      <a:pt x="103" y="2576"/>
                      <a:pt x="203" y="2649"/>
                      <a:pt x="299" y="2649"/>
                    </a:cubicBezTo>
                    <a:cubicBezTo>
                      <a:pt x="329" y="2649"/>
                      <a:pt x="359" y="2642"/>
                      <a:pt x="386" y="2625"/>
                    </a:cubicBezTo>
                    <a:cubicBezTo>
                      <a:pt x="1110" y="2376"/>
                      <a:pt x="1789" y="1992"/>
                      <a:pt x="2423" y="1539"/>
                    </a:cubicBezTo>
                    <a:cubicBezTo>
                      <a:pt x="3011" y="1086"/>
                      <a:pt x="3599" y="566"/>
                      <a:pt x="41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61" name="Google Shape;9961;p29"/>
            <p:cNvGrpSpPr/>
            <p:nvPr/>
          </p:nvGrpSpPr>
          <p:grpSpPr>
            <a:xfrm>
              <a:off x="2733806" y="4451103"/>
              <a:ext cx="769215" cy="1154931"/>
              <a:chOff x="2733806" y="4380153"/>
              <a:chExt cx="769215" cy="1154931"/>
            </a:xfrm>
          </p:grpSpPr>
          <p:sp>
            <p:nvSpPr>
              <p:cNvPr id="9962" name="Google Shape;9962;p29"/>
              <p:cNvSpPr/>
              <p:nvPr/>
            </p:nvSpPr>
            <p:spPr>
              <a:xfrm>
                <a:off x="2817392" y="4774785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137" y="2377"/>
                    </a:moveTo>
                    <a:cubicBezTo>
                      <a:pt x="227" y="2874"/>
                      <a:pt x="431" y="3327"/>
                      <a:pt x="635" y="3734"/>
                    </a:cubicBezTo>
                    <a:cubicBezTo>
                      <a:pt x="1042" y="4572"/>
                      <a:pt x="1698" y="5273"/>
                      <a:pt x="2377" y="5885"/>
                    </a:cubicBezTo>
                    <a:cubicBezTo>
                      <a:pt x="3373" y="6790"/>
                      <a:pt x="4437" y="7740"/>
                      <a:pt x="5795" y="8012"/>
                    </a:cubicBezTo>
                    <a:cubicBezTo>
                      <a:pt x="5953" y="8035"/>
                      <a:pt x="5998" y="7650"/>
                      <a:pt x="6066" y="7514"/>
                    </a:cubicBezTo>
                    <a:cubicBezTo>
                      <a:pt x="6089" y="7424"/>
                      <a:pt x="6066" y="7333"/>
                      <a:pt x="5998" y="7242"/>
                    </a:cubicBezTo>
                    <a:cubicBezTo>
                      <a:pt x="5455" y="6111"/>
                      <a:pt x="5116" y="5477"/>
                      <a:pt x="4527" y="4368"/>
                    </a:cubicBezTo>
                    <a:cubicBezTo>
                      <a:pt x="3916" y="3214"/>
                      <a:pt x="3034" y="2263"/>
                      <a:pt x="2241" y="1222"/>
                    </a:cubicBezTo>
                    <a:cubicBezTo>
                      <a:pt x="2038" y="973"/>
                      <a:pt x="1766" y="747"/>
                      <a:pt x="1472" y="566"/>
                    </a:cubicBezTo>
                    <a:cubicBezTo>
                      <a:pt x="1200" y="430"/>
                      <a:pt x="884" y="227"/>
                      <a:pt x="567" y="159"/>
                    </a:cubicBezTo>
                    <a:cubicBezTo>
                      <a:pt x="1" y="0"/>
                      <a:pt x="23" y="1200"/>
                      <a:pt x="23" y="1471"/>
                    </a:cubicBezTo>
                    <a:cubicBezTo>
                      <a:pt x="69" y="1788"/>
                      <a:pt x="91" y="2105"/>
                      <a:pt x="137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3" name="Google Shape;9963;p29"/>
              <p:cNvSpPr/>
              <p:nvPr/>
            </p:nvSpPr>
            <p:spPr>
              <a:xfrm>
                <a:off x="2826307" y="4799314"/>
                <a:ext cx="267602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7356" fill="none" extrusionOk="0">
                    <a:moveTo>
                      <a:pt x="1" y="1833"/>
                    </a:moveTo>
                    <a:cubicBezTo>
                      <a:pt x="159" y="1200"/>
                      <a:pt x="408" y="566"/>
                      <a:pt x="793" y="0"/>
                    </a:cubicBezTo>
                    <a:cubicBezTo>
                      <a:pt x="521" y="905"/>
                      <a:pt x="408" y="1856"/>
                      <a:pt x="454" y="2784"/>
                    </a:cubicBezTo>
                    <a:cubicBezTo>
                      <a:pt x="680" y="1879"/>
                      <a:pt x="951" y="973"/>
                      <a:pt x="1291" y="113"/>
                    </a:cubicBezTo>
                    <a:cubicBezTo>
                      <a:pt x="1291" y="521"/>
                      <a:pt x="1155" y="951"/>
                      <a:pt x="1065" y="1381"/>
                    </a:cubicBezTo>
                    <a:cubicBezTo>
                      <a:pt x="906" y="2150"/>
                      <a:pt x="816" y="2965"/>
                      <a:pt x="816" y="3757"/>
                    </a:cubicBezTo>
                    <a:cubicBezTo>
                      <a:pt x="906" y="3734"/>
                      <a:pt x="929" y="3621"/>
                      <a:pt x="951" y="3531"/>
                    </a:cubicBezTo>
                    <a:cubicBezTo>
                      <a:pt x="1246" y="2558"/>
                      <a:pt x="1495" y="1607"/>
                      <a:pt x="1676" y="634"/>
                    </a:cubicBezTo>
                    <a:cubicBezTo>
                      <a:pt x="1630" y="951"/>
                      <a:pt x="1676" y="1313"/>
                      <a:pt x="1630" y="1652"/>
                    </a:cubicBezTo>
                    <a:cubicBezTo>
                      <a:pt x="1608" y="1946"/>
                      <a:pt x="1563" y="2173"/>
                      <a:pt x="1563" y="2490"/>
                    </a:cubicBezTo>
                    <a:cubicBezTo>
                      <a:pt x="1608" y="3214"/>
                      <a:pt x="1495" y="3983"/>
                      <a:pt x="1404" y="4708"/>
                    </a:cubicBezTo>
                    <a:cubicBezTo>
                      <a:pt x="1811" y="3621"/>
                      <a:pt x="2106" y="2512"/>
                      <a:pt x="2309" y="1381"/>
                    </a:cubicBezTo>
                    <a:cubicBezTo>
                      <a:pt x="2400" y="2037"/>
                      <a:pt x="2332" y="2671"/>
                      <a:pt x="2287" y="3327"/>
                    </a:cubicBezTo>
                    <a:cubicBezTo>
                      <a:pt x="2219" y="4074"/>
                      <a:pt x="2174" y="4821"/>
                      <a:pt x="2106" y="5568"/>
                    </a:cubicBezTo>
                    <a:cubicBezTo>
                      <a:pt x="2106" y="5273"/>
                      <a:pt x="2332" y="4934"/>
                      <a:pt x="2423" y="4685"/>
                    </a:cubicBezTo>
                    <a:cubicBezTo>
                      <a:pt x="2490" y="4436"/>
                      <a:pt x="2513" y="4187"/>
                      <a:pt x="2558" y="3915"/>
                    </a:cubicBezTo>
                    <a:cubicBezTo>
                      <a:pt x="2717" y="3350"/>
                      <a:pt x="2898" y="2761"/>
                      <a:pt x="3237" y="2286"/>
                    </a:cubicBezTo>
                    <a:cubicBezTo>
                      <a:pt x="3011" y="3485"/>
                      <a:pt x="2762" y="4685"/>
                      <a:pt x="2536" y="5907"/>
                    </a:cubicBezTo>
                    <a:cubicBezTo>
                      <a:pt x="2853" y="4934"/>
                      <a:pt x="3169" y="3938"/>
                      <a:pt x="3464" y="2988"/>
                    </a:cubicBezTo>
                    <a:cubicBezTo>
                      <a:pt x="3418" y="4119"/>
                      <a:pt x="3350" y="5273"/>
                      <a:pt x="3328" y="6405"/>
                    </a:cubicBezTo>
                    <a:cubicBezTo>
                      <a:pt x="3532" y="5477"/>
                      <a:pt x="3735" y="4549"/>
                      <a:pt x="3962" y="3621"/>
                    </a:cubicBezTo>
                    <a:cubicBezTo>
                      <a:pt x="3894" y="4708"/>
                      <a:pt x="3871" y="5794"/>
                      <a:pt x="3803" y="6903"/>
                    </a:cubicBezTo>
                    <a:cubicBezTo>
                      <a:pt x="3984" y="6518"/>
                      <a:pt x="4120" y="6133"/>
                      <a:pt x="4233" y="5726"/>
                    </a:cubicBezTo>
                    <a:cubicBezTo>
                      <a:pt x="4346" y="5387"/>
                      <a:pt x="4369" y="4866"/>
                      <a:pt x="4573" y="4594"/>
                    </a:cubicBezTo>
                    <a:cubicBezTo>
                      <a:pt x="4754" y="5500"/>
                      <a:pt x="4776" y="6450"/>
                      <a:pt x="4980" y="7356"/>
                    </a:cubicBezTo>
                    <a:cubicBezTo>
                      <a:pt x="5206" y="7039"/>
                      <a:pt x="5342" y="6699"/>
                      <a:pt x="5433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4" name="Google Shape;9964;p29"/>
              <p:cNvSpPr/>
              <p:nvPr/>
            </p:nvSpPr>
            <p:spPr>
              <a:xfrm>
                <a:off x="3140702" y="4380153"/>
                <a:ext cx="142741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8760" fill="none" extrusionOk="0">
                    <a:moveTo>
                      <a:pt x="2829" y="2920"/>
                    </a:moveTo>
                    <a:cubicBezTo>
                      <a:pt x="2897" y="2083"/>
                      <a:pt x="2829" y="1200"/>
                      <a:pt x="2716" y="363"/>
                    </a:cubicBezTo>
                    <a:cubicBezTo>
                      <a:pt x="2693" y="249"/>
                      <a:pt x="2648" y="68"/>
                      <a:pt x="2558" y="46"/>
                    </a:cubicBezTo>
                    <a:cubicBezTo>
                      <a:pt x="2444" y="0"/>
                      <a:pt x="2331" y="91"/>
                      <a:pt x="2241" y="182"/>
                    </a:cubicBezTo>
                    <a:cubicBezTo>
                      <a:pt x="1539" y="1245"/>
                      <a:pt x="973" y="2332"/>
                      <a:pt x="589" y="3576"/>
                    </a:cubicBezTo>
                    <a:cubicBezTo>
                      <a:pt x="294" y="4595"/>
                      <a:pt x="181" y="5613"/>
                      <a:pt x="136" y="6654"/>
                    </a:cubicBezTo>
                    <a:cubicBezTo>
                      <a:pt x="136" y="7152"/>
                      <a:pt x="91" y="7650"/>
                      <a:pt x="23" y="8125"/>
                    </a:cubicBezTo>
                    <a:cubicBezTo>
                      <a:pt x="0" y="8442"/>
                      <a:pt x="23" y="8759"/>
                      <a:pt x="408" y="8352"/>
                    </a:cubicBezTo>
                    <a:cubicBezTo>
                      <a:pt x="679" y="8080"/>
                      <a:pt x="928" y="7786"/>
                      <a:pt x="1154" y="7469"/>
                    </a:cubicBezTo>
                    <a:cubicBezTo>
                      <a:pt x="1924" y="6518"/>
                      <a:pt x="2490" y="5477"/>
                      <a:pt x="2693" y="4187"/>
                    </a:cubicBezTo>
                    <a:cubicBezTo>
                      <a:pt x="2897" y="2897"/>
                      <a:pt x="2671" y="1698"/>
                      <a:pt x="2173" y="453"/>
                    </a:cubicBezTo>
                    <a:lnTo>
                      <a:pt x="2354" y="5545"/>
                    </a:lnTo>
                    <a:cubicBezTo>
                      <a:pt x="1947" y="4346"/>
                      <a:pt x="1607" y="3124"/>
                      <a:pt x="1313" y="1879"/>
                    </a:cubicBezTo>
                    <a:lnTo>
                      <a:pt x="1041" y="7469"/>
                    </a:lnTo>
                    <a:cubicBezTo>
                      <a:pt x="656" y="6609"/>
                      <a:pt x="408" y="5658"/>
                      <a:pt x="249" y="4708"/>
                    </a:cubicBezTo>
                    <a:cubicBezTo>
                      <a:pt x="408" y="5817"/>
                      <a:pt x="408" y="6949"/>
                      <a:pt x="317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5" name="Google Shape;9965;p29"/>
              <p:cNvSpPr/>
              <p:nvPr/>
            </p:nvSpPr>
            <p:spPr>
              <a:xfrm>
                <a:off x="3132870" y="4405815"/>
                <a:ext cx="113779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7333" fill="none" extrusionOk="0">
                    <a:moveTo>
                      <a:pt x="2309" y="0"/>
                    </a:moveTo>
                    <a:lnTo>
                      <a:pt x="1970" y="430"/>
                    </a:lnTo>
                    <a:cubicBezTo>
                      <a:pt x="1585" y="905"/>
                      <a:pt x="1178" y="1426"/>
                      <a:pt x="861" y="1992"/>
                    </a:cubicBezTo>
                    <a:cubicBezTo>
                      <a:pt x="1" y="3598"/>
                      <a:pt x="46" y="5545"/>
                      <a:pt x="408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6" name="Google Shape;9966;p29"/>
              <p:cNvSpPr/>
              <p:nvPr/>
            </p:nvSpPr>
            <p:spPr>
              <a:xfrm>
                <a:off x="2937821" y="4574120"/>
                <a:ext cx="207364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8013" fill="none" extrusionOk="0">
                    <a:moveTo>
                      <a:pt x="4029" y="5658"/>
                    </a:moveTo>
                    <a:cubicBezTo>
                      <a:pt x="4006" y="6315"/>
                      <a:pt x="3780" y="6971"/>
                      <a:pt x="3395" y="7469"/>
                    </a:cubicBezTo>
                    <a:lnTo>
                      <a:pt x="3395" y="3395"/>
                    </a:lnTo>
                    <a:cubicBezTo>
                      <a:pt x="3395" y="3169"/>
                      <a:pt x="3327" y="2897"/>
                      <a:pt x="3101" y="2875"/>
                    </a:cubicBezTo>
                    <a:cubicBezTo>
                      <a:pt x="2784" y="3961"/>
                      <a:pt x="2512" y="5093"/>
                      <a:pt x="2195" y="6202"/>
                    </a:cubicBezTo>
                    <a:cubicBezTo>
                      <a:pt x="1856" y="4572"/>
                      <a:pt x="2648" y="2829"/>
                      <a:pt x="2309" y="1177"/>
                    </a:cubicBezTo>
                    <a:cubicBezTo>
                      <a:pt x="1879" y="2264"/>
                      <a:pt x="1539" y="3373"/>
                      <a:pt x="1268" y="4504"/>
                    </a:cubicBezTo>
                    <a:cubicBezTo>
                      <a:pt x="1313" y="3101"/>
                      <a:pt x="1358" y="1653"/>
                      <a:pt x="1268" y="227"/>
                    </a:cubicBezTo>
                    <a:cubicBezTo>
                      <a:pt x="905" y="770"/>
                      <a:pt x="521" y="1472"/>
                      <a:pt x="453" y="2128"/>
                    </a:cubicBezTo>
                    <a:cubicBezTo>
                      <a:pt x="362" y="2580"/>
                      <a:pt x="611" y="3124"/>
                      <a:pt x="792" y="3576"/>
                    </a:cubicBezTo>
                    <a:cubicBezTo>
                      <a:pt x="1132" y="4414"/>
                      <a:pt x="1471" y="5274"/>
                      <a:pt x="1969" y="6043"/>
                    </a:cubicBezTo>
                    <a:cubicBezTo>
                      <a:pt x="2173" y="6315"/>
                      <a:pt x="3621" y="8012"/>
                      <a:pt x="3870" y="7130"/>
                    </a:cubicBezTo>
                    <a:cubicBezTo>
                      <a:pt x="4187" y="6088"/>
                      <a:pt x="4210" y="5047"/>
                      <a:pt x="3893" y="4029"/>
                    </a:cubicBezTo>
                    <a:cubicBezTo>
                      <a:pt x="3734" y="3441"/>
                      <a:pt x="3463" y="2875"/>
                      <a:pt x="3123" y="2332"/>
                    </a:cubicBezTo>
                    <a:cubicBezTo>
                      <a:pt x="2716" y="1653"/>
                      <a:pt x="1584" y="0"/>
                      <a:pt x="589" y="181"/>
                    </a:cubicBezTo>
                    <a:cubicBezTo>
                      <a:pt x="0" y="295"/>
                      <a:pt x="113" y="1313"/>
                      <a:pt x="340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7" name="Google Shape;9967;p29"/>
              <p:cNvSpPr/>
              <p:nvPr/>
            </p:nvSpPr>
            <p:spPr>
              <a:xfrm>
                <a:off x="2923290" y="4609780"/>
                <a:ext cx="223027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6836" fill="none" extrusionOk="0">
                    <a:moveTo>
                      <a:pt x="1133" y="3531"/>
                    </a:moveTo>
                    <a:cubicBezTo>
                      <a:pt x="1585" y="4708"/>
                      <a:pt x="2038" y="5930"/>
                      <a:pt x="3237" y="6587"/>
                    </a:cubicBezTo>
                    <a:cubicBezTo>
                      <a:pt x="3486" y="6722"/>
                      <a:pt x="3826" y="6836"/>
                      <a:pt x="4075" y="6632"/>
                    </a:cubicBezTo>
                    <a:cubicBezTo>
                      <a:pt x="4210" y="6519"/>
                      <a:pt x="4278" y="6292"/>
                      <a:pt x="4301" y="6134"/>
                    </a:cubicBezTo>
                    <a:cubicBezTo>
                      <a:pt x="4527" y="4753"/>
                      <a:pt x="4210" y="3463"/>
                      <a:pt x="3509" y="2309"/>
                    </a:cubicBezTo>
                    <a:cubicBezTo>
                      <a:pt x="3079" y="1630"/>
                      <a:pt x="1947" y="1"/>
                      <a:pt x="974" y="159"/>
                    </a:cubicBezTo>
                    <a:cubicBezTo>
                      <a:pt x="1" y="295"/>
                      <a:pt x="929" y="3056"/>
                      <a:pt x="1133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8" name="Google Shape;9968;p29"/>
              <p:cNvSpPr/>
              <p:nvPr/>
            </p:nvSpPr>
            <p:spPr>
              <a:xfrm>
                <a:off x="2823007" y="4791482"/>
                <a:ext cx="299914" cy="400246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126" fill="none" extrusionOk="0">
                    <a:moveTo>
                      <a:pt x="1200" y="657"/>
                    </a:moveTo>
                    <a:cubicBezTo>
                      <a:pt x="1200" y="657"/>
                      <a:pt x="1154" y="1087"/>
                      <a:pt x="1132" y="1064"/>
                    </a:cubicBezTo>
                    <a:cubicBezTo>
                      <a:pt x="905" y="883"/>
                      <a:pt x="453" y="1"/>
                      <a:pt x="204" y="272"/>
                    </a:cubicBezTo>
                    <a:cubicBezTo>
                      <a:pt x="0" y="499"/>
                      <a:pt x="23" y="1132"/>
                      <a:pt x="23" y="1427"/>
                    </a:cubicBezTo>
                    <a:cubicBezTo>
                      <a:pt x="23" y="2219"/>
                      <a:pt x="249" y="3441"/>
                      <a:pt x="656" y="4120"/>
                    </a:cubicBezTo>
                    <a:cubicBezTo>
                      <a:pt x="1448" y="5500"/>
                      <a:pt x="2829" y="6519"/>
                      <a:pt x="4210" y="7220"/>
                    </a:cubicBezTo>
                    <a:cubicBezTo>
                      <a:pt x="4504" y="7356"/>
                      <a:pt x="6088" y="8126"/>
                      <a:pt x="5726" y="7288"/>
                    </a:cubicBezTo>
                    <a:cubicBezTo>
                      <a:pt x="5273" y="6224"/>
                      <a:pt x="4843" y="5138"/>
                      <a:pt x="4210" y="4188"/>
                    </a:cubicBezTo>
                    <a:cubicBezTo>
                      <a:pt x="3395" y="2988"/>
                      <a:pt x="2376" y="1472"/>
                      <a:pt x="1200" y="6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9" name="Google Shape;9969;p29"/>
              <p:cNvSpPr/>
              <p:nvPr/>
            </p:nvSpPr>
            <p:spPr>
              <a:xfrm>
                <a:off x="2733806" y="5080215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340" y="0"/>
                    </a:moveTo>
                    <a:cubicBezTo>
                      <a:pt x="204" y="23"/>
                      <a:pt x="91" y="114"/>
                      <a:pt x="23" y="227"/>
                    </a:cubicBezTo>
                    <a:cubicBezTo>
                      <a:pt x="0" y="317"/>
                      <a:pt x="0" y="430"/>
                      <a:pt x="23" y="544"/>
                    </a:cubicBezTo>
                    <a:cubicBezTo>
                      <a:pt x="272" y="1585"/>
                      <a:pt x="793" y="2490"/>
                      <a:pt x="1494" y="3192"/>
                    </a:cubicBezTo>
                    <a:cubicBezTo>
                      <a:pt x="1698" y="3395"/>
                      <a:pt x="1902" y="3576"/>
                      <a:pt x="2128" y="3735"/>
                    </a:cubicBezTo>
                    <a:cubicBezTo>
                      <a:pt x="2965" y="4368"/>
                      <a:pt x="3984" y="4957"/>
                      <a:pt x="4980" y="5296"/>
                    </a:cubicBezTo>
                    <a:cubicBezTo>
                      <a:pt x="5772" y="5545"/>
                      <a:pt x="6473" y="5907"/>
                      <a:pt x="7311" y="6088"/>
                    </a:cubicBezTo>
                    <a:lnTo>
                      <a:pt x="7379" y="6088"/>
                    </a:lnTo>
                    <a:cubicBezTo>
                      <a:pt x="7446" y="6043"/>
                      <a:pt x="7424" y="5998"/>
                      <a:pt x="7424" y="5953"/>
                    </a:cubicBezTo>
                    <a:cubicBezTo>
                      <a:pt x="6971" y="4640"/>
                      <a:pt x="5794" y="3124"/>
                      <a:pt x="4753" y="2196"/>
                    </a:cubicBezTo>
                    <a:cubicBezTo>
                      <a:pt x="3689" y="1290"/>
                      <a:pt x="2083" y="453"/>
                      <a:pt x="725" y="46"/>
                    </a:cubicBezTo>
                    <a:cubicBezTo>
                      <a:pt x="589" y="23"/>
                      <a:pt x="476" y="0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0" name="Google Shape;9970;p29"/>
              <p:cNvSpPr/>
              <p:nvPr/>
            </p:nvSpPr>
            <p:spPr>
              <a:xfrm>
                <a:off x="3079379" y="4662188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5160" y="249"/>
                    </a:moveTo>
                    <a:cubicBezTo>
                      <a:pt x="5455" y="114"/>
                      <a:pt x="5885" y="0"/>
                      <a:pt x="6111" y="249"/>
                    </a:cubicBezTo>
                    <a:cubicBezTo>
                      <a:pt x="6247" y="430"/>
                      <a:pt x="6224" y="657"/>
                      <a:pt x="6202" y="860"/>
                    </a:cubicBezTo>
                    <a:cubicBezTo>
                      <a:pt x="6021" y="2015"/>
                      <a:pt x="5319" y="3056"/>
                      <a:pt x="4414" y="3848"/>
                    </a:cubicBezTo>
                    <a:cubicBezTo>
                      <a:pt x="3916" y="4278"/>
                      <a:pt x="3350" y="4640"/>
                      <a:pt x="2784" y="4934"/>
                    </a:cubicBezTo>
                    <a:cubicBezTo>
                      <a:pt x="2354" y="5115"/>
                      <a:pt x="1562" y="5658"/>
                      <a:pt x="1087" y="5545"/>
                    </a:cubicBezTo>
                    <a:cubicBezTo>
                      <a:pt x="0" y="5274"/>
                      <a:pt x="1585" y="3531"/>
                      <a:pt x="1901" y="3191"/>
                    </a:cubicBezTo>
                    <a:cubicBezTo>
                      <a:pt x="2829" y="2105"/>
                      <a:pt x="3825" y="928"/>
                      <a:pt x="5160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1" name="Google Shape;9971;p29"/>
              <p:cNvSpPr/>
              <p:nvPr/>
            </p:nvSpPr>
            <p:spPr>
              <a:xfrm>
                <a:off x="3135087" y="4672236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4618" y="2014"/>
                    </a:moveTo>
                    <a:cubicBezTo>
                      <a:pt x="4663" y="1335"/>
                      <a:pt x="4731" y="679"/>
                      <a:pt x="4776" y="0"/>
                    </a:cubicBezTo>
                    <a:cubicBezTo>
                      <a:pt x="4437" y="1019"/>
                      <a:pt x="4075" y="2060"/>
                      <a:pt x="3735" y="3078"/>
                    </a:cubicBezTo>
                    <a:cubicBezTo>
                      <a:pt x="4052" y="2127"/>
                      <a:pt x="3758" y="1041"/>
                      <a:pt x="4165" y="136"/>
                    </a:cubicBezTo>
                    <a:cubicBezTo>
                      <a:pt x="3645" y="1381"/>
                      <a:pt x="3147" y="2648"/>
                      <a:pt x="2694" y="3938"/>
                    </a:cubicBezTo>
                    <a:cubicBezTo>
                      <a:pt x="3034" y="2829"/>
                      <a:pt x="3169" y="1697"/>
                      <a:pt x="3305" y="543"/>
                    </a:cubicBezTo>
                    <a:cubicBezTo>
                      <a:pt x="2694" y="1946"/>
                      <a:pt x="2128" y="3372"/>
                      <a:pt x="1608" y="4843"/>
                    </a:cubicBezTo>
                    <a:cubicBezTo>
                      <a:pt x="1789" y="3780"/>
                      <a:pt x="1925" y="2716"/>
                      <a:pt x="2106" y="1675"/>
                    </a:cubicBezTo>
                    <a:cubicBezTo>
                      <a:pt x="1653" y="2761"/>
                      <a:pt x="1155" y="3848"/>
                      <a:pt x="703" y="4956"/>
                    </a:cubicBezTo>
                    <a:cubicBezTo>
                      <a:pt x="974" y="4187"/>
                      <a:pt x="1110" y="3395"/>
                      <a:pt x="1065" y="2603"/>
                    </a:cubicBezTo>
                    <a:cubicBezTo>
                      <a:pt x="770" y="3395"/>
                      <a:pt x="431" y="4164"/>
                      <a:pt x="1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2" name="Google Shape;9972;p29"/>
              <p:cNvSpPr/>
              <p:nvPr/>
            </p:nvSpPr>
            <p:spPr>
              <a:xfrm>
                <a:off x="3094993" y="4921909"/>
                <a:ext cx="34000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5139" fill="none" extrusionOk="0">
                    <a:moveTo>
                      <a:pt x="4911" y="408"/>
                    </a:moveTo>
                    <a:cubicBezTo>
                      <a:pt x="5228" y="295"/>
                      <a:pt x="5522" y="182"/>
                      <a:pt x="5817" y="69"/>
                    </a:cubicBezTo>
                    <a:cubicBezTo>
                      <a:pt x="5930" y="23"/>
                      <a:pt x="6088" y="1"/>
                      <a:pt x="6201" y="1"/>
                    </a:cubicBezTo>
                    <a:cubicBezTo>
                      <a:pt x="6903" y="1"/>
                      <a:pt x="6382" y="1064"/>
                      <a:pt x="6247" y="1381"/>
                    </a:cubicBezTo>
                    <a:cubicBezTo>
                      <a:pt x="5749" y="2309"/>
                      <a:pt x="5092" y="3101"/>
                      <a:pt x="4232" y="3758"/>
                    </a:cubicBezTo>
                    <a:cubicBezTo>
                      <a:pt x="3531" y="4278"/>
                      <a:pt x="2761" y="4731"/>
                      <a:pt x="1924" y="4957"/>
                    </a:cubicBezTo>
                    <a:cubicBezTo>
                      <a:pt x="1517" y="5070"/>
                      <a:pt x="1109" y="5115"/>
                      <a:pt x="679" y="5138"/>
                    </a:cubicBezTo>
                    <a:cubicBezTo>
                      <a:pt x="589" y="5138"/>
                      <a:pt x="476" y="5138"/>
                      <a:pt x="385" y="5115"/>
                    </a:cubicBezTo>
                    <a:cubicBezTo>
                      <a:pt x="249" y="5048"/>
                      <a:pt x="113" y="4799"/>
                      <a:pt x="91" y="4663"/>
                    </a:cubicBezTo>
                    <a:cubicBezTo>
                      <a:pt x="0" y="4233"/>
                      <a:pt x="340" y="3780"/>
                      <a:pt x="566" y="3463"/>
                    </a:cubicBezTo>
                    <a:cubicBezTo>
                      <a:pt x="815" y="3124"/>
                      <a:pt x="1154" y="2807"/>
                      <a:pt x="1494" y="2535"/>
                    </a:cubicBezTo>
                    <a:cubicBezTo>
                      <a:pt x="2014" y="2083"/>
                      <a:pt x="2512" y="1653"/>
                      <a:pt x="3101" y="1313"/>
                    </a:cubicBezTo>
                    <a:cubicBezTo>
                      <a:pt x="3667" y="951"/>
                      <a:pt x="4300" y="680"/>
                      <a:pt x="4911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3" name="Google Shape;9973;p29"/>
              <p:cNvSpPr/>
              <p:nvPr/>
            </p:nvSpPr>
            <p:spPr>
              <a:xfrm>
                <a:off x="3117257" y="4923042"/>
                <a:ext cx="27538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4799" fill="none" extrusionOk="0">
                    <a:moveTo>
                      <a:pt x="4686" y="2716"/>
                    </a:moveTo>
                    <a:cubicBezTo>
                      <a:pt x="5003" y="1811"/>
                      <a:pt x="5297" y="906"/>
                      <a:pt x="5591" y="0"/>
                    </a:cubicBezTo>
                    <a:cubicBezTo>
                      <a:pt x="5433" y="498"/>
                      <a:pt x="4957" y="1109"/>
                      <a:pt x="4663" y="1562"/>
                    </a:cubicBezTo>
                    <a:cubicBezTo>
                      <a:pt x="4301" y="2173"/>
                      <a:pt x="3961" y="2807"/>
                      <a:pt x="3667" y="3440"/>
                    </a:cubicBezTo>
                    <a:cubicBezTo>
                      <a:pt x="3961" y="2512"/>
                      <a:pt x="4233" y="1562"/>
                      <a:pt x="4210" y="566"/>
                    </a:cubicBezTo>
                    <a:cubicBezTo>
                      <a:pt x="3713" y="1856"/>
                      <a:pt x="3260" y="3169"/>
                      <a:pt x="2853" y="4527"/>
                    </a:cubicBezTo>
                    <a:cubicBezTo>
                      <a:pt x="3034" y="3372"/>
                      <a:pt x="3192" y="2241"/>
                      <a:pt x="3373" y="1064"/>
                    </a:cubicBezTo>
                    <a:cubicBezTo>
                      <a:pt x="3169" y="1630"/>
                      <a:pt x="2988" y="2196"/>
                      <a:pt x="2807" y="2739"/>
                    </a:cubicBezTo>
                    <a:cubicBezTo>
                      <a:pt x="2604" y="3327"/>
                      <a:pt x="2400" y="3961"/>
                      <a:pt x="2060" y="4504"/>
                    </a:cubicBezTo>
                    <a:lnTo>
                      <a:pt x="2920" y="1109"/>
                    </a:lnTo>
                    <a:cubicBezTo>
                      <a:pt x="2423" y="2354"/>
                      <a:pt x="1834" y="3553"/>
                      <a:pt x="1291" y="4798"/>
                    </a:cubicBezTo>
                    <a:cubicBezTo>
                      <a:pt x="1585" y="3825"/>
                      <a:pt x="1947" y="2807"/>
                      <a:pt x="2151" y="1788"/>
                    </a:cubicBezTo>
                    <a:cubicBezTo>
                      <a:pt x="1472" y="2761"/>
                      <a:pt x="770" y="3735"/>
                      <a:pt x="1" y="4662"/>
                    </a:cubicBezTo>
                    <a:cubicBezTo>
                      <a:pt x="250" y="4074"/>
                      <a:pt x="431" y="3440"/>
                      <a:pt x="567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4" name="Google Shape;9974;p29"/>
              <p:cNvSpPr/>
              <p:nvPr/>
            </p:nvSpPr>
            <p:spPr>
              <a:xfrm>
                <a:off x="3107258" y="4949788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6066" y="0"/>
                    </a:moveTo>
                    <a:cubicBezTo>
                      <a:pt x="6088" y="136"/>
                      <a:pt x="6020" y="295"/>
                      <a:pt x="5998" y="453"/>
                    </a:cubicBezTo>
                    <a:cubicBezTo>
                      <a:pt x="5885" y="906"/>
                      <a:pt x="5749" y="1358"/>
                      <a:pt x="5568" y="1766"/>
                    </a:cubicBezTo>
                    <a:cubicBezTo>
                      <a:pt x="5115" y="2762"/>
                      <a:pt x="4300" y="3576"/>
                      <a:pt x="3304" y="4074"/>
                    </a:cubicBezTo>
                    <a:cubicBezTo>
                      <a:pt x="2286" y="4549"/>
                      <a:pt x="1109" y="4685"/>
                      <a:pt x="0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5" name="Google Shape;9975;p29"/>
              <p:cNvSpPr/>
              <p:nvPr/>
            </p:nvSpPr>
            <p:spPr>
              <a:xfrm>
                <a:off x="3077212" y="5124741"/>
                <a:ext cx="425809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5393" extrusionOk="0">
                    <a:moveTo>
                      <a:pt x="8026" y="1"/>
                    </a:moveTo>
                    <a:cubicBezTo>
                      <a:pt x="7851" y="1"/>
                      <a:pt x="7666" y="26"/>
                      <a:pt x="7490" y="70"/>
                    </a:cubicBezTo>
                    <a:cubicBezTo>
                      <a:pt x="6472" y="228"/>
                      <a:pt x="5544" y="635"/>
                      <a:pt x="4684" y="1133"/>
                    </a:cubicBezTo>
                    <a:cubicBezTo>
                      <a:pt x="3892" y="1586"/>
                      <a:pt x="3190" y="2129"/>
                      <a:pt x="2489" y="2695"/>
                    </a:cubicBezTo>
                    <a:cubicBezTo>
                      <a:pt x="1855" y="3193"/>
                      <a:pt x="1063" y="3691"/>
                      <a:pt x="588" y="4324"/>
                    </a:cubicBezTo>
                    <a:cubicBezTo>
                      <a:pt x="242" y="4756"/>
                      <a:pt x="0" y="5393"/>
                      <a:pt x="703" y="5393"/>
                    </a:cubicBezTo>
                    <a:cubicBezTo>
                      <a:pt x="738" y="5393"/>
                      <a:pt x="775" y="5391"/>
                      <a:pt x="814" y="5388"/>
                    </a:cubicBezTo>
                    <a:cubicBezTo>
                      <a:pt x="1629" y="5320"/>
                      <a:pt x="2443" y="4981"/>
                      <a:pt x="3213" y="4664"/>
                    </a:cubicBezTo>
                    <a:cubicBezTo>
                      <a:pt x="3779" y="4438"/>
                      <a:pt x="4344" y="4211"/>
                      <a:pt x="4910" y="3962"/>
                    </a:cubicBezTo>
                    <a:cubicBezTo>
                      <a:pt x="5363" y="3759"/>
                      <a:pt x="5838" y="3532"/>
                      <a:pt x="6268" y="3238"/>
                    </a:cubicBezTo>
                    <a:cubicBezTo>
                      <a:pt x="7196" y="2582"/>
                      <a:pt x="7830" y="1586"/>
                      <a:pt x="8441" y="658"/>
                    </a:cubicBezTo>
                    <a:cubicBezTo>
                      <a:pt x="8554" y="522"/>
                      <a:pt x="8645" y="296"/>
                      <a:pt x="8531" y="137"/>
                    </a:cubicBezTo>
                    <a:cubicBezTo>
                      <a:pt x="8486" y="92"/>
                      <a:pt x="8396" y="70"/>
                      <a:pt x="8305" y="24"/>
                    </a:cubicBezTo>
                    <a:cubicBezTo>
                      <a:pt x="8217" y="8"/>
                      <a:pt x="8123" y="1"/>
                      <a:pt x="80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6" name="Google Shape;9976;p29"/>
              <p:cNvSpPr/>
              <p:nvPr/>
            </p:nvSpPr>
            <p:spPr>
              <a:xfrm>
                <a:off x="3093860" y="4490534"/>
                <a:ext cx="139392" cy="1044551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21207" extrusionOk="0">
                    <a:moveTo>
                      <a:pt x="2830" y="0"/>
                    </a:moveTo>
                    <a:cubicBezTo>
                      <a:pt x="2083" y="1652"/>
                      <a:pt x="1585" y="3372"/>
                      <a:pt x="1177" y="5138"/>
                    </a:cubicBezTo>
                    <a:cubicBezTo>
                      <a:pt x="747" y="6880"/>
                      <a:pt x="453" y="8668"/>
                      <a:pt x="272" y="10456"/>
                    </a:cubicBezTo>
                    <a:cubicBezTo>
                      <a:pt x="114" y="12221"/>
                      <a:pt x="1" y="14032"/>
                      <a:pt x="46" y="15842"/>
                    </a:cubicBezTo>
                    <a:cubicBezTo>
                      <a:pt x="46" y="16725"/>
                      <a:pt x="136" y="17630"/>
                      <a:pt x="182" y="18536"/>
                    </a:cubicBezTo>
                    <a:cubicBezTo>
                      <a:pt x="227" y="18966"/>
                      <a:pt x="272" y="19418"/>
                      <a:pt x="340" y="19871"/>
                    </a:cubicBezTo>
                    <a:cubicBezTo>
                      <a:pt x="385" y="20324"/>
                      <a:pt x="453" y="20754"/>
                      <a:pt x="499" y="21206"/>
                    </a:cubicBezTo>
                    <a:cubicBezTo>
                      <a:pt x="453" y="19418"/>
                      <a:pt x="363" y="17608"/>
                      <a:pt x="408" y="15820"/>
                    </a:cubicBezTo>
                    <a:cubicBezTo>
                      <a:pt x="408" y="15390"/>
                      <a:pt x="408" y="14937"/>
                      <a:pt x="453" y="14485"/>
                    </a:cubicBezTo>
                    <a:lnTo>
                      <a:pt x="521" y="13172"/>
                    </a:lnTo>
                    <a:cubicBezTo>
                      <a:pt x="521" y="12719"/>
                      <a:pt x="589" y="12289"/>
                      <a:pt x="612" y="11837"/>
                    </a:cubicBezTo>
                    <a:cubicBezTo>
                      <a:pt x="634" y="11384"/>
                      <a:pt x="680" y="10954"/>
                      <a:pt x="725" y="10501"/>
                    </a:cubicBezTo>
                    <a:lnTo>
                      <a:pt x="861" y="9166"/>
                    </a:lnTo>
                    <a:lnTo>
                      <a:pt x="1064" y="7831"/>
                    </a:lnTo>
                    <a:cubicBezTo>
                      <a:pt x="1200" y="6971"/>
                      <a:pt x="1359" y="6088"/>
                      <a:pt x="1517" y="5205"/>
                    </a:cubicBezTo>
                    <a:cubicBezTo>
                      <a:pt x="1879" y="3463"/>
                      <a:pt x="2286" y="1743"/>
                      <a:pt x="2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7" name="Google Shape;9977;p29"/>
              <p:cNvSpPr/>
              <p:nvPr/>
            </p:nvSpPr>
            <p:spPr>
              <a:xfrm>
                <a:off x="3018057" y="4685584"/>
                <a:ext cx="120428" cy="238345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4839" extrusionOk="0">
                    <a:moveTo>
                      <a:pt x="1" y="1"/>
                    </a:moveTo>
                    <a:cubicBezTo>
                      <a:pt x="770" y="1517"/>
                      <a:pt x="1426" y="3101"/>
                      <a:pt x="1924" y="4685"/>
                    </a:cubicBezTo>
                    <a:cubicBezTo>
                      <a:pt x="1975" y="4787"/>
                      <a:pt x="2077" y="4838"/>
                      <a:pt x="2173" y="4838"/>
                    </a:cubicBezTo>
                    <a:cubicBezTo>
                      <a:pt x="2204" y="4838"/>
                      <a:pt x="2236" y="4833"/>
                      <a:pt x="2264" y="4821"/>
                    </a:cubicBezTo>
                    <a:cubicBezTo>
                      <a:pt x="2377" y="4753"/>
                      <a:pt x="2445" y="4618"/>
                      <a:pt x="2377" y="4504"/>
                    </a:cubicBezTo>
                    <a:cubicBezTo>
                      <a:pt x="1698" y="2943"/>
                      <a:pt x="906" y="142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8" name="Google Shape;9978;p29"/>
              <p:cNvSpPr/>
              <p:nvPr/>
            </p:nvSpPr>
            <p:spPr>
              <a:xfrm>
                <a:off x="3116173" y="4749123"/>
                <a:ext cx="192883" cy="171703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3486" extrusionOk="0">
                    <a:moveTo>
                      <a:pt x="3916" y="1"/>
                    </a:moveTo>
                    <a:lnTo>
                      <a:pt x="113" y="3056"/>
                    </a:lnTo>
                    <a:lnTo>
                      <a:pt x="68" y="3079"/>
                    </a:lnTo>
                    <a:cubicBezTo>
                      <a:pt x="0" y="3169"/>
                      <a:pt x="0" y="3328"/>
                      <a:pt x="68" y="3418"/>
                    </a:cubicBezTo>
                    <a:cubicBezTo>
                      <a:pt x="113" y="3463"/>
                      <a:pt x="181" y="3486"/>
                      <a:pt x="246" y="3486"/>
                    </a:cubicBezTo>
                    <a:cubicBezTo>
                      <a:pt x="311" y="3486"/>
                      <a:pt x="374" y="3463"/>
                      <a:pt x="408" y="3418"/>
                    </a:cubicBezTo>
                    <a:lnTo>
                      <a:pt x="3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9" name="Google Shape;9979;p29"/>
              <p:cNvSpPr/>
              <p:nvPr/>
            </p:nvSpPr>
            <p:spPr>
              <a:xfrm>
                <a:off x="3144051" y="4713462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4640" y="0"/>
                    </a:moveTo>
                    <a:cubicBezTo>
                      <a:pt x="4662" y="793"/>
                      <a:pt x="4368" y="1585"/>
                      <a:pt x="3915" y="2241"/>
                    </a:cubicBezTo>
                    <a:cubicBezTo>
                      <a:pt x="2987" y="3599"/>
                      <a:pt x="1630" y="4278"/>
                      <a:pt x="0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0" name="Google Shape;9980;p29"/>
              <p:cNvSpPr/>
              <p:nvPr/>
            </p:nvSpPr>
            <p:spPr>
              <a:xfrm>
                <a:off x="2918857" y="4934174"/>
                <a:ext cx="198448" cy="232336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471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98" y="838"/>
                      <a:pt x="1019" y="1630"/>
                      <a:pt x="1630" y="2422"/>
                    </a:cubicBezTo>
                    <a:cubicBezTo>
                      <a:pt x="1924" y="2807"/>
                      <a:pt x="2241" y="3192"/>
                      <a:pt x="2558" y="3554"/>
                    </a:cubicBezTo>
                    <a:cubicBezTo>
                      <a:pt x="2875" y="3939"/>
                      <a:pt x="3214" y="4301"/>
                      <a:pt x="3576" y="4640"/>
                    </a:cubicBezTo>
                    <a:cubicBezTo>
                      <a:pt x="3636" y="4688"/>
                      <a:pt x="3708" y="4717"/>
                      <a:pt x="3777" y="4717"/>
                    </a:cubicBezTo>
                    <a:cubicBezTo>
                      <a:pt x="3838" y="4717"/>
                      <a:pt x="3896" y="4694"/>
                      <a:pt x="3938" y="4640"/>
                    </a:cubicBezTo>
                    <a:cubicBezTo>
                      <a:pt x="4029" y="4527"/>
                      <a:pt x="4029" y="4391"/>
                      <a:pt x="3916" y="4301"/>
                    </a:cubicBezTo>
                    <a:cubicBezTo>
                      <a:pt x="3554" y="4006"/>
                      <a:pt x="3169" y="3667"/>
                      <a:pt x="2829" y="3327"/>
                    </a:cubicBezTo>
                    <a:cubicBezTo>
                      <a:pt x="2467" y="2988"/>
                      <a:pt x="2128" y="2649"/>
                      <a:pt x="1811" y="2286"/>
                    </a:cubicBezTo>
                    <a:cubicBezTo>
                      <a:pt x="1177" y="1562"/>
                      <a:pt x="566" y="79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1" name="Google Shape;9981;p29"/>
              <p:cNvSpPr/>
              <p:nvPr/>
            </p:nvSpPr>
            <p:spPr>
              <a:xfrm>
                <a:off x="3093860" y="5035639"/>
                <a:ext cx="201798" cy="130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649" extrusionOk="0">
                    <a:moveTo>
                      <a:pt x="4097" y="0"/>
                    </a:moveTo>
                    <a:lnTo>
                      <a:pt x="4097" y="0"/>
                    </a:lnTo>
                    <a:cubicBezTo>
                      <a:pt x="3531" y="521"/>
                      <a:pt x="2898" y="928"/>
                      <a:pt x="2264" y="1335"/>
                    </a:cubicBezTo>
                    <a:cubicBezTo>
                      <a:pt x="1607" y="1698"/>
                      <a:pt x="929" y="2014"/>
                      <a:pt x="227" y="2173"/>
                    </a:cubicBezTo>
                    <a:lnTo>
                      <a:pt x="182" y="2173"/>
                    </a:lnTo>
                    <a:cubicBezTo>
                      <a:pt x="69" y="2241"/>
                      <a:pt x="1" y="2376"/>
                      <a:pt x="46" y="2490"/>
                    </a:cubicBezTo>
                    <a:cubicBezTo>
                      <a:pt x="98" y="2576"/>
                      <a:pt x="189" y="2649"/>
                      <a:pt x="279" y="2649"/>
                    </a:cubicBezTo>
                    <a:cubicBezTo>
                      <a:pt x="307" y="2649"/>
                      <a:pt x="336" y="2642"/>
                      <a:pt x="363" y="2625"/>
                    </a:cubicBezTo>
                    <a:cubicBezTo>
                      <a:pt x="1087" y="2376"/>
                      <a:pt x="1766" y="1992"/>
                      <a:pt x="2400" y="1539"/>
                    </a:cubicBezTo>
                    <a:cubicBezTo>
                      <a:pt x="2988" y="1086"/>
                      <a:pt x="3576" y="566"/>
                      <a:pt x="40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82" name="Google Shape;9982;p29"/>
            <p:cNvGrpSpPr/>
            <p:nvPr/>
          </p:nvGrpSpPr>
          <p:grpSpPr>
            <a:xfrm>
              <a:off x="3707629" y="4527303"/>
              <a:ext cx="788129" cy="1014456"/>
              <a:chOff x="3707629" y="4456362"/>
              <a:chExt cx="788129" cy="1014456"/>
            </a:xfrm>
          </p:grpSpPr>
          <p:sp>
            <p:nvSpPr>
              <p:cNvPr id="9983" name="Google Shape;9983;p29"/>
              <p:cNvSpPr/>
              <p:nvPr/>
            </p:nvSpPr>
            <p:spPr>
              <a:xfrm>
                <a:off x="3723194" y="5018214"/>
                <a:ext cx="469400" cy="196232"/>
              </a:xfrm>
              <a:custGeom>
                <a:avLst/>
                <a:gdLst/>
                <a:ahLst/>
                <a:cxnLst/>
                <a:rect l="l" t="t" r="r" b="b"/>
                <a:pathLst>
                  <a:path w="9530" h="3984" fill="none" extrusionOk="0">
                    <a:moveTo>
                      <a:pt x="1472" y="2286"/>
                    </a:moveTo>
                    <a:cubicBezTo>
                      <a:pt x="1834" y="2603"/>
                      <a:pt x="2264" y="2875"/>
                      <a:pt x="2672" y="3078"/>
                    </a:cubicBezTo>
                    <a:cubicBezTo>
                      <a:pt x="3532" y="3463"/>
                      <a:pt x="4459" y="3667"/>
                      <a:pt x="5387" y="3757"/>
                    </a:cubicBezTo>
                    <a:cubicBezTo>
                      <a:pt x="6723" y="3893"/>
                      <a:pt x="8171" y="3984"/>
                      <a:pt x="9393" y="3395"/>
                    </a:cubicBezTo>
                    <a:cubicBezTo>
                      <a:pt x="9529" y="3327"/>
                      <a:pt x="9325" y="2988"/>
                      <a:pt x="9303" y="2829"/>
                    </a:cubicBezTo>
                    <a:cubicBezTo>
                      <a:pt x="9280" y="2739"/>
                      <a:pt x="9190" y="2671"/>
                      <a:pt x="9099" y="2648"/>
                    </a:cubicBezTo>
                    <a:cubicBezTo>
                      <a:pt x="7990" y="2060"/>
                      <a:pt x="7356" y="1766"/>
                      <a:pt x="6225" y="1245"/>
                    </a:cubicBezTo>
                    <a:cubicBezTo>
                      <a:pt x="5025" y="679"/>
                      <a:pt x="3758" y="453"/>
                      <a:pt x="2513" y="113"/>
                    </a:cubicBezTo>
                    <a:cubicBezTo>
                      <a:pt x="2174" y="23"/>
                      <a:pt x="1834" y="0"/>
                      <a:pt x="1495" y="46"/>
                    </a:cubicBezTo>
                    <a:cubicBezTo>
                      <a:pt x="1178" y="113"/>
                      <a:pt x="816" y="136"/>
                      <a:pt x="522" y="249"/>
                    </a:cubicBezTo>
                    <a:cubicBezTo>
                      <a:pt x="1" y="476"/>
                      <a:pt x="725" y="1403"/>
                      <a:pt x="906" y="1630"/>
                    </a:cubicBezTo>
                    <a:cubicBezTo>
                      <a:pt x="1042" y="1879"/>
                      <a:pt x="1223" y="2105"/>
                      <a:pt x="1472" y="2286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4" name="Google Shape;9984;p29"/>
              <p:cNvSpPr/>
              <p:nvPr/>
            </p:nvSpPr>
            <p:spPr>
              <a:xfrm>
                <a:off x="3771168" y="5024913"/>
                <a:ext cx="379066" cy="189533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3848" fill="none" extrusionOk="0">
                    <a:moveTo>
                      <a:pt x="453" y="2127"/>
                    </a:moveTo>
                    <a:cubicBezTo>
                      <a:pt x="204" y="1516"/>
                      <a:pt x="45" y="837"/>
                      <a:pt x="0" y="204"/>
                    </a:cubicBezTo>
                    <a:cubicBezTo>
                      <a:pt x="340" y="1064"/>
                      <a:pt x="838" y="1924"/>
                      <a:pt x="1426" y="2648"/>
                    </a:cubicBezTo>
                    <a:cubicBezTo>
                      <a:pt x="1064" y="1788"/>
                      <a:pt x="747" y="905"/>
                      <a:pt x="498" y="0"/>
                    </a:cubicBezTo>
                    <a:cubicBezTo>
                      <a:pt x="747" y="340"/>
                      <a:pt x="883" y="770"/>
                      <a:pt x="1086" y="1154"/>
                    </a:cubicBezTo>
                    <a:cubicBezTo>
                      <a:pt x="1381" y="1901"/>
                      <a:pt x="1811" y="2580"/>
                      <a:pt x="2309" y="3191"/>
                    </a:cubicBezTo>
                    <a:cubicBezTo>
                      <a:pt x="2331" y="3101"/>
                      <a:pt x="2309" y="3033"/>
                      <a:pt x="2263" y="2942"/>
                    </a:cubicBezTo>
                    <a:cubicBezTo>
                      <a:pt x="1924" y="2014"/>
                      <a:pt x="1562" y="1064"/>
                      <a:pt x="1109" y="204"/>
                    </a:cubicBezTo>
                    <a:cubicBezTo>
                      <a:pt x="1245" y="475"/>
                      <a:pt x="1539" y="724"/>
                      <a:pt x="1675" y="1041"/>
                    </a:cubicBezTo>
                    <a:cubicBezTo>
                      <a:pt x="1811" y="1290"/>
                      <a:pt x="1924" y="1494"/>
                      <a:pt x="2105" y="1720"/>
                    </a:cubicBezTo>
                    <a:cubicBezTo>
                      <a:pt x="2558" y="2286"/>
                      <a:pt x="2920" y="2965"/>
                      <a:pt x="3327" y="3621"/>
                    </a:cubicBezTo>
                    <a:cubicBezTo>
                      <a:pt x="2988" y="2512"/>
                      <a:pt x="2558" y="1449"/>
                      <a:pt x="2037" y="385"/>
                    </a:cubicBezTo>
                    <a:cubicBezTo>
                      <a:pt x="2490" y="883"/>
                      <a:pt x="2829" y="1403"/>
                      <a:pt x="3214" y="1969"/>
                    </a:cubicBezTo>
                    <a:cubicBezTo>
                      <a:pt x="3599" y="2603"/>
                      <a:pt x="4029" y="3214"/>
                      <a:pt x="4413" y="3848"/>
                    </a:cubicBezTo>
                    <a:cubicBezTo>
                      <a:pt x="4255" y="3621"/>
                      <a:pt x="4232" y="3214"/>
                      <a:pt x="4142" y="2942"/>
                    </a:cubicBezTo>
                    <a:cubicBezTo>
                      <a:pt x="4051" y="2693"/>
                      <a:pt x="3915" y="2490"/>
                      <a:pt x="3802" y="2241"/>
                    </a:cubicBezTo>
                    <a:cubicBezTo>
                      <a:pt x="3553" y="1697"/>
                      <a:pt x="3372" y="1132"/>
                      <a:pt x="3350" y="543"/>
                    </a:cubicBezTo>
                    <a:cubicBezTo>
                      <a:pt x="3893" y="1630"/>
                      <a:pt x="4413" y="2739"/>
                      <a:pt x="4934" y="3848"/>
                    </a:cubicBezTo>
                    <a:cubicBezTo>
                      <a:pt x="4594" y="2874"/>
                      <a:pt x="4255" y="1924"/>
                      <a:pt x="3915" y="928"/>
                    </a:cubicBezTo>
                    <a:cubicBezTo>
                      <a:pt x="4572" y="1856"/>
                      <a:pt x="5206" y="2829"/>
                      <a:pt x="5839" y="3757"/>
                    </a:cubicBezTo>
                    <a:lnTo>
                      <a:pt x="4640" y="1132"/>
                    </a:lnTo>
                    <a:cubicBezTo>
                      <a:pt x="5273" y="2037"/>
                      <a:pt x="5884" y="2942"/>
                      <a:pt x="6496" y="3825"/>
                    </a:cubicBezTo>
                    <a:cubicBezTo>
                      <a:pt x="6405" y="3418"/>
                      <a:pt x="6269" y="3033"/>
                      <a:pt x="6156" y="2625"/>
                    </a:cubicBezTo>
                    <a:cubicBezTo>
                      <a:pt x="6043" y="2286"/>
                      <a:pt x="5726" y="1856"/>
                      <a:pt x="5726" y="1516"/>
                    </a:cubicBezTo>
                    <a:cubicBezTo>
                      <a:pt x="6405" y="2150"/>
                      <a:pt x="6971" y="2874"/>
                      <a:pt x="7695" y="3485"/>
                    </a:cubicBezTo>
                    <a:cubicBezTo>
                      <a:pt x="7695" y="3101"/>
                      <a:pt x="7627" y="2739"/>
                      <a:pt x="7469" y="237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5" name="Google Shape;9985;p29"/>
              <p:cNvSpPr/>
              <p:nvPr/>
            </p:nvSpPr>
            <p:spPr>
              <a:xfrm>
                <a:off x="3831358" y="4456362"/>
                <a:ext cx="176185" cy="42255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8579" fill="none" extrusionOk="0">
                    <a:moveTo>
                      <a:pt x="2150" y="2173"/>
                    </a:moveTo>
                    <a:cubicBezTo>
                      <a:pt x="1675" y="1472"/>
                      <a:pt x="1132" y="793"/>
                      <a:pt x="498" y="204"/>
                    </a:cubicBezTo>
                    <a:cubicBezTo>
                      <a:pt x="430" y="114"/>
                      <a:pt x="317" y="1"/>
                      <a:pt x="159" y="46"/>
                    </a:cubicBezTo>
                    <a:cubicBezTo>
                      <a:pt x="46" y="91"/>
                      <a:pt x="0" y="227"/>
                      <a:pt x="23" y="363"/>
                    </a:cubicBezTo>
                    <a:cubicBezTo>
                      <a:pt x="113" y="1630"/>
                      <a:pt x="295" y="2852"/>
                      <a:pt x="725" y="4075"/>
                    </a:cubicBezTo>
                    <a:cubicBezTo>
                      <a:pt x="1109" y="5070"/>
                      <a:pt x="1607" y="5930"/>
                      <a:pt x="2241" y="6813"/>
                    </a:cubicBezTo>
                    <a:cubicBezTo>
                      <a:pt x="2512" y="7220"/>
                      <a:pt x="2784" y="7628"/>
                      <a:pt x="3033" y="8058"/>
                    </a:cubicBezTo>
                    <a:cubicBezTo>
                      <a:pt x="3191" y="8352"/>
                      <a:pt x="3395" y="8578"/>
                      <a:pt x="3463" y="8035"/>
                    </a:cubicBezTo>
                    <a:cubicBezTo>
                      <a:pt x="3508" y="7628"/>
                      <a:pt x="3531" y="7266"/>
                      <a:pt x="3531" y="6881"/>
                    </a:cubicBezTo>
                    <a:cubicBezTo>
                      <a:pt x="3576" y="5659"/>
                      <a:pt x="3395" y="4459"/>
                      <a:pt x="2807" y="3328"/>
                    </a:cubicBezTo>
                    <a:cubicBezTo>
                      <a:pt x="2173" y="2173"/>
                      <a:pt x="1268" y="1359"/>
                      <a:pt x="181" y="680"/>
                    </a:cubicBezTo>
                    <a:cubicBezTo>
                      <a:pt x="1245" y="2015"/>
                      <a:pt x="2286" y="3328"/>
                      <a:pt x="3372" y="4663"/>
                    </a:cubicBezTo>
                    <a:cubicBezTo>
                      <a:pt x="2331" y="3939"/>
                      <a:pt x="1313" y="3169"/>
                      <a:pt x="340" y="2354"/>
                    </a:cubicBezTo>
                    <a:cubicBezTo>
                      <a:pt x="1381" y="3893"/>
                      <a:pt x="2445" y="5432"/>
                      <a:pt x="3486" y="6994"/>
                    </a:cubicBezTo>
                    <a:cubicBezTo>
                      <a:pt x="2626" y="6496"/>
                      <a:pt x="1879" y="5930"/>
                      <a:pt x="1200" y="5251"/>
                    </a:cubicBezTo>
                    <a:cubicBezTo>
                      <a:pt x="1947" y="6066"/>
                      <a:pt x="2626" y="6949"/>
                      <a:pt x="3259" y="7877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6" name="Google Shape;9986;p29"/>
              <p:cNvSpPr/>
              <p:nvPr/>
            </p:nvSpPr>
            <p:spPr>
              <a:xfrm>
                <a:off x="3835791" y="4489807"/>
                <a:ext cx="144957" cy="34448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6994" fill="none" extrusionOk="0">
                    <a:moveTo>
                      <a:pt x="69" y="1"/>
                    </a:moveTo>
                    <a:cubicBezTo>
                      <a:pt x="69" y="159"/>
                      <a:pt x="69" y="363"/>
                      <a:pt x="46" y="544"/>
                    </a:cubicBezTo>
                    <a:cubicBezTo>
                      <a:pt x="23" y="1155"/>
                      <a:pt x="1" y="1811"/>
                      <a:pt x="114" y="2422"/>
                    </a:cubicBezTo>
                    <a:cubicBezTo>
                      <a:pt x="363" y="4233"/>
                      <a:pt x="1585" y="5772"/>
                      <a:pt x="2943" y="699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7" name="Google Shape;9987;p29"/>
              <p:cNvSpPr/>
              <p:nvPr/>
            </p:nvSpPr>
            <p:spPr>
              <a:xfrm>
                <a:off x="3707629" y="4759576"/>
                <a:ext cx="367886" cy="256471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5207" fill="none" extrusionOk="0">
                    <a:moveTo>
                      <a:pt x="6360" y="3124"/>
                    </a:moveTo>
                    <a:cubicBezTo>
                      <a:pt x="6722" y="3667"/>
                      <a:pt x="6926" y="4301"/>
                      <a:pt x="6926" y="4957"/>
                    </a:cubicBezTo>
                    <a:cubicBezTo>
                      <a:pt x="6111" y="3893"/>
                      <a:pt x="5319" y="2784"/>
                      <a:pt x="4504" y="1698"/>
                    </a:cubicBezTo>
                    <a:cubicBezTo>
                      <a:pt x="4345" y="1540"/>
                      <a:pt x="4119" y="1336"/>
                      <a:pt x="3938" y="1449"/>
                    </a:cubicBezTo>
                    <a:cubicBezTo>
                      <a:pt x="4345" y="2535"/>
                      <a:pt x="4775" y="3599"/>
                      <a:pt x="5205" y="4640"/>
                    </a:cubicBezTo>
                    <a:cubicBezTo>
                      <a:pt x="3961" y="3509"/>
                      <a:pt x="3531" y="1675"/>
                      <a:pt x="2286" y="544"/>
                    </a:cubicBezTo>
                    <a:cubicBezTo>
                      <a:pt x="2603" y="1675"/>
                      <a:pt x="2988" y="2784"/>
                      <a:pt x="3463" y="3848"/>
                    </a:cubicBezTo>
                    <a:cubicBezTo>
                      <a:pt x="2648" y="2694"/>
                      <a:pt x="1833" y="1517"/>
                      <a:pt x="905" y="431"/>
                    </a:cubicBezTo>
                    <a:cubicBezTo>
                      <a:pt x="928" y="1087"/>
                      <a:pt x="1064" y="1879"/>
                      <a:pt x="1381" y="2445"/>
                    </a:cubicBezTo>
                    <a:cubicBezTo>
                      <a:pt x="1607" y="2875"/>
                      <a:pt x="2105" y="3124"/>
                      <a:pt x="2512" y="3373"/>
                    </a:cubicBezTo>
                    <a:cubicBezTo>
                      <a:pt x="3282" y="3848"/>
                      <a:pt x="4074" y="4301"/>
                      <a:pt x="4934" y="4618"/>
                    </a:cubicBezTo>
                    <a:cubicBezTo>
                      <a:pt x="5273" y="4731"/>
                      <a:pt x="7469" y="5206"/>
                      <a:pt x="7152" y="4369"/>
                    </a:cubicBezTo>
                    <a:cubicBezTo>
                      <a:pt x="6790" y="3350"/>
                      <a:pt x="6156" y="2490"/>
                      <a:pt x="5319" y="1856"/>
                    </a:cubicBezTo>
                    <a:cubicBezTo>
                      <a:pt x="4798" y="1472"/>
                      <a:pt x="4255" y="1178"/>
                      <a:pt x="3689" y="951"/>
                    </a:cubicBezTo>
                    <a:cubicBezTo>
                      <a:pt x="2942" y="634"/>
                      <a:pt x="1064" y="1"/>
                      <a:pt x="385" y="748"/>
                    </a:cubicBezTo>
                    <a:cubicBezTo>
                      <a:pt x="0" y="1155"/>
                      <a:pt x="679" y="1924"/>
                      <a:pt x="1403" y="2513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8" name="Google Shape;9988;p29"/>
              <p:cNvSpPr/>
              <p:nvPr/>
            </p:nvSpPr>
            <p:spPr>
              <a:xfrm>
                <a:off x="3713195" y="4786322"/>
                <a:ext cx="350055" cy="233025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731" fill="none" extrusionOk="0">
                    <a:moveTo>
                      <a:pt x="2829" y="3350"/>
                    </a:moveTo>
                    <a:cubicBezTo>
                      <a:pt x="3893" y="4029"/>
                      <a:pt x="5002" y="4731"/>
                      <a:pt x="6337" y="4527"/>
                    </a:cubicBezTo>
                    <a:cubicBezTo>
                      <a:pt x="6609" y="4505"/>
                      <a:pt x="6948" y="4391"/>
                      <a:pt x="7039" y="4075"/>
                    </a:cubicBezTo>
                    <a:cubicBezTo>
                      <a:pt x="7107" y="3871"/>
                      <a:pt x="7016" y="3712"/>
                      <a:pt x="6903" y="3509"/>
                    </a:cubicBezTo>
                    <a:cubicBezTo>
                      <a:pt x="6247" y="2287"/>
                      <a:pt x="5251" y="1449"/>
                      <a:pt x="3961" y="929"/>
                    </a:cubicBezTo>
                    <a:cubicBezTo>
                      <a:pt x="3191" y="635"/>
                      <a:pt x="1313" y="1"/>
                      <a:pt x="657" y="748"/>
                    </a:cubicBezTo>
                    <a:cubicBezTo>
                      <a:pt x="0" y="1472"/>
                      <a:pt x="2399" y="3079"/>
                      <a:pt x="2829" y="33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9" name="Google Shape;9989;p29"/>
              <p:cNvSpPr/>
              <p:nvPr/>
            </p:nvSpPr>
            <p:spPr>
              <a:xfrm>
                <a:off x="3747723" y="5038261"/>
                <a:ext cx="467134" cy="187317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3803" fill="none" extrusionOk="0">
                    <a:moveTo>
                      <a:pt x="1042" y="91"/>
                    </a:moveTo>
                    <a:cubicBezTo>
                      <a:pt x="1042" y="91"/>
                      <a:pt x="1268" y="431"/>
                      <a:pt x="1246" y="431"/>
                    </a:cubicBezTo>
                    <a:cubicBezTo>
                      <a:pt x="974" y="431"/>
                      <a:pt x="91" y="1"/>
                      <a:pt x="24" y="385"/>
                    </a:cubicBezTo>
                    <a:cubicBezTo>
                      <a:pt x="1" y="680"/>
                      <a:pt x="431" y="1178"/>
                      <a:pt x="589" y="1404"/>
                    </a:cubicBezTo>
                    <a:cubicBezTo>
                      <a:pt x="1065" y="2038"/>
                      <a:pt x="1993" y="2875"/>
                      <a:pt x="2717" y="3169"/>
                    </a:cubicBezTo>
                    <a:cubicBezTo>
                      <a:pt x="4188" y="3803"/>
                      <a:pt x="5908" y="3803"/>
                      <a:pt x="7447" y="3509"/>
                    </a:cubicBezTo>
                    <a:cubicBezTo>
                      <a:pt x="7741" y="3463"/>
                      <a:pt x="9484" y="3124"/>
                      <a:pt x="8669" y="2671"/>
                    </a:cubicBezTo>
                    <a:cubicBezTo>
                      <a:pt x="7673" y="2105"/>
                      <a:pt x="6655" y="1472"/>
                      <a:pt x="5591" y="1110"/>
                    </a:cubicBezTo>
                    <a:cubicBezTo>
                      <a:pt x="4188" y="612"/>
                      <a:pt x="2490" y="46"/>
                      <a:pt x="1042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0" name="Google Shape;9990;p29"/>
              <p:cNvSpPr/>
              <p:nvPr/>
            </p:nvSpPr>
            <p:spPr>
              <a:xfrm>
                <a:off x="3842490" y="5280497"/>
                <a:ext cx="466002" cy="14018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846" extrusionOk="0">
                    <a:moveTo>
                      <a:pt x="4452" y="0"/>
                    </a:moveTo>
                    <a:cubicBezTo>
                      <a:pt x="3149" y="0"/>
                      <a:pt x="1629" y="278"/>
                      <a:pt x="476" y="695"/>
                    </a:cubicBezTo>
                    <a:cubicBezTo>
                      <a:pt x="363" y="741"/>
                      <a:pt x="227" y="809"/>
                      <a:pt x="136" y="899"/>
                    </a:cubicBezTo>
                    <a:cubicBezTo>
                      <a:pt x="69" y="967"/>
                      <a:pt x="1" y="1125"/>
                      <a:pt x="23" y="1261"/>
                    </a:cubicBezTo>
                    <a:cubicBezTo>
                      <a:pt x="69" y="1374"/>
                      <a:pt x="136" y="1420"/>
                      <a:pt x="227" y="1510"/>
                    </a:cubicBezTo>
                    <a:cubicBezTo>
                      <a:pt x="1019" y="2212"/>
                      <a:pt x="1947" y="2642"/>
                      <a:pt x="2965" y="2778"/>
                    </a:cubicBezTo>
                    <a:cubicBezTo>
                      <a:pt x="3260" y="2823"/>
                      <a:pt x="3509" y="2845"/>
                      <a:pt x="3803" y="2845"/>
                    </a:cubicBezTo>
                    <a:cubicBezTo>
                      <a:pt x="4844" y="2845"/>
                      <a:pt x="6021" y="2710"/>
                      <a:pt x="7017" y="2370"/>
                    </a:cubicBezTo>
                    <a:cubicBezTo>
                      <a:pt x="7809" y="2099"/>
                      <a:pt x="8601" y="1963"/>
                      <a:pt x="9370" y="1601"/>
                    </a:cubicBezTo>
                    <a:cubicBezTo>
                      <a:pt x="9393" y="1601"/>
                      <a:pt x="9416" y="1578"/>
                      <a:pt x="9416" y="1533"/>
                    </a:cubicBezTo>
                    <a:cubicBezTo>
                      <a:pt x="9461" y="1488"/>
                      <a:pt x="9393" y="1420"/>
                      <a:pt x="9348" y="1397"/>
                    </a:cubicBezTo>
                    <a:cubicBezTo>
                      <a:pt x="8171" y="628"/>
                      <a:pt x="6338" y="84"/>
                      <a:pt x="4980" y="16"/>
                    </a:cubicBezTo>
                    <a:cubicBezTo>
                      <a:pt x="4809" y="5"/>
                      <a:pt x="4633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1" name="Google Shape;9991;p29"/>
              <p:cNvSpPr/>
              <p:nvPr/>
            </p:nvSpPr>
            <p:spPr>
              <a:xfrm>
                <a:off x="4015276" y="4622450"/>
                <a:ext cx="144957" cy="38019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719" fill="none" extrusionOk="0">
                    <a:moveTo>
                      <a:pt x="1132" y="635"/>
                    </a:moveTo>
                    <a:cubicBezTo>
                      <a:pt x="1268" y="340"/>
                      <a:pt x="1562" y="1"/>
                      <a:pt x="1902" y="69"/>
                    </a:cubicBezTo>
                    <a:cubicBezTo>
                      <a:pt x="2105" y="137"/>
                      <a:pt x="2241" y="295"/>
                      <a:pt x="2332" y="499"/>
                    </a:cubicBezTo>
                    <a:cubicBezTo>
                      <a:pt x="2897" y="1540"/>
                      <a:pt x="2943" y="2785"/>
                      <a:pt x="2694" y="3962"/>
                    </a:cubicBezTo>
                    <a:cubicBezTo>
                      <a:pt x="2558" y="4595"/>
                      <a:pt x="2332" y="5229"/>
                      <a:pt x="2015" y="5817"/>
                    </a:cubicBezTo>
                    <a:cubicBezTo>
                      <a:pt x="1811" y="6247"/>
                      <a:pt x="1472" y="7153"/>
                      <a:pt x="1019" y="7311"/>
                    </a:cubicBezTo>
                    <a:cubicBezTo>
                      <a:pt x="1" y="7718"/>
                      <a:pt x="227" y="5387"/>
                      <a:pt x="250" y="4935"/>
                    </a:cubicBezTo>
                    <a:cubicBezTo>
                      <a:pt x="408" y="3464"/>
                      <a:pt x="453" y="1947"/>
                      <a:pt x="1132" y="635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2" name="Google Shape;9992;p29"/>
              <p:cNvSpPr/>
              <p:nvPr/>
            </p:nvSpPr>
            <p:spPr>
              <a:xfrm>
                <a:off x="4029757" y="4628065"/>
                <a:ext cx="122694" cy="331092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22" fill="none" extrusionOk="0">
                    <a:moveTo>
                      <a:pt x="2490" y="1697"/>
                    </a:moveTo>
                    <a:cubicBezTo>
                      <a:pt x="2106" y="1132"/>
                      <a:pt x="1766" y="566"/>
                      <a:pt x="1404" y="0"/>
                    </a:cubicBezTo>
                    <a:cubicBezTo>
                      <a:pt x="1743" y="1019"/>
                      <a:pt x="2083" y="2060"/>
                      <a:pt x="2422" y="3078"/>
                    </a:cubicBezTo>
                    <a:cubicBezTo>
                      <a:pt x="2083" y="2150"/>
                      <a:pt x="1200" y="1426"/>
                      <a:pt x="974" y="475"/>
                    </a:cubicBezTo>
                    <a:cubicBezTo>
                      <a:pt x="1313" y="1765"/>
                      <a:pt x="1698" y="3101"/>
                      <a:pt x="2083" y="4368"/>
                    </a:cubicBezTo>
                    <a:cubicBezTo>
                      <a:pt x="1721" y="3304"/>
                      <a:pt x="1132" y="2286"/>
                      <a:pt x="567" y="1290"/>
                    </a:cubicBezTo>
                    <a:cubicBezTo>
                      <a:pt x="883" y="2784"/>
                      <a:pt x="1291" y="4278"/>
                      <a:pt x="1766" y="5726"/>
                    </a:cubicBezTo>
                    <a:cubicBezTo>
                      <a:pt x="1268" y="4798"/>
                      <a:pt x="748" y="3870"/>
                      <a:pt x="250" y="2897"/>
                    </a:cubicBezTo>
                    <a:cubicBezTo>
                      <a:pt x="521" y="4074"/>
                      <a:pt x="816" y="5205"/>
                      <a:pt x="1087" y="6360"/>
                    </a:cubicBezTo>
                    <a:cubicBezTo>
                      <a:pt x="838" y="5590"/>
                      <a:pt x="476" y="4889"/>
                      <a:pt x="1" y="4255"/>
                    </a:cubicBezTo>
                    <a:cubicBezTo>
                      <a:pt x="227" y="5092"/>
                      <a:pt x="386" y="5907"/>
                      <a:pt x="499" y="6722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3" name="Google Shape;9993;p29"/>
              <p:cNvSpPr/>
              <p:nvPr/>
            </p:nvSpPr>
            <p:spPr>
              <a:xfrm>
                <a:off x="4152402" y="4789671"/>
                <a:ext cx="170570" cy="39689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8058" fill="none" extrusionOk="0">
                    <a:moveTo>
                      <a:pt x="1652" y="1517"/>
                    </a:moveTo>
                    <a:cubicBezTo>
                      <a:pt x="1834" y="1245"/>
                      <a:pt x="1992" y="974"/>
                      <a:pt x="2173" y="702"/>
                    </a:cubicBezTo>
                    <a:cubicBezTo>
                      <a:pt x="2218" y="589"/>
                      <a:pt x="2309" y="476"/>
                      <a:pt x="2422" y="408"/>
                    </a:cubicBezTo>
                    <a:cubicBezTo>
                      <a:pt x="2988" y="1"/>
                      <a:pt x="3237" y="1155"/>
                      <a:pt x="3305" y="1494"/>
                    </a:cubicBezTo>
                    <a:cubicBezTo>
                      <a:pt x="3463" y="2536"/>
                      <a:pt x="3418" y="3554"/>
                      <a:pt x="3101" y="4595"/>
                    </a:cubicBezTo>
                    <a:cubicBezTo>
                      <a:pt x="2852" y="5455"/>
                      <a:pt x="2535" y="6270"/>
                      <a:pt x="1969" y="6971"/>
                    </a:cubicBezTo>
                    <a:cubicBezTo>
                      <a:pt x="1720" y="7288"/>
                      <a:pt x="1404" y="7605"/>
                      <a:pt x="1087" y="7854"/>
                    </a:cubicBezTo>
                    <a:cubicBezTo>
                      <a:pt x="1041" y="7922"/>
                      <a:pt x="951" y="7967"/>
                      <a:pt x="860" y="7990"/>
                    </a:cubicBezTo>
                    <a:cubicBezTo>
                      <a:pt x="725" y="8058"/>
                      <a:pt x="453" y="7922"/>
                      <a:pt x="340" y="7831"/>
                    </a:cubicBezTo>
                    <a:cubicBezTo>
                      <a:pt x="23" y="7537"/>
                      <a:pt x="0" y="6971"/>
                      <a:pt x="23" y="6587"/>
                    </a:cubicBezTo>
                    <a:cubicBezTo>
                      <a:pt x="23" y="6134"/>
                      <a:pt x="113" y="5704"/>
                      <a:pt x="181" y="5274"/>
                    </a:cubicBezTo>
                    <a:cubicBezTo>
                      <a:pt x="340" y="4595"/>
                      <a:pt x="476" y="3939"/>
                      <a:pt x="725" y="3328"/>
                    </a:cubicBezTo>
                    <a:cubicBezTo>
                      <a:pt x="973" y="2671"/>
                      <a:pt x="1313" y="2083"/>
                      <a:pt x="1652" y="1517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4" name="Google Shape;9994;p29"/>
              <p:cNvSpPr/>
              <p:nvPr/>
            </p:nvSpPr>
            <p:spPr>
              <a:xfrm>
                <a:off x="4155751" y="4815333"/>
                <a:ext cx="156089" cy="35005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7107" fill="none" extrusionOk="0">
                    <a:moveTo>
                      <a:pt x="3169" y="2716"/>
                    </a:moveTo>
                    <a:cubicBezTo>
                      <a:pt x="2874" y="1811"/>
                      <a:pt x="2580" y="906"/>
                      <a:pt x="2263" y="0"/>
                    </a:cubicBezTo>
                    <a:cubicBezTo>
                      <a:pt x="2444" y="521"/>
                      <a:pt x="2422" y="1290"/>
                      <a:pt x="2467" y="1811"/>
                    </a:cubicBezTo>
                    <a:cubicBezTo>
                      <a:pt x="2535" y="2535"/>
                      <a:pt x="2648" y="3237"/>
                      <a:pt x="2807" y="3938"/>
                    </a:cubicBezTo>
                    <a:cubicBezTo>
                      <a:pt x="2467" y="3010"/>
                      <a:pt x="2105" y="2082"/>
                      <a:pt x="1517" y="1313"/>
                    </a:cubicBezTo>
                    <a:cubicBezTo>
                      <a:pt x="1879" y="2671"/>
                      <a:pt x="2309" y="3961"/>
                      <a:pt x="2807" y="5296"/>
                    </a:cubicBezTo>
                    <a:cubicBezTo>
                      <a:pt x="2241" y="4278"/>
                      <a:pt x="1698" y="3259"/>
                      <a:pt x="1132" y="2241"/>
                    </a:cubicBezTo>
                    <a:cubicBezTo>
                      <a:pt x="1336" y="2807"/>
                      <a:pt x="1517" y="3372"/>
                      <a:pt x="1698" y="3916"/>
                    </a:cubicBezTo>
                    <a:cubicBezTo>
                      <a:pt x="1901" y="4504"/>
                      <a:pt x="2105" y="5138"/>
                      <a:pt x="2173" y="5749"/>
                    </a:cubicBezTo>
                    <a:lnTo>
                      <a:pt x="815" y="2535"/>
                    </a:lnTo>
                    <a:cubicBezTo>
                      <a:pt x="1200" y="3825"/>
                      <a:pt x="1426" y="5160"/>
                      <a:pt x="1766" y="6450"/>
                    </a:cubicBezTo>
                    <a:cubicBezTo>
                      <a:pt x="1381" y="5500"/>
                      <a:pt x="1087" y="4459"/>
                      <a:pt x="634" y="3508"/>
                    </a:cubicBezTo>
                    <a:cubicBezTo>
                      <a:pt x="679" y="4708"/>
                      <a:pt x="679" y="5930"/>
                      <a:pt x="657" y="7107"/>
                    </a:cubicBezTo>
                    <a:cubicBezTo>
                      <a:pt x="475" y="6496"/>
                      <a:pt x="294" y="5885"/>
                      <a:pt x="0" y="529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5" name="Google Shape;9995;p29"/>
              <p:cNvSpPr/>
              <p:nvPr/>
            </p:nvSpPr>
            <p:spPr>
              <a:xfrm>
                <a:off x="4186930" y="4828681"/>
                <a:ext cx="151656" cy="354537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7198" fill="none" extrusionOk="0">
                    <a:moveTo>
                      <a:pt x="2174" y="1"/>
                    </a:moveTo>
                    <a:cubicBezTo>
                      <a:pt x="2287" y="114"/>
                      <a:pt x="2355" y="250"/>
                      <a:pt x="2400" y="386"/>
                    </a:cubicBezTo>
                    <a:cubicBezTo>
                      <a:pt x="2581" y="816"/>
                      <a:pt x="2739" y="1246"/>
                      <a:pt x="2853" y="1698"/>
                    </a:cubicBezTo>
                    <a:cubicBezTo>
                      <a:pt x="3079" y="2739"/>
                      <a:pt x="2943" y="3894"/>
                      <a:pt x="2400" y="4889"/>
                    </a:cubicBezTo>
                    <a:cubicBezTo>
                      <a:pt x="1902" y="5863"/>
                      <a:pt x="1019" y="6723"/>
                      <a:pt x="1" y="7198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6" name="Google Shape;9996;p29"/>
              <p:cNvSpPr/>
              <p:nvPr/>
            </p:nvSpPr>
            <p:spPr>
              <a:xfrm>
                <a:off x="4287262" y="4918670"/>
                <a:ext cx="208496" cy="446201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9059" extrusionOk="0">
                    <a:moveTo>
                      <a:pt x="3797" y="1"/>
                    </a:moveTo>
                    <a:cubicBezTo>
                      <a:pt x="3724" y="1"/>
                      <a:pt x="3654" y="34"/>
                      <a:pt x="3599" y="52"/>
                    </a:cubicBezTo>
                    <a:cubicBezTo>
                      <a:pt x="3328" y="165"/>
                      <a:pt x="3124" y="369"/>
                      <a:pt x="2943" y="573"/>
                    </a:cubicBezTo>
                    <a:cubicBezTo>
                      <a:pt x="2264" y="1297"/>
                      <a:pt x="1743" y="2202"/>
                      <a:pt x="1359" y="3108"/>
                    </a:cubicBezTo>
                    <a:cubicBezTo>
                      <a:pt x="1019" y="3968"/>
                      <a:pt x="770" y="4805"/>
                      <a:pt x="544" y="5688"/>
                    </a:cubicBezTo>
                    <a:cubicBezTo>
                      <a:pt x="340" y="6480"/>
                      <a:pt x="1" y="7340"/>
                      <a:pt x="1" y="8155"/>
                    </a:cubicBezTo>
                    <a:cubicBezTo>
                      <a:pt x="1" y="8588"/>
                      <a:pt x="124" y="9059"/>
                      <a:pt x="424" y="9059"/>
                    </a:cubicBezTo>
                    <a:cubicBezTo>
                      <a:pt x="531" y="9059"/>
                      <a:pt x="661" y="8999"/>
                      <a:pt x="816" y="8856"/>
                    </a:cubicBezTo>
                    <a:cubicBezTo>
                      <a:pt x="1449" y="8290"/>
                      <a:pt x="1902" y="7521"/>
                      <a:pt x="2309" y="6819"/>
                    </a:cubicBezTo>
                    <a:cubicBezTo>
                      <a:pt x="2626" y="6276"/>
                      <a:pt x="2966" y="5778"/>
                      <a:pt x="3260" y="5235"/>
                    </a:cubicBezTo>
                    <a:cubicBezTo>
                      <a:pt x="3509" y="4782"/>
                      <a:pt x="3735" y="4330"/>
                      <a:pt x="3893" y="3832"/>
                    </a:cubicBezTo>
                    <a:cubicBezTo>
                      <a:pt x="4233" y="2746"/>
                      <a:pt x="4188" y="1591"/>
                      <a:pt x="4097" y="460"/>
                    </a:cubicBezTo>
                    <a:cubicBezTo>
                      <a:pt x="4075" y="279"/>
                      <a:pt x="4007" y="52"/>
                      <a:pt x="3848" y="7"/>
                    </a:cubicBezTo>
                    <a:cubicBezTo>
                      <a:pt x="3831" y="3"/>
                      <a:pt x="3814" y="1"/>
                      <a:pt x="3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7" name="Google Shape;9997;p29"/>
              <p:cNvSpPr/>
              <p:nvPr/>
            </p:nvSpPr>
            <p:spPr>
              <a:xfrm>
                <a:off x="3880416" y="4564526"/>
                <a:ext cx="535106" cy="906292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184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5" y="1765"/>
                      <a:pt x="1019" y="3485"/>
                      <a:pt x="1743" y="5092"/>
                    </a:cubicBezTo>
                    <a:cubicBezTo>
                      <a:pt x="2467" y="6744"/>
                      <a:pt x="3282" y="8351"/>
                      <a:pt x="4210" y="9913"/>
                    </a:cubicBezTo>
                    <a:cubicBezTo>
                      <a:pt x="5138" y="11474"/>
                      <a:pt x="6133" y="12968"/>
                      <a:pt x="7265" y="14371"/>
                    </a:cubicBezTo>
                    <a:cubicBezTo>
                      <a:pt x="7808" y="15096"/>
                      <a:pt x="8397" y="15775"/>
                      <a:pt x="8985" y="16454"/>
                    </a:cubicBezTo>
                    <a:cubicBezTo>
                      <a:pt x="9302" y="16793"/>
                      <a:pt x="9619" y="17087"/>
                      <a:pt x="9936" y="17427"/>
                    </a:cubicBezTo>
                    <a:cubicBezTo>
                      <a:pt x="10230" y="17744"/>
                      <a:pt x="10547" y="18083"/>
                      <a:pt x="10863" y="18400"/>
                    </a:cubicBezTo>
                    <a:cubicBezTo>
                      <a:pt x="9732" y="17019"/>
                      <a:pt x="8623" y="15616"/>
                      <a:pt x="7582" y="14145"/>
                    </a:cubicBezTo>
                    <a:lnTo>
                      <a:pt x="6812" y="13059"/>
                    </a:lnTo>
                    <a:lnTo>
                      <a:pt x="6088" y="11950"/>
                    </a:lnTo>
                    <a:cubicBezTo>
                      <a:pt x="5817" y="11588"/>
                      <a:pt x="5568" y="11180"/>
                      <a:pt x="5341" y="10818"/>
                    </a:cubicBezTo>
                    <a:cubicBezTo>
                      <a:pt x="5092" y="10456"/>
                      <a:pt x="4866" y="10071"/>
                      <a:pt x="4640" y="9687"/>
                    </a:cubicBezTo>
                    <a:lnTo>
                      <a:pt x="3961" y="8532"/>
                    </a:lnTo>
                    <a:lnTo>
                      <a:pt x="3304" y="7333"/>
                    </a:lnTo>
                    <a:cubicBezTo>
                      <a:pt x="2874" y="6563"/>
                      <a:pt x="2490" y="5749"/>
                      <a:pt x="2082" y="4956"/>
                    </a:cubicBezTo>
                    <a:cubicBezTo>
                      <a:pt x="1313" y="3350"/>
                      <a:pt x="589" y="169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8" name="Google Shape;9998;p29"/>
              <p:cNvSpPr/>
              <p:nvPr/>
            </p:nvSpPr>
            <p:spPr>
              <a:xfrm>
                <a:off x="3825792" y="4850993"/>
                <a:ext cx="234109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2608" extrusionOk="0">
                    <a:moveTo>
                      <a:pt x="0" y="0"/>
                    </a:moveTo>
                    <a:cubicBezTo>
                      <a:pt x="1494" y="725"/>
                      <a:pt x="2965" y="1607"/>
                      <a:pt x="4323" y="2558"/>
                    </a:cubicBezTo>
                    <a:cubicBezTo>
                      <a:pt x="4383" y="2592"/>
                      <a:pt x="4441" y="2607"/>
                      <a:pt x="4493" y="2607"/>
                    </a:cubicBezTo>
                    <a:cubicBezTo>
                      <a:pt x="4578" y="2607"/>
                      <a:pt x="4652" y="2569"/>
                      <a:pt x="4708" y="2513"/>
                    </a:cubicBezTo>
                    <a:cubicBezTo>
                      <a:pt x="4753" y="2399"/>
                      <a:pt x="4730" y="2218"/>
                      <a:pt x="4617" y="2173"/>
                    </a:cubicBezTo>
                    <a:cubicBezTo>
                      <a:pt x="3123" y="1313"/>
                      <a:pt x="1584" y="58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9" name="Google Shape;9999;p29"/>
              <p:cNvSpPr/>
              <p:nvPr/>
            </p:nvSpPr>
            <p:spPr>
              <a:xfrm>
                <a:off x="4035323" y="4725048"/>
                <a:ext cx="61372" cy="24878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5051" extrusionOk="0">
                    <a:moveTo>
                      <a:pt x="1246" y="0"/>
                    </a:moveTo>
                    <a:lnTo>
                      <a:pt x="24" y="4730"/>
                    </a:lnTo>
                    <a:lnTo>
                      <a:pt x="24" y="4753"/>
                    </a:lnTo>
                    <a:cubicBezTo>
                      <a:pt x="1" y="4889"/>
                      <a:pt x="69" y="5002"/>
                      <a:pt x="227" y="5047"/>
                    </a:cubicBezTo>
                    <a:cubicBezTo>
                      <a:pt x="241" y="5049"/>
                      <a:pt x="255" y="5050"/>
                      <a:pt x="269" y="5050"/>
                    </a:cubicBezTo>
                    <a:cubicBezTo>
                      <a:pt x="385" y="5050"/>
                      <a:pt x="479" y="4965"/>
                      <a:pt x="499" y="4843"/>
                    </a:cubicBezTo>
                    <a:lnTo>
                      <a:pt x="1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0" name="Google Shape;10000;p29"/>
              <p:cNvSpPr/>
              <p:nvPr/>
            </p:nvSpPr>
            <p:spPr>
              <a:xfrm>
                <a:off x="4072116" y="4661509"/>
                <a:ext cx="97032" cy="306563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6224" fill="none" extrusionOk="0">
                    <a:moveTo>
                      <a:pt x="1087" y="0"/>
                    </a:moveTo>
                    <a:cubicBezTo>
                      <a:pt x="1562" y="611"/>
                      <a:pt x="1811" y="1403"/>
                      <a:pt x="1879" y="2195"/>
                    </a:cubicBezTo>
                    <a:cubicBezTo>
                      <a:pt x="1970" y="3825"/>
                      <a:pt x="1291" y="5228"/>
                      <a:pt x="1" y="622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1" name="Google Shape;10001;p29"/>
              <p:cNvSpPr/>
              <p:nvPr/>
            </p:nvSpPr>
            <p:spPr>
              <a:xfrm>
                <a:off x="3893764" y="5105149"/>
                <a:ext cx="293215" cy="80335"/>
              </a:xfrm>
              <a:custGeom>
                <a:avLst/>
                <a:gdLst/>
                <a:ahLst/>
                <a:cxnLst/>
                <a:rect l="l" t="t" r="r" b="b"/>
                <a:pathLst>
                  <a:path w="5953" h="16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08"/>
                      <a:pt x="1857" y="725"/>
                      <a:pt x="2784" y="996"/>
                    </a:cubicBezTo>
                    <a:cubicBezTo>
                      <a:pt x="3237" y="1132"/>
                      <a:pt x="3712" y="1245"/>
                      <a:pt x="4188" y="1359"/>
                    </a:cubicBezTo>
                    <a:cubicBezTo>
                      <a:pt x="4686" y="1472"/>
                      <a:pt x="5161" y="1562"/>
                      <a:pt x="5659" y="1630"/>
                    </a:cubicBezTo>
                    <a:cubicBezTo>
                      <a:pt x="5817" y="1630"/>
                      <a:pt x="5930" y="1540"/>
                      <a:pt x="5953" y="1359"/>
                    </a:cubicBezTo>
                    <a:cubicBezTo>
                      <a:pt x="5953" y="1223"/>
                      <a:pt x="5862" y="1110"/>
                      <a:pt x="5727" y="1110"/>
                    </a:cubicBezTo>
                    <a:cubicBezTo>
                      <a:pt x="5251" y="1110"/>
                      <a:pt x="4753" y="1064"/>
                      <a:pt x="4278" y="996"/>
                    </a:cubicBezTo>
                    <a:cubicBezTo>
                      <a:pt x="3803" y="951"/>
                      <a:pt x="3328" y="861"/>
                      <a:pt x="2830" y="770"/>
                    </a:cubicBezTo>
                    <a:cubicBezTo>
                      <a:pt x="1879" y="566"/>
                      <a:pt x="951" y="31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2" name="Google Shape;10002;p29"/>
              <p:cNvSpPr/>
              <p:nvPr/>
            </p:nvSpPr>
            <p:spPr>
              <a:xfrm>
                <a:off x="4164667" y="4963590"/>
                <a:ext cx="93683" cy="21977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4462" extrusionOk="0">
                    <a:moveTo>
                      <a:pt x="1901" y="0"/>
                    </a:moveTo>
                    <a:lnTo>
                      <a:pt x="1901" y="0"/>
                    </a:lnTo>
                    <a:cubicBezTo>
                      <a:pt x="1720" y="770"/>
                      <a:pt x="1494" y="1471"/>
                      <a:pt x="1245" y="2128"/>
                    </a:cubicBezTo>
                    <a:cubicBezTo>
                      <a:pt x="928" y="2829"/>
                      <a:pt x="566" y="3486"/>
                      <a:pt x="113" y="4051"/>
                    </a:cubicBezTo>
                    <a:lnTo>
                      <a:pt x="91" y="4074"/>
                    </a:lnTo>
                    <a:cubicBezTo>
                      <a:pt x="0" y="4187"/>
                      <a:pt x="23" y="4323"/>
                      <a:pt x="136" y="4414"/>
                    </a:cubicBezTo>
                    <a:cubicBezTo>
                      <a:pt x="178" y="4447"/>
                      <a:pt x="222" y="4462"/>
                      <a:pt x="266" y="4462"/>
                    </a:cubicBezTo>
                    <a:cubicBezTo>
                      <a:pt x="343" y="4462"/>
                      <a:pt x="418" y="4417"/>
                      <a:pt x="476" y="4346"/>
                    </a:cubicBezTo>
                    <a:cubicBezTo>
                      <a:pt x="906" y="3667"/>
                      <a:pt x="1222" y="2965"/>
                      <a:pt x="1449" y="2241"/>
                    </a:cubicBezTo>
                    <a:cubicBezTo>
                      <a:pt x="1652" y="1494"/>
                      <a:pt x="1811" y="770"/>
                      <a:pt x="19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03" name="Google Shape;10003;p29"/>
            <p:cNvGrpSpPr/>
            <p:nvPr/>
          </p:nvGrpSpPr>
          <p:grpSpPr>
            <a:xfrm>
              <a:off x="6499806" y="4374903"/>
              <a:ext cx="768082" cy="1156015"/>
              <a:chOff x="6499806" y="4156978"/>
              <a:chExt cx="768082" cy="1156015"/>
            </a:xfrm>
          </p:grpSpPr>
          <p:sp>
            <p:nvSpPr>
              <p:cNvPr id="10004" name="Google Shape;10004;p29"/>
              <p:cNvSpPr/>
              <p:nvPr/>
            </p:nvSpPr>
            <p:spPr>
              <a:xfrm flipH="1">
                <a:off x="6583391" y="4551610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5953" y="2377"/>
                    </a:moveTo>
                    <a:cubicBezTo>
                      <a:pt x="5862" y="2874"/>
                      <a:pt x="5658" y="3327"/>
                      <a:pt x="5477" y="3734"/>
                    </a:cubicBezTo>
                    <a:cubicBezTo>
                      <a:pt x="5047" y="4572"/>
                      <a:pt x="4391" y="5273"/>
                      <a:pt x="3712" y="5885"/>
                    </a:cubicBezTo>
                    <a:cubicBezTo>
                      <a:pt x="2716" y="6790"/>
                      <a:pt x="1653" y="7740"/>
                      <a:pt x="295" y="8012"/>
                    </a:cubicBezTo>
                    <a:cubicBezTo>
                      <a:pt x="159" y="8035"/>
                      <a:pt x="91" y="7650"/>
                      <a:pt x="46" y="7514"/>
                    </a:cubicBezTo>
                    <a:cubicBezTo>
                      <a:pt x="0" y="7424"/>
                      <a:pt x="46" y="7333"/>
                      <a:pt x="91" y="7242"/>
                    </a:cubicBezTo>
                    <a:cubicBezTo>
                      <a:pt x="634" y="6111"/>
                      <a:pt x="974" y="5477"/>
                      <a:pt x="1562" y="4368"/>
                    </a:cubicBezTo>
                    <a:cubicBezTo>
                      <a:pt x="2196" y="3214"/>
                      <a:pt x="3056" y="2263"/>
                      <a:pt x="3848" y="1222"/>
                    </a:cubicBezTo>
                    <a:cubicBezTo>
                      <a:pt x="4052" y="973"/>
                      <a:pt x="4346" y="747"/>
                      <a:pt x="4617" y="566"/>
                    </a:cubicBezTo>
                    <a:cubicBezTo>
                      <a:pt x="4912" y="430"/>
                      <a:pt x="5206" y="227"/>
                      <a:pt x="5523" y="159"/>
                    </a:cubicBezTo>
                    <a:cubicBezTo>
                      <a:pt x="6088" y="0"/>
                      <a:pt x="6066" y="1200"/>
                      <a:pt x="6066" y="1471"/>
                    </a:cubicBezTo>
                    <a:cubicBezTo>
                      <a:pt x="6043" y="1788"/>
                      <a:pt x="5998" y="2105"/>
                      <a:pt x="5953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5" name="Google Shape;10005;p29"/>
              <p:cNvSpPr/>
              <p:nvPr/>
            </p:nvSpPr>
            <p:spPr>
              <a:xfrm flipH="1">
                <a:off x="6591223" y="4576139"/>
                <a:ext cx="267553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2" h="7356" fill="none" extrusionOk="0">
                    <a:moveTo>
                      <a:pt x="5432" y="1833"/>
                    </a:moveTo>
                    <a:cubicBezTo>
                      <a:pt x="5251" y="1200"/>
                      <a:pt x="5002" y="566"/>
                      <a:pt x="4617" y="0"/>
                    </a:cubicBezTo>
                    <a:cubicBezTo>
                      <a:pt x="4889" y="905"/>
                      <a:pt x="5002" y="1856"/>
                      <a:pt x="4957" y="2784"/>
                    </a:cubicBezTo>
                    <a:cubicBezTo>
                      <a:pt x="4730" y="1879"/>
                      <a:pt x="4459" y="973"/>
                      <a:pt x="4119" y="113"/>
                    </a:cubicBezTo>
                    <a:cubicBezTo>
                      <a:pt x="4119" y="521"/>
                      <a:pt x="4255" y="951"/>
                      <a:pt x="4346" y="1381"/>
                    </a:cubicBezTo>
                    <a:cubicBezTo>
                      <a:pt x="4527" y="2150"/>
                      <a:pt x="4595" y="2965"/>
                      <a:pt x="4595" y="3757"/>
                    </a:cubicBezTo>
                    <a:cubicBezTo>
                      <a:pt x="4504" y="3734"/>
                      <a:pt x="4481" y="3621"/>
                      <a:pt x="4459" y="3531"/>
                    </a:cubicBezTo>
                    <a:cubicBezTo>
                      <a:pt x="4165" y="2558"/>
                      <a:pt x="3916" y="1607"/>
                      <a:pt x="3712" y="634"/>
                    </a:cubicBezTo>
                    <a:cubicBezTo>
                      <a:pt x="3780" y="951"/>
                      <a:pt x="3712" y="1313"/>
                      <a:pt x="3780" y="1652"/>
                    </a:cubicBezTo>
                    <a:cubicBezTo>
                      <a:pt x="3802" y="1946"/>
                      <a:pt x="3825" y="2173"/>
                      <a:pt x="3825" y="2490"/>
                    </a:cubicBezTo>
                    <a:cubicBezTo>
                      <a:pt x="3802" y="3214"/>
                      <a:pt x="3916" y="3983"/>
                      <a:pt x="4006" y="4708"/>
                    </a:cubicBezTo>
                    <a:cubicBezTo>
                      <a:pt x="3599" y="3621"/>
                      <a:pt x="3305" y="2512"/>
                      <a:pt x="3101" y="1381"/>
                    </a:cubicBezTo>
                    <a:cubicBezTo>
                      <a:pt x="3010" y="2037"/>
                      <a:pt x="3078" y="2671"/>
                      <a:pt x="3124" y="3327"/>
                    </a:cubicBezTo>
                    <a:cubicBezTo>
                      <a:pt x="3191" y="4074"/>
                      <a:pt x="3237" y="4821"/>
                      <a:pt x="3305" y="5568"/>
                    </a:cubicBezTo>
                    <a:cubicBezTo>
                      <a:pt x="3305" y="5273"/>
                      <a:pt x="3078" y="4934"/>
                      <a:pt x="2988" y="4685"/>
                    </a:cubicBezTo>
                    <a:cubicBezTo>
                      <a:pt x="2920" y="4436"/>
                      <a:pt x="2897" y="4187"/>
                      <a:pt x="2852" y="3915"/>
                    </a:cubicBezTo>
                    <a:cubicBezTo>
                      <a:pt x="2694" y="3350"/>
                      <a:pt x="2512" y="2761"/>
                      <a:pt x="2173" y="2286"/>
                    </a:cubicBezTo>
                    <a:cubicBezTo>
                      <a:pt x="2399" y="3485"/>
                      <a:pt x="2648" y="4685"/>
                      <a:pt x="2875" y="5907"/>
                    </a:cubicBezTo>
                    <a:cubicBezTo>
                      <a:pt x="2558" y="4934"/>
                      <a:pt x="2263" y="3938"/>
                      <a:pt x="1947" y="2988"/>
                    </a:cubicBezTo>
                    <a:cubicBezTo>
                      <a:pt x="1992" y="4119"/>
                      <a:pt x="2060" y="5273"/>
                      <a:pt x="2082" y="6405"/>
                    </a:cubicBezTo>
                    <a:cubicBezTo>
                      <a:pt x="1879" y="5477"/>
                      <a:pt x="1698" y="4549"/>
                      <a:pt x="1471" y="3621"/>
                    </a:cubicBezTo>
                    <a:cubicBezTo>
                      <a:pt x="1517" y="4708"/>
                      <a:pt x="1539" y="5794"/>
                      <a:pt x="1607" y="6903"/>
                    </a:cubicBezTo>
                    <a:cubicBezTo>
                      <a:pt x="1426" y="6518"/>
                      <a:pt x="1290" y="6133"/>
                      <a:pt x="1177" y="5726"/>
                    </a:cubicBezTo>
                    <a:cubicBezTo>
                      <a:pt x="1064" y="5387"/>
                      <a:pt x="1041" y="4866"/>
                      <a:pt x="838" y="4594"/>
                    </a:cubicBezTo>
                    <a:cubicBezTo>
                      <a:pt x="679" y="5500"/>
                      <a:pt x="634" y="6450"/>
                      <a:pt x="453" y="7356"/>
                    </a:cubicBezTo>
                    <a:cubicBezTo>
                      <a:pt x="227" y="7039"/>
                      <a:pt x="68" y="6699"/>
                      <a:pt x="0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6" name="Google Shape;10006;p29"/>
              <p:cNvSpPr/>
              <p:nvPr/>
            </p:nvSpPr>
            <p:spPr>
              <a:xfrm flipH="1">
                <a:off x="6905568" y="4156978"/>
                <a:ext cx="141608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75" h="8760" fill="none" extrusionOk="0">
                    <a:moveTo>
                      <a:pt x="46" y="2920"/>
                    </a:moveTo>
                    <a:cubicBezTo>
                      <a:pt x="0" y="2083"/>
                      <a:pt x="46" y="1200"/>
                      <a:pt x="159" y="363"/>
                    </a:cubicBezTo>
                    <a:cubicBezTo>
                      <a:pt x="204" y="249"/>
                      <a:pt x="227" y="68"/>
                      <a:pt x="340" y="46"/>
                    </a:cubicBezTo>
                    <a:cubicBezTo>
                      <a:pt x="453" y="0"/>
                      <a:pt x="566" y="91"/>
                      <a:pt x="657" y="182"/>
                    </a:cubicBezTo>
                    <a:cubicBezTo>
                      <a:pt x="1358" y="1245"/>
                      <a:pt x="1924" y="2332"/>
                      <a:pt x="2286" y="3576"/>
                    </a:cubicBezTo>
                    <a:cubicBezTo>
                      <a:pt x="2603" y="4595"/>
                      <a:pt x="2716" y="5613"/>
                      <a:pt x="2739" y="6654"/>
                    </a:cubicBezTo>
                    <a:cubicBezTo>
                      <a:pt x="2739" y="7152"/>
                      <a:pt x="2784" y="7650"/>
                      <a:pt x="2852" y="8125"/>
                    </a:cubicBezTo>
                    <a:cubicBezTo>
                      <a:pt x="2875" y="8442"/>
                      <a:pt x="2852" y="8759"/>
                      <a:pt x="2490" y="8352"/>
                    </a:cubicBezTo>
                    <a:cubicBezTo>
                      <a:pt x="2196" y="8080"/>
                      <a:pt x="1947" y="7786"/>
                      <a:pt x="1721" y="7469"/>
                    </a:cubicBezTo>
                    <a:cubicBezTo>
                      <a:pt x="951" y="6518"/>
                      <a:pt x="385" y="5477"/>
                      <a:pt x="204" y="4187"/>
                    </a:cubicBezTo>
                    <a:cubicBezTo>
                      <a:pt x="0" y="2897"/>
                      <a:pt x="227" y="1698"/>
                      <a:pt x="702" y="453"/>
                    </a:cubicBezTo>
                    <a:lnTo>
                      <a:pt x="544" y="5545"/>
                    </a:lnTo>
                    <a:cubicBezTo>
                      <a:pt x="928" y="4346"/>
                      <a:pt x="1268" y="3124"/>
                      <a:pt x="1585" y="1879"/>
                    </a:cubicBezTo>
                    <a:lnTo>
                      <a:pt x="1834" y="7469"/>
                    </a:lnTo>
                    <a:cubicBezTo>
                      <a:pt x="2241" y="6609"/>
                      <a:pt x="2490" y="5658"/>
                      <a:pt x="2626" y="4708"/>
                    </a:cubicBezTo>
                    <a:cubicBezTo>
                      <a:pt x="2490" y="5817"/>
                      <a:pt x="2490" y="6949"/>
                      <a:pt x="2581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7" name="Google Shape;10007;p29"/>
              <p:cNvSpPr/>
              <p:nvPr/>
            </p:nvSpPr>
            <p:spPr>
              <a:xfrm flipH="1">
                <a:off x="6896653" y="4182640"/>
                <a:ext cx="114863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32" h="7333" fill="none" extrusionOk="0">
                    <a:moveTo>
                      <a:pt x="1" y="0"/>
                    </a:moveTo>
                    <a:lnTo>
                      <a:pt x="340" y="430"/>
                    </a:lnTo>
                    <a:cubicBezTo>
                      <a:pt x="748" y="905"/>
                      <a:pt x="1132" y="1426"/>
                      <a:pt x="1449" y="1992"/>
                    </a:cubicBezTo>
                    <a:cubicBezTo>
                      <a:pt x="2332" y="3598"/>
                      <a:pt x="2264" y="5545"/>
                      <a:pt x="1902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8" name="Google Shape;10008;p29"/>
              <p:cNvSpPr/>
              <p:nvPr/>
            </p:nvSpPr>
            <p:spPr>
              <a:xfrm flipH="1">
                <a:off x="6701554" y="4350945"/>
                <a:ext cx="207413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8013" fill="none" extrusionOk="0">
                    <a:moveTo>
                      <a:pt x="159" y="5658"/>
                    </a:moveTo>
                    <a:cubicBezTo>
                      <a:pt x="182" y="6315"/>
                      <a:pt x="408" y="6971"/>
                      <a:pt x="816" y="7469"/>
                    </a:cubicBezTo>
                    <a:lnTo>
                      <a:pt x="816" y="3395"/>
                    </a:lnTo>
                    <a:cubicBezTo>
                      <a:pt x="816" y="3169"/>
                      <a:pt x="861" y="2897"/>
                      <a:pt x="1087" y="2875"/>
                    </a:cubicBezTo>
                    <a:cubicBezTo>
                      <a:pt x="1404" y="3961"/>
                      <a:pt x="1698" y="5093"/>
                      <a:pt x="1992" y="6202"/>
                    </a:cubicBezTo>
                    <a:cubicBezTo>
                      <a:pt x="2332" y="4572"/>
                      <a:pt x="1540" y="2829"/>
                      <a:pt x="1879" y="1177"/>
                    </a:cubicBezTo>
                    <a:cubicBezTo>
                      <a:pt x="2309" y="2264"/>
                      <a:pt x="2649" y="3373"/>
                      <a:pt x="2943" y="4504"/>
                    </a:cubicBezTo>
                    <a:cubicBezTo>
                      <a:pt x="2875" y="3101"/>
                      <a:pt x="2852" y="1653"/>
                      <a:pt x="2943" y="227"/>
                    </a:cubicBezTo>
                    <a:cubicBezTo>
                      <a:pt x="3305" y="770"/>
                      <a:pt x="3667" y="1472"/>
                      <a:pt x="3758" y="2128"/>
                    </a:cubicBezTo>
                    <a:cubicBezTo>
                      <a:pt x="3848" y="2580"/>
                      <a:pt x="3577" y="3124"/>
                      <a:pt x="3418" y="3576"/>
                    </a:cubicBezTo>
                    <a:cubicBezTo>
                      <a:pt x="3079" y="4414"/>
                      <a:pt x="2739" y="5274"/>
                      <a:pt x="2219" y="6043"/>
                    </a:cubicBezTo>
                    <a:cubicBezTo>
                      <a:pt x="2038" y="6315"/>
                      <a:pt x="589" y="8012"/>
                      <a:pt x="340" y="7130"/>
                    </a:cubicBezTo>
                    <a:cubicBezTo>
                      <a:pt x="23" y="6088"/>
                      <a:pt x="1" y="5047"/>
                      <a:pt x="295" y="4029"/>
                    </a:cubicBezTo>
                    <a:cubicBezTo>
                      <a:pt x="476" y="3441"/>
                      <a:pt x="725" y="2875"/>
                      <a:pt x="1065" y="2332"/>
                    </a:cubicBezTo>
                    <a:cubicBezTo>
                      <a:pt x="1495" y="1653"/>
                      <a:pt x="2626" y="0"/>
                      <a:pt x="3622" y="181"/>
                    </a:cubicBezTo>
                    <a:cubicBezTo>
                      <a:pt x="4210" y="295"/>
                      <a:pt x="4097" y="1313"/>
                      <a:pt x="3871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09" name="Google Shape;10009;p29"/>
              <p:cNvSpPr/>
              <p:nvPr/>
            </p:nvSpPr>
            <p:spPr>
              <a:xfrm flipH="1">
                <a:off x="6688206" y="4386605"/>
                <a:ext cx="224110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50" h="6836" fill="none" extrusionOk="0">
                    <a:moveTo>
                      <a:pt x="3396" y="3531"/>
                    </a:moveTo>
                    <a:cubicBezTo>
                      <a:pt x="2943" y="4708"/>
                      <a:pt x="2490" y="5930"/>
                      <a:pt x="1314" y="6587"/>
                    </a:cubicBezTo>
                    <a:cubicBezTo>
                      <a:pt x="1042" y="6722"/>
                      <a:pt x="703" y="6836"/>
                      <a:pt x="454" y="6632"/>
                    </a:cubicBezTo>
                    <a:cubicBezTo>
                      <a:pt x="318" y="6519"/>
                      <a:pt x="250" y="6292"/>
                      <a:pt x="227" y="6134"/>
                    </a:cubicBezTo>
                    <a:cubicBezTo>
                      <a:pt x="1" y="4753"/>
                      <a:pt x="318" y="3463"/>
                      <a:pt x="1019" y="2309"/>
                    </a:cubicBezTo>
                    <a:cubicBezTo>
                      <a:pt x="1449" y="1630"/>
                      <a:pt x="2581" y="1"/>
                      <a:pt x="3554" y="159"/>
                    </a:cubicBezTo>
                    <a:cubicBezTo>
                      <a:pt x="4550" y="295"/>
                      <a:pt x="3599" y="3056"/>
                      <a:pt x="3396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0" name="Google Shape;10010;p29"/>
              <p:cNvSpPr/>
              <p:nvPr/>
            </p:nvSpPr>
            <p:spPr>
              <a:xfrm flipH="1">
                <a:off x="6499806" y="4857040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7107" y="0"/>
                    </a:moveTo>
                    <a:cubicBezTo>
                      <a:pt x="6972" y="0"/>
                      <a:pt x="6858" y="23"/>
                      <a:pt x="6723" y="46"/>
                    </a:cubicBezTo>
                    <a:cubicBezTo>
                      <a:pt x="5342" y="453"/>
                      <a:pt x="3780" y="1290"/>
                      <a:pt x="2694" y="2196"/>
                    </a:cubicBezTo>
                    <a:cubicBezTo>
                      <a:pt x="1653" y="3124"/>
                      <a:pt x="499" y="4640"/>
                      <a:pt x="46" y="5953"/>
                    </a:cubicBezTo>
                    <a:cubicBezTo>
                      <a:pt x="46" y="5998"/>
                      <a:pt x="1" y="6043"/>
                      <a:pt x="69" y="6088"/>
                    </a:cubicBezTo>
                    <a:lnTo>
                      <a:pt x="159" y="6088"/>
                    </a:lnTo>
                    <a:cubicBezTo>
                      <a:pt x="974" y="5907"/>
                      <a:pt x="1676" y="5545"/>
                      <a:pt x="2468" y="5296"/>
                    </a:cubicBezTo>
                    <a:cubicBezTo>
                      <a:pt x="3464" y="4957"/>
                      <a:pt x="4482" y="4368"/>
                      <a:pt x="5319" y="3735"/>
                    </a:cubicBezTo>
                    <a:cubicBezTo>
                      <a:pt x="5546" y="3576"/>
                      <a:pt x="5749" y="3395"/>
                      <a:pt x="5953" y="3192"/>
                    </a:cubicBezTo>
                    <a:cubicBezTo>
                      <a:pt x="6677" y="2490"/>
                      <a:pt x="7175" y="1585"/>
                      <a:pt x="7424" y="544"/>
                    </a:cubicBezTo>
                    <a:cubicBezTo>
                      <a:pt x="7447" y="430"/>
                      <a:pt x="7447" y="317"/>
                      <a:pt x="7424" y="227"/>
                    </a:cubicBezTo>
                    <a:cubicBezTo>
                      <a:pt x="7356" y="114"/>
                      <a:pt x="7243" y="23"/>
                      <a:pt x="71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1" name="Google Shape;10011;p29"/>
              <p:cNvSpPr/>
              <p:nvPr/>
            </p:nvSpPr>
            <p:spPr>
              <a:xfrm flipH="1">
                <a:off x="6844246" y="4439013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1109" y="249"/>
                    </a:moveTo>
                    <a:cubicBezTo>
                      <a:pt x="792" y="114"/>
                      <a:pt x="362" y="0"/>
                      <a:pt x="136" y="249"/>
                    </a:cubicBezTo>
                    <a:cubicBezTo>
                      <a:pt x="0" y="430"/>
                      <a:pt x="23" y="657"/>
                      <a:pt x="68" y="860"/>
                    </a:cubicBezTo>
                    <a:cubicBezTo>
                      <a:pt x="226" y="2015"/>
                      <a:pt x="928" y="3056"/>
                      <a:pt x="1833" y="3848"/>
                    </a:cubicBezTo>
                    <a:cubicBezTo>
                      <a:pt x="2354" y="4278"/>
                      <a:pt x="2920" y="4640"/>
                      <a:pt x="3485" y="4934"/>
                    </a:cubicBezTo>
                    <a:cubicBezTo>
                      <a:pt x="3915" y="5115"/>
                      <a:pt x="4708" y="5658"/>
                      <a:pt x="5183" y="5545"/>
                    </a:cubicBezTo>
                    <a:cubicBezTo>
                      <a:pt x="6247" y="5274"/>
                      <a:pt x="4662" y="3531"/>
                      <a:pt x="4368" y="3191"/>
                    </a:cubicBezTo>
                    <a:cubicBezTo>
                      <a:pt x="3395" y="2105"/>
                      <a:pt x="2444" y="928"/>
                      <a:pt x="1109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2" name="Google Shape;10012;p29"/>
              <p:cNvSpPr/>
              <p:nvPr/>
            </p:nvSpPr>
            <p:spPr>
              <a:xfrm flipH="1">
                <a:off x="6901086" y="4449061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159" y="2014"/>
                    </a:moveTo>
                    <a:cubicBezTo>
                      <a:pt x="114" y="1335"/>
                      <a:pt x="46" y="679"/>
                      <a:pt x="1" y="0"/>
                    </a:cubicBezTo>
                    <a:cubicBezTo>
                      <a:pt x="340" y="1019"/>
                      <a:pt x="703" y="2060"/>
                      <a:pt x="1042" y="3078"/>
                    </a:cubicBezTo>
                    <a:cubicBezTo>
                      <a:pt x="725" y="2127"/>
                      <a:pt x="1019" y="1041"/>
                      <a:pt x="612" y="136"/>
                    </a:cubicBezTo>
                    <a:cubicBezTo>
                      <a:pt x="1133" y="1381"/>
                      <a:pt x="1630" y="2648"/>
                      <a:pt x="2083" y="3938"/>
                    </a:cubicBezTo>
                    <a:cubicBezTo>
                      <a:pt x="1744" y="2829"/>
                      <a:pt x="1608" y="1697"/>
                      <a:pt x="1472" y="543"/>
                    </a:cubicBezTo>
                    <a:cubicBezTo>
                      <a:pt x="2083" y="1946"/>
                      <a:pt x="2649" y="3372"/>
                      <a:pt x="3169" y="4843"/>
                    </a:cubicBezTo>
                    <a:cubicBezTo>
                      <a:pt x="2988" y="3780"/>
                      <a:pt x="2853" y="2716"/>
                      <a:pt x="2694" y="1675"/>
                    </a:cubicBezTo>
                    <a:cubicBezTo>
                      <a:pt x="3147" y="2761"/>
                      <a:pt x="3622" y="3848"/>
                      <a:pt x="4075" y="4956"/>
                    </a:cubicBezTo>
                    <a:cubicBezTo>
                      <a:pt x="3826" y="4187"/>
                      <a:pt x="3667" y="3395"/>
                      <a:pt x="3713" y="2603"/>
                    </a:cubicBezTo>
                    <a:cubicBezTo>
                      <a:pt x="4007" y="3395"/>
                      <a:pt x="4346" y="4164"/>
                      <a:pt x="4776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3" name="Google Shape;10013;p29"/>
              <p:cNvSpPr/>
              <p:nvPr/>
            </p:nvSpPr>
            <p:spPr>
              <a:xfrm flipH="1">
                <a:off x="6858727" y="4698734"/>
                <a:ext cx="34005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4" h="5139" fill="none" extrusionOk="0">
                    <a:moveTo>
                      <a:pt x="1970" y="408"/>
                    </a:moveTo>
                    <a:cubicBezTo>
                      <a:pt x="1653" y="295"/>
                      <a:pt x="1381" y="182"/>
                      <a:pt x="1064" y="69"/>
                    </a:cubicBezTo>
                    <a:cubicBezTo>
                      <a:pt x="951" y="23"/>
                      <a:pt x="815" y="1"/>
                      <a:pt x="702" y="1"/>
                    </a:cubicBezTo>
                    <a:cubicBezTo>
                      <a:pt x="1" y="1"/>
                      <a:pt x="498" y="1064"/>
                      <a:pt x="634" y="1381"/>
                    </a:cubicBezTo>
                    <a:cubicBezTo>
                      <a:pt x="1155" y="2309"/>
                      <a:pt x="1811" y="3101"/>
                      <a:pt x="2648" y="3758"/>
                    </a:cubicBezTo>
                    <a:cubicBezTo>
                      <a:pt x="3350" y="4278"/>
                      <a:pt x="4120" y="4731"/>
                      <a:pt x="4980" y="4957"/>
                    </a:cubicBezTo>
                    <a:cubicBezTo>
                      <a:pt x="5364" y="5070"/>
                      <a:pt x="5794" y="5115"/>
                      <a:pt x="6224" y="5138"/>
                    </a:cubicBezTo>
                    <a:cubicBezTo>
                      <a:pt x="6292" y="5138"/>
                      <a:pt x="6405" y="5138"/>
                      <a:pt x="6496" y="5115"/>
                    </a:cubicBezTo>
                    <a:cubicBezTo>
                      <a:pt x="6632" y="5048"/>
                      <a:pt x="6790" y="4799"/>
                      <a:pt x="6813" y="4663"/>
                    </a:cubicBezTo>
                    <a:cubicBezTo>
                      <a:pt x="6903" y="4233"/>
                      <a:pt x="6564" y="3780"/>
                      <a:pt x="6337" y="3463"/>
                    </a:cubicBezTo>
                    <a:cubicBezTo>
                      <a:pt x="6066" y="3124"/>
                      <a:pt x="5726" y="2807"/>
                      <a:pt x="5387" y="2535"/>
                    </a:cubicBezTo>
                    <a:cubicBezTo>
                      <a:pt x="4889" y="2083"/>
                      <a:pt x="4369" y="1653"/>
                      <a:pt x="3780" y="1313"/>
                    </a:cubicBezTo>
                    <a:cubicBezTo>
                      <a:pt x="3214" y="951"/>
                      <a:pt x="2603" y="680"/>
                      <a:pt x="1970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4" name="Google Shape;10014;p29"/>
              <p:cNvSpPr/>
              <p:nvPr/>
            </p:nvSpPr>
            <p:spPr>
              <a:xfrm flipH="1">
                <a:off x="6881039" y="4699867"/>
                <a:ext cx="276518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614" h="4799" fill="none" extrusionOk="0">
                    <a:moveTo>
                      <a:pt x="906" y="2716"/>
                    </a:moveTo>
                    <a:cubicBezTo>
                      <a:pt x="589" y="1811"/>
                      <a:pt x="318" y="906"/>
                      <a:pt x="1" y="0"/>
                    </a:cubicBezTo>
                    <a:cubicBezTo>
                      <a:pt x="182" y="498"/>
                      <a:pt x="657" y="1109"/>
                      <a:pt x="929" y="1562"/>
                    </a:cubicBezTo>
                    <a:cubicBezTo>
                      <a:pt x="1314" y="2173"/>
                      <a:pt x="1653" y="2807"/>
                      <a:pt x="1925" y="3440"/>
                    </a:cubicBezTo>
                    <a:cubicBezTo>
                      <a:pt x="1653" y="2512"/>
                      <a:pt x="1359" y="1562"/>
                      <a:pt x="1381" y="566"/>
                    </a:cubicBezTo>
                    <a:cubicBezTo>
                      <a:pt x="1902" y="1856"/>
                      <a:pt x="2355" y="3169"/>
                      <a:pt x="2739" y="4527"/>
                    </a:cubicBezTo>
                    <a:cubicBezTo>
                      <a:pt x="2581" y="3372"/>
                      <a:pt x="2400" y="2241"/>
                      <a:pt x="2241" y="1064"/>
                    </a:cubicBezTo>
                    <a:cubicBezTo>
                      <a:pt x="2445" y="1630"/>
                      <a:pt x="2604" y="2196"/>
                      <a:pt x="2807" y="2739"/>
                    </a:cubicBezTo>
                    <a:cubicBezTo>
                      <a:pt x="3011" y="3327"/>
                      <a:pt x="3192" y="3961"/>
                      <a:pt x="3532" y="4504"/>
                    </a:cubicBezTo>
                    <a:lnTo>
                      <a:pt x="2694" y="1109"/>
                    </a:lnTo>
                    <a:cubicBezTo>
                      <a:pt x="3169" y="2354"/>
                      <a:pt x="3758" y="3553"/>
                      <a:pt x="4301" y="4798"/>
                    </a:cubicBezTo>
                    <a:cubicBezTo>
                      <a:pt x="4029" y="3825"/>
                      <a:pt x="3645" y="2807"/>
                      <a:pt x="3464" y="1788"/>
                    </a:cubicBezTo>
                    <a:cubicBezTo>
                      <a:pt x="4143" y="2761"/>
                      <a:pt x="4844" y="3735"/>
                      <a:pt x="5614" y="4662"/>
                    </a:cubicBezTo>
                    <a:cubicBezTo>
                      <a:pt x="5342" y="4074"/>
                      <a:pt x="5184" y="3440"/>
                      <a:pt x="5048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5" name="Google Shape;10015;p29"/>
              <p:cNvSpPr/>
              <p:nvPr/>
            </p:nvSpPr>
            <p:spPr>
              <a:xfrm flipH="1">
                <a:off x="6873208" y="4726613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45" y="0"/>
                    </a:moveTo>
                    <a:cubicBezTo>
                      <a:pt x="0" y="136"/>
                      <a:pt x="68" y="295"/>
                      <a:pt x="91" y="453"/>
                    </a:cubicBezTo>
                    <a:cubicBezTo>
                      <a:pt x="204" y="906"/>
                      <a:pt x="340" y="1358"/>
                      <a:pt x="521" y="1766"/>
                    </a:cubicBezTo>
                    <a:cubicBezTo>
                      <a:pt x="973" y="2762"/>
                      <a:pt x="1788" y="3576"/>
                      <a:pt x="2784" y="4074"/>
                    </a:cubicBezTo>
                    <a:cubicBezTo>
                      <a:pt x="3802" y="4549"/>
                      <a:pt x="4979" y="4685"/>
                      <a:pt x="6088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6" name="Google Shape;10016;p29"/>
              <p:cNvSpPr/>
              <p:nvPr/>
            </p:nvSpPr>
            <p:spPr>
              <a:xfrm flipH="1">
                <a:off x="6841980" y="4901566"/>
                <a:ext cx="425908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7" h="5393" extrusionOk="0">
                    <a:moveTo>
                      <a:pt x="629" y="1"/>
                    </a:moveTo>
                    <a:cubicBezTo>
                      <a:pt x="532" y="1"/>
                      <a:pt x="436" y="8"/>
                      <a:pt x="340" y="24"/>
                    </a:cubicBezTo>
                    <a:cubicBezTo>
                      <a:pt x="272" y="70"/>
                      <a:pt x="181" y="92"/>
                      <a:pt x="114" y="137"/>
                    </a:cubicBezTo>
                    <a:cubicBezTo>
                      <a:pt x="0" y="296"/>
                      <a:pt x="91" y="522"/>
                      <a:pt x="204" y="658"/>
                    </a:cubicBezTo>
                    <a:cubicBezTo>
                      <a:pt x="838" y="1586"/>
                      <a:pt x="1449" y="2582"/>
                      <a:pt x="2377" y="3238"/>
                    </a:cubicBezTo>
                    <a:cubicBezTo>
                      <a:pt x="2807" y="3532"/>
                      <a:pt x="3282" y="3759"/>
                      <a:pt x="3735" y="3962"/>
                    </a:cubicBezTo>
                    <a:cubicBezTo>
                      <a:pt x="4300" y="4211"/>
                      <a:pt x="4866" y="4438"/>
                      <a:pt x="5432" y="4664"/>
                    </a:cubicBezTo>
                    <a:cubicBezTo>
                      <a:pt x="6202" y="4981"/>
                      <a:pt x="7016" y="5320"/>
                      <a:pt x="7854" y="5388"/>
                    </a:cubicBezTo>
                    <a:cubicBezTo>
                      <a:pt x="7892" y="5391"/>
                      <a:pt x="7928" y="5393"/>
                      <a:pt x="7961" y="5393"/>
                    </a:cubicBezTo>
                    <a:cubicBezTo>
                      <a:pt x="8647" y="5393"/>
                      <a:pt x="8425" y="4756"/>
                      <a:pt x="8080" y="4324"/>
                    </a:cubicBezTo>
                    <a:cubicBezTo>
                      <a:pt x="7582" y="3691"/>
                      <a:pt x="6790" y="3193"/>
                      <a:pt x="6179" y="2695"/>
                    </a:cubicBezTo>
                    <a:cubicBezTo>
                      <a:pt x="5477" y="2129"/>
                      <a:pt x="4753" y="1586"/>
                      <a:pt x="3961" y="1133"/>
                    </a:cubicBezTo>
                    <a:cubicBezTo>
                      <a:pt x="3101" y="635"/>
                      <a:pt x="2150" y="228"/>
                      <a:pt x="1177" y="70"/>
                    </a:cubicBezTo>
                    <a:cubicBezTo>
                      <a:pt x="987" y="26"/>
                      <a:pt x="807" y="1"/>
                      <a:pt x="6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7" name="Google Shape;10017;p29"/>
              <p:cNvSpPr/>
              <p:nvPr/>
            </p:nvSpPr>
            <p:spPr>
              <a:xfrm flipH="1">
                <a:off x="6856510" y="4267359"/>
                <a:ext cx="140525" cy="1045634"/>
              </a:xfrm>
              <a:custGeom>
                <a:avLst/>
                <a:gdLst/>
                <a:ahLst/>
                <a:cxnLst/>
                <a:rect l="l" t="t" r="r" b="b"/>
                <a:pathLst>
                  <a:path w="2853" h="21229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44" y="1697"/>
                      <a:pt x="929" y="3463"/>
                      <a:pt x="1336" y="5228"/>
                    </a:cubicBezTo>
                    <a:cubicBezTo>
                      <a:pt x="1495" y="6111"/>
                      <a:pt x="1630" y="6993"/>
                      <a:pt x="1789" y="7876"/>
                    </a:cubicBezTo>
                    <a:lnTo>
                      <a:pt x="1970" y="9189"/>
                    </a:lnTo>
                    <a:lnTo>
                      <a:pt x="2128" y="10524"/>
                    </a:lnTo>
                    <a:cubicBezTo>
                      <a:pt x="2174" y="10954"/>
                      <a:pt x="2196" y="11407"/>
                      <a:pt x="2241" y="11859"/>
                    </a:cubicBezTo>
                    <a:cubicBezTo>
                      <a:pt x="2264" y="12289"/>
                      <a:pt x="2287" y="12742"/>
                      <a:pt x="2309" y="13195"/>
                    </a:cubicBezTo>
                    <a:lnTo>
                      <a:pt x="2400" y="14530"/>
                    </a:lnTo>
                    <a:cubicBezTo>
                      <a:pt x="2423" y="14937"/>
                      <a:pt x="2400" y="15390"/>
                      <a:pt x="2423" y="15842"/>
                    </a:cubicBezTo>
                    <a:cubicBezTo>
                      <a:pt x="2490" y="17630"/>
                      <a:pt x="2400" y="19418"/>
                      <a:pt x="2355" y="21229"/>
                    </a:cubicBezTo>
                    <a:cubicBezTo>
                      <a:pt x="2400" y="20799"/>
                      <a:pt x="2468" y="20346"/>
                      <a:pt x="2513" y="19894"/>
                    </a:cubicBezTo>
                    <a:cubicBezTo>
                      <a:pt x="2581" y="19464"/>
                      <a:pt x="2626" y="19011"/>
                      <a:pt x="2649" y="18558"/>
                    </a:cubicBezTo>
                    <a:cubicBezTo>
                      <a:pt x="2717" y="17698"/>
                      <a:pt x="2807" y="16793"/>
                      <a:pt x="2807" y="15888"/>
                    </a:cubicBezTo>
                    <a:cubicBezTo>
                      <a:pt x="2853" y="14077"/>
                      <a:pt x="2739" y="12267"/>
                      <a:pt x="2581" y="10479"/>
                    </a:cubicBezTo>
                    <a:cubicBezTo>
                      <a:pt x="2400" y="8691"/>
                      <a:pt x="2083" y="6903"/>
                      <a:pt x="1676" y="5160"/>
                    </a:cubicBezTo>
                    <a:cubicBezTo>
                      <a:pt x="1246" y="3395"/>
                      <a:pt x="703" y="1652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8" name="Google Shape;10018;p29"/>
              <p:cNvSpPr/>
              <p:nvPr/>
            </p:nvSpPr>
            <p:spPr>
              <a:xfrm flipH="1">
                <a:off x="6782923" y="4462409"/>
                <a:ext cx="119345" cy="238837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4849" extrusionOk="0">
                    <a:moveTo>
                      <a:pt x="2422" y="1"/>
                    </a:moveTo>
                    <a:lnTo>
                      <a:pt x="2422" y="1"/>
                    </a:lnTo>
                    <a:cubicBezTo>
                      <a:pt x="1517" y="1426"/>
                      <a:pt x="725" y="2943"/>
                      <a:pt x="46" y="4504"/>
                    </a:cubicBezTo>
                    <a:cubicBezTo>
                      <a:pt x="1" y="4640"/>
                      <a:pt x="46" y="4799"/>
                      <a:pt x="204" y="4844"/>
                    </a:cubicBezTo>
                    <a:cubicBezTo>
                      <a:pt x="222" y="4847"/>
                      <a:pt x="239" y="4848"/>
                      <a:pt x="257" y="4848"/>
                    </a:cubicBezTo>
                    <a:cubicBezTo>
                      <a:pt x="373" y="4848"/>
                      <a:pt x="479" y="4784"/>
                      <a:pt x="499" y="4685"/>
                    </a:cubicBezTo>
                    <a:cubicBezTo>
                      <a:pt x="1019" y="3056"/>
                      <a:pt x="1675" y="1517"/>
                      <a:pt x="24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19" name="Google Shape;10019;p29"/>
              <p:cNvSpPr/>
              <p:nvPr/>
            </p:nvSpPr>
            <p:spPr>
              <a:xfrm flipH="1">
                <a:off x="6879906" y="4525948"/>
                <a:ext cx="194015" cy="171604"/>
              </a:xfrm>
              <a:custGeom>
                <a:avLst/>
                <a:gdLst/>
                <a:ahLst/>
                <a:cxnLst/>
                <a:rect l="l" t="t" r="r" b="b"/>
                <a:pathLst>
                  <a:path w="3939" h="3484" extrusionOk="0">
                    <a:moveTo>
                      <a:pt x="0" y="1"/>
                    </a:moveTo>
                    <a:lnTo>
                      <a:pt x="3486" y="3395"/>
                    </a:lnTo>
                    <a:lnTo>
                      <a:pt x="3508" y="3418"/>
                    </a:lnTo>
                    <a:cubicBezTo>
                      <a:pt x="3562" y="3461"/>
                      <a:pt x="3620" y="3483"/>
                      <a:pt x="3677" y="3483"/>
                    </a:cubicBezTo>
                    <a:cubicBezTo>
                      <a:pt x="3740" y="3483"/>
                      <a:pt x="3800" y="3455"/>
                      <a:pt x="3848" y="3395"/>
                    </a:cubicBezTo>
                    <a:cubicBezTo>
                      <a:pt x="3938" y="3260"/>
                      <a:pt x="3938" y="3124"/>
                      <a:pt x="3825" y="3056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0" name="Google Shape;10020;p29"/>
              <p:cNvSpPr/>
              <p:nvPr/>
            </p:nvSpPr>
            <p:spPr>
              <a:xfrm flipH="1">
                <a:off x="6907785" y="4490287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23" y="0"/>
                    </a:moveTo>
                    <a:cubicBezTo>
                      <a:pt x="0" y="793"/>
                      <a:pt x="272" y="1585"/>
                      <a:pt x="725" y="2241"/>
                    </a:cubicBezTo>
                    <a:cubicBezTo>
                      <a:pt x="1652" y="3599"/>
                      <a:pt x="3010" y="4278"/>
                      <a:pt x="4662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1" name="Google Shape;10021;p29"/>
              <p:cNvSpPr/>
              <p:nvPr/>
            </p:nvSpPr>
            <p:spPr>
              <a:xfrm flipH="1">
                <a:off x="6683724" y="4708782"/>
                <a:ext cx="197365" cy="231893"/>
              </a:xfrm>
              <a:custGeom>
                <a:avLst/>
                <a:gdLst/>
                <a:ahLst/>
                <a:cxnLst/>
                <a:rect l="l" t="t" r="r" b="b"/>
                <a:pathLst>
                  <a:path w="4007" h="4708" extrusionOk="0">
                    <a:moveTo>
                      <a:pt x="4007" y="0"/>
                    </a:moveTo>
                    <a:lnTo>
                      <a:pt x="4007" y="0"/>
                    </a:lnTo>
                    <a:cubicBezTo>
                      <a:pt x="3441" y="815"/>
                      <a:pt x="2852" y="1562"/>
                      <a:pt x="2196" y="2309"/>
                    </a:cubicBezTo>
                    <a:cubicBezTo>
                      <a:pt x="1856" y="2671"/>
                      <a:pt x="1517" y="3010"/>
                      <a:pt x="1178" y="3350"/>
                    </a:cubicBezTo>
                    <a:cubicBezTo>
                      <a:pt x="838" y="3689"/>
                      <a:pt x="476" y="4029"/>
                      <a:pt x="114" y="4323"/>
                    </a:cubicBezTo>
                    <a:cubicBezTo>
                      <a:pt x="1" y="4436"/>
                      <a:pt x="1" y="4572"/>
                      <a:pt x="114" y="4640"/>
                    </a:cubicBezTo>
                    <a:cubicBezTo>
                      <a:pt x="148" y="4685"/>
                      <a:pt x="210" y="4708"/>
                      <a:pt x="275" y="4708"/>
                    </a:cubicBezTo>
                    <a:cubicBezTo>
                      <a:pt x="340" y="4708"/>
                      <a:pt x="408" y="4685"/>
                      <a:pt x="453" y="4640"/>
                    </a:cubicBezTo>
                    <a:cubicBezTo>
                      <a:pt x="815" y="4323"/>
                      <a:pt x="1155" y="3938"/>
                      <a:pt x="1472" y="3576"/>
                    </a:cubicBezTo>
                    <a:cubicBezTo>
                      <a:pt x="1811" y="3214"/>
                      <a:pt x="2105" y="2829"/>
                      <a:pt x="2400" y="2445"/>
                    </a:cubicBezTo>
                    <a:cubicBezTo>
                      <a:pt x="2988" y="1675"/>
                      <a:pt x="3531" y="860"/>
                      <a:pt x="40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2" name="Google Shape;10022;p29"/>
              <p:cNvSpPr/>
              <p:nvPr/>
            </p:nvSpPr>
            <p:spPr>
              <a:xfrm flipH="1">
                <a:off x="6859860" y="4812464"/>
                <a:ext cx="199581" cy="130033"/>
              </a:xfrm>
              <a:custGeom>
                <a:avLst/>
                <a:gdLst/>
                <a:ahLst/>
                <a:cxnLst/>
                <a:rect l="l" t="t" r="r" b="b"/>
                <a:pathLst>
                  <a:path w="4052" h="2640" extrusionOk="0">
                    <a:moveTo>
                      <a:pt x="1" y="0"/>
                    </a:moveTo>
                    <a:cubicBezTo>
                      <a:pt x="498" y="566"/>
                      <a:pt x="1064" y="1086"/>
                      <a:pt x="1698" y="1539"/>
                    </a:cubicBezTo>
                    <a:cubicBezTo>
                      <a:pt x="2309" y="1992"/>
                      <a:pt x="2988" y="2376"/>
                      <a:pt x="3735" y="2625"/>
                    </a:cubicBezTo>
                    <a:lnTo>
                      <a:pt x="3757" y="2625"/>
                    </a:lnTo>
                    <a:cubicBezTo>
                      <a:pt x="3781" y="2635"/>
                      <a:pt x="3806" y="2639"/>
                      <a:pt x="3830" y="2639"/>
                    </a:cubicBezTo>
                    <a:cubicBezTo>
                      <a:pt x="3922" y="2639"/>
                      <a:pt x="4011" y="2574"/>
                      <a:pt x="4029" y="2467"/>
                    </a:cubicBezTo>
                    <a:cubicBezTo>
                      <a:pt x="4052" y="2354"/>
                      <a:pt x="4006" y="2218"/>
                      <a:pt x="3871" y="2173"/>
                    </a:cubicBezTo>
                    <a:cubicBezTo>
                      <a:pt x="3169" y="2014"/>
                      <a:pt x="2490" y="1698"/>
                      <a:pt x="1834" y="1335"/>
                    </a:cubicBezTo>
                    <a:cubicBezTo>
                      <a:pt x="1177" y="928"/>
                      <a:pt x="566" y="521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23" name="Google Shape;10023;p29"/>
            <p:cNvGrpSpPr/>
            <p:nvPr/>
          </p:nvGrpSpPr>
          <p:grpSpPr>
            <a:xfrm>
              <a:off x="5673057" y="4451103"/>
              <a:ext cx="769215" cy="1154931"/>
              <a:chOff x="5673057" y="4303953"/>
              <a:chExt cx="769215" cy="1154931"/>
            </a:xfrm>
          </p:grpSpPr>
          <p:sp>
            <p:nvSpPr>
              <p:cNvPr id="10024" name="Google Shape;10024;p29"/>
              <p:cNvSpPr/>
              <p:nvPr/>
            </p:nvSpPr>
            <p:spPr>
              <a:xfrm flipH="1">
                <a:off x="6058773" y="4698585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137" y="2377"/>
                    </a:moveTo>
                    <a:cubicBezTo>
                      <a:pt x="227" y="2874"/>
                      <a:pt x="431" y="3327"/>
                      <a:pt x="635" y="3734"/>
                    </a:cubicBezTo>
                    <a:cubicBezTo>
                      <a:pt x="1042" y="4572"/>
                      <a:pt x="1698" y="5273"/>
                      <a:pt x="2377" y="5885"/>
                    </a:cubicBezTo>
                    <a:cubicBezTo>
                      <a:pt x="3373" y="6790"/>
                      <a:pt x="4437" y="7740"/>
                      <a:pt x="5795" y="8012"/>
                    </a:cubicBezTo>
                    <a:cubicBezTo>
                      <a:pt x="5953" y="8035"/>
                      <a:pt x="5998" y="7650"/>
                      <a:pt x="6066" y="7514"/>
                    </a:cubicBezTo>
                    <a:cubicBezTo>
                      <a:pt x="6089" y="7424"/>
                      <a:pt x="6066" y="7333"/>
                      <a:pt x="5998" y="7242"/>
                    </a:cubicBezTo>
                    <a:cubicBezTo>
                      <a:pt x="5455" y="6111"/>
                      <a:pt x="5116" y="5477"/>
                      <a:pt x="4527" y="4368"/>
                    </a:cubicBezTo>
                    <a:cubicBezTo>
                      <a:pt x="3916" y="3214"/>
                      <a:pt x="3034" y="2263"/>
                      <a:pt x="2241" y="1222"/>
                    </a:cubicBezTo>
                    <a:cubicBezTo>
                      <a:pt x="2038" y="973"/>
                      <a:pt x="1766" y="747"/>
                      <a:pt x="1472" y="566"/>
                    </a:cubicBezTo>
                    <a:cubicBezTo>
                      <a:pt x="1200" y="430"/>
                      <a:pt x="884" y="227"/>
                      <a:pt x="567" y="159"/>
                    </a:cubicBezTo>
                    <a:cubicBezTo>
                      <a:pt x="1" y="0"/>
                      <a:pt x="23" y="1200"/>
                      <a:pt x="23" y="1471"/>
                    </a:cubicBezTo>
                    <a:cubicBezTo>
                      <a:pt x="69" y="1788"/>
                      <a:pt x="91" y="2105"/>
                      <a:pt x="137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5" name="Google Shape;10025;p29"/>
              <p:cNvSpPr/>
              <p:nvPr/>
            </p:nvSpPr>
            <p:spPr>
              <a:xfrm flipH="1">
                <a:off x="6082169" y="4723114"/>
                <a:ext cx="267602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7356" fill="none" extrusionOk="0">
                    <a:moveTo>
                      <a:pt x="1" y="1833"/>
                    </a:moveTo>
                    <a:cubicBezTo>
                      <a:pt x="159" y="1200"/>
                      <a:pt x="408" y="566"/>
                      <a:pt x="793" y="0"/>
                    </a:cubicBezTo>
                    <a:cubicBezTo>
                      <a:pt x="521" y="905"/>
                      <a:pt x="408" y="1856"/>
                      <a:pt x="454" y="2784"/>
                    </a:cubicBezTo>
                    <a:cubicBezTo>
                      <a:pt x="680" y="1879"/>
                      <a:pt x="951" y="973"/>
                      <a:pt x="1291" y="113"/>
                    </a:cubicBezTo>
                    <a:cubicBezTo>
                      <a:pt x="1291" y="521"/>
                      <a:pt x="1155" y="951"/>
                      <a:pt x="1065" y="1381"/>
                    </a:cubicBezTo>
                    <a:cubicBezTo>
                      <a:pt x="906" y="2150"/>
                      <a:pt x="816" y="2965"/>
                      <a:pt x="816" y="3757"/>
                    </a:cubicBezTo>
                    <a:cubicBezTo>
                      <a:pt x="906" y="3734"/>
                      <a:pt x="929" y="3621"/>
                      <a:pt x="951" y="3531"/>
                    </a:cubicBezTo>
                    <a:cubicBezTo>
                      <a:pt x="1246" y="2558"/>
                      <a:pt x="1495" y="1607"/>
                      <a:pt x="1676" y="634"/>
                    </a:cubicBezTo>
                    <a:cubicBezTo>
                      <a:pt x="1630" y="951"/>
                      <a:pt x="1676" y="1313"/>
                      <a:pt x="1630" y="1652"/>
                    </a:cubicBezTo>
                    <a:cubicBezTo>
                      <a:pt x="1608" y="1946"/>
                      <a:pt x="1563" y="2173"/>
                      <a:pt x="1563" y="2490"/>
                    </a:cubicBezTo>
                    <a:cubicBezTo>
                      <a:pt x="1608" y="3214"/>
                      <a:pt x="1495" y="3983"/>
                      <a:pt x="1404" y="4708"/>
                    </a:cubicBezTo>
                    <a:cubicBezTo>
                      <a:pt x="1811" y="3621"/>
                      <a:pt x="2106" y="2512"/>
                      <a:pt x="2309" y="1381"/>
                    </a:cubicBezTo>
                    <a:cubicBezTo>
                      <a:pt x="2400" y="2037"/>
                      <a:pt x="2332" y="2671"/>
                      <a:pt x="2287" y="3327"/>
                    </a:cubicBezTo>
                    <a:cubicBezTo>
                      <a:pt x="2219" y="4074"/>
                      <a:pt x="2174" y="4821"/>
                      <a:pt x="2106" y="5568"/>
                    </a:cubicBezTo>
                    <a:cubicBezTo>
                      <a:pt x="2106" y="5273"/>
                      <a:pt x="2332" y="4934"/>
                      <a:pt x="2423" y="4685"/>
                    </a:cubicBezTo>
                    <a:cubicBezTo>
                      <a:pt x="2490" y="4436"/>
                      <a:pt x="2513" y="4187"/>
                      <a:pt x="2558" y="3915"/>
                    </a:cubicBezTo>
                    <a:cubicBezTo>
                      <a:pt x="2717" y="3350"/>
                      <a:pt x="2898" y="2761"/>
                      <a:pt x="3237" y="2286"/>
                    </a:cubicBezTo>
                    <a:cubicBezTo>
                      <a:pt x="3011" y="3485"/>
                      <a:pt x="2762" y="4685"/>
                      <a:pt x="2536" y="5907"/>
                    </a:cubicBezTo>
                    <a:cubicBezTo>
                      <a:pt x="2853" y="4934"/>
                      <a:pt x="3169" y="3938"/>
                      <a:pt x="3464" y="2988"/>
                    </a:cubicBezTo>
                    <a:cubicBezTo>
                      <a:pt x="3418" y="4119"/>
                      <a:pt x="3350" y="5273"/>
                      <a:pt x="3328" y="6405"/>
                    </a:cubicBezTo>
                    <a:cubicBezTo>
                      <a:pt x="3532" y="5477"/>
                      <a:pt x="3735" y="4549"/>
                      <a:pt x="3962" y="3621"/>
                    </a:cubicBezTo>
                    <a:cubicBezTo>
                      <a:pt x="3894" y="4708"/>
                      <a:pt x="3871" y="5794"/>
                      <a:pt x="3803" y="6903"/>
                    </a:cubicBezTo>
                    <a:cubicBezTo>
                      <a:pt x="3984" y="6518"/>
                      <a:pt x="4120" y="6133"/>
                      <a:pt x="4233" y="5726"/>
                    </a:cubicBezTo>
                    <a:cubicBezTo>
                      <a:pt x="4346" y="5387"/>
                      <a:pt x="4369" y="4866"/>
                      <a:pt x="4573" y="4594"/>
                    </a:cubicBezTo>
                    <a:cubicBezTo>
                      <a:pt x="4754" y="5500"/>
                      <a:pt x="4776" y="6450"/>
                      <a:pt x="4980" y="7356"/>
                    </a:cubicBezTo>
                    <a:cubicBezTo>
                      <a:pt x="5206" y="7039"/>
                      <a:pt x="5342" y="6699"/>
                      <a:pt x="5433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6" name="Google Shape;10026;p29"/>
              <p:cNvSpPr/>
              <p:nvPr/>
            </p:nvSpPr>
            <p:spPr>
              <a:xfrm flipH="1">
                <a:off x="5892635" y="4303953"/>
                <a:ext cx="142741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8760" fill="none" extrusionOk="0">
                    <a:moveTo>
                      <a:pt x="2829" y="2920"/>
                    </a:moveTo>
                    <a:cubicBezTo>
                      <a:pt x="2897" y="2083"/>
                      <a:pt x="2829" y="1200"/>
                      <a:pt x="2716" y="363"/>
                    </a:cubicBezTo>
                    <a:cubicBezTo>
                      <a:pt x="2693" y="249"/>
                      <a:pt x="2648" y="68"/>
                      <a:pt x="2558" y="46"/>
                    </a:cubicBezTo>
                    <a:cubicBezTo>
                      <a:pt x="2444" y="0"/>
                      <a:pt x="2331" y="91"/>
                      <a:pt x="2241" y="182"/>
                    </a:cubicBezTo>
                    <a:cubicBezTo>
                      <a:pt x="1539" y="1245"/>
                      <a:pt x="973" y="2332"/>
                      <a:pt x="589" y="3576"/>
                    </a:cubicBezTo>
                    <a:cubicBezTo>
                      <a:pt x="294" y="4595"/>
                      <a:pt x="181" y="5613"/>
                      <a:pt x="136" y="6654"/>
                    </a:cubicBezTo>
                    <a:cubicBezTo>
                      <a:pt x="136" y="7152"/>
                      <a:pt x="91" y="7650"/>
                      <a:pt x="23" y="8125"/>
                    </a:cubicBezTo>
                    <a:cubicBezTo>
                      <a:pt x="0" y="8442"/>
                      <a:pt x="23" y="8759"/>
                      <a:pt x="408" y="8352"/>
                    </a:cubicBezTo>
                    <a:cubicBezTo>
                      <a:pt x="679" y="8080"/>
                      <a:pt x="928" y="7786"/>
                      <a:pt x="1154" y="7469"/>
                    </a:cubicBezTo>
                    <a:cubicBezTo>
                      <a:pt x="1924" y="6518"/>
                      <a:pt x="2490" y="5477"/>
                      <a:pt x="2693" y="4187"/>
                    </a:cubicBezTo>
                    <a:cubicBezTo>
                      <a:pt x="2897" y="2897"/>
                      <a:pt x="2671" y="1698"/>
                      <a:pt x="2173" y="453"/>
                    </a:cubicBezTo>
                    <a:lnTo>
                      <a:pt x="2354" y="5545"/>
                    </a:lnTo>
                    <a:cubicBezTo>
                      <a:pt x="1947" y="4346"/>
                      <a:pt x="1607" y="3124"/>
                      <a:pt x="1313" y="1879"/>
                    </a:cubicBezTo>
                    <a:lnTo>
                      <a:pt x="1041" y="7469"/>
                    </a:lnTo>
                    <a:cubicBezTo>
                      <a:pt x="656" y="6609"/>
                      <a:pt x="408" y="5658"/>
                      <a:pt x="249" y="4708"/>
                    </a:cubicBezTo>
                    <a:cubicBezTo>
                      <a:pt x="408" y="5817"/>
                      <a:pt x="408" y="6949"/>
                      <a:pt x="317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7" name="Google Shape;10027;p29"/>
              <p:cNvSpPr/>
              <p:nvPr/>
            </p:nvSpPr>
            <p:spPr>
              <a:xfrm flipH="1">
                <a:off x="5929429" y="4329615"/>
                <a:ext cx="113779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7333" fill="none" extrusionOk="0">
                    <a:moveTo>
                      <a:pt x="2309" y="0"/>
                    </a:moveTo>
                    <a:lnTo>
                      <a:pt x="1970" y="430"/>
                    </a:lnTo>
                    <a:cubicBezTo>
                      <a:pt x="1585" y="905"/>
                      <a:pt x="1178" y="1426"/>
                      <a:pt x="861" y="1992"/>
                    </a:cubicBezTo>
                    <a:cubicBezTo>
                      <a:pt x="1" y="3598"/>
                      <a:pt x="46" y="5545"/>
                      <a:pt x="408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8" name="Google Shape;10028;p29"/>
              <p:cNvSpPr/>
              <p:nvPr/>
            </p:nvSpPr>
            <p:spPr>
              <a:xfrm flipH="1">
                <a:off x="6030894" y="4497920"/>
                <a:ext cx="207364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8013" fill="none" extrusionOk="0">
                    <a:moveTo>
                      <a:pt x="4029" y="5658"/>
                    </a:moveTo>
                    <a:cubicBezTo>
                      <a:pt x="4006" y="6315"/>
                      <a:pt x="3780" y="6971"/>
                      <a:pt x="3395" y="7469"/>
                    </a:cubicBezTo>
                    <a:lnTo>
                      <a:pt x="3395" y="3395"/>
                    </a:lnTo>
                    <a:cubicBezTo>
                      <a:pt x="3395" y="3169"/>
                      <a:pt x="3327" y="2897"/>
                      <a:pt x="3101" y="2875"/>
                    </a:cubicBezTo>
                    <a:cubicBezTo>
                      <a:pt x="2784" y="3961"/>
                      <a:pt x="2512" y="5093"/>
                      <a:pt x="2195" y="6202"/>
                    </a:cubicBezTo>
                    <a:cubicBezTo>
                      <a:pt x="1856" y="4572"/>
                      <a:pt x="2648" y="2829"/>
                      <a:pt x="2309" y="1177"/>
                    </a:cubicBezTo>
                    <a:cubicBezTo>
                      <a:pt x="1879" y="2264"/>
                      <a:pt x="1539" y="3373"/>
                      <a:pt x="1268" y="4504"/>
                    </a:cubicBezTo>
                    <a:cubicBezTo>
                      <a:pt x="1313" y="3101"/>
                      <a:pt x="1358" y="1653"/>
                      <a:pt x="1268" y="227"/>
                    </a:cubicBezTo>
                    <a:cubicBezTo>
                      <a:pt x="905" y="770"/>
                      <a:pt x="521" y="1472"/>
                      <a:pt x="453" y="2128"/>
                    </a:cubicBezTo>
                    <a:cubicBezTo>
                      <a:pt x="362" y="2580"/>
                      <a:pt x="611" y="3124"/>
                      <a:pt x="792" y="3576"/>
                    </a:cubicBezTo>
                    <a:cubicBezTo>
                      <a:pt x="1132" y="4414"/>
                      <a:pt x="1471" y="5274"/>
                      <a:pt x="1969" y="6043"/>
                    </a:cubicBezTo>
                    <a:cubicBezTo>
                      <a:pt x="2173" y="6315"/>
                      <a:pt x="3621" y="8012"/>
                      <a:pt x="3870" y="7130"/>
                    </a:cubicBezTo>
                    <a:cubicBezTo>
                      <a:pt x="4187" y="6088"/>
                      <a:pt x="4210" y="5047"/>
                      <a:pt x="3893" y="4029"/>
                    </a:cubicBezTo>
                    <a:cubicBezTo>
                      <a:pt x="3734" y="3441"/>
                      <a:pt x="3463" y="2875"/>
                      <a:pt x="3123" y="2332"/>
                    </a:cubicBezTo>
                    <a:cubicBezTo>
                      <a:pt x="2716" y="1653"/>
                      <a:pt x="1584" y="0"/>
                      <a:pt x="589" y="181"/>
                    </a:cubicBezTo>
                    <a:cubicBezTo>
                      <a:pt x="0" y="295"/>
                      <a:pt x="113" y="1313"/>
                      <a:pt x="340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29" name="Google Shape;10029;p29"/>
              <p:cNvSpPr/>
              <p:nvPr/>
            </p:nvSpPr>
            <p:spPr>
              <a:xfrm flipH="1">
                <a:off x="6029761" y="4533580"/>
                <a:ext cx="223027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6836" fill="none" extrusionOk="0">
                    <a:moveTo>
                      <a:pt x="1133" y="3531"/>
                    </a:moveTo>
                    <a:cubicBezTo>
                      <a:pt x="1585" y="4708"/>
                      <a:pt x="2038" y="5930"/>
                      <a:pt x="3237" y="6587"/>
                    </a:cubicBezTo>
                    <a:cubicBezTo>
                      <a:pt x="3486" y="6722"/>
                      <a:pt x="3826" y="6836"/>
                      <a:pt x="4075" y="6632"/>
                    </a:cubicBezTo>
                    <a:cubicBezTo>
                      <a:pt x="4210" y="6519"/>
                      <a:pt x="4278" y="6292"/>
                      <a:pt x="4301" y="6134"/>
                    </a:cubicBezTo>
                    <a:cubicBezTo>
                      <a:pt x="4527" y="4753"/>
                      <a:pt x="4210" y="3463"/>
                      <a:pt x="3509" y="2309"/>
                    </a:cubicBezTo>
                    <a:cubicBezTo>
                      <a:pt x="3079" y="1630"/>
                      <a:pt x="1947" y="1"/>
                      <a:pt x="974" y="159"/>
                    </a:cubicBezTo>
                    <a:cubicBezTo>
                      <a:pt x="1" y="295"/>
                      <a:pt x="929" y="3056"/>
                      <a:pt x="1133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0" name="Google Shape;10030;p29"/>
              <p:cNvSpPr/>
              <p:nvPr/>
            </p:nvSpPr>
            <p:spPr>
              <a:xfrm flipH="1">
                <a:off x="6053157" y="4715282"/>
                <a:ext cx="299914" cy="400246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126" fill="none" extrusionOk="0">
                    <a:moveTo>
                      <a:pt x="1200" y="657"/>
                    </a:moveTo>
                    <a:cubicBezTo>
                      <a:pt x="1200" y="657"/>
                      <a:pt x="1154" y="1087"/>
                      <a:pt x="1132" y="1064"/>
                    </a:cubicBezTo>
                    <a:cubicBezTo>
                      <a:pt x="905" y="883"/>
                      <a:pt x="453" y="1"/>
                      <a:pt x="204" y="272"/>
                    </a:cubicBezTo>
                    <a:cubicBezTo>
                      <a:pt x="0" y="499"/>
                      <a:pt x="23" y="1132"/>
                      <a:pt x="23" y="1427"/>
                    </a:cubicBezTo>
                    <a:cubicBezTo>
                      <a:pt x="23" y="2219"/>
                      <a:pt x="249" y="3441"/>
                      <a:pt x="656" y="4120"/>
                    </a:cubicBezTo>
                    <a:cubicBezTo>
                      <a:pt x="1448" y="5500"/>
                      <a:pt x="2829" y="6519"/>
                      <a:pt x="4210" y="7220"/>
                    </a:cubicBezTo>
                    <a:cubicBezTo>
                      <a:pt x="4504" y="7356"/>
                      <a:pt x="6088" y="8126"/>
                      <a:pt x="5726" y="7288"/>
                    </a:cubicBezTo>
                    <a:cubicBezTo>
                      <a:pt x="5273" y="6224"/>
                      <a:pt x="4843" y="5138"/>
                      <a:pt x="4210" y="4188"/>
                    </a:cubicBezTo>
                    <a:cubicBezTo>
                      <a:pt x="3395" y="2988"/>
                      <a:pt x="2376" y="1472"/>
                      <a:pt x="1200" y="6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1" name="Google Shape;10031;p29"/>
              <p:cNvSpPr/>
              <p:nvPr/>
            </p:nvSpPr>
            <p:spPr>
              <a:xfrm flipH="1">
                <a:off x="6075470" y="5004015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340" y="0"/>
                    </a:moveTo>
                    <a:cubicBezTo>
                      <a:pt x="204" y="23"/>
                      <a:pt x="91" y="114"/>
                      <a:pt x="23" y="227"/>
                    </a:cubicBezTo>
                    <a:cubicBezTo>
                      <a:pt x="0" y="317"/>
                      <a:pt x="0" y="430"/>
                      <a:pt x="23" y="544"/>
                    </a:cubicBezTo>
                    <a:cubicBezTo>
                      <a:pt x="272" y="1585"/>
                      <a:pt x="793" y="2490"/>
                      <a:pt x="1494" y="3192"/>
                    </a:cubicBezTo>
                    <a:cubicBezTo>
                      <a:pt x="1698" y="3395"/>
                      <a:pt x="1902" y="3576"/>
                      <a:pt x="2128" y="3735"/>
                    </a:cubicBezTo>
                    <a:cubicBezTo>
                      <a:pt x="2965" y="4368"/>
                      <a:pt x="3984" y="4957"/>
                      <a:pt x="4980" y="5296"/>
                    </a:cubicBezTo>
                    <a:cubicBezTo>
                      <a:pt x="5772" y="5545"/>
                      <a:pt x="6473" y="5907"/>
                      <a:pt x="7311" y="6088"/>
                    </a:cubicBezTo>
                    <a:lnTo>
                      <a:pt x="7379" y="6088"/>
                    </a:lnTo>
                    <a:cubicBezTo>
                      <a:pt x="7446" y="6043"/>
                      <a:pt x="7424" y="5998"/>
                      <a:pt x="7424" y="5953"/>
                    </a:cubicBezTo>
                    <a:cubicBezTo>
                      <a:pt x="6971" y="4640"/>
                      <a:pt x="5794" y="3124"/>
                      <a:pt x="4753" y="2196"/>
                    </a:cubicBezTo>
                    <a:cubicBezTo>
                      <a:pt x="3689" y="1290"/>
                      <a:pt x="2083" y="453"/>
                      <a:pt x="725" y="46"/>
                    </a:cubicBezTo>
                    <a:cubicBezTo>
                      <a:pt x="589" y="23"/>
                      <a:pt x="476" y="0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2" name="Google Shape;10032;p29"/>
              <p:cNvSpPr/>
              <p:nvPr/>
            </p:nvSpPr>
            <p:spPr>
              <a:xfrm flipH="1">
                <a:off x="5789003" y="4585988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5160" y="249"/>
                    </a:moveTo>
                    <a:cubicBezTo>
                      <a:pt x="5455" y="114"/>
                      <a:pt x="5885" y="0"/>
                      <a:pt x="6111" y="249"/>
                    </a:cubicBezTo>
                    <a:cubicBezTo>
                      <a:pt x="6247" y="430"/>
                      <a:pt x="6224" y="657"/>
                      <a:pt x="6202" y="860"/>
                    </a:cubicBezTo>
                    <a:cubicBezTo>
                      <a:pt x="6021" y="2015"/>
                      <a:pt x="5319" y="3056"/>
                      <a:pt x="4414" y="3848"/>
                    </a:cubicBezTo>
                    <a:cubicBezTo>
                      <a:pt x="3916" y="4278"/>
                      <a:pt x="3350" y="4640"/>
                      <a:pt x="2784" y="4934"/>
                    </a:cubicBezTo>
                    <a:cubicBezTo>
                      <a:pt x="2354" y="5115"/>
                      <a:pt x="1562" y="5658"/>
                      <a:pt x="1087" y="5545"/>
                    </a:cubicBezTo>
                    <a:cubicBezTo>
                      <a:pt x="0" y="5274"/>
                      <a:pt x="1585" y="3531"/>
                      <a:pt x="1901" y="3191"/>
                    </a:cubicBezTo>
                    <a:cubicBezTo>
                      <a:pt x="2829" y="2105"/>
                      <a:pt x="3825" y="928"/>
                      <a:pt x="5160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3" name="Google Shape;10033;p29"/>
              <p:cNvSpPr/>
              <p:nvPr/>
            </p:nvSpPr>
            <p:spPr>
              <a:xfrm flipH="1">
                <a:off x="5805700" y="4596036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4618" y="2014"/>
                    </a:moveTo>
                    <a:cubicBezTo>
                      <a:pt x="4663" y="1335"/>
                      <a:pt x="4731" y="679"/>
                      <a:pt x="4776" y="0"/>
                    </a:cubicBezTo>
                    <a:cubicBezTo>
                      <a:pt x="4437" y="1019"/>
                      <a:pt x="4075" y="2060"/>
                      <a:pt x="3735" y="3078"/>
                    </a:cubicBezTo>
                    <a:cubicBezTo>
                      <a:pt x="4052" y="2127"/>
                      <a:pt x="3758" y="1041"/>
                      <a:pt x="4165" y="136"/>
                    </a:cubicBezTo>
                    <a:cubicBezTo>
                      <a:pt x="3645" y="1381"/>
                      <a:pt x="3147" y="2648"/>
                      <a:pt x="2694" y="3938"/>
                    </a:cubicBezTo>
                    <a:cubicBezTo>
                      <a:pt x="3034" y="2829"/>
                      <a:pt x="3169" y="1697"/>
                      <a:pt x="3305" y="543"/>
                    </a:cubicBezTo>
                    <a:cubicBezTo>
                      <a:pt x="2694" y="1946"/>
                      <a:pt x="2128" y="3372"/>
                      <a:pt x="1608" y="4843"/>
                    </a:cubicBezTo>
                    <a:cubicBezTo>
                      <a:pt x="1789" y="3780"/>
                      <a:pt x="1925" y="2716"/>
                      <a:pt x="2106" y="1675"/>
                    </a:cubicBezTo>
                    <a:cubicBezTo>
                      <a:pt x="1653" y="2761"/>
                      <a:pt x="1155" y="3848"/>
                      <a:pt x="703" y="4956"/>
                    </a:cubicBezTo>
                    <a:cubicBezTo>
                      <a:pt x="974" y="4187"/>
                      <a:pt x="1110" y="3395"/>
                      <a:pt x="1065" y="2603"/>
                    </a:cubicBezTo>
                    <a:cubicBezTo>
                      <a:pt x="770" y="3395"/>
                      <a:pt x="431" y="4164"/>
                      <a:pt x="1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4" name="Google Shape;10034;p29"/>
              <p:cNvSpPr/>
              <p:nvPr/>
            </p:nvSpPr>
            <p:spPr>
              <a:xfrm flipH="1">
                <a:off x="5741078" y="4845709"/>
                <a:ext cx="34000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5139" fill="none" extrusionOk="0">
                    <a:moveTo>
                      <a:pt x="4911" y="408"/>
                    </a:moveTo>
                    <a:cubicBezTo>
                      <a:pt x="5228" y="295"/>
                      <a:pt x="5522" y="182"/>
                      <a:pt x="5817" y="69"/>
                    </a:cubicBezTo>
                    <a:cubicBezTo>
                      <a:pt x="5930" y="23"/>
                      <a:pt x="6088" y="1"/>
                      <a:pt x="6201" y="1"/>
                    </a:cubicBezTo>
                    <a:cubicBezTo>
                      <a:pt x="6903" y="1"/>
                      <a:pt x="6382" y="1064"/>
                      <a:pt x="6247" y="1381"/>
                    </a:cubicBezTo>
                    <a:cubicBezTo>
                      <a:pt x="5749" y="2309"/>
                      <a:pt x="5092" y="3101"/>
                      <a:pt x="4232" y="3758"/>
                    </a:cubicBezTo>
                    <a:cubicBezTo>
                      <a:pt x="3531" y="4278"/>
                      <a:pt x="2761" y="4731"/>
                      <a:pt x="1924" y="4957"/>
                    </a:cubicBezTo>
                    <a:cubicBezTo>
                      <a:pt x="1517" y="5070"/>
                      <a:pt x="1109" y="5115"/>
                      <a:pt x="679" y="5138"/>
                    </a:cubicBezTo>
                    <a:cubicBezTo>
                      <a:pt x="589" y="5138"/>
                      <a:pt x="476" y="5138"/>
                      <a:pt x="385" y="5115"/>
                    </a:cubicBezTo>
                    <a:cubicBezTo>
                      <a:pt x="249" y="5048"/>
                      <a:pt x="113" y="4799"/>
                      <a:pt x="91" y="4663"/>
                    </a:cubicBezTo>
                    <a:cubicBezTo>
                      <a:pt x="0" y="4233"/>
                      <a:pt x="340" y="3780"/>
                      <a:pt x="566" y="3463"/>
                    </a:cubicBezTo>
                    <a:cubicBezTo>
                      <a:pt x="815" y="3124"/>
                      <a:pt x="1154" y="2807"/>
                      <a:pt x="1494" y="2535"/>
                    </a:cubicBezTo>
                    <a:cubicBezTo>
                      <a:pt x="2014" y="2083"/>
                      <a:pt x="2512" y="1653"/>
                      <a:pt x="3101" y="1313"/>
                    </a:cubicBezTo>
                    <a:cubicBezTo>
                      <a:pt x="3667" y="951"/>
                      <a:pt x="4300" y="680"/>
                      <a:pt x="4911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5" name="Google Shape;10035;p29"/>
              <p:cNvSpPr/>
              <p:nvPr/>
            </p:nvSpPr>
            <p:spPr>
              <a:xfrm flipH="1">
                <a:off x="5783437" y="4846842"/>
                <a:ext cx="27538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4799" fill="none" extrusionOk="0">
                    <a:moveTo>
                      <a:pt x="4686" y="2716"/>
                    </a:moveTo>
                    <a:cubicBezTo>
                      <a:pt x="5003" y="1811"/>
                      <a:pt x="5297" y="906"/>
                      <a:pt x="5591" y="0"/>
                    </a:cubicBezTo>
                    <a:cubicBezTo>
                      <a:pt x="5433" y="498"/>
                      <a:pt x="4957" y="1109"/>
                      <a:pt x="4663" y="1562"/>
                    </a:cubicBezTo>
                    <a:cubicBezTo>
                      <a:pt x="4301" y="2173"/>
                      <a:pt x="3961" y="2807"/>
                      <a:pt x="3667" y="3440"/>
                    </a:cubicBezTo>
                    <a:cubicBezTo>
                      <a:pt x="3961" y="2512"/>
                      <a:pt x="4233" y="1562"/>
                      <a:pt x="4210" y="566"/>
                    </a:cubicBezTo>
                    <a:cubicBezTo>
                      <a:pt x="3713" y="1856"/>
                      <a:pt x="3260" y="3169"/>
                      <a:pt x="2853" y="4527"/>
                    </a:cubicBezTo>
                    <a:cubicBezTo>
                      <a:pt x="3034" y="3372"/>
                      <a:pt x="3192" y="2241"/>
                      <a:pt x="3373" y="1064"/>
                    </a:cubicBezTo>
                    <a:cubicBezTo>
                      <a:pt x="3169" y="1630"/>
                      <a:pt x="2988" y="2196"/>
                      <a:pt x="2807" y="2739"/>
                    </a:cubicBezTo>
                    <a:cubicBezTo>
                      <a:pt x="2604" y="3327"/>
                      <a:pt x="2400" y="3961"/>
                      <a:pt x="2060" y="4504"/>
                    </a:cubicBezTo>
                    <a:lnTo>
                      <a:pt x="2920" y="1109"/>
                    </a:lnTo>
                    <a:cubicBezTo>
                      <a:pt x="2423" y="2354"/>
                      <a:pt x="1834" y="3553"/>
                      <a:pt x="1291" y="4798"/>
                    </a:cubicBezTo>
                    <a:cubicBezTo>
                      <a:pt x="1585" y="3825"/>
                      <a:pt x="1947" y="2807"/>
                      <a:pt x="2151" y="1788"/>
                    </a:cubicBezTo>
                    <a:cubicBezTo>
                      <a:pt x="1472" y="2761"/>
                      <a:pt x="770" y="3735"/>
                      <a:pt x="1" y="4662"/>
                    </a:cubicBezTo>
                    <a:cubicBezTo>
                      <a:pt x="250" y="4074"/>
                      <a:pt x="431" y="3440"/>
                      <a:pt x="567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6" name="Google Shape;10036;p29"/>
              <p:cNvSpPr/>
              <p:nvPr/>
            </p:nvSpPr>
            <p:spPr>
              <a:xfrm flipH="1">
                <a:off x="5768907" y="4873588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6066" y="0"/>
                    </a:moveTo>
                    <a:cubicBezTo>
                      <a:pt x="6088" y="136"/>
                      <a:pt x="6020" y="295"/>
                      <a:pt x="5998" y="453"/>
                    </a:cubicBezTo>
                    <a:cubicBezTo>
                      <a:pt x="5885" y="906"/>
                      <a:pt x="5749" y="1358"/>
                      <a:pt x="5568" y="1766"/>
                    </a:cubicBezTo>
                    <a:cubicBezTo>
                      <a:pt x="5115" y="2762"/>
                      <a:pt x="4300" y="3576"/>
                      <a:pt x="3304" y="4074"/>
                    </a:cubicBezTo>
                    <a:cubicBezTo>
                      <a:pt x="2286" y="4549"/>
                      <a:pt x="1109" y="4685"/>
                      <a:pt x="0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7" name="Google Shape;10037;p29"/>
              <p:cNvSpPr/>
              <p:nvPr/>
            </p:nvSpPr>
            <p:spPr>
              <a:xfrm flipH="1">
                <a:off x="5673057" y="5048541"/>
                <a:ext cx="425809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5393" extrusionOk="0">
                    <a:moveTo>
                      <a:pt x="8026" y="1"/>
                    </a:moveTo>
                    <a:cubicBezTo>
                      <a:pt x="7851" y="1"/>
                      <a:pt x="7666" y="26"/>
                      <a:pt x="7490" y="70"/>
                    </a:cubicBezTo>
                    <a:cubicBezTo>
                      <a:pt x="6472" y="228"/>
                      <a:pt x="5544" y="635"/>
                      <a:pt x="4684" y="1133"/>
                    </a:cubicBezTo>
                    <a:cubicBezTo>
                      <a:pt x="3892" y="1586"/>
                      <a:pt x="3190" y="2129"/>
                      <a:pt x="2489" y="2695"/>
                    </a:cubicBezTo>
                    <a:cubicBezTo>
                      <a:pt x="1855" y="3193"/>
                      <a:pt x="1063" y="3691"/>
                      <a:pt x="588" y="4324"/>
                    </a:cubicBezTo>
                    <a:cubicBezTo>
                      <a:pt x="242" y="4756"/>
                      <a:pt x="0" y="5393"/>
                      <a:pt x="703" y="5393"/>
                    </a:cubicBezTo>
                    <a:cubicBezTo>
                      <a:pt x="738" y="5393"/>
                      <a:pt x="775" y="5391"/>
                      <a:pt x="814" y="5388"/>
                    </a:cubicBezTo>
                    <a:cubicBezTo>
                      <a:pt x="1629" y="5320"/>
                      <a:pt x="2443" y="4981"/>
                      <a:pt x="3213" y="4664"/>
                    </a:cubicBezTo>
                    <a:cubicBezTo>
                      <a:pt x="3779" y="4438"/>
                      <a:pt x="4344" y="4211"/>
                      <a:pt x="4910" y="3962"/>
                    </a:cubicBezTo>
                    <a:cubicBezTo>
                      <a:pt x="5363" y="3759"/>
                      <a:pt x="5838" y="3532"/>
                      <a:pt x="6268" y="3238"/>
                    </a:cubicBezTo>
                    <a:cubicBezTo>
                      <a:pt x="7196" y="2582"/>
                      <a:pt x="7830" y="1586"/>
                      <a:pt x="8441" y="658"/>
                    </a:cubicBezTo>
                    <a:cubicBezTo>
                      <a:pt x="8554" y="522"/>
                      <a:pt x="8645" y="296"/>
                      <a:pt x="8531" y="137"/>
                    </a:cubicBezTo>
                    <a:cubicBezTo>
                      <a:pt x="8486" y="92"/>
                      <a:pt x="8396" y="70"/>
                      <a:pt x="8305" y="24"/>
                    </a:cubicBezTo>
                    <a:cubicBezTo>
                      <a:pt x="8217" y="8"/>
                      <a:pt x="8123" y="1"/>
                      <a:pt x="80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8" name="Google Shape;10038;p29"/>
              <p:cNvSpPr/>
              <p:nvPr/>
            </p:nvSpPr>
            <p:spPr>
              <a:xfrm flipH="1">
                <a:off x="5942826" y="4414334"/>
                <a:ext cx="139392" cy="1044551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21207" extrusionOk="0">
                    <a:moveTo>
                      <a:pt x="2830" y="0"/>
                    </a:moveTo>
                    <a:cubicBezTo>
                      <a:pt x="2083" y="1652"/>
                      <a:pt x="1585" y="3372"/>
                      <a:pt x="1177" y="5138"/>
                    </a:cubicBezTo>
                    <a:cubicBezTo>
                      <a:pt x="747" y="6880"/>
                      <a:pt x="453" y="8668"/>
                      <a:pt x="272" y="10456"/>
                    </a:cubicBezTo>
                    <a:cubicBezTo>
                      <a:pt x="114" y="12221"/>
                      <a:pt x="1" y="14032"/>
                      <a:pt x="46" y="15842"/>
                    </a:cubicBezTo>
                    <a:cubicBezTo>
                      <a:pt x="46" y="16725"/>
                      <a:pt x="136" y="17630"/>
                      <a:pt x="182" y="18536"/>
                    </a:cubicBezTo>
                    <a:cubicBezTo>
                      <a:pt x="227" y="18966"/>
                      <a:pt x="272" y="19418"/>
                      <a:pt x="340" y="19871"/>
                    </a:cubicBezTo>
                    <a:cubicBezTo>
                      <a:pt x="385" y="20324"/>
                      <a:pt x="453" y="20754"/>
                      <a:pt x="499" y="21206"/>
                    </a:cubicBezTo>
                    <a:cubicBezTo>
                      <a:pt x="453" y="19418"/>
                      <a:pt x="363" y="17608"/>
                      <a:pt x="408" y="15820"/>
                    </a:cubicBezTo>
                    <a:cubicBezTo>
                      <a:pt x="408" y="15390"/>
                      <a:pt x="408" y="14937"/>
                      <a:pt x="453" y="14485"/>
                    </a:cubicBezTo>
                    <a:lnTo>
                      <a:pt x="521" y="13172"/>
                    </a:lnTo>
                    <a:cubicBezTo>
                      <a:pt x="521" y="12719"/>
                      <a:pt x="589" y="12289"/>
                      <a:pt x="612" y="11837"/>
                    </a:cubicBezTo>
                    <a:cubicBezTo>
                      <a:pt x="634" y="11384"/>
                      <a:pt x="680" y="10954"/>
                      <a:pt x="725" y="10501"/>
                    </a:cubicBezTo>
                    <a:lnTo>
                      <a:pt x="861" y="9166"/>
                    </a:lnTo>
                    <a:lnTo>
                      <a:pt x="1064" y="7831"/>
                    </a:lnTo>
                    <a:cubicBezTo>
                      <a:pt x="1200" y="6971"/>
                      <a:pt x="1359" y="6088"/>
                      <a:pt x="1517" y="5205"/>
                    </a:cubicBezTo>
                    <a:cubicBezTo>
                      <a:pt x="1879" y="3463"/>
                      <a:pt x="2286" y="1743"/>
                      <a:pt x="2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39" name="Google Shape;10039;p29"/>
              <p:cNvSpPr/>
              <p:nvPr/>
            </p:nvSpPr>
            <p:spPr>
              <a:xfrm flipH="1">
                <a:off x="6037593" y="4609384"/>
                <a:ext cx="120428" cy="238345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4839" extrusionOk="0">
                    <a:moveTo>
                      <a:pt x="1" y="1"/>
                    </a:moveTo>
                    <a:cubicBezTo>
                      <a:pt x="770" y="1517"/>
                      <a:pt x="1426" y="3101"/>
                      <a:pt x="1924" y="4685"/>
                    </a:cubicBezTo>
                    <a:cubicBezTo>
                      <a:pt x="1975" y="4787"/>
                      <a:pt x="2077" y="4838"/>
                      <a:pt x="2173" y="4838"/>
                    </a:cubicBezTo>
                    <a:cubicBezTo>
                      <a:pt x="2204" y="4838"/>
                      <a:pt x="2236" y="4833"/>
                      <a:pt x="2264" y="4821"/>
                    </a:cubicBezTo>
                    <a:cubicBezTo>
                      <a:pt x="2377" y="4753"/>
                      <a:pt x="2445" y="4618"/>
                      <a:pt x="2377" y="4504"/>
                    </a:cubicBezTo>
                    <a:cubicBezTo>
                      <a:pt x="1698" y="2943"/>
                      <a:pt x="906" y="142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0" name="Google Shape;10040;p29"/>
              <p:cNvSpPr/>
              <p:nvPr/>
            </p:nvSpPr>
            <p:spPr>
              <a:xfrm flipH="1">
                <a:off x="5867023" y="4672923"/>
                <a:ext cx="192883" cy="171703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3486" extrusionOk="0">
                    <a:moveTo>
                      <a:pt x="3916" y="1"/>
                    </a:moveTo>
                    <a:lnTo>
                      <a:pt x="113" y="3056"/>
                    </a:lnTo>
                    <a:lnTo>
                      <a:pt x="68" y="3079"/>
                    </a:lnTo>
                    <a:cubicBezTo>
                      <a:pt x="0" y="3169"/>
                      <a:pt x="0" y="3328"/>
                      <a:pt x="68" y="3418"/>
                    </a:cubicBezTo>
                    <a:cubicBezTo>
                      <a:pt x="113" y="3463"/>
                      <a:pt x="181" y="3486"/>
                      <a:pt x="246" y="3486"/>
                    </a:cubicBezTo>
                    <a:cubicBezTo>
                      <a:pt x="311" y="3486"/>
                      <a:pt x="374" y="3463"/>
                      <a:pt x="408" y="3418"/>
                    </a:cubicBezTo>
                    <a:lnTo>
                      <a:pt x="3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1" name="Google Shape;10041;p29"/>
              <p:cNvSpPr/>
              <p:nvPr/>
            </p:nvSpPr>
            <p:spPr>
              <a:xfrm flipH="1">
                <a:off x="5802351" y="4637262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4640" y="0"/>
                    </a:moveTo>
                    <a:cubicBezTo>
                      <a:pt x="4662" y="793"/>
                      <a:pt x="4368" y="1585"/>
                      <a:pt x="3915" y="2241"/>
                    </a:cubicBezTo>
                    <a:cubicBezTo>
                      <a:pt x="2987" y="3599"/>
                      <a:pt x="1630" y="4278"/>
                      <a:pt x="0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2" name="Google Shape;10042;p29"/>
              <p:cNvSpPr/>
              <p:nvPr/>
            </p:nvSpPr>
            <p:spPr>
              <a:xfrm flipH="1">
                <a:off x="6058773" y="4857974"/>
                <a:ext cx="198448" cy="232336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471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98" y="838"/>
                      <a:pt x="1019" y="1630"/>
                      <a:pt x="1630" y="2422"/>
                    </a:cubicBezTo>
                    <a:cubicBezTo>
                      <a:pt x="1924" y="2807"/>
                      <a:pt x="2241" y="3192"/>
                      <a:pt x="2558" y="3554"/>
                    </a:cubicBezTo>
                    <a:cubicBezTo>
                      <a:pt x="2875" y="3939"/>
                      <a:pt x="3214" y="4301"/>
                      <a:pt x="3576" y="4640"/>
                    </a:cubicBezTo>
                    <a:cubicBezTo>
                      <a:pt x="3636" y="4688"/>
                      <a:pt x="3708" y="4717"/>
                      <a:pt x="3777" y="4717"/>
                    </a:cubicBezTo>
                    <a:cubicBezTo>
                      <a:pt x="3838" y="4717"/>
                      <a:pt x="3896" y="4694"/>
                      <a:pt x="3938" y="4640"/>
                    </a:cubicBezTo>
                    <a:cubicBezTo>
                      <a:pt x="4029" y="4527"/>
                      <a:pt x="4029" y="4391"/>
                      <a:pt x="3916" y="4301"/>
                    </a:cubicBezTo>
                    <a:cubicBezTo>
                      <a:pt x="3554" y="4006"/>
                      <a:pt x="3169" y="3667"/>
                      <a:pt x="2829" y="3327"/>
                    </a:cubicBezTo>
                    <a:cubicBezTo>
                      <a:pt x="2467" y="2988"/>
                      <a:pt x="2128" y="2649"/>
                      <a:pt x="1811" y="2286"/>
                    </a:cubicBezTo>
                    <a:cubicBezTo>
                      <a:pt x="1177" y="1562"/>
                      <a:pt x="566" y="79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3" name="Google Shape;10043;p29"/>
              <p:cNvSpPr/>
              <p:nvPr/>
            </p:nvSpPr>
            <p:spPr>
              <a:xfrm flipH="1">
                <a:off x="5880420" y="4959439"/>
                <a:ext cx="201798" cy="130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649" extrusionOk="0">
                    <a:moveTo>
                      <a:pt x="4097" y="0"/>
                    </a:moveTo>
                    <a:lnTo>
                      <a:pt x="4097" y="0"/>
                    </a:lnTo>
                    <a:cubicBezTo>
                      <a:pt x="3531" y="521"/>
                      <a:pt x="2898" y="928"/>
                      <a:pt x="2264" y="1335"/>
                    </a:cubicBezTo>
                    <a:cubicBezTo>
                      <a:pt x="1607" y="1698"/>
                      <a:pt x="929" y="2014"/>
                      <a:pt x="227" y="2173"/>
                    </a:cubicBezTo>
                    <a:lnTo>
                      <a:pt x="182" y="2173"/>
                    </a:lnTo>
                    <a:cubicBezTo>
                      <a:pt x="69" y="2241"/>
                      <a:pt x="1" y="2376"/>
                      <a:pt x="46" y="2490"/>
                    </a:cubicBezTo>
                    <a:cubicBezTo>
                      <a:pt x="98" y="2576"/>
                      <a:pt x="189" y="2649"/>
                      <a:pt x="279" y="2649"/>
                    </a:cubicBezTo>
                    <a:cubicBezTo>
                      <a:pt x="307" y="2649"/>
                      <a:pt x="336" y="2642"/>
                      <a:pt x="363" y="2625"/>
                    </a:cubicBezTo>
                    <a:cubicBezTo>
                      <a:pt x="1087" y="2376"/>
                      <a:pt x="1766" y="1992"/>
                      <a:pt x="2400" y="1539"/>
                    </a:cubicBezTo>
                    <a:cubicBezTo>
                      <a:pt x="2988" y="1086"/>
                      <a:pt x="3576" y="566"/>
                      <a:pt x="40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44" name="Google Shape;10044;p29"/>
            <p:cNvGrpSpPr/>
            <p:nvPr/>
          </p:nvGrpSpPr>
          <p:grpSpPr>
            <a:xfrm>
              <a:off x="7396296" y="4603503"/>
              <a:ext cx="788129" cy="1014456"/>
              <a:chOff x="7396296" y="4303962"/>
              <a:chExt cx="788129" cy="1014456"/>
            </a:xfrm>
          </p:grpSpPr>
          <p:sp>
            <p:nvSpPr>
              <p:cNvPr id="10045" name="Google Shape;10045;p29"/>
              <p:cNvSpPr/>
              <p:nvPr/>
            </p:nvSpPr>
            <p:spPr>
              <a:xfrm flipH="1">
                <a:off x="7699460" y="4865814"/>
                <a:ext cx="469400" cy="196232"/>
              </a:xfrm>
              <a:custGeom>
                <a:avLst/>
                <a:gdLst/>
                <a:ahLst/>
                <a:cxnLst/>
                <a:rect l="l" t="t" r="r" b="b"/>
                <a:pathLst>
                  <a:path w="9530" h="3984" fill="none" extrusionOk="0">
                    <a:moveTo>
                      <a:pt x="1472" y="2286"/>
                    </a:moveTo>
                    <a:cubicBezTo>
                      <a:pt x="1834" y="2603"/>
                      <a:pt x="2264" y="2875"/>
                      <a:pt x="2672" y="3078"/>
                    </a:cubicBezTo>
                    <a:cubicBezTo>
                      <a:pt x="3532" y="3463"/>
                      <a:pt x="4459" y="3667"/>
                      <a:pt x="5387" y="3757"/>
                    </a:cubicBezTo>
                    <a:cubicBezTo>
                      <a:pt x="6723" y="3893"/>
                      <a:pt x="8171" y="3984"/>
                      <a:pt x="9393" y="3395"/>
                    </a:cubicBezTo>
                    <a:cubicBezTo>
                      <a:pt x="9529" y="3327"/>
                      <a:pt x="9325" y="2988"/>
                      <a:pt x="9303" y="2829"/>
                    </a:cubicBezTo>
                    <a:cubicBezTo>
                      <a:pt x="9280" y="2739"/>
                      <a:pt x="9190" y="2671"/>
                      <a:pt x="9099" y="2648"/>
                    </a:cubicBezTo>
                    <a:cubicBezTo>
                      <a:pt x="7990" y="2060"/>
                      <a:pt x="7356" y="1766"/>
                      <a:pt x="6225" y="1245"/>
                    </a:cubicBezTo>
                    <a:cubicBezTo>
                      <a:pt x="5025" y="679"/>
                      <a:pt x="3758" y="453"/>
                      <a:pt x="2513" y="113"/>
                    </a:cubicBezTo>
                    <a:cubicBezTo>
                      <a:pt x="2174" y="23"/>
                      <a:pt x="1834" y="0"/>
                      <a:pt x="1495" y="46"/>
                    </a:cubicBezTo>
                    <a:cubicBezTo>
                      <a:pt x="1178" y="113"/>
                      <a:pt x="816" y="136"/>
                      <a:pt x="522" y="249"/>
                    </a:cubicBezTo>
                    <a:cubicBezTo>
                      <a:pt x="1" y="476"/>
                      <a:pt x="725" y="1403"/>
                      <a:pt x="906" y="1630"/>
                    </a:cubicBezTo>
                    <a:cubicBezTo>
                      <a:pt x="1042" y="1879"/>
                      <a:pt x="1223" y="2105"/>
                      <a:pt x="1472" y="2286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6" name="Google Shape;10046;p29"/>
              <p:cNvSpPr/>
              <p:nvPr/>
            </p:nvSpPr>
            <p:spPr>
              <a:xfrm flipH="1">
                <a:off x="7741820" y="4872513"/>
                <a:ext cx="379066" cy="189533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3848" fill="none" extrusionOk="0">
                    <a:moveTo>
                      <a:pt x="453" y="2127"/>
                    </a:moveTo>
                    <a:cubicBezTo>
                      <a:pt x="204" y="1516"/>
                      <a:pt x="45" y="837"/>
                      <a:pt x="0" y="204"/>
                    </a:cubicBezTo>
                    <a:cubicBezTo>
                      <a:pt x="340" y="1064"/>
                      <a:pt x="838" y="1924"/>
                      <a:pt x="1426" y="2648"/>
                    </a:cubicBezTo>
                    <a:cubicBezTo>
                      <a:pt x="1064" y="1788"/>
                      <a:pt x="747" y="905"/>
                      <a:pt x="498" y="0"/>
                    </a:cubicBezTo>
                    <a:cubicBezTo>
                      <a:pt x="747" y="340"/>
                      <a:pt x="883" y="770"/>
                      <a:pt x="1086" y="1154"/>
                    </a:cubicBezTo>
                    <a:cubicBezTo>
                      <a:pt x="1381" y="1901"/>
                      <a:pt x="1811" y="2580"/>
                      <a:pt x="2309" y="3191"/>
                    </a:cubicBezTo>
                    <a:cubicBezTo>
                      <a:pt x="2331" y="3101"/>
                      <a:pt x="2309" y="3033"/>
                      <a:pt x="2263" y="2942"/>
                    </a:cubicBezTo>
                    <a:cubicBezTo>
                      <a:pt x="1924" y="2014"/>
                      <a:pt x="1562" y="1064"/>
                      <a:pt x="1109" y="204"/>
                    </a:cubicBezTo>
                    <a:cubicBezTo>
                      <a:pt x="1245" y="475"/>
                      <a:pt x="1539" y="724"/>
                      <a:pt x="1675" y="1041"/>
                    </a:cubicBezTo>
                    <a:cubicBezTo>
                      <a:pt x="1811" y="1290"/>
                      <a:pt x="1924" y="1494"/>
                      <a:pt x="2105" y="1720"/>
                    </a:cubicBezTo>
                    <a:cubicBezTo>
                      <a:pt x="2558" y="2286"/>
                      <a:pt x="2920" y="2965"/>
                      <a:pt x="3327" y="3621"/>
                    </a:cubicBezTo>
                    <a:cubicBezTo>
                      <a:pt x="2988" y="2512"/>
                      <a:pt x="2558" y="1449"/>
                      <a:pt x="2037" y="385"/>
                    </a:cubicBezTo>
                    <a:cubicBezTo>
                      <a:pt x="2490" y="883"/>
                      <a:pt x="2829" y="1403"/>
                      <a:pt x="3214" y="1969"/>
                    </a:cubicBezTo>
                    <a:cubicBezTo>
                      <a:pt x="3599" y="2603"/>
                      <a:pt x="4029" y="3214"/>
                      <a:pt x="4413" y="3848"/>
                    </a:cubicBezTo>
                    <a:cubicBezTo>
                      <a:pt x="4255" y="3621"/>
                      <a:pt x="4232" y="3214"/>
                      <a:pt x="4142" y="2942"/>
                    </a:cubicBezTo>
                    <a:cubicBezTo>
                      <a:pt x="4051" y="2693"/>
                      <a:pt x="3915" y="2490"/>
                      <a:pt x="3802" y="2241"/>
                    </a:cubicBezTo>
                    <a:cubicBezTo>
                      <a:pt x="3553" y="1697"/>
                      <a:pt x="3372" y="1132"/>
                      <a:pt x="3350" y="543"/>
                    </a:cubicBezTo>
                    <a:cubicBezTo>
                      <a:pt x="3893" y="1630"/>
                      <a:pt x="4413" y="2739"/>
                      <a:pt x="4934" y="3848"/>
                    </a:cubicBezTo>
                    <a:cubicBezTo>
                      <a:pt x="4594" y="2874"/>
                      <a:pt x="4255" y="1924"/>
                      <a:pt x="3915" y="928"/>
                    </a:cubicBezTo>
                    <a:cubicBezTo>
                      <a:pt x="4572" y="1856"/>
                      <a:pt x="5206" y="2829"/>
                      <a:pt x="5839" y="3757"/>
                    </a:cubicBezTo>
                    <a:lnTo>
                      <a:pt x="4640" y="1132"/>
                    </a:lnTo>
                    <a:cubicBezTo>
                      <a:pt x="5273" y="2037"/>
                      <a:pt x="5884" y="2942"/>
                      <a:pt x="6496" y="3825"/>
                    </a:cubicBezTo>
                    <a:cubicBezTo>
                      <a:pt x="6405" y="3418"/>
                      <a:pt x="6269" y="3033"/>
                      <a:pt x="6156" y="2625"/>
                    </a:cubicBezTo>
                    <a:cubicBezTo>
                      <a:pt x="6043" y="2286"/>
                      <a:pt x="5726" y="1856"/>
                      <a:pt x="5726" y="1516"/>
                    </a:cubicBezTo>
                    <a:cubicBezTo>
                      <a:pt x="6405" y="2150"/>
                      <a:pt x="6971" y="2874"/>
                      <a:pt x="7695" y="3485"/>
                    </a:cubicBezTo>
                    <a:cubicBezTo>
                      <a:pt x="7695" y="3101"/>
                      <a:pt x="7627" y="2739"/>
                      <a:pt x="7469" y="237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7" name="Google Shape;10047;p29"/>
              <p:cNvSpPr/>
              <p:nvPr/>
            </p:nvSpPr>
            <p:spPr>
              <a:xfrm flipH="1">
                <a:off x="7884511" y="4303962"/>
                <a:ext cx="176185" cy="42255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8579" fill="none" extrusionOk="0">
                    <a:moveTo>
                      <a:pt x="2150" y="2173"/>
                    </a:moveTo>
                    <a:cubicBezTo>
                      <a:pt x="1675" y="1472"/>
                      <a:pt x="1132" y="793"/>
                      <a:pt x="498" y="204"/>
                    </a:cubicBezTo>
                    <a:cubicBezTo>
                      <a:pt x="430" y="114"/>
                      <a:pt x="317" y="1"/>
                      <a:pt x="159" y="46"/>
                    </a:cubicBezTo>
                    <a:cubicBezTo>
                      <a:pt x="46" y="91"/>
                      <a:pt x="0" y="227"/>
                      <a:pt x="23" y="363"/>
                    </a:cubicBezTo>
                    <a:cubicBezTo>
                      <a:pt x="113" y="1630"/>
                      <a:pt x="295" y="2852"/>
                      <a:pt x="725" y="4075"/>
                    </a:cubicBezTo>
                    <a:cubicBezTo>
                      <a:pt x="1109" y="5070"/>
                      <a:pt x="1607" y="5930"/>
                      <a:pt x="2241" y="6813"/>
                    </a:cubicBezTo>
                    <a:cubicBezTo>
                      <a:pt x="2512" y="7220"/>
                      <a:pt x="2784" y="7628"/>
                      <a:pt x="3033" y="8058"/>
                    </a:cubicBezTo>
                    <a:cubicBezTo>
                      <a:pt x="3191" y="8352"/>
                      <a:pt x="3395" y="8578"/>
                      <a:pt x="3463" y="8035"/>
                    </a:cubicBezTo>
                    <a:cubicBezTo>
                      <a:pt x="3508" y="7628"/>
                      <a:pt x="3531" y="7266"/>
                      <a:pt x="3531" y="6881"/>
                    </a:cubicBezTo>
                    <a:cubicBezTo>
                      <a:pt x="3576" y="5659"/>
                      <a:pt x="3395" y="4459"/>
                      <a:pt x="2807" y="3328"/>
                    </a:cubicBezTo>
                    <a:cubicBezTo>
                      <a:pt x="2173" y="2173"/>
                      <a:pt x="1268" y="1359"/>
                      <a:pt x="181" y="680"/>
                    </a:cubicBezTo>
                    <a:cubicBezTo>
                      <a:pt x="1245" y="2015"/>
                      <a:pt x="2286" y="3328"/>
                      <a:pt x="3372" y="4663"/>
                    </a:cubicBezTo>
                    <a:cubicBezTo>
                      <a:pt x="2331" y="3939"/>
                      <a:pt x="1313" y="3169"/>
                      <a:pt x="340" y="2354"/>
                    </a:cubicBezTo>
                    <a:cubicBezTo>
                      <a:pt x="1381" y="3893"/>
                      <a:pt x="2445" y="5432"/>
                      <a:pt x="3486" y="6994"/>
                    </a:cubicBezTo>
                    <a:cubicBezTo>
                      <a:pt x="2626" y="6496"/>
                      <a:pt x="1879" y="5930"/>
                      <a:pt x="1200" y="5251"/>
                    </a:cubicBezTo>
                    <a:cubicBezTo>
                      <a:pt x="1947" y="6066"/>
                      <a:pt x="2626" y="6949"/>
                      <a:pt x="3259" y="7877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8" name="Google Shape;10048;p29"/>
              <p:cNvSpPr/>
              <p:nvPr/>
            </p:nvSpPr>
            <p:spPr>
              <a:xfrm flipH="1">
                <a:off x="7911306" y="4337407"/>
                <a:ext cx="144957" cy="34448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6994" fill="none" extrusionOk="0">
                    <a:moveTo>
                      <a:pt x="69" y="1"/>
                    </a:moveTo>
                    <a:cubicBezTo>
                      <a:pt x="69" y="159"/>
                      <a:pt x="69" y="363"/>
                      <a:pt x="46" y="544"/>
                    </a:cubicBezTo>
                    <a:cubicBezTo>
                      <a:pt x="23" y="1155"/>
                      <a:pt x="1" y="1811"/>
                      <a:pt x="114" y="2422"/>
                    </a:cubicBezTo>
                    <a:cubicBezTo>
                      <a:pt x="363" y="4233"/>
                      <a:pt x="1585" y="5772"/>
                      <a:pt x="2943" y="699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49" name="Google Shape;10049;p29"/>
              <p:cNvSpPr/>
              <p:nvPr/>
            </p:nvSpPr>
            <p:spPr>
              <a:xfrm flipH="1">
                <a:off x="7816539" y="4607176"/>
                <a:ext cx="367886" cy="256471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5207" fill="none" extrusionOk="0">
                    <a:moveTo>
                      <a:pt x="6360" y="3124"/>
                    </a:moveTo>
                    <a:cubicBezTo>
                      <a:pt x="6722" y="3667"/>
                      <a:pt x="6926" y="4301"/>
                      <a:pt x="6926" y="4957"/>
                    </a:cubicBezTo>
                    <a:cubicBezTo>
                      <a:pt x="6111" y="3893"/>
                      <a:pt x="5319" y="2784"/>
                      <a:pt x="4504" y="1698"/>
                    </a:cubicBezTo>
                    <a:cubicBezTo>
                      <a:pt x="4345" y="1540"/>
                      <a:pt x="4119" y="1336"/>
                      <a:pt x="3938" y="1449"/>
                    </a:cubicBezTo>
                    <a:cubicBezTo>
                      <a:pt x="4345" y="2535"/>
                      <a:pt x="4775" y="3599"/>
                      <a:pt x="5205" y="4640"/>
                    </a:cubicBezTo>
                    <a:cubicBezTo>
                      <a:pt x="3961" y="3509"/>
                      <a:pt x="3531" y="1675"/>
                      <a:pt x="2286" y="544"/>
                    </a:cubicBezTo>
                    <a:cubicBezTo>
                      <a:pt x="2603" y="1675"/>
                      <a:pt x="2988" y="2784"/>
                      <a:pt x="3463" y="3848"/>
                    </a:cubicBezTo>
                    <a:cubicBezTo>
                      <a:pt x="2648" y="2694"/>
                      <a:pt x="1833" y="1517"/>
                      <a:pt x="905" y="431"/>
                    </a:cubicBezTo>
                    <a:cubicBezTo>
                      <a:pt x="928" y="1087"/>
                      <a:pt x="1064" y="1879"/>
                      <a:pt x="1381" y="2445"/>
                    </a:cubicBezTo>
                    <a:cubicBezTo>
                      <a:pt x="1607" y="2875"/>
                      <a:pt x="2105" y="3124"/>
                      <a:pt x="2512" y="3373"/>
                    </a:cubicBezTo>
                    <a:cubicBezTo>
                      <a:pt x="3282" y="3848"/>
                      <a:pt x="4074" y="4301"/>
                      <a:pt x="4934" y="4618"/>
                    </a:cubicBezTo>
                    <a:cubicBezTo>
                      <a:pt x="5273" y="4731"/>
                      <a:pt x="7469" y="5206"/>
                      <a:pt x="7152" y="4369"/>
                    </a:cubicBezTo>
                    <a:cubicBezTo>
                      <a:pt x="6790" y="3350"/>
                      <a:pt x="6156" y="2490"/>
                      <a:pt x="5319" y="1856"/>
                    </a:cubicBezTo>
                    <a:cubicBezTo>
                      <a:pt x="4798" y="1472"/>
                      <a:pt x="4255" y="1178"/>
                      <a:pt x="3689" y="951"/>
                    </a:cubicBezTo>
                    <a:cubicBezTo>
                      <a:pt x="2942" y="634"/>
                      <a:pt x="1064" y="1"/>
                      <a:pt x="385" y="748"/>
                    </a:cubicBezTo>
                    <a:cubicBezTo>
                      <a:pt x="0" y="1155"/>
                      <a:pt x="679" y="1924"/>
                      <a:pt x="1403" y="2513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0" name="Google Shape;10050;p29"/>
              <p:cNvSpPr/>
              <p:nvPr/>
            </p:nvSpPr>
            <p:spPr>
              <a:xfrm flipH="1">
                <a:off x="7828804" y="4633922"/>
                <a:ext cx="350055" cy="233025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731" fill="none" extrusionOk="0">
                    <a:moveTo>
                      <a:pt x="2829" y="3350"/>
                    </a:moveTo>
                    <a:cubicBezTo>
                      <a:pt x="3893" y="4029"/>
                      <a:pt x="5002" y="4731"/>
                      <a:pt x="6337" y="4527"/>
                    </a:cubicBezTo>
                    <a:cubicBezTo>
                      <a:pt x="6609" y="4505"/>
                      <a:pt x="6948" y="4391"/>
                      <a:pt x="7039" y="4075"/>
                    </a:cubicBezTo>
                    <a:cubicBezTo>
                      <a:pt x="7107" y="3871"/>
                      <a:pt x="7016" y="3712"/>
                      <a:pt x="6903" y="3509"/>
                    </a:cubicBezTo>
                    <a:cubicBezTo>
                      <a:pt x="6247" y="2287"/>
                      <a:pt x="5251" y="1449"/>
                      <a:pt x="3961" y="929"/>
                    </a:cubicBezTo>
                    <a:cubicBezTo>
                      <a:pt x="3191" y="635"/>
                      <a:pt x="1313" y="1"/>
                      <a:pt x="657" y="748"/>
                    </a:cubicBezTo>
                    <a:cubicBezTo>
                      <a:pt x="0" y="1472"/>
                      <a:pt x="2399" y="3079"/>
                      <a:pt x="2829" y="33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1" name="Google Shape;10051;p29"/>
              <p:cNvSpPr/>
              <p:nvPr/>
            </p:nvSpPr>
            <p:spPr>
              <a:xfrm flipH="1">
                <a:off x="7677197" y="4885861"/>
                <a:ext cx="467134" cy="187317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3803" fill="none" extrusionOk="0">
                    <a:moveTo>
                      <a:pt x="1042" y="91"/>
                    </a:moveTo>
                    <a:cubicBezTo>
                      <a:pt x="1042" y="91"/>
                      <a:pt x="1268" y="431"/>
                      <a:pt x="1246" y="431"/>
                    </a:cubicBezTo>
                    <a:cubicBezTo>
                      <a:pt x="974" y="431"/>
                      <a:pt x="91" y="1"/>
                      <a:pt x="24" y="385"/>
                    </a:cubicBezTo>
                    <a:cubicBezTo>
                      <a:pt x="1" y="680"/>
                      <a:pt x="431" y="1178"/>
                      <a:pt x="589" y="1404"/>
                    </a:cubicBezTo>
                    <a:cubicBezTo>
                      <a:pt x="1065" y="2038"/>
                      <a:pt x="1993" y="2875"/>
                      <a:pt x="2717" y="3169"/>
                    </a:cubicBezTo>
                    <a:cubicBezTo>
                      <a:pt x="4188" y="3803"/>
                      <a:pt x="5908" y="3803"/>
                      <a:pt x="7447" y="3509"/>
                    </a:cubicBezTo>
                    <a:cubicBezTo>
                      <a:pt x="7741" y="3463"/>
                      <a:pt x="9484" y="3124"/>
                      <a:pt x="8669" y="2671"/>
                    </a:cubicBezTo>
                    <a:cubicBezTo>
                      <a:pt x="7673" y="2105"/>
                      <a:pt x="6655" y="1472"/>
                      <a:pt x="5591" y="1110"/>
                    </a:cubicBezTo>
                    <a:cubicBezTo>
                      <a:pt x="4188" y="612"/>
                      <a:pt x="2490" y="46"/>
                      <a:pt x="1042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2" name="Google Shape;10052;p29"/>
              <p:cNvSpPr/>
              <p:nvPr/>
            </p:nvSpPr>
            <p:spPr>
              <a:xfrm flipH="1">
                <a:off x="7583563" y="5128097"/>
                <a:ext cx="466002" cy="14018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846" extrusionOk="0">
                    <a:moveTo>
                      <a:pt x="4452" y="0"/>
                    </a:moveTo>
                    <a:cubicBezTo>
                      <a:pt x="3149" y="0"/>
                      <a:pt x="1629" y="278"/>
                      <a:pt x="476" y="695"/>
                    </a:cubicBezTo>
                    <a:cubicBezTo>
                      <a:pt x="363" y="741"/>
                      <a:pt x="227" y="809"/>
                      <a:pt x="136" y="899"/>
                    </a:cubicBezTo>
                    <a:cubicBezTo>
                      <a:pt x="69" y="967"/>
                      <a:pt x="1" y="1125"/>
                      <a:pt x="23" y="1261"/>
                    </a:cubicBezTo>
                    <a:cubicBezTo>
                      <a:pt x="69" y="1374"/>
                      <a:pt x="136" y="1420"/>
                      <a:pt x="227" y="1510"/>
                    </a:cubicBezTo>
                    <a:cubicBezTo>
                      <a:pt x="1019" y="2212"/>
                      <a:pt x="1947" y="2642"/>
                      <a:pt x="2965" y="2778"/>
                    </a:cubicBezTo>
                    <a:cubicBezTo>
                      <a:pt x="3260" y="2823"/>
                      <a:pt x="3509" y="2845"/>
                      <a:pt x="3803" y="2845"/>
                    </a:cubicBezTo>
                    <a:cubicBezTo>
                      <a:pt x="4844" y="2845"/>
                      <a:pt x="6021" y="2710"/>
                      <a:pt x="7017" y="2370"/>
                    </a:cubicBezTo>
                    <a:cubicBezTo>
                      <a:pt x="7809" y="2099"/>
                      <a:pt x="8601" y="1963"/>
                      <a:pt x="9370" y="1601"/>
                    </a:cubicBezTo>
                    <a:cubicBezTo>
                      <a:pt x="9393" y="1601"/>
                      <a:pt x="9416" y="1578"/>
                      <a:pt x="9416" y="1533"/>
                    </a:cubicBezTo>
                    <a:cubicBezTo>
                      <a:pt x="9461" y="1488"/>
                      <a:pt x="9393" y="1420"/>
                      <a:pt x="9348" y="1397"/>
                    </a:cubicBezTo>
                    <a:cubicBezTo>
                      <a:pt x="8171" y="628"/>
                      <a:pt x="6338" y="84"/>
                      <a:pt x="4980" y="16"/>
                    </a:cubicBezTo>
                    <a:cubicBezTo>
                      <a:pt x="4809" y="5"/>
                      <a:pt x="4633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3" name="Google Shape;10053;p29"/>
              <p:cNvSpPr/>
              <p:nvPr/>
            </p:nvSpPr>
            <p:spPr>
              <a:xfrm flipH="1">
                <a:off x="7731821" y="4470050"/>
                <a:ext cx="144957" cy="38019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719" fill="none" extrusionOk="0">
                    <a:moveTo>
                      <a:pt x="1132" y="635"/>
                    </a:moveTo>
                    <a:cubicBezTo>
                      <a:pt x="1268" y="340"/>
                      <a:pt x="1562" y="1"/>
                      <a:pt x="1902" y="69"/>
                    </a:cubicBezTo>
                    <a:cubicBezTo>
                      <a:pt x="2105" y="137"/>
                      <a:pt x="2241" y="295"/>
                      <a:pt x="2332" y="499"/>
                    </a:cubicBezTo>
                    <a:cubicBezTo>
                      <a:pt x="2897" y="1540"/>
                      <a:pt x="2943" y="2785"/>
                      <a:pt x="2694" y="3962"/>
                    </a:cubicBezTo>
                    <a:cubicBezTo>
                      <a:pt x="2558" y="4595"/>
                      <a:pt x="2332" y="5229"/>
                      <a:pt x="2015" y="5817"/>
                    </a:cubicBezTo>
                    <a:cubicBezTo>
                      <a:pt x="1811" y="6247"/>
                      <a:pt x="1472" y="7153"/>
                      <a:pt x="1019" y="7311"/>
                    </a:cubicBezTo>
                    <a:cubicBezTo>
                      <a:pt x="1" y="7718"/>
                      <a:pt x="227" y="5387"/>
                      <a:pt x="250" y="4935"/>
                    </a:cubicBezTo>
                    <a:cubicBezTo>
                      <a:pt x="408" y="3464"/>
                      <a:pt x="453" y="1947"/>
                      <a:pt x="1132" y="635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4" name="Google Shape;10054;p29"/>
              <p:cNvSpPr/>
              <p:nvPr/>
            </p:nvSpPr>
            <p:spPr>
              <a:xfrm flipH="1">
                <a:off x="7739603" y="4475665"/>
                <a:ext cx="122694" cy="331092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22" fill="none" extrusionOk="0">
                    <a:moveTo>
                      <a:pt x="2490" y="1697"/>
                    </a:moveTo>
                    <a:cubicBezTo>
                      <a:pt x="2106" y="1132"/>
                      <a:pt x="1766" y="566"/>
                      <a:pt x="1404" y="0"/>
                    </a:cubicBezTo>
                    <a:cubicBezTo>
                      <a:pt x="1743" y="1019"/>
                      <a:pt x="2083" y="2060"/>
                      <a:pt x="2422" y="3078"/>
                    </a:cubicBezTo>
                    <a:cubicBezTo>
                      <a:pt x="2083" y="2150"/>
                      <a:pt x="1200" y="1426"/>
                      <a:pt x="974" y="475"/>
                    </a:cubicBezTo>
                    <a:cubicBezTo>
                      <a:pt x="1313" y="1765"/>
                      <a:pt x="1698" y="3101"/>
                      <a:pt x="2083" y="4368"/>
                    </a:cubicBezTo>
                    <a:cubicBezTo>
                      <a:pt x="1721" y="3304"/>
                      <a:pt x="1132" y="2286"/>
                      <a:pt x="567" y="1290"/>
                    </a:cubicBezTo>
                    <a:cubicBezTo>
                      <a:pt x="883" y="2784"/>
                      <a:pt x="1291" y="4278"/>
                      <a:pt x="1766" y="5726"/>
                    </a:cubicBezTo>
                    <a:cubicBezTo>
                      <a:pt x="1268" y="4798"/>
                      <a:pt x="748" y="3870"/>
                      <a:pt x="250" y="2897"/>
                    </a:cubicBezTo>
                    <a:cubicBezTo>
                      <a:pt x="521" y="4074"/>
                      <a:pt x="816" y="5205"/>
                      <a:pt x="1087" y="6360"/>
                    </a:cubicBezTo>
                    <a:cubicBezTo>
                      <a:pt x="838" y="5590"/>
                      <a:pt x="476" y="4889"/>
                      <a:pt x="1" y="4255"/>
                    </a:cubicBezTo>
                    <a:cubicBezTo>
                      <a:pt x="227" y="5092"/>
                      <a:pt x="386" y="5907"/>
                      <a:pt x="499" y="6722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5" name="Google Shape;10055;p29"/>
              <p:cNvSpPr/>
              <p:nvPr/>
            </p:nvSpPr>
            <p:spPr>
              <a:xfrm flipH="1">
                <a:off x="7569082" y="4637271"/>
                <a:ext cx="170570" cy="39689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8058" fill="none" extrusionOk="0">
                    <a:moveTo>
                      <a:pt x="1652" y="1517"/>
                    </a:moveTo>
                    <a:cubicBezTo>
                      <a:pt x="1834" y="1245"/>
                      <a:pt x="1992" y="974"/>
                      <a:pt x="2173" y="702"/>
                    </a:cubicBezTo>
                    <a:cubicBezTo>
                      <a:pt x="2218" y="589"/>
                      <a:pt x="2309" y="476"/>
                      <a:pt x="2422" y="408"/>
                    </a:cubicBezTo>
                    <a:cubicBezTo>
                      <a:pt x="2988" y="1"/>
                      <a:pt x="3237" y="1155"/>
                      <a:pt x="3305" y="1494"/>
                    </a:cubicBezTo>
                    <a:cubicBezTo>
                      <a:pt x="3463" y="2536"/>
                      <a:pt x="3418" y="3554"/>
                      <a:pt x="3101" y="4595"/>
                    </a:cubicBezTo>
                    <a:cubicBezTo>
                      <a:pt x="2852" y="5455"/>
                      <a:pt x="2535" y="6270"/>
                      <a:pt x="1969" y="6971"/>
                    </a:cubicBezTo>
                    <a:cubicBezTo>
                      <a:pt x="1720" y="7288"/>
                      <a:pt x="1404" y="7605"/>
                      <a:pt x="1087" y="7854"/>
                    </a:cubicBezTo>
                    <a:cubicBezTo>
                      <a:pt x="1041" y="7922"/>
                      <a:pt x="951" y="7967"/>
                      <a:pt x="860" y="7990"/>
                    </a:cubicBezTo>
                    <a:cubicBezTo>
                      <a:pt x="725" y="8058"/>
                      <a:pt x="453" y="7922"/>
                      <a:pt x="340" y="7831"/>
                    </a:cubicBezTo>
                    <a:cubicBezTo>
                      <a:pt x="23" y="7537"/>
                      <a:pt x="0" y="6971"/>
                      <a:pt x="23" y="6587"/>
                    </a:cubicBezTo>
                    <a:cubicBezTo>
                      <a:pt x="23" y="6134"/>
                      <a:pt x="113" y="5704"/>
                      <a:pt x="181" y="5274"/>
                    </a:cubicBezTo>
                    <a:cubicBezTo>
                      <a:pt x="340" y="4595"/>
                      <a:pt x="476" y="3939"/>
                      <a:pt x="725" y="3328"/>
                    </a:cubicBezTo>
                    <a:cubicBezTo>
                      <a:pt x="973" y="2671"/>
                      <a:pt x="1313" y="2083"/>
                      <a:pt x="1652" y="1517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6" name="Google Shape;10056;p29"/>
              <p:cNvSpPr/>
              <p:nvPr/>
            </p:nvSpPr>
            <p:spPr>
              <a:xfrm flipH="1">
                <a:off x="7580214" y="4662933"/>
                <a:ext cx="156089" cy="35005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7107" fill="none" extrusionOk="0">
                    <a:moveTo>
                      <a:pt x="3169" y="2716"/>
                    </a:moveTo>
                    <a:cubicBezTo>
                      <a:pt x="2874" y="1811"/>
                      <a:pt x="2580" y="906"/>
                      <a:pt x="2263" y="0"/>
                    </a:cubicBezTo>
                    <a:cubicBezTo>
                      <a:pt x="2444" y="521"/>
                      <a:pt x="2422" y="1290"/>
                      <a:pt x="2467" y="1811"/>
                    </a:cubicBezTo>
                    <a:cubicBezTo>
                      <a:pt x="2535" y="2535"/>
                      <a:pt x="2648" y="3237"/>
                      <a:pt x="2807" y="3938"/>
                    </a:cubicBezTo>
                    <a:cubicBezTo>
                      <a:pt x="2467" y="3010"/>
                      <a:pt x="2105" y="2082"/>
                      <a:pt x="1517" y="1313"/>
                    </a:cubicBezTo>
                    <a:cubicBezTo>
                      <a:pt x="1879" y="2671"/>
                      <a:pt x="2309" y="3961"/>
                      <a:pt x="2807" y="5296"/>
                    </a:cubicBezTo>
                    <a:cubicBezTo>
                      <a:pt x="2241" y="4278"/>
                      <a:pt x="1698" y="3259"/>
                      <a:pt x="1132" y="2241"/>
                    </a:cubicBezTo>
                    <a:cubicBezTo>
                      <a:pt x="1336" y="2807"/>
                      <a:pt x="1517" y="3372"/>
                      <a:pt x="1698" y="3916"/>
                    </a:cubicBezTo>
                    <a:cubicBezTo>
                      <a:pt x="1901" y="4504"/>
                      <a:pt x="2105" y="5138"/>
                      <a:pt x="2173" y="5749"/>
                    </a:cubicBezTo>
                    <a:lnTo>
                      <a:pt x="815" y="2535"/>
                    </a:lnTo>
                    <a:cubicBezTo>
                      <a:pt x="1200" y="3825"/>
                      <a:pt x="1426" y="5160"/>
                      <a:pt x="1766" y="6450"/>
                    </a:cubicBezTo>
                    <a:cubicBezTo>
                      <a:pt x="1381" y="5500"/>
                      <a:pt x="1087" y="4459"/>
                      <a:pt x="634" y="3508"/>
                    </a:cubicBezTo>
                    <a:cubicBezTo>
                      <a:pt x="679" y="4708"/>
                      <a:pt x="679" y="5930"/>
                      <a:pt x="657" y="7107"/>
                    </a:cubicBezTo>
                    <a:cubicBezTo>
                      <a:pt x="475" y="6496"/>
                      <a:pt x="294" y="5885"/>
                      <a:pt x="0" y="529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7" name="Google Shape;10057;p29"/>
              <p:cNvSpPr/>
              <p:nvPr/>
            </p:nvSpPr>
            <p:spPr>
              <a:xfrm flipH="1">
                <a:off x="7553468" y="4676281"/>
                <a:ext cx="151656" cy="354537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7198" fill="none" extrusionOk="0">
                    <a:moveTo>
                      <a:pt x="2174" y="1"/>
                    </a:moveTo>
                    <a:cubicBezTo>
                      <a:pt x="2287" y="114"/>
                      <a:pt x="2355" y="250"/>
                      <a:pt x="2400" y="386"/>
                    </a:cubicBezTo>
                    <a:cubicBezTo>
                      <a:pt x="2581" y="816"/>
                      <a:pt x="2739" y="1246"/>
                      <a:pt x="2853" y="1698"/>
                    </a:cubicBezTo>
                    <a:cubicBezTo>
                      <a:pt x="3079" y="2739"/>
                      <a:pt x="2943" y="3894"/>
                      <a:pt x="2400" y="4889"/>
                    </a:cubicBezTo>
                    <a:cubicBezTo>
                      <a:pt x="1902" y="5863"/>
                      <a:pt x="1019" y="6723"/>
                      <a:pt x="1" y="7198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8" name="Google Shape;10058;p29"/>
              <p:cNvSpPr/>
              <p:nvPr/>
            </p:nvSpPr>
            <p:spPr>
              <a:xfrm flipH="1">
                <a:off x="7396296" y="4766270"/>
                <a:ext cx="208496" cy="446201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9059" extrusionOk="0">
                    <a:moveTo>
                      <a:pt x="3797" y="1"/>
                    </a:moveTo>
                    <a:cubicBezTo>
                      <a:pt x="3724" y="1"/>
                      <a:pt x="3654" y="34"/>
                      <a:pt x="3599" y="52"/>
                    </a:cubicBezTo>
                    <a:cubicBezTo>
                      <a:pt x="3328" y="165"/>
                      <a:pt x="3124" y="369"/>
                      <a:pt x="2943" y="573"/>
                    </a:cubicBezTo>
                    <a:cubicBezTo>
                      <a:pt x="2264" y="1297"/>
                      <a:pt x="1743" y="2202"/>
                      <a:pt x="1359" y="3108"/>
                    </a:cubicBezTo>
                    <a:cubicBezTo>
                      <a:pt x="1019" y="3968"/>
                      <a:pt x="770" y="4805"/>
                      <a:pt x="544" y="5688"/>
                    </a:cubicBezTo>
                    <a:cubicBezTo>
                      <a:pt x="340" y="6480"/>
                      <a:pt x="1" y="7340"/>
                      <a:pt x="1" y="8155"/>
                    </a:cubicBezTo>
                    <a:cubicBezTo>
                      <a:pt x="1" y="8588"/>
                      <a:pt x="124" y="9059"/>
                      <a:pt x="424" y="9059"/>
                    </a:cubicBezTo>
                    <a:cubicBezTo>
                      <a:pt x="531" y="9059"/>
                      <a:pt x="661" y="8999"/>
                      <a:pt x="816" y="8856"/>
                    </a:cubicBezTo>
                    <a:cubicBezTo>
                      <a:pt x="1449" y="8290"/>
                      <a:pt x="1902" y="7521"/>
                      <a:pt x="2309" y="6819"/>
                    </a:cubicBezTo>
                    <a:cubicBezTo>
                      <a:pt x="2626" y="6276"/>
                      <a:pt x="2966" y="5778"/>
                      <a:pt x="3260" y="5235"/>
                    </a:cubicBezTo>
                    <a:cubicBezTo>
                      <a:pt x="3509" y="4782"/>
                      <a:pt x="3735" y="4330"/>
                      <a:pt x="3893" y="3832"/>
                    </a:cubicBezTo>
                    <a:cubicBezTo>
                      <a:pt x="4233" y="2746"/>
                      <a:pt x="4188" y="1591"/>
                      <a:pt x="4097" y="460"/>
                    </a:cubicBezTo>
                    <a:cubicBezTo>
                      <a:pt x="4075" y="279"/>
                      <a:pt x="4007" y="52"/>
                      <a:pt x="3848" y="7"/>
                    </a:cubicBezTo>
                    <a:cubicBezTo>
                      <a:pt x="3831" y="3"/>
                      <a:pt x="3814" y="1"/>
                      <a:pt x="3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9" name="Google Shape;10059;p29"/>
              <p:cNvSpPr/>
              <p:nvPr/>
            </p:nvSpPr>
            <p:spPr>
              <a:xfrm flipH="1">
                <a:off x="7476532" y="4412126"/>
                <a:ext cx="535106" cy="906292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184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5" y="1765"/>
                      <a:pt x="1019" y="3485"/>
                      <a:pt x="1743" y="5092"/>
                    </a:cubicBezTo>
                    <a:cubicBezTo>
                      <a:pt x="2467" y="6744"/>
                      <a:pt x="3282" y="8351"/>
                      <a:pt x="4210" y="9913"/>
                    </a:cubicBezTo>
                    <a:cubicBezTo>
                      <a:pt x="5138" y="11474"/>
                      <a:pt x="6133" y="12968"/>
                      <a:pt x="7265" y="14371"/>
                    </a:cubicBezTo>
                    <a:cubicBezTo>
                      <a:pt x="7808" y="15096"/>
                      <a:pt x="8397" y="15775"/>
                      <a:pt x="8985" y="16454"/>
                    </a:cubicBezTo>
                    <a:cubicBezTo>
                      <a:pt x="9302" y="16793"/>
                      <a:pt x="9619" y="17087"/>
                      <a:pt x="9936" y="17427"/>
                    </a:cubicBezTo>
                    <a:cubicBezTo>
                      <a:pt x="10230" y="17744"/>
                      <a:pt x="10547" y="18083"/>
                      <a:pt x="10863" y="18400"/>
                    </a:cubicBezTo>
                    <a:cubicBezTo>
                      <a:pt x="9732" y="17019"/>
                      <a:pt x="8623" y="15616"/>
                      <a:pt x="7582" y="14145"/>
                    </a:cubicBezTo>
                    <a:lnTo>
                      <a:pt x="6812" y="13059"/>
                    </a:lnTo>
                    <a:lnTo>
                      <a:pt x="6088" y="11950"/>
                    </a:lnTo>
                    <a:cubicBezTo>
                      <a:pt x="5817" y="11588"/>
                      <a:pt x="5568" y="11180"/>
                      <a:pt x="5341" y="10818"/>
                    </a:cubicBezTo>
                    <a:cubicBezTo>
                      <a:pt x="5092" y="10456"/>
                      <a:pt x="4866" y="10071"/>
                      <a:pt x="4640" y="9687"/>
                    </a:cubicBezTo>
                    <a:lnTo>
                      <a:pt x="3961" y="8532"/>
                    </a:lnTo>
                    <a:lnTo>
                      <a:pt x="3304" y="7333"/>
                    </a:lnTo>
                    <a:cubicBezTo>
                      <a:pt x="2874" y="6563"/>
                      <a:pt x="2490" y="5749"/>
                      <a:pt x="2082" y="4956"/>
                    </a:cubicBezTo>
                    <a:cubicBezTo>
                      <a:pt x="1313" y="3350"/>
                      <a:pt x="589" y="169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0" name="Google Shape;10060;p29"/>
              <p:cNvSpPr/>
              <p:nvPr/>
            </p:nvSpPr>
            <p:spPr>
              <a:xfrm flipH="1">
                <a:off x="7832153" y="4698593"/>
                <a:ext cx="234109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2608" extrusionOk="0">
                    <a:moveTo>
                      <a:pt x="0" y="0"/>
                    </a:moveTo>
                    <a:cubicBezTo>
                      <a:pt x="1494" y="725"/>
                      <a:pt x="2965" y="1607"/>
                      <a:pt x="4323" y="2558"/>
                    </a:cubicBezTo>
                    <a:cubicBezTo>
                      <a:pt x="4383" y="2592"/>
                      <a:pt x="4441" y="2607"/>
                      <a:pt x="4493" y="2607"/>
                    </a:cubicBezTo>
                    <a:cubicBezTo>
                      <a:pt x="4578" y="2607"/>
                      <a:pt x="4652" y="2569"/>
                      <a:pt x="4708" y="2513"/>
                    </a:cubicBezTo>
                    <a:cubicBezTo>
                      <a:pt x="4753" y="2399"/>
                      <a:pt x="4730" y="2218"/>
                      <a:pt x="4617" y="2173"/>
                    </a:cubicBezTo>
                    <a:cubicBezTo>
                      <a:pt x="3123" y="1313"/>
                      <a:pt x="1584" y="58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1" name="Google Shape;10061;p29"/>
              <p:cNvSpPr/>
              <p:nvPr/>
            </p:nvSpPr>
            <p:spPr>
              <a:xfrm flipH="1">
                <a:off x="7795360" y="4572648"/>
                <a:ext cx="61372" cy="24878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5051" extrusionOk="0">
                    <a:moveTo>
                      <a:pt x="1246" y="0"/>
                    </a:moveTo>
                    <a:lnTo>
                      <a:pt x="24" y="4730"/>
                    </a:lnTo>
                    <a:lnTo>
                      <a:pt x="24" y="4753"/>
                    </a:lnTo>
                    <a:cubicBezTo>
                      <a:pt x="1" y="4889"/>
                      <a:pt x="69" y="5002"/>
                      <a:pt x="227" y="5047"/>
                    </a:cubicBezTo>
                    <a:cubicBezTo>
                      <a:pt x="241" y="5049"/>
                      <a:pt x="255" y="5050"/>
                      <a:pt x="269" y="5050"/>
                    </a:cubicBezTo>
                    <a:cubicBezTo>
                      <a:pt x="385" y="5050"/>
                      <a:pt x="479" y="4965"/>
                      <a:pt x="499" y="4843"/>
                    </a:cubicBezTo>
                    <a:lnTo>
                      <a:pt x="1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2" name="Google Shape;10062;p29"/>
              <p:cNvSpPr/>
              <p:nvPr/>
            </p:nvSpPr>
            <p:spPr>
              <a:xfrm flipH="1">
                <a:off x="7722906" y="4509109"/>
                <a:ext cx="97032" cy="306563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6224" fill="none" extrusionOk="0">
                    <a:moveTo>
                      <a:pt x="1087" y="0"/>
                    </a:moveTo>
                    <a:cubicBezTo>
                      <a:pt x="1562" y="611"/>
                      <a:pt x="1811" y="1403"/>
                      <a:pt x="1879" y="2195"/>
                    </a:cubicBezTo>
                    <a:cubicBezTo>
                      <a:pt x="1970" y="3825"/>
                      <a:pt x="1291" y="5228"/>
                      <a:pt x="1" y="622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3" name="Google Shape;10063;p29"/>
              <p:cNvSpPr/>
              <p:nvPr/>
            </p:nvSpPr>
            <p:spPr>
              <a:xfrm flipH="1">
                <a:off x="7705075" y="4952749"/>
                <a:ext cx="293215" cy="80335"/>
              </a:xfrm>
              <a:custGeom>
                <a:avLst/>
                <a:gdLst/>
                <a:ahLst/>
                <a:cxnLst/>
                <a:rect l="l" t="t" r="r" b="b"/>
                <a:pathLst>
                  <a:path w="5953" h="16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08"/>
                      <a:pt x="1857" y="725"/>
                      <a:pt x="2784" y="996"/>
                    </a:cubicBezTo>
                    <a:cubicBezTo>
                      <a:pt x="3237" y="1132"/>
                      <a:pt x="3712" y="1245"/>
                      <a:pt x="4188" y="1359"/>
                    </a:cubicBezTo>
                    <a:cubicBezTo>
                      <a:pt x="4686" y="1472"/>
                      <a:pt x="5161" y="1562"/>
                      <a:pt x="5659" y="1630"/>
                    </a:cubicBezTo>
                    <a:cubicBezTo>
                      <a:pt x="5817" y="1630"/>
                      <a:pt x="5930" y="1540"/>
                      <a:pt x="5953" y="1359"/>
                    </a:cubicBezTo>
                    <a:cubicBezTo>
                      <a:pt x="5953" y="1223"/>
                      <a:pt x="5862" y="1110"/>
                      <a:pt x="5727" y="1110"/>
                    </a:cubicBezTo>
                    <a:cubicBezTo>
                      <a:pt x="5251" y="1110"/>
                      <a:pt x="4753" y="1064"/>
                      <a:pt x="4278" y="996"/>
                    </a:cubicBezTo>
                    <a:cubicBezTo>
                      <a:pt x="3803" y="951"/>
                      <a:pt x="3328" y="861"/>
                      <a:pt x="2830" y="770"/>
                    </a:cubicBezTo>
                    <a:cubicBezTo>
                      <a:pt x="1879" y="566"/>
                      <a:pt x="951" y="31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4" name="Google Shape;10064;p29"/>
              <p:cNvSpPr/>
              <p:nvPr/>
            </p:nvSpPr>
            <p:spPr>
              <a:xfrm flipH="1">
                <a:off x="7633705" y="4811190"/>
                <a:ext cx="93683" cy="21977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4462" extrusionOk="0">
                    <a:moveTo>
                      <a:pt x="1901" y="0"/>
                    </a:moveTo>
                    <a:lnTo>
                      <a:pt x="1901" y="0"/>
                    </a:lnTo>
                    <a:cubicBezTo>
                      <a:pt x="1720" y="770"/>
                      <a:pt x="1494" y="1471"/>
                      <a:pt x="1245" y="2128"/>
                    </a:cubicBezTo>
                    <a:cubicBezTo>
                      <a:pt x="928" y="2829"/>
                      <a:pt x="566" y="3486"/>
                      <a:pt x="113" y="4051"/>
                    </a:cubicBezTo>
                    <a:lnTo>
                      <a:pt x="91" y="4074"/>
                    </a:lnTo>
                    <a:cubicBezTo>
                      <a:pt x="0" y="4187"/>
                      <a:pt x="23" y="4323"/>
                      <a:pt x="136" y="4414"/>
                    </a:cubicBezTo>
                    <a:cubicBezTo>
                      <a:pt x="178" y="4447"/>
                      <a:pt x="222" y="4462"/>
                      <a:pt x="266" y="4462"/>
                    </a:cubicBezTo>
                    <a:cubicBezTo>
                      <a:pt x="343" y="4462"/>
                      <a:pt x="418" y="4417"/>
                      <a:pt x="476" y="4346"/>
                    </a:cubicBezTo>
                    <a:cubicBezTo>
                      <a:pt x="906" y="3667"/>
                      <a:pt x="1222" y="2965"/>
                      <a:pt x="1449" y="2241"/>
                    </a:cubicBezTo>
                    <a:cubicBezTo>
                      <a:pt x="1652" y="1494"/>
                      <a:pt x="1811" y="770"/>
                      <a:pt x="19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65" name="Google Shape;10065;p29"/>
            <p:cNvGrpSpPr/>
            <p:nvPr/>
          </p:nvGrpSpPr>
          <p:grpSpPr>
            <a:xfrm>
              <a:off x="992737" y="4603503"/>
              <a:ext cx="788129" cy="1014456"/>
              <a:chOff x="992737" y="4303962"/>
              <a:chExt cx="788129" cy="1014456"/>
            </a:xfrm>
          </p:grpSpPr>
          <p:sp>
            <p:nvSpPr>
              <p:cNvPr id="10066" name="Google Shape;10066;p29"/>
              <p:cNvSpPr/>
              <p:nvPr/>
            </p:nvSpPr>
            <p:spPr>
              <a:xfrm flipH="1">
                <a:off x="1295902" y="4865814"/>
                <a:ext cx="469400" cy="196232"/>
              </a:xfrm>
              <a:custGeom>
                <a:avLst/>
                <a:gdLst/>
                <a:ahLst/>
                <a:cxnLst/>
                <a:rect l="l" t="t" r="r" b="b"/>
                <a:pathLst>
                  <a:path w="9530" h="3984" fill="none" extrusionOk="0">
                    <a:moveTo>
                      <a:pt x="1472" y="2286"/>
                    </a:moveTo>
                    <a:cubicBezTo>
                      <a:pt x="1834" y="2603"/>
                      <a:pt x="2264" y="2875"/>
                      <a:pt x="2672" y="3078"/>
                    </a:cubicBezTo>
                    <a:cubicBezTo>
                      <a:pt x="3532" y="3463"/>
                      <a:pt x="4459" y="3667"/>
                      <a:pt x="5387" y="3757"/>
                    </a:cubicBezTo>
                    <a:cubicBezTo>
                      <a:pt x="6723" y="3893"/>
                      <a:pt x="8171" y="3984"/>
                      <a:pt x="9393" y="3395"/>
                    </a:cubicBezTo>
                    <a:cubicBezTo>
                      <a:pt x="9529" y="3327"/>
                      <a:pt x="9325" y="2988"/>
                      <a:pt x="9303" y="2829"/>
                    </a:cubicBezTo>
                    <a:cubicBezTo>
                      <a:pt x="9280" y="2739"/>
                      <a:pt x="9190" y="2671"/>
                      <a:pt x="9099" y="2648"/>
                    </a:cubicBezTo>
                    <a:cubicBezTo>
                      <a:pt x="7990" y="2060"/>
                      <a:pt x="7356" y="1766"/>
                      <a:pt x="6225" y="1245"/>
                    </a:cubicBezTo>
                    <a:cubicBezTo>
                      <a:pt x="5025" y="679"/>
                      <a:pt x="3758" y="453"/>
                      <a:pt x="2513" y="113"/>
                    </a:cubicBezTo>
                    <a:cubicBezTo>
                      <a:pt x="2174" y="23"/>
                      <a:pt x="1834" y="0"/>
                      <a:pt x="1495" y="46"/>
                    </a:cubicBezTo>
                    <a:cubicBezTo>
                      <a:pt x="1178" y="113"/>
                      <a:pt x="816" y="136"/>
                      <a:pt x="522" y="249"/>
                    </a:cubicBezTo>
                    <a:cubicBezTo>
                      <a:pt x="1" y="476"/>
                      <a:pt x="725" y="1403"/>
                      <a:pt x="906" y="1630"/>
                    </a:cubicBezTo>
                    <a:cubicBezTo>
                      <a:pt x="1042" y="1879"/>
                      <a:pt x="1223" y="2105"/>
                      <a:pt x="1472" y="2286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7" name="Google Shape;10067;p29"/>
              <p:cNvSpPr/>
              <p:nvPr/>
            </p:nvSpPr>
            <p:spPr>
              <a:xfrm flipH="1">
                <a:off x="1338261" y="4872513"/>
                <a:ext cx="379066" cy="189533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3848" fill="none" extrusionOk="0">
                    <a:moveTo>
                      <a:pt x="453" y="2127"/>
                    </a:moveTo>
                    <a:cubicBezTo>
                      <a:pt x="204" y="1516"/>
                      <a:pt x="45" y="837"/>
                      <a:pt x="0" y="204"/>
                    </a:cubicBezTo>
                    <a:cubicBezTo>
                      <a:pt x="340" y="1064"/>
                      <a:pt x="838" y="1924"/>
                      <a:pt x="1426" y="2648"/>
                    </a:cubicBezTo>
                    <a:cubicBezTo>
                      <a:pt x="1064" y="1788"/>
                      <a:pt x="747" y="905"/>
                      <a:pt x="498" y="0"/>
                    </a:cubicBezTo>
                    <a:cubicBezTo>
                      <a:pt x="747" y="340"/>
                      <a:pt x="883" y="770"/>
                      <a:pt x="1086" y="1154"/>
                    </a:cubicBezTo>
                    <a:cubicBezTo>
                      <a:pt x="1381" y="1901"/>
                      <a:pt x="1811" y="2580"/>
                      <a:pt x="2309" y="3191"/>
                    </a:cubicBezTo>
                    <a:cubicBezTo>
                      <a:pt x="2331" y="3101"/>
                      <a:pt x="2309" y="3033"/>
                      <a:pt x="2263" y="2942"/>
                    </a:cubicBezTo>
                    <a:cubicBezTo>
                      <a:pt x="1924" y="2014"/>
                      <a:pt x="1562" y="1064"/>
                      <a:pt x="1109" y="204"/>
                    </a:cubicBezTo>
                    <a:cubicBezTo>
                      <a:pt x="1245" y="475"/>
                      <a:pt x="1539" y="724"/>
                      <a:pt x="1675" y="1041"/>
                    </a:cubicBezTo>
                    <a:cubicBezTo>
                      <a:pt x="1811" y="1290"/>
                      <a:pt x="1924" y="1494"/>
                      <a:pt x="2105" y="1720"/>
                    </a:cubicBezTo>
                    <a:cubicBezTo>
                      <a:pt x="2558" y="2286"/>
                      <a:pt x="2920" y="2965"/>
                      <a:pt x="3327" y="3621"/>
                    </a:cubicBezTo>
                    <a:cubicBezTo>
                      <a:pt x="2988" y="2512"/>
                      <a:pt x="2558" y="1449"/>
                      <a:pt x="2037" y="385"/>
                    </a:cubicBezTo>
                    <a:cubicBezTo>
                      <a:pt x="2490" y="883"/>
                      <a:pt x="2829" y="1403"/>
                      <a:pt x="3214" y="1969"/>
                    </a:cubicBezTo>
                    <a:cubicBezTo>
                      <a:pt x="3599" y="2603"/>
                      <a:pt x="4029" y="3214"/>
                      <a:pt x="4413" y="3848"/>
                    </a:cubicBezTo>
                    <a:cubicBezTo>
                      <a:pt x="4255" y="3621"/>
                      <a:pt x="4232" y="3214"/>
                      <a:pt x="4142" y="2942"/>
                    </a:cubicBezTo>
                    <a:cubicBezTo>
                      <a:pt x="4051" y="2693"/>
                      <a:pt x="3915" y="2490"/>
                      <a:pt x="3802" y="2241"/>
                    </a:cubicBezTo>
                    <a:cubicBezTo>
                      <a:pt x="3553" y="1697"/>
                      <a:pt x="3372" y="1132"/>
                      <a:pt x="3350" y="543"/>
                    </a:cubicBezTo>
                    <a:cubicBezTo>
                      <a:pt x="3893" y="1630"/>
                      <a:pt x="4413" y="2739"/>
                      <a:pt x="4934" y="3848"/>
                    </a:cubicBezTo>
                    <a:cubicBezTo>
                      <a:pt x="4594" y="2874"/>
                      <a:pt x="4255" y="1924"/>
                      <a:pt x="3915" y="928"/>
                    </a:cubicBezTo>
                    <a:cubicBezTo>
                      <a:pt x="4572" y="1856"/>
                      <a:pt x="5206" y="2829"/>
                      <a:pt x="5839" y="3757"/>
                    </a:cubicBezTo>
                    <a:lnTo>
                      <a:pt x="4640" y="1132"/>
                    </a:lnTo>
                    <a:cubicBezTo>
                      <a:pt x="5273" y="2037"/>
                      <a:pt x="5884" y="2942"/>
                      <a:pt x="6496" y="3825"/>
                    </a:cubicBezTo>
                    <a:cubicBezTo>
                      <a:pt x="6405" y="3418"/>
                      <a:pt x="6269" y="3033"/>
                      <a:pt x="6156" y="2625"/>
                    </a:cubicBezTo>
                    <a:cubicBezTo>
                      <a:pt x="6043" y="2286"/>
                      <a:pt x="5726" y="1856"/>
                      <a:pt x="5726" y="1516"/>
                    </a:cubicBezTo>
                    <a:cubicBezTo>
                      <a:pt x="6405" y="2150"/>
                      <a:pt x="6971" y="2874"/>
                      <a:pt x="7695" y="3485"/>
                    </a:cubicBezTo>
                    <a:cubicBezTo>
                      <a:pt x="7695" y="3101"/>
                      <a:pt x="7627" y="2739"/>
                      <a:pt x="7469" y="237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8" name="Google Shape;10068;p29"/>
              <p:cNvSpPr/>
              <p:nvPr/>
            </p:nvSpPr>
            <p:spPr>
              <a:xfrm flipH="1">
                <a:off x="1480953" y="4303962"/>
                <a:ext cx="176185" cy="42255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8579" fill="none" extrusionOk="0">
                    <a:moveTo>
                      <a:pt x="2150" y="2173"/>
                    </a:moveTo>
                    <a:cubicBezTo>
                      <a:pt x="1675" y="1472"/>
                      <a:pt x="1132" y="793"/>
                      <a:pt x="498" y="204"/>
                    </a:cubicBezTo>
                    <a:cubicBezTo>
                      <a:pt x="430" y="114"/>
                      <a:pt x="317" y="1"/>
                      <a:pt x="159" y="46"/>
                    </a:cubicBezTo>
                    <a:cubicBezTo>
                      <a:pt x="46" y="91"/>
                      <a:pt x="0" y="227"/>
                      <a:pt x="23" y="363"/>
                    </a:cubicBezTo>
                    <a:cubicBezTo>
                      <a:pt x="113" y="1630"/>
                      <a:pt x="295" y="2852"/>
                      <a:pt x="725" y="4075"/>
                    </a:cubicBezTo>
                    <a:cubicBezTo>
                      <a:pt x="1109" y="5070"/>
                      <a:pt x="1607" y="5930"/>
                      <a:pt x="2241" y="6813"/>
                    </a:cubicBezTo>
                    <a:cubicBezTo>
                      <a:pt x="2512" y="7220"/>
                      <a:pt x="2784" y="7628"/>
                      <a:pt x="3033" y="8058"/>
                    </a:cubicBezTo>
                    <a:cubicBezTo>
                      <a:pt x="3191" y="8352"/>
                      <a:pt x="3395" y="8578"/>
                      <a:pt x="3463" y="8035"/>
                    </a:cubicBezTo>
                    <a:cubicBezTo>
                      <a:pt x="3508" y="7628"/>
                      <a:pt x="3531" y="7266"/>
                      <a:pt x="3531" y="6881"/>
                    </a:cubicBezTo>
                    <a:cubicBezTo>
                      <a:pt x="3576" y="5659"/>
                      <a:pt x="3395" y="4459"/>
                      <a:pt x="2807" y="3328"/>
                    </a:cubicBezTo>
                    <a:cubicBezTo>
                      <a:pt x="2173" y="2173"/>
                      <a:pt x="1268" y="1359"/>
                      <a:pt x="181" y="680"/>
                    </a:cubicBezTo>
                    <a:cubicBezTo>
                      <a:pt x="1245" y="2015"/>
                      <a:pt x="2286" y="3328"/>
                      <a:pt x="3372" y="4663"/>
                    </a:cubicBezTo>
                    <a:cubicBezTo>
                      <a:pt x="2331" y="3939"/>
                      <a:pt x="1313" y="3169"/>
                      <a:pt x="340" y="2354"/>
                    </a:cubicBezTo>
                    <a:cubicBezTo>
                      <a:pt x="1381" y="3893"/>
                      <a:pt x="2445" y="5432"/>
                      <a:pt x="3486" y="6994"/>
                    </a:cubicBezTo>
                    <a:cubicBezTo>
                      <a:pt x="2626" y="6496"/>
                      <a:pt x="1879" y="5930"/>
                      <a:pt x="1200" y="5251"/>
                    </a:cubicBezTo>
                    <a:cubicBezTo>
                      <a:pt x="1947" y="6066"/>
                      <a:pt x="2626" y="6949"/>
                      <a:pt x="3259" y="7877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9" name="Google Shape;10069;p29"/>
              <p:cNvSpPr/>
              <p:nvPr/>
            </p:nvSpPr>
            <p:spPr>
              <a:xfrm flipH="1">
                <a:off x="1507747" y="4337407"/>
                <a:ext cx="144957" cy="34448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6994" fill="none" extrusionOk="0">
                    <a:moveTo>
                      <a:pt x="69" y="1"/>
                    </a:moveTo>
                    <a:cubicBezTo>
                      <a:pt x="69" y="159"/>
                      <a:pt x="69" y="363"/>
                      <a:pt x="46" y="544"/>
                    </a:cubicBezTo>
                    <a:cubicBezTo>
                      <a:pt x="23" y="1155"/>
                      <a:pt x="1" y="1811"/>
                      <a:pt x="114" y="2422"/>
                    </a:cubicBezTo>
                    <a:cubicBezTo>
                      <a:pt x="363" y="4233"/>
                      <a:pt x="1585" y="5772"/>
                      <a:pt x="2943" y="699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0" name="Google Shape;10070;p29"/>
              <p:cNvSpPr/>
              <p:nvPr/>
            </p:nvSpPr>
            <p:spPr>
              <a:xfrm flipH="1">
                <a:off x="1412981" y="4607176"/>
                <a:ext cx="367886" cy="256471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5207" fill="none" extrusionOk="0">
                    <a:moveTo>
                      <a:pt x="6360" y="3124"/>
                    </a:moveTo>
                    <a:cubicBezTo>
                      <a:pt x="6722" y="3667"/>
                      <a:pt x="6926" y="4301"/>
                      <a:pt x="6926" y="4957"/>
                    </a:cubicBezTo>
                    <a:cubicBezTo>
                      <a:pt x="6111" y="3893"/>
                      <a:pt x="5319" y="2784"/>
                      <a:pt x="4504" y="1698"/>
                    </a:cubicBezTo>
                    <a:cubicBezTo>
                      <a:pt x="4345" y="1540"/>
                      <a:pt x="4119" y="1336"/>
                      <a:pt x="3938" y="1449"/>
                    </a:cubicBezTo>
                    <a:cubicBezTo>
                      <a:pt x="4345" y="2535"/>
                      <a:pt x="4775" y="3599"/>
                      <a:pt x="5205" y="4640"/>
                    </a:cubicBezTo>
                    <a:cubicBezTo>
                      <a:pt x="3961" y="3509"/>
                      <a:pt x="3531" y="1675"/>
                      <a:pt x="2286" y="544"/>
                    </a:cubicBezTo>
                    <a:cubicBezTo>
                      <a:pt x="2603" y="1675"/>
                      <a:pt x="2988" y="2784"/>
                      <a:pt x="3463" y="3848"/>
                    </a:cubicBezTo>
                    <a:cubicBezTo>
                      <a:pt x="2648" y="2694"/>
                      <a:pt x="1833" y="1517"/>
                      <a:pt x="905" y="431"/>
                    </a:cubicBezTo>
                    <a:cubicBezTo>
                      <a:pt x="928" y="1087"/>
                      <a:pt x="1064" y="1879"/>
                      <a:pt x="1381" y="2445"/>
                    </a:cubicBezTo>
                    <a:cubicBezTo>
                      <a:pt x="1607" y="2875"/>
                      <a:pt x="2105" y="3124"/>
                      <a:pt x="2512" y="3373"/>
                    </a:cubicBezTo>
                    <a:cubicBezTo>
                      <a:pt x="3282" y="3848"/>
                      <a:pt x="4074" y="4301"/>
                      <a:pt x="4934" y="4618"/>
                    </a:cubicBezTo>
                    <a:cubicBezTo>
                      <a:pt x="5273" y="4731"/>
                      <a:pt x="7469" y="5206"/>
                      <a:pt x="7152" y="4369"/>
                    </a:cubicBezTo>
                    <a:cubicBezTo>
                      <a:pt x="6790" y="3350"/>
                      <a:pt x="6156" y="2490"/>
                      <a:pt x="5319" y="1856"/>
                    </a:cubicBezTo>
                    <a:cubicBezTo>
                      <a:pt x="4798" y="1472"/>
                      <a:pt x="4255" y="1178"/>
                      <a:pt x="3689" y="951"/>
                    </a:cubicBezTo>
                    <a:cubicBezTo>
                      <a:pt x="2942" y="634"/>
                      <a:pt x="1064" y="1"/>
                      <a:pt x="385" y="748"/>
                    </a:cubicBezTo>
                    <a:cubicBezTo>
                      <a:pt x="0" y="1155"/>
                      <a:pt x="679" y="1924"/>
                      <a:pt x="1403" y="2513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1" name="Google Shape;10071;p29"/>
              <p:cNvSpPr/>
              <p:nvPr/>
            </p:nvSpPr>
            <p:spPr>
              <a:xfrm flipH="1">
                <a:off x="1425245" y="4633922"/>
                <a:ext cx="350055" cy="233025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731" fill="none" extrusionOk="0">
                    <a:moveTo>
                      <a:pt x="2829" y="3350"/>
                    </a:moveTo>
                    <a:cubicBezTo>
                      <a:pt x="3893" y="4029"/>
                      <a:pt x="5002" y="4731"/>
                      <a:pt x="6337" y="4527"/>
                    </a:cubicBezTo>
                    <a:cubicBezTo>
                      <a:pt x="6609" y="4505"/>
                      <a:pt x="6948" y="4391"/>
                      <a:pt x="7039" y="4075"/>
                    </a:cubicBezTo>
                    <a:cubicBezTo>
                      <a:pt x="7107" y="3871"/>
                      <a:pt x="7016" y="3712"/>
                      <a:pt x="6903" y="3509"/>
                    </a:cubicBezTo>
                    <a:cubicBezTo>
                      <a:pt x="6247" y="2287"/>
                      <a:pt x="5251" y="1449"/>
                      <a:pt x="3961" y="929"/>
                    </a:cubicBezTo>
                    <a:cubicBezTo>
                      <a:pt x="3191" y="635"/>
                      <a:pt x="1313" y="1"/>
                      <a:pt x="657" y="748"/>
                    </a:cubicBezTo>
                    <a:cubicBezTo>
                      <a:pt x="0" y="1472"/>
                      <a:pt x="2399" y="3079"/>
                      <a:pt x="2829" y="33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2" name="Google Shape;10072;p29"/>
              <p:cNvSpPr/>
              <p:nvPr/>
            </p:nvSpPr>
            <p:spPr>
              <a:xfrm flipH="1">
                <a:off x="1273638" y="4885861"/>
                <a:ext cx="467134" cy="187317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3803" fill="none" extrusionOk="0">
                    <a:moveTo>
                      <a:pt x="1042" y="91"/>
                    </a:moveTo>
                    <a:cubicBezTo>
                      <a:pt x="1042" y="91"/>
                      <a:pt x="1268" y="431"/>
                      <a:pt x="1246" y="431"/>
                    </a:cubicBezTo>
                    <a:cubicBezTo>
                      <a:pt x="974" y="431"/>
                      <a:pt x="91" y="1"/>
                      <a:pt x="24" y="385"/>
                    </a:cubicBezTo>
                    <a:cubicBezTo>
                      <a:pt x="1" y="680"/>
                      <a:pt x="431" y="1178"/>
                      <a:pt x="589" y="1404"/>
                    </a:cubicBezTo>
                    <a:cubicBezTo>
                      <a:pt x="1065" y="2038"/>
                      <a:pt x="1993" y="2875"/>
                      <a:pt x="2717" y="3169"/>
                    </a:cubicBezTo>
                    <a:cubicBezTo>
                      <a:pt x="4188" y="3803"/>
                      <a:pt x="5908" y="3803"/>
                      <a:pt x="7447" y="3509"/>
                    </a:cubicBezTo>
                    <a:cubicBezTo>
                      <a:pt x="7741" y="3463"/>
                      <a:pt x="9484" y="3124"/>
                      <a:pt x="8669" y="2671"/>
                    </a:cubicBezTo>
                    <a:cubicBezTo>
                      <a:pt x="7673" y="2105"/>
                      <a:pt x="6655" y="1472"/>
                      <a:pt x="5591" y="1110"/>
                    </a:cubicBezTo>
                    <a:cubicBezTo>
                      <a:pt x="4188" y="612"/>
                      <a:pt x="2490" y="46"/>
                      <a:pt x="1042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3" name="Google Shape;10073;p29"/>
              <p:cNvSpPr/>
              <p:nvPr/>
            </p:nvSpPr>
            <p:spPr>
              <a:xfrm flipH="1">
                <a:off x="1180004" y="5128097"/>
                <a:ext cx="466002" cy="14018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846" extrusionOk="0">
                    <a:moveTo>
                      <a:pt x="4452" y="0"/>
                    </a:moveTo>
                    <a:cubicBezTo>
                      <a:pt x="3149" y="0"/>
                      <a:pt x="1629" y="278"/>
                      <a:pt x="476" y="695"/>
                    </a:cubicBezTo>
                    <a:cubicBezTo>
                      <a:pt x="363" y="741"/>
                      <a:pt x="227" y="809"/>
                      <a:pt x="136" y="899"/>
                    </a:cubicBezTo>
                    <a:cubicBezTo>
                      <a:pt x="69" y="967"/>
                      <a:pt x="1" y="1125"/>
                      <a:pt x="23" y="1261"/>
                    </a:cubicBezTo>
                    <a:cubicBezTo>
                      <a:pt x="69" y="1374"/>
                      <a:pt x="136" y="1420"/>
                      <a:pt x="227" y="1510"/>
                    </a:cubicBezTo>
                    <a:cubicBezTo>
                      <a:pt x="1019" y="2212"/>
                      <a:pt x="1947" y="2642"/>
                      <a:pt x="2965" y="2778"/>
                    </a:cubicBezTo>
                    <a:cubicBezTo>
                      <a:pt x="3260" y="2823"/>
                      <a:pt x="3509" y="2845"/>
                      <a:pt x="3803" y="2845"/>
                    </a:cubicBezTo>
                    <a:cubicBezTo>
                      <a:pt x="4844" y="2845"/>
                      <a:pt x="6021" y="2710"/>
                      <a:pt x="7017" y="2370"/>
                    </a:cubicBezTo>
                    <a:cubicBezTo>
                      <a:pt x="7809" y="2099"/>
                      <a:pt x="8601" y="1963"/>
                      <a:pt x="9370" y="1601"/>
                    </a:cubicBezTo>
                    <a:cubicBezTo>
                      <a:pt x="9393" y="1601"/>
                      <a:pt x="9416" y="1578"/>
                      <a:pt x="9416" y="1533"/>
                    </a:cubicBezTo>
                    <a:cubicBezTo>
                      <a:pt x="9461" y="1488"/>
                      <a:pt x="9393" y="1420"/>
                      <a:pt x="9348" y="1397"/>
                    </a:cubicBezTo>
                    <a:cubicBezTo>
                      <a:pt x="8171" y="628"/>
                      <a:pt x="6338" y="84"/>
                      <a:pt x="4980" y="16"/>
                    </a:cubicBezTo>
                    <a:cubicBezTo>
                      <a:pt x="4809" y="5"/>
                      <a:pt x="4633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4" name="Google Shape;10074;p29"/>
              <p:cNvSpPr/>
              <p:nvPr/>
            </p:nvSpPr>
            <p:spPr>
              <a:xfrm flipH="1">
                <a:off x="1328262" y="4470050"/>
                <a:ext cx="144957" cy="38019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719" fill="none" extrusionOk="0">
                    <a:moveTo>
                      <a:pt x="1132" y="635"/>
                    </a:moveTo>
                    <a:cubicBezTo>
                      <a:pt x="1268" y="340"/>
                      <a:pt x="1562" y="1"/>
                      <a:pt x="1902" y="69"/>
                    </a:cubicBezTo>
                    <a:cubicBezTo>
                      <a:pt x="2105" y="137"/>
                      <a:pt x="2241" y="295"/>
                      <a:pt x="2332" y="499"/>
                    </a:cubicBezTo>
                    <a:cubicBezTo>
                      <a:pt x="2897" y="1540"/>
                      <a:pt x="2943" y="2785"/>
                      <a:pt x="2694" y="3962"/>
                    </a:cubicBezTo>
                    <a:cubicBezTo>
                      <a:pt x="2558" y="4595"/>
                      <a:pt x="2332" y="5229"/>
                      <a:pt x="2015" y="5817"/>
                    </a:cubicBezTo>
                    <a:cubicBezTo>
                      <a:pt x="1811" y="6247"/>
                      <a:pt x="1472" y="7153"/>
                      <a:pt x="1019" y="7311"/>
                    </a:cubicBezTo>
                    <a:cubicBezTo>
                      <a:pt x="1" y="7718"/>
                      <a:pt x="227" y="5387"/>
                      <a:pt x="250" y="4935"/>
                    </a:cubicBezTo>
                    <a:cubicBezTo>
                      <a:pt x="408" y="3464"/>
                      <a:pt x="453" y="1947"/>
                      <a:pt x="1132" y="635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5" name="Google Shape;10075;p29"/>
              <p:cNvSpPr/>
              <p:nvPr/>
            </p:nvSpPr>
            <p:spPr>
              <a:xfrm flipH="1">
                <a:off x="1336044" y="4475665"/>
                <a:ext cx="122694" cy="331092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22" fill="none" extrusionOk="0">
                    <a:moveTo>
                      <a:pt x="2490" y="1697"/>
                    </a:moveTo>
                    <a:cubicBezTo>
                      <a:pt x="2106" y="1132"/>
                      <a:pt x="1766" y="566"/>
                      <a:pt x="1404" y="0"/>
                    </a:cubicBezTo>
                    <a:cubicBezTo>
                      <a:pt x="1743" y="1019"/>
                      <a:pt x="2083" y="2060"/>
                      <a:pt x="2422" y="3078"/>
                    </a:cubicBezTo>
                    <a:cubicBezTo>
                      <a:pt x="2083" y="2150"/>
                      <a:pt x="1200" y="1426"/>
                      <a:pt x="974" y="475"/>
                    </a:cubicBezTo>
                    <a:cubicBezTo>
                      <a:pt x="1313" y="1765"/>
                      <a:pt x="1698" y="3101"/>
                      <a:pt x="2083" y="4368"/>
                    </a:cubicBezTo>
                    <a:cubicBezTo>
                      <a:pt x="1721" y="3304"/>
                      <a:pt x="1132" y="2286"/>
                      <a:pt x="567" y="1290"/>
                    </a:cubicBezTo>
                    <a:cubicBezTo>
                      <a:pt x="883" y="2784"/>
                      <a:pt x="1291" y="4278"/>
                      <a:pt x="1766" y="5726"/>
                    </a:cubicBezTo>
                    <a:cubicBezTo>
                      <a:pt x="1268" y="4798"/>
                      <a:pt x="748" y="3870"/>
                      <a:pt x="250" y="2897"/>
                    </a:cubicBezTo>
                    <a:cubicBezTo>
                      <a:pt x="521" y="4074"/>
                      <a:pt x="816" y="5205"/>
                      <a:pt x="1087" y="6360"/>
                    </a:cubicBezTo>
                    <a:cubicBezTo>
                      <a:pt x="838" y="5590"/>
                      <a:pt x="476" y="4889"/>
                      <a:pt x="1" y="4255"/>
                    </a:cubicBezTo>
                    <a:cubicBezTo>
                      <a:pt x="227" y="5092"/>
                      <a:pt x="386" y="5907"/>
                      <a:pt x="499" y="6722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6" name="Google Shape;10076;p29"/>
              <p:cNvSpPr/>
              <p:nvPr/>
            </p:nvSpPr>
            <p:spPr>
              <a:xfrm flipH="1">
                <a:off x="1165524" y="4637271"/>
                <a:ext cx="170570" cy="39689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8058" fill="none" extrusionOk="0">
                    <a:moveTo>
                      <a:pt x="1652" y="1517"/>
                    </a:moveTo>
                    <a:cubicBezTo>
                      <a:pt x="1834" y="1245"/>
                      <a:pt x="1992" y="974"/>
                      <a:pt x="2173" y="702"/>
                    </a:cubicBezTo>
                    <a:cubicBezTo>
                      <a:pt x="2218" y="589"/>
                      <a:pt x="2309" y="476"/>
                      <a:pt x="2422" y="408"/>
                    </a:cubicBezTo>
                    <a:cubicBezTo>
                      <a:pt x="2988" y="1"/>
                      <a:pt x="3237" y="1155"/>
                      <a:pt x="3305" y="1494"/>
                    </a:cubicBezTo>
                    <a:cubicBezTo>
                      <a:pt x="3463" y="2536"/>
                      <a:pt x="3418" y="3554"/>
                      <a:pt x="3101" y="4595"/>
                    </a:cubicBezTo>
                    <a:cubicBezTo>
                      <a:pt x="2852" y="5455"/>
                      <a:pt x="2535" y="6270"/>
                      <a:pt x="1969" y="6971"/>
                    </a:cubicBezTo>
                    <a:cubicBezTo>
                      <a:pt x="1720" y="7288"/>
                      <a:pt x="1404" y="7605"/>
                      <a:pt x="1087" y="7854"/>
                    </a:cubicBezTo>
                    <a:cubicBezTo>
                      <a:pt x="1041" y="7922"/>
                      <a:pt x="951" y="7967"/>
                      <a:pt x="860" y="7990"/>
                    </a:cubicBezTo>
                    <a:cubicBezTo>
                      <a:pt x="725" y="8058"/>
                      <a:pt x="453" y="7922"/>
                      <a:pt x="340" y="7831"/>
                    </a:cubicBezTo>
                    <a:cubicBezTo>
                      <a:pt x="23" y="7537"/>
                      <a:pt x="0" y="6971"/>
                      <a:pt x="23" y="6587"/>
                    </a:cubicBezTo>
                    <a:cubicBezTo>
                      <a:pt x="23" y="6134"/>
                      <a:pt x="113" y="5704"/>
                      <a:pt x="181" y="5274"/>
                    </a:cubicBezTo>
                    <a:cubicBezTo>
                      <a:pt x="340" y="4595"/>
                      <a:pt x="476" y="3939"/>
                      <a:pt x="725" y="3328"/>
                    </a:cubicBezTo>
                    <a:cubicBezTo>
                      <a:pt x="973" y="2671"/>
                      <a:pt x="1313" y="2083"/>
                      <a:pt x="1652" y="1517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7" name="Google Shape;10077;p29"/>
              <p:cNvSpPr/>
              <p:nvPr/>
            </p:nvSpPr>
            <p:spPr>
              <a:xfrm flipH="1">
                <a:off x="1176655" y="4662933"/>
                <a:ext cx="156089" cy="35005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7107" fill="none" extrusionOk="0">
                    <a:moveTo>
                      <a:pt x="3169" y="2716"/>
                    </a:moveTo>
                    <a:cubicBezTo>
                      <a:pt x="2874" y="1811"/>
                      <a:pt x="2580" y="906"/>
                      <a:pt x="2263" y="0"/>
                    </a:cubicBezTo>
                    <a:cubicBezTo>
                      <a:pt x="2444" y="521"/>
                      <a:pt x="2422" y="1290"/>
                      <a:pt x="2467" y="1811"/>
                    </a:cubicBezTo>
                    <a:cubicBezTo>
                      <a:pt x="2535" y="2535"/>
                      <a:pt x="2648" y="3237"/>
                      <a:pt x="2807" y="3938"/>
                    </a:cubicBezTo>
                    <a:cubicBezTo>
                      <a:pt x="2467" y="3010"/>
                      <a:pt x="2105" y="2082"/>
                      <a:pt x="1517" y="1313"/>
                    </a:cubicBezTo>
                    <a:cubicBezTo>
                      <a:pt x="1879" y="2671"/>
                      <a:pt x="2309" y="3961"/>
                      <a:pt x="2807" y="5296"/>
                    </a:cubicBezTo>
                    <a:cubicBezTo>
                      <a:pt x="2241" y="4278"/>
                      <a:pt x="1698" y="3259"/>
                      <a:pt x="1132" y="2241"/>
                    </a:cubicBezTo>
                    <a:cubicBezTo>
                      <a:pt x="1336" y="2807"/>
                      <a:pt x="1517" y="3372"/>
                      <a:pt x="1698" y="3916"/>
                    </a:cubicBezTo>
                    <a:cubicBezTo>
                      <a:pt x="1901" y="4504"/>
                      <a:pt x="2105" y="5138"/>
                      <a:pt x="2173" y="5749"/>
                    </a:cubicBezTo>
                    <a:lnTo>
                      <a:pt x="815" y="2535"/>
                    </a:lnTo>
                    <a:cubicBezTo>
                      <a:pt x="1200" y="3825"/>
                      <a:pt x="1426" y="5160"/>
                      <a:pt x="1766" y="6450"/>
                    </a:cubicBezTo>
                    <a:cubicBezTo>
                      <a:pt x="1381" y="5500"/>
                      <a:pt x="1087" y="4459"/>
                      <a:pt x="634" y="3508"/>
                    </a:cubicBezTo>
                    <a:cubicBezTo>
                      <a:pt x="679" y="4708"/>
                      <a:pt x="679" y="5930"/>
                      <a:pt x="657" y="7107"/>
                    </a:cubicBezTo>
                    <a:cubicBezTo>
                      <a:pt x="475" y="6496"/>
                      <a:pt x="294" y="5885"/>
                      <a:pt x="0" y="529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8" name="Google Shape;10078;p29"/>
              <p:cNvSpPr/>
              <p:nvPr/>
            </p:nvSpPr>
            <p:spPr>
              <a:xfrm flipH="1">
                <a:off x="1149910" y="4676281"/>
                <a:ext cx="151656" cy="354537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7198" fill="none" extrusionOk="0">
                    <a:moveTo>
                      <a:pt x="2174" y="1"/>
                    </a:moveTo>
                    <a:cubicBezTo>
                      <a:pt x="2287" y="114"/>
                      <a:pt x="2355" y="250"/>
                      <a:pt x="2400" y="386"/>
                    </a:cubicBezTo>
                    <a:cubicBezTo>
                      <a:pt x="2581" y="816"/>
                      <a:pt x="2739" y="1246"/>
                      <a:pt x="2853" y="1698"/>
                    </a:cubicBezTo>
                    <a:cubicBezTo>
                      <a:pt x="3079" y="2739"/>
                      <a:pt x="2943" y="3894"/>
                      <a:pt x="2400" y="4889"/>
                    </a:cubicBezTo>
                    <a:cubicBezTo>
                      <a:pt x="1902" y="5863"/>
                      <a:pt x="1019" y="6723"/>
                      <a:pt x="1" y="7198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9" name="Google Shape;10079;p29"/>
              <p:cNvSpPr/>
              <p:nvPr/>
            </p:nvSpPr>
            <p:spPr>
              <a:xfrm flipH="1">
                <a:off x="992737" y="4766270"/>
                <a:ext cx="208496" cy="446201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9059" extrusionOk="0">
                    <a:moveTo>
                      <a:pt x="3797" y="1"/>
                    </a:moveTo>
                    <a:cubicBezTo>
                      <a:pt x="3724" y="1"/>
                      <a:pt x="3654" y="34"/>
                      <a:pt x="3599" y="52"/>
                    </a:cubicBezTo>
                    <a:cubicBezTo>
                      <a:pt x="3328" y="165"/>
                      <a:pt x="3124" y="369"/>
                      <a:pt x="2943" y="573"/>
                    </a:cubicBezTo>
                    <a:cubicBezTo>
                      <a:pt x="2264" y="1297"/>
                      <a:pt x="1743" y="2202"/>
                      <a:pt x="1359" y="3108"/>
                    </a:cubicBezTo>
                    <a:cubicBezTo>
                      <a:pt x="1019" y="3968"/>
                      <a:pt x="770" y="4805"/>
                      <a:pt x="544" y="5688"/>
                    </a:cubicBezTo>
                    <a:cubicBezTo>
                      <a:pt x="340" y="6480"/>
                      <a:pt x="1" y="7340"/>
                      <a:pt x="1" y="8155"/>
                    </a:cubicBezTo>
                    <a:cubicBezTo>
                      <a:pt x="1" y="8588"/>
                      <a:pt x="124" y="9059"/>
                      <a:pt x="424" y="9059"/>
                    </a:cubicBezTo>
                    <a:cubicBezTo>
                      <a:pt x="531" y="9059"/>
                      <a:pt x="661" y="8999"/>
                      <a:pt x="816" y="8856"/>
                    </a:cubicBezTo>
                    <a:cubicBezTo>
                      <a:pt x="1449" y="8290"/>
                      <a:pt x="1902" y="7521"/>
                      <a:pt x="2309" y="6819"/>
                    </a:cubicBezTo>
                    <a:cubicBezTo>
                      <a:pt x="2626" y="6276"/>
                      <a:pt x="2966" y="5778"/>
                      <a:pt x="3260" y="5235"/>
                    </a:cubicBezTo>
                    <a:cubicBezTo>
                      <a:pt x="3509" y="4782"/>
                      <a:pt x="3735" y="4330"/>
                      <a:pt x="3893" y="3832"/>
                    </a:cubicBezTo>
                    <a:cubicBezTo>
                      <a:pt x="4233" y="2746"/>
                      <a:pt x="4188" y="1591"/>
                      <a:pt x="4097" y="460"/>
                    </a:cubicBezTo>
                    <a:cubicBezTo>
                      <a:pt x="4075" y="279"/>
                      <a:pt x="4007" y="52"/>
                      <a:pt x="3848" y="7"/>
                    </a:cubicBezTo>
                    <a:cubicBezTo>
                      <a:pt x="3831" y="3"/>
                      <a:pt x="3814" y="1"/>
                      <a:pt x="3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0" name="Google Shape;10080;p29"/>
              <p:cNvSpPr/>
              <p:nvPr/>
            </p:nvSpPr>
            <p:spPr>
              <a:xfrm flipH="1">
                <a:off x="1072973" y="4412126"/>
                <a:ext cx="535106" cy="906292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184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5" y="1765"/>
                      <a:pt x="1019" y="3485"/>
                      <a:pt x="1743" y="5092"/>
                    </a:cubicBezTo>
                    <a:cubicBezTo>
                      <a:pt x="2467" y="6744"/>
                      <a:pt x="3282" y="8351"/>
                      <a:pt x="4210" y="9913"/>
                    </a:cubicBezTo>
                    <a:cubicBezTo>
                      <a:pt x="5138" y="11474"/>
                      <a:pt x="6133" y="12968"/>
                      <a:pt x="7265" y="14371"/>
                    </a:cubicBezTo>
                    <a:cubicBezTo>
                      <a:pt x="7808" y="15096"/>
                      <a:pt x="8397" y="15775"/>
                      <a:pt x="8985" y="16454"/>
                    </a:cubicBezTo>
                    <a:cubicBezTo>
                      <a:pt x="9302" y="16793"/>
                      <a:pt x="9619" y="17087"/>
                      <a:pt x="9936" y="17427"/>
                    </a:cubicBezTo>
                    <a:cubicBezTo>
                      <a:pt x="10230" y="17744"/>
                      <a:pt x="10547" y="18083"/>
                      <a:pt x="10863" y="18400"/>
                    </a:cubicBezTo>
                    <a:cubicBezTo>
                      <a:pt x="9732" y="17019"/>
                      <a:pt x="8623" y="15616"/>
                      <a:pt x="7582" y="14145"/>
                    </a:cubicBezTo>
                    <a:lnTo>
                      <a:pt x="6812" y="13059"/>
                    </a:lnTo>
                    <a:lnTo>
                      <a:pt x="6088" y="11950"/>
                    </a:lnTo>
                    <a:cubicBezTo>
                      <a:pt x="5817" y="11588"/>
                      <a:pt x="5568" y="11180"/>
                      <a:pt x="5341" y="10818"/>
                    </a:cubicBezTo>
                    <a:cubicBezTo>
                      <a:pt x="5092" y="10456"/>
                      <a:pt x="4866" y="10071"/>
                      <a:pt x="4640" y="9687"/>
                    </a:cubicBezTo>
                    <a:lnTo>
                      <a:pt x="3961" y="8532"/>
                    </a:lnTo>
                    <a:lnTo>
                      <a:pt x="3304" y="7333"/>
                    </a:lnTo>
                    <a:cubicBezTo>
                      <a:pt x="2874" y="6563"/>
                      <a:pt x="2490" y="5749"/>
                      <a:pt x="2082" y="4956"/>
                    </a:cubicBezTo>
                    <a:cubicBezTo>
                      <a:pt x="1313" y="3350"/>
                      <a:pt x="589" y="169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1" name="Google Shape;10081;p29"/>
              <p:cNvSpPr/>
              <p:nvPr/>
            </p:nvSpPr>
            <p:spPr>
              <a:xfrm flipH="1">
                <a:off x="1428594" y="4698593"/>
                <a:ext cx="234109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2608" extrusionOk="0">
                    <a:moveTo>
                      <a:pt x="0" y="0"/>
                    </a:moveTo>
                    <a:cubicBezTo>
                      <a:pt x="1494" y="725"/>
                      <a:pt x="2965" y="1607"/>
                      <a:pt x="4323" y="2558"/>
                    </a:cubicBezTo>
                    <a:cubicBezTo>
                      <a:pt x="4383" y="2592"/>
                      <a:pt x="4441" y="2607"/>
                      <a:pt x="4493" y="2607"/>
                    </a:cubicBezTo>
                    <a:cubicBezTo>
                      <a:pt x="4578" y="2607"/>
                      <a:pt x="4652" y="2569"/>
                      <a:pt x="4708" y="2513"/>
                    </a:cubicBezTo>
                    <a:cubicBezTo>
                      <a:pt x="4753" y="2399"/>
                      <a:pt x="4730" y="2218"/>
                      <a:pt x="4617" y="2173"/>
                    </a:cubicBezTo>
                    <a:cubicBezTo>
                      <a:pt x="3123" y="1313"/>
                      <a:pt x="1584" y="58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2" name="Google Shape;10082;p29"/>
              <p:cNvSpPr/>
              <p:nvPr/>
            </p:nvSpPr>
            <p:spPr>
              <a:xfrm flipH="1">
                <a:off x="1391801" y="4572648"/>
                <a:ext cx="61372" cy="24878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5051" extrusionOk="0">
                    <a:moveTo>
                      <a:pt x="1246" y="0"/>
                    </a:moveTo>
                    <a:lnTo>
                      <a:pt x="24" y="4730"/>
                    </a:lnTo>
                    <a:lnTo>
                      <a:pt x="24" y="4753"/>
                    </a:lnTo>
                    <a:cubicBezTo>
                      <a:pt x="1" y="4889"/>
                      <a:pt x="69" y="5002"/>
                      <a:pt x="227" y="5047"/>
                    </a:cubicBezTo>
                    <a:cubicBezTo>
                      <a:pt x="241" y="5049"/>
                      <a:pt x="255" y="5050"/>
                      <a:pt x="269" y="5050"/>
                    </a:cubicBezTo>
                    <a:cubicBezTo>
                      <a:pt x="385" y="5050"/>
                      <a:pt x="479" y="4965"/>
                      <a:pt x="499" y="4843"/>
                    </a:cubicBezTo>
                    <a:lnTo>
                      <a:pt x="1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3" name="Google Shape;10083;p29"/>
              <p:cNvSpPr/>
              <p:nvPr/>
            </p:nvSpPr>
            <p:spPr>
              <a:xfrm flipH="1">
                <a:off x="1319347" y="4509109"/>
                <a:ext cx="97032" cy="306563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6224" fill="none" extrusionOk="0">
                    <a:moveTo>
                      <a:pt x="1087" y="0"/>
                    </a:moveTo>
                    <a:cubicBezTo>
                      <a:pt x="1562" y="611"/>
                      <a:pt x="1811" y="1403"/>
                      <a:pt x="1879" y="2195"/>
                    </a:cubicBezTo>
                    <a:cubicBezTo>
                      <a:pt x="1970" y="3825"/>
                      <a:pt x="1291" y="5228"/>
                      <a:pt x="1" y="622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4" name="Google Shape;10084;p29"/>
              <p:cNvSpPr/>
              <p:nvPr/>
            </p:nvSpPr>
            <p:spPr>
              <a:xfrm flipH="1">
                <a:off x="1301517" y="4952749"/>
                <a:ext cx="293215" cy="80335"/>
              </a:xfrm>
              <a:custGeom>
                <a:avLst/>
                <a:gdLst/>
                <a:ahLst/>
                <a:cxnLst/>
                <a:rect l="l" t="t" r="r" b="b"/>
                <a:pathLst>
                  <a:path w="5953" h="16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08"/>
                      <a:pt x="1857" y="725"/>
                      <a:pt x="2784" y="996"/>
                    </a:cubicBezTo>
                    <a:cubicBezTo>
                      <a:pt x="3237" y="1132"/>
                      <a:pt x="3712" y="1245"/>
                      <a:pt x="4188" y="1359"/>
                    </a:cubicBezTo>
                    <a:cubicBezTo>
                      <a:pt x="4686" y="1472"/>
                      <a:pt x="5161" y="1562"/>
                      <a:pt x="5659" y="1630"/>
                    </a:cubicBezTo>
                    <a:cubicBezTo>
                      <a:pt x="5817" y="1630"/>
                      <a:pt x="5930" y="1540"/>
                      <a:pt x="5953" y="1359"/>
                    </a:cubicBezTo>
                    <a:cubicBezTo>
                      <a:pt x="5953" y="1223"/>
                      <a:pt x="5862" y="1110"/>
                      <a:pt x="5727" y="1110"/>
                    </a:cubicBezTo>
                    <a:cubicBezTo>
                      <a:pt x="5251" y="1110"/>
                      <a:pt x="4753" y="1064"/>
                      <a:pt x="4278" y="996"/>
                    </a:cubicBezTo>
                    <a:cubicBezTo>
                      <a:pt x="3803" y="951"/>
                      <a:pt x="3328" y="861"/>
                      <a:pt x="2830" y="770"/>
                    </a:cubicBezTo>
                    <a:cubicBezTo>
                      <a:pt x="1879" y="566"/>
                      <a:pt x="951" y="31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5" name="Google Shape;10085;p29"/>
              <p:cNvSpPr/>
              <p:nvPr/>
            </p:nvSpPr>
            <p:spPr>
              <a:xfrm flipH="1">
                <a:off x="1230146" y="4811190"/>
                <a:ext cx="93683" cy="21977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4462" extrusionOk="0">
                    <a:moveTo>
                      <a:pt x="1901" y="0"/>
                    </a:moveTo>
                    <a:lnTo>
                      <a:pt x="1901" y="0"/>
                    </a:lnTo>
                    <a:cubicBezTo>
                      <a:pt x="1720" y="770"/>
                      <a:pt x="1494" y="1471"/>
                      <a:pt x="1245" y="2128"/>
                    </a:cubicBezTo>
                    <a:cubicBezTo>
                      <a:pt x="928" y="2829"/>
                      <a:pt x="566" y="3486"/>
                      <a:pt x="113" y="4051"/>
                    </a:cubicBezTo>
                    <a:lnTo>
                      <a:pt x="91" y="4074"/>
                    </a:lnTo>
                    <a:cubicBezTo>
                      <a:pt x="0" y="4187"/>
                      <a:pt x="23" y="4323"/>
                      <a:pt x="136" y="4414"/>
                    </a:cubicBezTo>
                    <a:cubicBezTo>
                      <a:pt x="178" y="4447"/>
                      <a:pt x="222" y="4462"/>
                      <a:pt x="266" y="4462"/>
                    </a:cubicBezTo>
                    <a:cubicBezTo>
                      <a:pt x="343" y="4462"/>
                      <a:pt x="418" y="4417"/>
                      <a:pt x="476" y="4346"/>
                    </a:cubicBezTo>
                    <a:cubicBezTo>
                      <a:pt x="906" y="3667"/>
                      <a:pt x="1222" y="2965"/>
                      <a:pt x="1449" y="2241"/>
                    </a:cubicBezTo>
                    <a:cubicBezTo>
                      <a:pt x="1652" y="1494"/>
                      <a:pt x="1811" y="770"/>
                      <a:pt x="19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86" name="Google Shape;10086;p29"/>
            <p:cNvGrpSpPr/>
            <p:nvPr/>
          </p:nvGrpSpPr>
          <p:grpSpPr>
            <a:xfrm>
              <a:off x="0" y="4374903"/>
              <a:ext cx="788129" cy="1014456"/>
              <a:chOff x="0" y="4380162"/>
              <a:chExt cx="788129" cy="1014456"/>
            </a:xfrm>
          </p:grpSpPr>
          <p:sp>
            <p:nvSpPr>
              <p:cNvPr id="10087" name="Google Shape;10087;p29"/>
              <p:cNvSpPr/>
              <p:nvPr/>
            </p:nvSpPr>
            <p:spPr>
              <a:xfrm>
                <a:off x="15565" y="4942014"/>
                <a:ext cx="469400" cy="196232"/>
              </a:xfrm>
              <a:custGeom>
                <a:avLst/>
                <a:gdLst/>
                <a:ahLst/>
                <a:cxnLst/>
                <a:rect l="l" t="t" r="r" b="b"/>
                <a:pathLst>
                  <a:path w="9530" h="3984" fill="none" extrusionOk="0">
                    <a:moveTo>
                      <a:pt x="1472" y="2286"/>
                    </a:moveTo>
                    <a:cubicBezTo>
                      <a:pt x="1834" y="2603"/>
                      <a:pt x="2264" y="2875"/>
                      <a:pt x="2672" y="3078"/>
                    </a:cubicBezTo>
                    <a:cubicBezTo>
                      <a:pt x="3532" y="3463"/>
                      <a:pt x="4459" y="3667"/>
                      <a:pt x="5387" y="3757"/>
                    </a:cubicBezTo>
                    <a:cubicBezTo>
                      <a:pt x="6723" y="3893"/>
                      <a:pt x="8171" y="3984"/>
                      <a:pt x="9393" y="3395"/>
                    </a:cubicBezTo>
                    <a:cubicBezTo>
                      <a:pt x="9529" y="3327"/>
                      <a:pt x="9325" y="2988"/>
                      <a:pt x="9303" y="2829"/>
                    </a:cubicBezTo>
                    <a:cubicBezTo>
                      <a:pt x="9280" y="2739"/>
                      <a:pt x="9190" y="2671"/>
                      <a:pt x="9099" y="2648"/>
                    </a:cubicBezTo>
                    <a:cubicBezTo>
                      <a:pt x="7990" y="2060"/>
                      <a:pt x="7356" y="1766"/>
                      <a:pt x="6225" y="1245"/>
                    </a:cubicBezTo>
                    <a:cubicBezTo>
                      <a:pt x="5025" y="679"/>
                      <a:pt x="3758" y="453"/>
                      <a:pt x="2513" y="113"/>
                    </a:cubicBezTo>
                    <a:cubicBezTo>
                      <a:pt x="2174" y="23"/>
                      <a:pt x="1834" y="0"/>
                      <a:pt x="1495" y="46"/>
                    </a:cubicBezTo>
                    <a:cubicBezTo>
                      <a:pt x="1178" y="113"/>
                      <a:pt x="816" y="136"/>
                      <a:pt x="522" y="249"/>
                    </a:cubicBezTo>
                    <a:cubicBezTo>
                      <a:pt x="1" y="476"/>
                      <a:pt x="725" y="1403"/>
                      <a:pt x="906" y="1630"/>
                    </a:cubicBezTo>
                    <a:cubicBezTo>
                      <a:pt x="1042" y="1879"/>
                      <a:pt x="1223" y="2105"/>
                      <a:pt x="1472" y="2286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8" name="Google Shape;10088;p29"/>
              <p:cNvSpPr/>
              <p:nvPr/>
            </p:nvSpPr>
            <p:spPr>
              <a:xfrm>
                <a:off x="63539" y="4948713"/>
                <a:ext cx="379066" cy="189533"/>
              </a:xfrm>
              <a:custGeom>
                <a:avLst/>
                <a:gdLst/>
                <a:ahLst/>
                <a:cxnLst/>
                <a:rect l="l" t="t" r="r" b="b"/>
                <a:pathLst>
                  <a:path w="7696" h="3848" fill="none" extrusionOk="0">
                    <a:moveTo>
                      <a:pt x="453" y="2127"/>
                    </a:moveTo>
                    <a:cubicBezTo>
                      <a:pt x="204" y="1516"/>
                      <a:pt x="45" y="837"/>
                      <a:pt x="0" y="204"/>
                    </a:cubicBezTo>
                    <a:cubicBezTo>
                      <a:pt x="340" y="1064"/>
                      <a:pt x="838" y="1924"/>
                      <a:pt x="1426" y="2648"/>
                    </a:cubicBezTo>
                    <a:cubicBezTo>
                      <a:pt x="1064" y="1788"/>
                      <a:pt x="747" y="905"/>
                      <a:pt x="498" y="0"/>
                    </a:cubicBezTo>
                    <a:cubicBezTo>
                      <a:pt x="747" y="340"/>
                      <a:pt x="883" y="770"/>
                      <a:pt x="1086" y="1154"/>
                    </a:cubicBezTo>
                    <a:cubicBezTo>
                      <a:pt x="1381" y="1901"/>
                      <a:pt x="1811" y="2580"/>
                      <a:pt x="2309" y="3191"/>
                    </a:cubicBezTo>
                    <a:cubicBezTo>
                      <a:pt x="2331" y="3101"/>
                      <a:pt x="2309" y="3033"/>
                      <a:pt x="2263" y="2942"/>
                    </a:cubicBezTo>
                    <a:cubicBezTo>
                      <a:pt x="1924" y="2014"/>
                      <a:pt x="1562" y="1064"/>
                      <a:pt x="1109" y="204"/>
                    </a:cubicBezTo>
                    <a:cubicBezTo>
                      <a:pt x="1245" y="475"/>
                      <a:pt x="1539" y="724"/>
                      <a:pt x="1675" y="1041"/>
                    </a:cubicBezTo>
                    <a:cubicBezTo>
                      <a:pt x="1811" y="1290"/>
                      <a:pt x="1924" y="1494"/>
                      <a:pt x="2105" y="1720"/>
                    </a:cubicBezTo>
                    <a:cubicBezTo>
                      <a:pt x="2558" y="2286"/>
                      <a:pt x="2920" y="2965"/>
                      <a:pt x="3327" y="3621"/>
                    </a:cubicBezTo>
                    <a:cubicBezTo>
                      <a:pt x="2988" y="2512"/>
                      <a:pt x="2558" y="1449"/>
                      <a:pt x="2037" y="385"/>
                    </a:cubicBezTo>
                    <a:cubicBezTo>
                      <a:pt x="2490" y="883"/>
                      <a:pt x="2829" y="1403"/>
                      <a:pt x="3214" y="1969"/>
                    </a:cubicBezTo>
                    <a:cubicBezTo>
                      <a:pt x="3599" y="2603"/>
                      <a:pt x="4029" y="3214"/>
                      <a:pt x="4413" y="3848"/>
                    </a:cubicBezTo>
                    <a:cubicBezTo>
                      <a:pt x="4255" y="3621"/>
                      <a:pt x="4232" y="3214"/>
                      <a:pt x="4142" y="2942"/>
                    </a:cubicBezTo>
                    <a:cubicBezTo>
                      <a:pt x="4051" y="2693"/>
                      <a:pt x="3915" y="2490"/>
                      <a:pt x="3802" y="2241"/>
                    </a:cubicBezTo>
                    <a:cubicBezTo>
                      <a:pt x="3553" y="1697"/>
                      <a:pt x="3372" y="1132"/>
                      <a:pt x="3350" y="543"/>
                    </a:cubicBezTo>
                    <a:cubicBezTo>
                      <a:pt x="3893" y="1630"/>
                      <a:pt x="4413" y="2739"/>
                      <a:pt x="4934" y="3848"/>
                    </a:cubicBezTo>
                    <a:cubicBezTo>
                      <a:pt x="4594" y="2874"/>
                      <a:pt x="4255" y="1924"/>
                      <a:pt x="3915" y="928"/>
                    </a:cubicBezTo>
                    <a:cubicBezTo>
                      <a:pt x="4572" y="1856"/>
                      <a:pt x="5206" y="2829"/>
                      <a:pt x="5839" y="3757"/>
                    </a:cubicBezTo>
                    <a:lnTo>
                      <a:pt x="4640" y="1132"/>
                    </a:lnTo>
                    <a:cubicBezTo>
                      <a:pt x="5273" y="2037"/>
                      <a:pt x="5884" y="2942"/>
                      <a:pt x="6496" y="3825"/>
                    </a:cubicBezTo>
                    <a:cubicBezTo>
                      <a:pt x="6405" y="3418"/>
                      <a:pt x="6269" y="3033"/>
                      <a:pt x="6156" y="2625"/>
                    </a:cubicBezTo>
                    <a:cubicBezTo>
                      <a:pt x="6043" y="2286"/>
                      <a:pt x="5726" y="1856"/>
                      <a:pt x="5726" y="1516"/>
                    </a:cubicBezTo>
                    <a:cubicBezTo>
                      <a:pt x="6405" y="2150"/>
                      <a:pt x="6971" y="2874"/>
                      <a:pt x="7695" y="3485"/>
                    </a:cubicBezTo>
                    <a:cubicBezTo>
                      <a:pt x="7695" y="3101"/>
                      <a:pt x="7627" y="2739"/>
                      <a:pt x="7469" y="237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9" name="Google Shape;10089;p29"/>
              <p:cNvSpPr/>
              <p:nvPr/>
            </p:nvSpPr>
            <p:spPr>
              <a:xfrm>
                <a:off x="123729" y="4380162"/>
                <a:ext cx="176185" cy="422559"/>
              </a:xfrm>
              <a:custGeom>
                <a:avLst/>
                <a:gdLst/>
                <a:ahLst/>
                <a:cxnLst/>
                <a:rect l="l" t="t" r="r" b="b"/>
                <a:pathLst>
                  <a:path w="3577" h="8579" fill="none" extrusionOk="0">
                    <a:moveTo>
                      <a:pt x="2150" y="2173"/>
                    </a:moveTo>
                    <a:cubicBezTo>
                      <a:pt x="1675" y="1472"/>
                      <a:pt x="1132" y="793"/>
                      <a:pt x="498" y="204"/>
                    </a:cubicBezTo>
                    <a:cubicBezTo>
                      <a:pt x="430" y="114"/>
                      <a:pt x="317" y="1"/>
                      <a:pt x="159" y="46"/>
                    </a:cubicBezTo>
                    <a:cubicBezTo>
                      <a:pt x="46" y="91"/>
                      <a:pt x="0" y="227"/>
                      <a:pt x="23" y="363"/>
                    </a:cubicBezTo>
                    <a:cubicBezTo>
                      <a:pt x="113" y="1630"/>
                      <a:pt x="295" y="2852"/>
                      <a:pt x="725" y="4075"/>
                    </a:cubicBezTo>
                    <a:cubicBezTo>
                      <a:pt x="1109" y="5070"/>
                      <a:pt x="1607" y="5930"/>
                      <a:pt x="2241" y="6813"/>
                    </a:cubicBezTo>
                    <a:cubicBezTo>
                      <a:pt x="2512" y="7220"/>
                      <a:pt x="2784" y="7628"/>
                      <a:pt x="3033" y="8058"/>
                    </a:cubicBezTo>
                    <a:cubicBezTo>
                      <a:pt x="3191" y="8352"/>
                      <a:pt x="3395" y="8578"/>
                      <a:pt x="3463" y="8035"/>
                    </a:cubicBezTo>
                    <a:cubicBezTo>
                      <a:pt x="3508" y="7628"/>
                      <a:pt x="3531" y="7266"/>
                      <a:pt x="3531" y="6881"/>
                    </a:cubicBezTo>
                    <a:cubicBezTo>
                      <a:pt x="3576" y="5659"/>
                      <a:pt x="3395" y="4459"/>
                      <a:pt x="2807" y="3328"/>
                    </a:cubicBezTo>
                    <a:cubicBezTo>
                      <a:pt x="2173" y="2173"/>
                      <a:pt x="1268" y="1359"/>
                      <a:pt x="181" y="680"/>
                    </a:cubicBezTo>
                    <a:cubicBezTo>
                      <a:pt x="1245" y="2015"/>
                      <a:pt x="2286" y="3328"/>
                      <a:pt x="3372" y="4663"/>
                    </a:cubicBezTo>
                    <a:cubicBezTo>
                      <a:pt x="2331" y="3939"/>
                      <a:pt x="1313" y="3169"/>
                      <a:pt x="340" y="2354"/>
                    </a:cubicBezTo>
                    <a:cubicBezTo>
                      <a:pt x="1381" y="3893"/>
                      <a:pt x="2445" y="5432"/>
                      <a:pt x="3486" y="6994"/>
                    </a:cubicBezTo>
                    <a:cubicBezTo>
                      <a:pt x="2626" y="6496"/>
                      <a:pt x="1879" y="5930"/>
                      <a:pt x="1200" y="5251"/>
                    </a:cubicBezTo>
                    <a:cubicBezTo>
                      <a:pt x="1947" y="6066"/>
                      <a:pt x="2626" y="6949"/>
                      <a:pt x="3259" y="7877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0" name="Google Shape;10090;p29"/>
              <p:cNvSpPr/>
              <p:nvPr/>
            </p:nvSpPr>
            <p:spPr>
              <a:xfrm>
                <a:off x="128162" y="4413607"/>
                <a:ext cx="144957" cy="34448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6994" fill="none" extrusionOk="0">
                    <a:moveTo>
                      <a:pt x="69" y="1"/>
                    </a:moveTo>
                    <a:cubicBezTo>
                      <a:pt x="69" y="159"/>
                      <a:pt x="69" y="363"/>
                      <a:pt x="46" y="544"/>
                    </a:cubicBezTo>
                    <a:cubicBezTo>
                      <a:pt x="23" y="1155"/>
                      <a:pt x="1" y="1811"/>
                      <a:pt x="114" y="2422"/>
                    </a:cubicBezTo>
                    <a:cubicBezTo>
                      <a:pt x="363" y="4233"/>
                      <a:pt x="1585" y="5772"/>
                      <a:pt x="2943" y="699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1" name="Google Shape;10091;p29"/>
              <p:cNvSpPr/>
              <p:nvPr/>
            </p:nvSpPr>
            <p:spPr>
              <a:xfrm>
                <a:off x="0" y="4683376"/>
                <a:ext cx="367886" cy="256471"/>
              </a:xfrm>
              <a:custGeom>
                <a:avLst/>
                <a:gdLst/>
                <a:ahLst/>
                <a:cxnLst/>
                <a:rect l="l" t="t" r="r" b="b"/>
                <a:pathLst>
                  <a:path w="7469" h="5207" fill="none" extrusionOk="0">
                    <a:moveTo>
                      <a:pt x="6360" y="3124"/>
                    </a:moveTo>
                    <a:cubicBezTo>
                      <a:pt x="6722" y="3667"/>
                      <a:pt x="6926" y="4301"/>
                      <a:pt x="6926" y="4957"/>
                    </a:cubicBezTo>
                    <a:cubicBezTo>
                      <a:pt x="6111" y="3893"/>
                      <a:pt x="5319" y="2784"/>
                      <a:pt x="4504" y="1698"/>
                    </a:cubicBezTo>
                    <a:cubicBezTo>
                      <a:pt x="4345" y="1540"/>
                      <a:pt x="4119" y="1336"/>
                      <a:pt x="3938" y="1449"/>
                    </a:cubicBezTo>
                    <a:cubicBezTo>
                      <a:pt x="4345" y="2535"/>
                      <a:pt x="4775" y="3599"/>
                      <a:pt x="5205" y="4640"/>
                    </a:cubicBezTo>
                    <a:cubicBezTo>
                      <a:pt x="3961" y="3509"/>
                      <a:pt x="3531" y="1675"/>
                      <a:pt x="2286" y="544"/>
                    </a:cubicBezTo>
                    <a:cubicBezTo>
                      <a:pt x="2603" y="1675"/>
                      <a:pt x="2988" y="2784"/>
                      <a:pt x="3463" y="3848"/>
                    </a:cubicBezTo>
                    <a:cubicBezTo>
                      <a:pt x="2648" y="2694"/>
                      <a:pt x="1833" y="1517"/>
                      <a:pt x="905" y="431"/>
                    </a:cubicBezTo>
                    <a:cubicBezTo>
                      <a:pt x="928" y="1087"/>
                      <a:pt x="1064" y="1879"/>
                      <a:pt x="1381" y="2445"/>
                    </a:cubicBezTo>
                    <a:cubicBezTo>
                      <a:pt x="1607" y="2875"/>
                      <a:pt x="2105" y="3124"/>
                      <a:pt x="2512" y="3373"/>
                    </a:cubicBezTo>
                    <a:cubicBezTo>
                      <a:pt x="3282" y="3848"/>
                      <a:pt x="4074" y="4301"/>
                      <a:pt x="4934" y="4618"/>
                    </a:cubicBezTo>
                    <a:cubicBezTo>
                      <a:pt x="5273" y="4731"/>
                      <a:pt x="7469" y="5206"/>
                      <a:pt x="7152" y="4369"/>
                    </a:cubicBezTo>
                    <a:cubicBezTo>
                      <a:pt x="6790" y="3350"/>
                      <a:pt x="6156" y="2490"/>
                      <a:pt x="5319" y="1856"/>
                    </a:cubicBezTo>
                    <a:cubicBezTo>
                      <a:pt x="4798" y="1472"/>
                      <a:pt x="4255" y="1178"/>
                      <a:pt x="3689" y="951"/>
                    </a:cubicBezTo>
                    <a:cubicBezTo>
                      <a:pt x="2942" y="634"/>
                      <a:pt x="1064" y="1"/>
                      <a:pt x="385" y="748"/>
                    </a:cubicBezTo>
                    <a:cubicBezTo>
                      <a:pt x="0" y="1155"/>
                      <a:pt x="679" y="1924"/>
                      <a:pt x="1403" y="2513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2" name="Google Shape;10092;p29"/>
              <p:cNvSpPr/>
              <p:nvPr/>
            </p:nvSpPr>
            <p:spPr>
              <a:xfrm>
                <a:off x="5566" y="4710122"/>
                <a:ext cx="350055" cy="233025"/>
              </a:xfrm>
              <a:custGeom>
                <a:avLst/>
                <a:gdLst/>
                <a:ahLst/>
                <a:cxnLst/>
                <a:rect l="l" t="t" r="r" b="b"/>
                <a:pathLst>
                  <a:path w="7107" h="4731" fill="none" extrusionOk="0">
                    <a:moveTo>
                      <a:pt x="2829" y="3350"/>
                    </a:moveTo>
                    <a:cubicBezTo>
                      <a:pt x="3893" y="4029"/>
                      <a:pt x="5002" y="4731"/>
                      <a:pt x="6337" y="4527"/>
                    </a:cubicBezTo>
                    <a:cubicBezTo>
                      <a:pt x="6609" y="4505"/>
                      <a:pt x="6948" y="4391"/>
                      <a:pt x="7039" y="4075"/>
                    </a:cubicBezTo>
                    <a:cubicBezTo>
                      <a:pt x="7107" y="3871"/>
                      <a:pt x="7016" y="3712"/>
                      <a:pt x="6903" y="3509"/>
                    </a:cubicBezTo>
                    <a:cubicBezTo>
                      <a:pt x="6247" y="2287"/>
                      <a:pt x="5251" y="1449"/>
                      <a:pt x="3961" y="929"/>
                    </a:cubicBezTo>
                    <a:cubicBezTo>
                      <a:pt x="3191" y="635"/>
                      <a:pt x="1313" y="1"/>
                      <a:pt x="657" y="748"/>
                    </a:cubicBezTo>
                    <a:cubicBezTo>
                      <a:pt x="0" y="1472"/>
                      <a:pt x="2399" y="3079"/>
                      <a:pt x="2829" y="33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3" name="Google Shape;10093;p29"/>
              <p:cNvSpPr/>
              <p:nvPr/>
            </p:nvSpPr>
            <p:spPr>
              <a:xfrm>
                <a:off x="40094" y="4962061"/>
                <a:ext cx="467134" cy="187317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3803" fill="none" extrusionOk="0">
                    <a:moveTo>
                      <a:pt x="1042" y="91"/>
                    </a:moveTo>
                    <a:cubicBezTo>
                      <a:pt x="1042" y="91"/>
                      <a:pt x="1268" y="431"/>
                      <a:pt x="1246" y="431"/>
                    </a:cubicBezTo>
                    <a:cubicBezTo>
                      <a:pt x="974" y="431"/>
                      <a:pt x="91" y="1"/>
                      <a:pt x="24" y="385"/>
                    </a:cubicBezTo>
                    <a:cubicBezTo>
                      <a:pt x="1" y="680"/>
                      <a:pt x="431" y="1178"/>
                      <a:pt x="589" y="1404"/>
                    </a:cubicBezTo>
                    <a:cubicBezTo>
                      <a:pt x="1065" y="2038"/>
                      <a:pt x="1993" y="2875"/>
                      <a:pt x="2717" y="3169"/>
                    </a:cubicBezTo>
                    <a:cubicBezTo>
                      <a:pt x="4188" y="3803"/>
                      <a:pt x="5908" y="3803"/>
                      <a:pt x="7447" y="3509"/>
                    </a:cubicBezTo>
                    <a:cubicBezTo>
                      <a:pt x="7741" y="3463"/>
                      <a:pt x="9484" y="3124"/>
                      <a:pt x="8669" y="2671"/>
                    </a:cubicBezTo>
                    <a:cubicBezTo>
                      <a:pt x="7673" y="2105"/>
                      <a:pt x="6655" y="1472"/>
                      <a:pt x="5591" y="1110"/>
                    </a:cubicBezTo>
                    <a:cubicBezTo>
                      <a:pt x="4188" y="612"/>
                      <a:pt x="2490" y="46"/>
                      <a:pt x="1042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4" name="Google Shape;10094;p29"/>
              <p:cNvSpPr/>
              <p:nvPr/>
            </p:nvSpPr>
            <p:spPr>
              <a:xfrm>
                <a:off x="134860" y="5204297"/>
                <a:ext cx="466002" cy="140180"/>
              </a:xfrm>
              <a:custGeom>
                <a:avLst/>
                <a:gdLst/>
                <a:ahLst/>
                <a:cxnLst/>
                <a:rect l="l" t="t" r="r" b="b"/>
                <a:pathLst>
                  <a:path w="9461" h="2846" extrusionOk="0">
                    <a:moveTo>
                      <a:pt x="4452" y="0"/>
                    </a:moveTo>
                    <a:cubicBezTo>
                      <a:pt x="3149" y="0"/>
                      <a:pt x="1629" y="278"/>
                      <a:pt x="476" y="695"/>
                    </a:cubicBezTo>
                    <a:cubicBezTo>
                      <a:pt x="363" y="741"/>
                      <a:pt x="227" y="809"/>
                      <a:pt x="136" y="899"/>
                    </a:cubicBezTo>
                    <a:cubicBezTo>
                      <a:pt x="69" y="967"/>
                      <a:pt x="1" y="1125"/>
                      <a:pt x="23" y="1261"/>
                    </a:cubicBezTo>
                    <a:cubicBezTo>
                      <a:pt x="69" y="1374"/>
                      <a:pt x="136" y="1420"/>
                      <a:pt x="227" y="1510"/>
                    </a:cubicBezTo>
                    <a:cubicBezTo>
                      <a:pt x="1019" y="2212"/>
                      <a:pt x="1947" y="2642"/>
                      <a:pt x="2965" y="2778"/>
                    </a:cubicBezTo>
                    <a:cubicBezTo>
                      <a:pt x="3260" y="2823"/>
                      <a:pt x="3509" y="2845"/>
                      <a:pt x="3803" y="2845"/>
                    </a:cubicBezTo>
                    <a:cubicBezTo>
                      <a:pt x="4844" y="2845"/>
                      <a:pt x="6021" y="2710"/>
                      <a:pt x="7017" y="2370"/>
                    </a:cubicBezTo>
                    <a:cubicBezTo>
                      <a:pt x="7809" y="2099"/>
                      <a:pt x="8601" y="1963"/>
                      <a:pt x="9370" y="1601"/>
                    </a:cubicBezTo>
                    <a:cubicBezTo>
                      <a:pt x="9393" y="1601"/>
                      <a:pt x="9416" y="1578"/>
                      <a:pt x="9416" y="1533"/>
                    </a:cubicBezTo>
                    <a:cubicBezTo>
                      <a:pt x="9461" y="1488"/>
                      <a:pt x="9393" y="1420"/>
                      <a:pt x="9348" y="1397"/>
                    </a:cubicBezTo>
                    <a:cubicBezTo>
                      <a:pt x="8171" y="628"/>
                      <a:pt x="6338" y="84"/>
                      <a:pt x="4980" y="16"/>
                    </a:cubicBezTo>
                    <a:cubicBezTo>
                      <a:pt x="4809" y="5"/>
                      <a:pt x="4633" y="0"/>
                      <a:pt x="44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5" name="Google Shape;10095;p29"/>
              <p:cNvSpPr/>
              <p:nvPr/>
            </p:nvSpPr>
            <p:spPr>
              <a:xfrm>
                <a:off x="307647" y="4546250"/>
                <a:ext cx="144957" cy="380199"/>
              </a:xfrm>
              <a:custGeom>
                <a:avLst/>
                <a:gdLst/>
                <a:ahLst/>
                <a:cxnLst/>
                <a:rect l="l" t="t" r="r" b="b"/>
                <a:pathLst>
                  <a:path w="2943" h="7719" fill="none" extrusionOk="0">
                    <a:moveTo>
                      <a:pt x="1132" y="635"/>
                    </a:moveTo>
                    <a:cubicBezTo>
                      <a:pt x="1268" y="340"/>
                      <a:pt x="1562" y="1"/>
                      <a:pt x="1902" y="69"/>
                    </a:cubicBezTo>
                    <a:cubicBezTo>
                      <a:pt x="2105" y="137"/>
                      <a:pt x="2241" y="295"/>
                      <a:pt x="2332" y="499"/>
                    </a:cubicBezTo>
                    <a:cubicBezTo>
                      <a:pt x="2897" y="1540"/>
                      <a:pt x="2943" y="2785"/>
                      <a:pt x="2694" y="3962"/>
                    </a:cubicBezTo>
                    <a:cubicBezTo>
                      <a:pt x="2558" y="4595"/>
                      <a:pt x="2332" y="5229"/>
                      <a:pt x="2015" y="5817"/>
                    </a:cubicBezTo>
                    <a:cubicBezTo>
                      <a:pt x="1811" y="6247"/>
                      <a:pt x="1472" y="7153"/>
                      <a:pt x="1019" y="7311"/>
                    </a:cubicBezTo>
                    <a:cubicBezTo>
                      <a:pt x="1" y="7718"/>
                      <a:pt x="227" y="5387"/>
                      <a:pt x="250" y="4935"/>
                    </a:cubicBezTo>
                    <a:cubicBezTo>
                      <a:pt x="408" y="3464"/>
                      <a:pt x="453" y="1947"/>
                      <a:pt x="1132" y="635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6" name="Google Shape;10096;p29"/>
              <p:cNvSpPr/>
              <p:nvPr/>
            </p:nvSpPr>
            <p:spPr>
              <a:xfrm>
                <a:off x="322128" y="4551865"/>
                <a:ext cx="122694" cy="331092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6722" fill="none" extrusionOk="0">
                    <a:moveTo>
                      <a:pt x="2490" y="1697"/>
                    </a:moveTo>
                    <a:cubicBezTo>
                      <a:pt x="2106" y="1132"/>
                      <a:pt x="1766" y="566"/>
                      <a:pt x="1404" y="0"/>
                    </a:cubicBezTo>
                    <a:cubicBezTo>
                      <a:pt x="1743" y="1019"/>
                      <a:pt x="2083" y="2060"/>
                      <a:pt x="2422" y="3078"/>
                    </a:cubicBezTo>
                    <a:cubicBezTo>
                      <a:pt x="2083" y="2150"/>
                      <a:pt x="1200" y="1426"/>
                      <a:pt x="974" y="475"/>
                    </a:cubicBezTo>
                    <a:cubicBezTo>
                      <a:pt x="1313" y="1765"/>
                      <a:pt x="1698" y="3101"/>
                      <a:pt x="2083" y="4368"/>
                    </a:cubicBezTo>
                    <a:cubicBezTo>
                      <a:pt x="1721" y="3304"/>
                      <a:pt x="1132" y="2286"/>
                      <a:pt x="567" y="1290"/>
                    </a:cubicBezTo>
                    <a:cubicBezTo>
                      <a:pt x="883" y="2784"/>
                      <a:pt x="1291" y="4278"/>
                      <a:pt x="1766" y="5726"/>
                    </a:cubicBezTo>
                    <a:cubicBezTo>
                      <a:pt x="1268" y="4798"/>
                      <a:pt x="748" y="3870"/>
                      <a:pt x="250" y="2897"/>
                    </a:cubicBezTo>
                    <a:cubicBezTo>
                      <a:pt x="521" y="4074"/>
                      <a:pt x="816" y="5205"/>
                      <a:pt x="1087" y="6360"/>
                    </a:cubicBezTo>
                    <a:cubicBezTo>
                      <a:pt x="838" y="5590"/>
                      <a:pt x="476" y="4889"/>
                      <a:pt x="1" y="4255"/>
                    </a:cubicBezTo>
                    <a:cubicBezTo>
                      <a:pt x="227" y="5092"/>
                      <a:pt x="386" y="5907"/>
                      <a:pt x="499" y="6722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7" name="Google Shape;10097;p29"/>
              <p:cNvSpPr/>
              <p:nvPr/>
            </p:nvSpPr>
            <p:spPr>
              <a:xfrm>
                <a:off x="444773" y="4713471"/>
                <a:ext cx="170570" cy="396897"/>
              </a:xfrm>
              <a:custGeom>
                <a:avLst/>
                <a:gdLst/>
                <a:ahLst/>
                <a:cxnLst/>
                <a:rect l="l" t="t" r="r" b="b"/>
                <a:pathLst>
                  <a:path w="3463" h="8058" fill="none" extrusionOk="0">
                    <a:moveTo>
                      <a:pt x="1652" y="1517"/>
                    </a:moveTo>
                    <a:cubicBezTo>
                      <a:pt x="1834" y="1245"/>
                      <a:pt x="1992" y="974"/>
                      <a:pt x="2173" y="702"/>
                    </a:cubicBezTo>
                    <a:cubicBezTo>
                      <a:pt x="2218" y="589"/>
                      <a:pt x="2309" y="476"/>
                      <a:pt x="2422" y="408"/>
                    </a:cubicBezTo>
                    <a:cubicBezTo>
                      <a:pt x="2988" y="1"/>
                      <a:pt x="3237" y="1155"/>
                      <a:pt x="3305" y="1494"/>
                    </a:cubicBezTo>
                    <a:cubicBezTo>
                      <a:pt x="3463" y="2536"/>
                      <a:pt x="3418" y="3554"/>
                      <a:pt x="3101" y="4595"/>
                    </a:cubicBezTo>
                    <a:cubicBezTo>
                      <a:pt x="2852" y="5455"/>
                      <a:pt x="2535" y="6270"/>
                      <a:pt x="1969" y="6971"/>
                    </a:cubicBezTo>
                    <a:cubicBezTo>
                      <a:pt x="1720" y="7288"/>
                      <a:pt x="1404" y="7605"/>
                      <a:pt x="1087" y="7854"/>
                    </a:cubicBezTo>
                    <a:cubicBezTo>
                      <a:pt x="1041" y="7922"/>
                      <a:pt x="951" y="7967"/>
                      <a:pt x="860" y="7990"/>
                    </a:cubicBezTo>
                    <a:cubicBezTo>
                      <a:pt x="725" y="8058"/>
                      <a:pt x="453" y="7922"/>
                      <a:pt x="340" y="7831"/>
                    </a:cubicBezTo>
                    <a:cubicBezTo>
                      <a:pt x="23" y="7537"/>
                      <a:pt x="0" y="6971"/>
                      <a:pt x="23" y="6587"/>
                    </a:cubicBezTo>
                    <a:cubicBezTo>
                      <a:pt x="23" y="6134"/>
                      <a:pt x="113" y="5704"/>
                      <a:pt x="181" y="5274"/>
                    </a:cubicBezTo>
                    <a:cubicBezTo>
                      <a:pt x="340" y="4595"/>
                      <a:pt x="476" y="3939"/>
                      <a:pt x="725" y="3328"/>
                    </a:cubicBezTo>
                    <a:cubicBezTo>
                      <a:pt x="973" y="2671"/>
                      <a:pt x="1313" y="2083"/>
                      <a:pt x="1652" y="1517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8" name="Google Shape;10098;p29"/>
              <p:cNvSpPr/>
              <p:nvPr/>
            </p:nvSpPr>
            <p:spPr>
              <a:xfrm>
                <a:off x="448122" y="4739133"/>
                <a:ext cx="156089" cy="35005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7107" fill="none" extrusionOk="0">
                    <a:moveTo>
                      <a:pt x="3169" y="2716"/>
                    </a:moveTo>
                    <a:cubicBezTo>
                      <a:pt x="2874" y="1811"/>
                      <a:pt x="2580" y="906"/>
                      <a:pt x="2263" y="0"/>
                    </a:cubicBezTo>
                    <a:cubicBezTo>
                      <a:pt x="2444" y="521"/>
                      <a:pt x="2422" y="1290"/>
                      <a:pt x="2467" y="1811"/>
                    </a:cubicBezTo>
                    <a:cubicBezTo>
                      <a:pt x="2535" y="2535"/>
                      <a:pt x="2648" y="3237"/>
                      <a:pt x="2807" y="3938"/>
                    </a:cubicBezTo>
                    <a:cubicBezTo>
                      <a:pt x="2467" y="3010"/>
                      <a:pt x="2105" y="2082"/>
                      <a:pt x="1517" y="1313"/>
                    </a:cubicBezTo>
                    <a:cubicBezTo>
                      <a:pt x="1879" y="2671"/>
                      <a:pt x="2309" y="3961"/>
                      <a:pt x="2807" y="5296"/>
                    </a:cubicBezTo>
                    <a:cubicBezTo>
                      <a:pt x="2241" y="4278"/>
                      <a:pt x="1698" y="3259"/>
                      <a:pt x="1132" y="2241"/>
                    </a:cubicBezTo>
                    <a:cubicBezTo>
                      <a:pt x="1336" y="2807"/>
                      <a:pt x="1517" y="3372"/>
                      <a:pt x="1698" y="3916"/>
                    </a:cubicBezTo>
                    <a:cubicBezTo>
                      <a:pt x="1901" y="4504"/>
                      <a:pt x="2105" y="5138"/>
                      <a:pt x="2173" y="5749"/>
                    </a:cubicBezTo>
                    <a:lnTo>
                      <a:pt x="815" y="2535"/>
                    </a:lnTo>
                    <a:cubicBezTo>
                      <a:pt x="1200" y="3825"/>
                      <a:pt x="1426" y="5160"/>
                      <a:pt x="1766" y="6450"/>
                    </a:cubicBezTo>
                    <a:cubicBezTo>
                      <a:pt x="1381" y="5500"/>
                      <a:pt x="1087" y="4459"/>
                      <a:pt x="634" y="3508"/>
                    </a:cubicBezTo>
                    <a:cubicBezTo>
                      <a:pt x="679" y="4708"/>
                      <a:pt x="679" y="5930"/>
                      <a:pt x="657" y="7107"/>
                    </a:cubicBezTo>
                    <a:cubicBezTo>
                      <a:pt x="475" y="6496"/>
                      <a:pt x="294" y="5885"/>
                      <a:pt x="0" y="5296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9" name="Google Shape;10099;p29"/>
              <p:cNvSpPr/>
              <p:nvPr/>
            </p:nvSpPr>
            <p:spPr>
              <a:xfrm>
                <a:off x="479300" y="4752481"/>
                <a:ext cx="151656" cy="354537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7198" fill="none" extrusionOk="0">
                    <a:moveTo>
                      <a:pt x="2174" y="1"/>
                    </a:moveTo>
                    <a:cubicBezTo>
                      <a:pt x="2287" y="114"/>
                      <a:pt x="2355" y="250"/>
                      <a:pt x="2400" y="386"/>
                    </a:cubicBezTo>
                    <a:cubicBezTo>
                      <a:pt x="2581" y="816"/>
                      <a:pt x="2739" y="1246"/>
                      <a:pt x="2853" y="1698"/>
                    </a:cubicBezTo>
                    <a:cubicBezTo>
                      <a:pt x="3079" y="2739"/>
                      <a:pt x="2943" y="3894"/>
                      <a:pt x="2400" y="4889"/>
                    </a:cubicBezTo>
                    <a:cubicBezTo>
                      <a:pt x="1902" y="5863"/>
                      <a:pt x="1019" y="6723"/>
                      <a:pt x="1" y="7198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0" name="Google Shape;10100;p29"/>
              <p:cNvSpPr/>
              <p:nvPr/>
            </p:nvSpPr>
            <p:spPr>
              <a:xfrm>
                <a:off x="579633" y="4842470"/>
                <a:ext cx="208496" cy="446201"/>
              </a:xfrm>
              <a:custGeom>
                <a:avLst/>
                <a:gdLst/>
                <a:ahLst/>
                <a:cxnLst/>
                <a:rect l="l" t="t" r="r" b="b"/>
                <a:pathLst>
                  <a:path w="4233" h="9059" extrusionOk="0">
                    <a:moveTo>
                      <a:pt x="3797" y="1"/>
                    </a:moveTo>
                    <a:cubicBezTo>
                      <a:pt x="3724" y="1"/>
                      <a:pt x="3654" y="34"/>
                      <a:pt x="3599" y="52"/>
                    </a:cubicBezTo>
                    <a:cubicBezTo>
                      <a:pt x="3328" y="165"/>
                      <a:pt x="3124" y="369"/>
                      <a:pt x="2943" y="573"/>
                    </a:cubicBezTo>
                    <a:cubicBezTo>
                      <a:pt x="2264" y="1297"/>
                      <a:pt x="1743" y="2202"/>
                      <a:pt x="1359" y="3108"/>
                    </a:cubicBezTo>
                    <a:cubicBezTo>
                      <a:pt x="1019" y="3968"/>
                      <a:pt x="770" y="4805"/>
                      <a:pt x="544" y="5688"/>
                    </a:cubicBezTo>
                    <a:cubicBezTo>
                      <a:pt x="340" y="6480"/>
                      <a:pt x="1" y="7340"/>
                      <a:pt x="1" y="8155"/>
                    </a:cubicBezTo>
                    <a:cubicBezTo>
                      <a:pt x="1" y="8588"/>
                      <a:pt x="124" y="9059"/>
                      <a:pt x="424" y="9059"/>
                    </a:cubicBezTo>
                    <a:cubicBezTo>
                      <a:pt x="531" y="9059"/>
                      <a:pt x="661" y="8999"/>
                      <a:pt x="816" y="8856"/>
                    </a:cubicBezTo>
                    <a:cubicBezTo>
                      <a:pt x="1449" y="8290"/>
                      <a:pt x="1902" y="7521"/>
                      <a:pt x="2309" y="6819"/>
                    </a:cubicBezTo>
                    <a:cubicBezTo>
                      <a:pt x="2626" y="6276"/>
                      <a:pt x="2966" y="5778"/>
                      <a:pt x="3260" y="5235"/>
                    </a:cubicBezTo>
                    <a:cubicBezTo>
                      <a:pt x="3509" y="4782"/>
                      <a:pt x="3735" y="4330"/>
                      <a:pt x="3893" y="3832"/>
                    </a:cubicBezTo>
                    <a:cubicBezTo>
                      <a:pt x="4233" y="2746"/>
                      <a:pt x="4188" y="1591"/>
                      <a:pt x="4097" y="460"/>
                    </a:cubicBezTo>
                    <a:cubicBezTo>
                      <a:pt x="4075" y="279"/>
                      <a:pt x="4007" y="52"/>
                      <a:pt x="3848" y="7"/>
                    </a:cubicBezTo>
                    <a:cubicBezTo>
                      <a:pt x="3831" y="3"/>
                      <a:pt x="3814" y="1"/>
                      <a:pt x="37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1" name="Google Shape;10101;p29"/>
              <p:cNvSpPr/>
              <p:nvPr/>
            </p:nvSpPr>
            <p:spPr>
              <a:xfrm>
                <a:off x="172787" y="4488326"/>
                <a:ext cx="535106" cy="906292"/>
              </a:xfrm>
              <a:custGeom>
                <a:avLst/>
                <a:gdLst/>
                <a:ahLst/>
                <a:cxnLst/>
                <a:rect l="l" t="t" r="r" b="b"/>
                <a:pathLst>
                  <a:path w="10864" h="1840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85" y="1765"/>
                      <a:pt x="1019" y="3485"/>
                      <a:pt x="1743" y="5092"/>
                    </a:cubicBezTo>
                    <a:cubicBezTo>
                      <a:pt x="2467" y="6744"/>
                      <a:pt x="3282" y="8351"/>
                      <a:pt x="4210" y="9913"/>
                    </a:cubicBezTo>
                    <a:cubicBezTo>
                      <a:pt x="5138" y="11474"/>
                      <a:pt x="6133" y="12968"/>
                      <a:pt x="7265" y="14371"/>
                    </a:cubicBezTo>
                    <a:cubicBezTo>
                      <a:pt x="7808" y="15096"/>
                      <a:pt x="8397" y="15775"/>
                      <a:pt x="8985" y="16454"/>
                    </a:cubicBezTo>
                    <a:cubicBezTo>
                      <a:pt x="9302" y="16793"/>
                      <a:pt x="9619" y="17087"/>
                      <a:pt x="9936" y="17427"/>
                    </a:cubicBezTo>
                    <a:cubicBezTo>
                      <a:pt x="10230" y="17744"/>
                      <a:pt x="10547" y="18083"/>
                      <a:pt x="10863" y="18400"/>
                    </a:cubicBezTo>
                    <a:cubicBezTo>
                      <a:pt x="9732" y="17019"/>
                      <a:pt x="8623" y="15616"/>
                      <a:pt x="7582" y="14145"/>
                    </a:cubicBezTo>
                    <a:lnTo>
                      <a:pt x="6812" y="13059"/>
                    </a:lnTo>
                    <a:lnTo>
                      <a:pt x="6088" y="11950"/>
                    </a:lnTo>
                    <a:cubicBezTo>
                      <a:pt x="5817" y="11588"/>
                      <a:pt x="5568" y="11180"/>
                      <a:pt x="5341" y="10818"/>
                    </a:cubicBezTo>
                    <a:cubicBezTo>
                      <a:pt x="5092" y="10456"/>
                      <a:pt x="4866" y="10071"/>
                      <a:pt x="4640" y="9687"/>
                    </a:cubicBezTo>
                    <a:lnTo>
                      <a:pt x="3961" y="8532"/>
                    </a:lnTo>
                    <a:lnTo>
                      <a:pt x="3304" y="7333"/>
                    </a:lnTo>
                    <a:cubicBezTo>
                      <a:pt x="2874" y="6563"/>
                      <a:pt x="2490" y="5749"/>
                      <a:pt x="2082" y="4956"/>
                    </a:cubicBezTo>
                    <a:cubicBezTo>
                      <a:pt x="1313" y="3350"/>
                      <a:pt x="589" y="169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2" name="Google Shape;10102;p29"/>
              <p:cNvSpPr/>
              <p:nvPr/>
            </p:nvSpPr>
            <p:spPr>
              <a:xfrm>
                <a:off x="118163" y="4774793"/>
                <a:ext cx="234109" cy="128457"/>
              </a:xfrm>
              <a:custGeom>
                <a:avLst/>
                <a:gdLst/>
                <a:ahLst/>
                <a:cxnLst/>
                <a:rect l="l" t="t" r="r" b="b"/>
                <a:pathLst>
                  <a:path w="4753" h="2608" extrusionOk="0">
                    <a:moveTo>
                      <a:pt x="0" y="0"/>
                    </a:moveTo>
                    <a:cubicBezTo>
                      <a:pt x="1494" y="725"/>
                      <a:pt x="2965" y="1607"/>
                      <a:pt x="4323" y="2558"/>
                    </a:cubicBezTo>
                    <a:cubicBezTo>
                      <a:pt x="4383" y="2592"/>
                      <a:pt x="4441" y="2607"/>
                      <a:pt x="4493" y="2607"/>
                    </a:cubicBezTo>
                    <a:cubicBezTo>
                      <a:pt x="4578" y="2607"/>
                      <a:pt x="4652" y="2569"/>
                      <a:pt x="4708" y="2513"/>
                    </a:cubicBezTo>
                    <a:cubicBezTo>
                      <a:pt x="4753" y="2399"/>
                      <a:pt x="4730" y="2218"/>
                      <a:pt x="4617" y="2173"/>
                    </a:cubicBezTo>
                    <a:cubicBezTo>
                      <a:pt x="3123" y="1313"/>
                      <a:pt x="1584" y="589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3" name="Google Shape;10103;p29"/>
              <p:cNvSpPr/>
              <p:nvPr/>
            </p:nvSpPr>
            <p:spPr>
              <a:xfrm>
                <a:off x="327694" y="4648848"/>
                <a:ext cx="61372" cy="248787"/>
              </a:xfrm>
              <a:custGeom>
                <a:avLst/>
                <a:gdLst/>
                <a:ahLst/>
                <a:cxnLst/>
                <a:rect l="l" t="t" r="r" b="b"/>
                <a:pathLst>
                  <a:path w="1246" h="5051" extrusionOk="0">
                    <a:moveTo>
                      <a:pt x="1246" y="0"/>
                    </a:moveTo>
                    <a:lnTo>
                      <a:pt x="24" y="4730"/>
                    </a:lnTo>
                    <a:lnTo>
                      <a:pt x="24" y="4753"/>
                    </a:lnTo>
                    <a:cubicBezTo>
                      <a:pt x="1" y="4889"/>
                      <a:pt x="69" y="5002"/>
                      <a:pt x="227" y="5047"/>
                    </a:cubicBezTo>
                    <a:cubicBezTo>
                      <a:pt x="241" y="5049"/>
                      <a:pt x="255" y="5050"/>
                      <a:pt x="269" y="5050"/>
                    </a:cubicBezTo>
                    <a:cubicBezTo>
                      <a:pt x="385" y="5050"/>
                      <a:pt x="479" y="4965"/>
                      <a:pt x="499" y="4843"/>
                    </a:cubicBezTo>
                    <a:lnTo>
                      <a:pt x="1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4" name="Google Shape;10104;p29"/>
              <p:cNvSpPr/>
              <p:nvPr/>
            </p:nvSpPr>
            <p:spPr>
              <a:xfrm>
                <a:off x="364487" y="4585309"/>
                <a:ext cx="97032" cy="306563"/>
              </a:xfrm>
              <a:custGeom>
                <a:avLst/>
                <a:gdLst/>
                <a:ahLst/>
                <a:cxnLst/>
                <a:rect l="l" t="t" r="r" b="b"/>
                <a:pathLst>
                  <a:path w="1970" h="6224" fill="none" extrusionOk="0">
                    <a:moveTo>
                      <a:pt x="1087" y="0"/>
                    </a:moveTo>
                    <a:cubicBezTo>
                      <a:pt x="1562" y="611"/>
                      <a:pt x="1811" y="1403"/>
                      <a:pt x="1879" y="2195"/>
                    </a:cubicBezTo>
                    <a:cubicBezTo>
                      <a:pt x="1970" y="3825"/>
                      <a:pt x="1291" y="5228"/>
                      <a:pt x="1" y="6224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5" name="Google Shape;10105;p29"/>
              <p:cNvSpPr/>
              <p:nvPr/>
            </p:nvSpPr>
            <p:spPr>
              <a:xfrm>
                <a:off x="186135" y="5028949"/>
                <a:ext cx="293215" cy="80335"/>
              </a:xfrm>
              <a:custGeom>
                <a:avLst/>
                <a:gdLst/>
                <a:ahLst/>
                <a:cxnLst/>
                <a:rect l="l" t="t" r="r" b="b"/>
                <a:pathLst>
                  <a:path w="5953" h="1631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906" y="408"/>
                      <a:pt x="1857" y="725"/>
                      <a:pt x="2784" y="996"/>
                    </a:cubicBezTo>
                    <a:cubicBezTo>
                      <a:pt x="3237" y="1132"/>
                      <a:pt x="3712" y="1245"/>
                      <a:pt x="4188" y="1359"/>
                    </a:cubicBezTo>
                    <a:cubicBezTo>
                      <a:pt x="4686" y="1472"/>
                      <a:pt x="5161" y="1562"/>
                      <a:pt x="5659" y="1630"/>
                    </a:cubicBezTo>
                    <a:cubicBezTo>
                      <a:pt x="5817" y="1630"/>
                      <a:pt x="5930" y="1540"/>
                      <a:pt x="5953" y="1359"/>
                    </a:cubicBezTo>
                    <a:cubicBezTo>
                      <a:pt x="5953" y="1223"/>
                      <a:pt x="5862" y="1110"/>
                      <a:pt x="5727" y="1110"/>
                    </a:cubicBezTo>
                    <a:cubicBezTo>
                      <a:pt x="5251" y="1110"/>
                      <a:pt x="4753" y="1064"/>
                      <a:pt x="4278" y="996"/>
                    </a:cubicBezTo>
                    <a:cubicBezTo>
                      <a:pt x="3803" y="951"/>
                      <a:pt x="3328" y="861"/>
                      <a:pt x="2830" y="770"/>
                    </a:cubicBezTo>
                    <a:cubicBezTo>
                      <a:pt x="1879" y="566"/>
                      <a:pt x="951" y="31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6" name="Google Shape;10106;p29"/>
              <p:cNvSpPr/>
              <p:nvPr/>
            </p:nvSpPr>
            <p:spPr>
              <a:xfrm>
                <a:off x="457037" y="4887390"/>
                <a:ext cx="93683" cy="219776"/>
              </a:xfrm>
              <a:custGeom>
                <a:avLst/>
                <a:gdLst/>
                <a:ahLst/>
                <a:cxnLst/>
                <a:rect l="l" t="t" r="r" b="b"/>
                <a:pathLst>
                  <a:path w="1902" h="4462" extrusionOk="0">
                    <a:moveTo>
                      <a:pt x="1901" y="0"/>
                    </a:moveTo>
                    <a:lnTo>
                      <a:pt x="1901" y="0"/>
                    </a:lnTo>
                    <a:cubicBezTo>
                      <a:pt x="1720" y="770"/>
                      <a:pt x="1494" y="1471"/>
                      <a:pt x="1245" y="2128"/>
                    </a:cubicBezTo>
                    <a:cubicBezTo>
                      <a:pt x="928" y="2829"/>
                      <a:pt x="566" y="3486"/>
                      <a:pt x="113" y="4051"/>
                    </a:cubicBezTo>
                    <a:lnTo>
                      <a:pt x="91" y="4074"/>
                    </a:lnTo>
                    <a:cubicBezTo>
                      <a:pt x="0" y="4187"/>
                      <a:pt x="23" y="4323"/>
                      <a:pt x="136" y="4414"/>
                    </a:cubicBezTo>
                    <a:cubicBezTo>
                      <a:pt x="178" y="4447"/>
                      <a:pt x="222" y="4462"/>
                      <a:pt x="266" y="4462"/>
                    </a:cubicBezTo>
                    <a:cubicBezTo>
                      <a:pt x="343" y="4462"/>
                      <a:pt x="418" y="4417"/>
                      <a:pt x="476" y="4346"/>
                    </a:cubicBezTo>
                    <a:cubicBezTo>
                      <a:pt x="906" y="3667"/>
                      <a:pt x="1222" y="2965"/>
                      <a:pt x="1449" y="2241"/>
                    </a:cubicBezTo>
                    <a:cubicBezTo>
                      <a:pt x="1652" y="1494"/>
                      <a:pt x="1811" y="770"/>
                      <a:pt x="19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07" name="Google Shape;10107;p29"/>
            <p:cNvGrpSpPr/>
            <p:nvPr/>
          </p:nvGrpSpPr>
          <p:grpSpPr>
            <a:xfrm>
              <a:off x="8396815" y="4374903"/>
              <a:ext cx="769215" cy="1154931"/>
              <a:chOff x="8396815" y="4456353"/>
              <a:chExt cx="769215" cy="1154931"/>
            </a:xfrm>
          </p:grpSpPr>
          <p:sp>
            <p:nvSpPr>
              <p:cNvPr id="10108" name="Google Shape;10108;p29"/>
              <p:cNvSpPr/>
              <p:nvPr/>
            </p:nvSpPr>
            <p:spPr>
              <a:xfrm flipH="1">
                <a:off x="8782531" y="4850985"/>
                <a:ext cx="299914" cy="395764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035" fill="none" extrusionOk="0">
                    <a:moveTo>
                      <a:pt x="137" y="2377"/>
                    </a:moveTo>
                    <a:cubicBezTo>
                      <a:pt x="227" y="2874"/>
                      <a:pt x="431" y="3327"/>
                      <a:pt x="635" y="3734"/>
                    </a:cubicBezTo>
                    <a:cubicBezTo>
                      <a:pt x="1042" y="4572"/>
                      <a:pt x="1698" y="5273"/>
                      <a:pt x="2377" y="5885"/>
                    </a:cubicBezTo>
                    <a:cubicBezTo>
                      <a:pt x="3373" y="6790"/>
                      <a:pt x="4437" y="7740"/>
                      <a:pt x="5795" y="8012"/>
                    </a:cubicBezTo>
                    <a:cubicBezTo>
                      <a:pt x="5953" y="8035"/>
                      <a:pt x="5998" y="7650"/>
                      <a:pt x="6066" y="7514"/>
                    </a:cubicBezTo>
                    <a:cubicBezTo>
                      <a:pt x="6089" y="7424"/>
                      <a:pt x="6066" y="7333"/>
                      <a:pt x="5998" y="7242"/>
                    </a:cubicBezTo>
                    <a:cubicBezTo>
                      <a:pt x="5455" y="6111"/>
                      <a:pt x="5116" y="5477"/>
                      <a:pt x="4527" y="4368"/>
                    </a:cubicBezTo>
                    <a:cubicBezTo>
                      <a:pt x="3916" y="3214"/>
                      <a:pt x="3034" y="2263"/>
                      <a:pt x="2241" y="1222"/>
                    </a:cubicBezTo>
                    <a:cubicBezTo>
                      <a:pt x="2038" y="973"/>
                      <a:pt x="1766" y="747"/>
                      <a:pt x="1472" y="566"/>
                    </a:cubicBezTo>
                    <a:cubicBezTo>
                      <a:pt x="1200" y="430"/>
                      <a:pt x="884" y="227"/>
                      <a:pt x="567" y="159"/>
                    </a:cubicBezTo>
                    <a:cubicBezTo>
                      <a:pt x="1" y="0"/>
                      <a:pt x="23" y="1200"/>
                      <a:pt x="23" y="1471"/>
                    </a:cubicBezTo>
                    <a:cubicBezTo>
                      <a:pt x="69" y="1788"/>
                      <a:pt x="91" y="2105"/>
                      <a:pt x="137" y="2377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9" name="Google Shape;10109;p29"/>
              <p:cNvSpPr/>
              <p:nvPr/>
            </p:nvSpPr>
            <p:spPr>
              <a:xfrm flipH="1">
                <a:off x="8805927" y="4875514"/>
                <a:ext cx="267602" cy="362320"/>
              </a:xfrm>
              <a:custGeom>
                <a:avLst/>
                <a:gdLst/>
                <a:ahLst/>
                <a:cxnLst/>
                <a:rect l="l" t="t" r="r" b="b"/>
                <a:pathLst>
                  <a:path w="5433" h="7356" fill="none" extrusionOk="0">
                    <a:moveTo>
                      <a:pt x="1" y="1833"/>
                    </a:moveTo>
                    <a:cubicBezTo>
                      <a:pt x="159" y="1200"/>
                      <a:pt x="408" y="566"/>
                      <a:pt x="793" y="0"/>
                    </a:cubicBezTo>
                    <a:cubicBezTo>
                      <a:pt x="521" y="905"/>
                      <a:pt x="408" y="1856"/>
                      <a:pt x="454" y="2784"/>
                    </a:cubicBezTo>
                    <a:cubicBezTo>
                      <a:pt x="680" y="1879"/>
                      <a:pt x="951" y="973"/>
                      <a:pt x="1291" y="113"/>
                    </a:cubicBezTo>
                    <a:cubicBezTo>
                      <a:pt x="1291" y="521"/>
                      <a:pt x="1155" y="951"/>
                      <a:pt x="1065" y="1381"/>
                    </a:cubicBezTo>
                    <a:cubicBezTo>
                      <a:pt x="906" y="2150"/>
                      <a:pt x="816" y="2965"/>
                      <a:pt x="816" y="3757"/>
                    </a:cubicBezTo>
                    <a:cubicBezTo>
                      <a:pt x="906" y="3734"/>
                      <a:pt x="929" y="3621"/>
                      <a:pt x="951" y="3531"/>
                    </a:cubicBezTo>
                    <a:cubicBezTo>
                      <a:pt x="1246" y="2558"/>
                      <a:pt x="1495" y="1607"/>
                      <a:pt x="1676" y="634"/>
                    </a:cubicBezTo>
                    <a:cubicBezTo>
                      <a:pt x="1630" y="951"/>
                      <a:pt x="1676" y="1313"/>
                      <a:pt x="1630" y="1652"/>
                    </a:cubicBezTo>
                    <a:cubicBezTo>
                      <a:pt x="1608" y="1946"/>
                      <a:pt x="1563" y="2173"/>
                      <a:pt x="1563" y="2490"/>
                    </a:cubicBezTo>
                    <a:cubicBezTo>
                      <a:pt x="1608" y="3214"/>
                      <a:pt x="1495" y="3983"/>
                      <a:pt x="1404" y="4708"/>
                    </a:cubicBezTo>
                    <a:cubicBezTo>
                      <a:pt x="1811" y="3621"/>
                      <a:pt x="2106" y="2512"/>
                      <a:pt x="2309" y="1381"/>
                    </a:cubicBezTo>
                    <a:cubicBezTo>
                      <a:pt x="2400" y="2037"/>
                      <a:pt x="2332" y="2671"/>
                      <a:pt x="2287" y="3327"/>
                    </a:cubicBezTo>
                    <a:cubicBezTo>
                      <a:pt x="2219" y="4074"/>
                      <a:pt x="2174" y="4821"/>
                      <a:pt x="2106" y="5568"/>
                    </a:cubicBezTo>
                    <a:cubicBezTo>
                      <a:pt x="2106" y="5273"/>
                      <a:pt x="2332" y="4934"/>
                      <a:pt x="2423" y="4685"/>
                    </a:cubicBezTo>
                    <a:cubicBezTo>
                      <a:pt x="2490" y="4436"/>
                      <a:pt x="2513" y="4187"/>
                      <a:pt x="2558" y="3915"/>
                    </a:cubicBezTo>
                    <a:cubicBezTo>
                      <a:pt x="2717" y="3350"/>
                      <a:pt x="2898" y="2761"/>
                      <a:pt x="3237" y="2286"/>
                    </a:cubicBezTo>
                    <a:cubicBezTo>
                      <a:pt x="3011" y="3485"/>
                      <a:pt x="2762" y="4685"/>
                      <a:pt x="2536" y="5907"/>
                    </a:cubicBezTo>
                    <a:cubicBezTo>
                      <a:pt x="2853" y="4934"/>
                      <a:pt x="3169" y="3938"/>
                      <a:pt x="3464" y="2988"/>
                    </a:cubicBezTo>
                    <a:cubicBezTo>
                      <a:pt x="3418" y="4119"/>
                      <a:pt x="3350" y="5273"/>
                      <a:pt x="3328" y="6405"/>
                    </a:cubicBezTo>
                    <a:cubicBezTo>
                      <a:pt x="3532" y="5477"/>
                      <a:pt x="3735" y="4549"/>
                      <a:pt x="3962" y="3621"/>
                    </a:cubicBezTo>
                    <a:cubicBezTo>
                      <a:pt x="3894" y="4708"/>
                      <a:pt x="3871" y="5794"/>
                      <a:pt x="3803" y="6903"/>
                    </a:cubicBezTo>
                    <a:cubicBezTo>
                      <a:pt x="3984" y="6518"/>
                      <a:pt x="4120" y="6133"/>
                      <a:pt x="4233" y="5726"/>
                    </a:cubicBezTo>
                    <a:cubicBezTo>
                      <a:pt x="4346" y="5387"/>
                      <a:pt x="4369" y="4866"/>
                      <a:pt x="4573" y="4594"/>
                    </a:cubicBezTo>
                    <a:cubicBezTo>
                      <a:pt x="4754" y="5500"/>
                      <a:pt x="4776" y="6450"/>
                      <a:pt x="4980" y="7356"/>
                    </a:cubicBezTo>
                    <a:cubicBezTo>
                      <a:pt x="5206" y="7039"/>
                      <a:pt x="5342" y="6699"/>
                      <a:pt x="5433" y="6337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0" name="Google Shape;10110;p29"/>
              <p:cNvSpPr/>
              <p:nvPr/>
            </p:nvSpPr>
            <p:spPr>
              <a:xfrm flipH="1">
                <a:off x="8616394" y="4456353"/>
                <a:ext cx="142741" cy="431474"/>
              </a:xfrm>
              <a:custGeom>
                <a:avLst/>
                <a:gdLst/>
                <a:ahLst/>
                <a:cxnLst/>
                <a:rect l="l" t="t" r="r" b="b"/>
                <a:pathLst>
                  <a:path w="2898" h="8760" fill="none" extrusionOk="0">
                    <a:moveTo>
                      <a:pt x="2829" y="2920"/>
                    </a:moveTo>
                    <a:cubicBezTo>
                      <a:pt x="2897" y="2083"/>
                      <a:pt x="2829" y="1200"/>
                      <a:pt x="2716" y="363"/>
                    </a:cubicBezTo>
                    <a:cubicBezTo>
                      <a:pt x="2693" y="249"/>
                      <a:pt x="2648" y="68"/>
                      <a:pt x="2558" y="46"/>
                    </a:cubicBezTo>
                    <a:cubicBezTo>
                      <a:pt x="2444" y="0"/>
                      <a:pt x="2331" y="91"/>
                      <a:pt x="2241" y="182"/>
                    </a:cubicBezTo>
                    <a:cubicBezTo>
                      <a:pt x="1539" y="1245"/>
                      <a:pt x="973" y="2332"/>
                      <a:pt x="589" y="3576"/>
                    </a:cubicBezTo>
                    <a:cubicBezTo>
                      <a:pt x="294" y="4595"/>
                      <a:pt x="181" y="5613"/>
                      <a:pt x="136" y="6654"/>
                    </a:cubicBezTo>
                    <a:cubicBezTo>
                      <a:pt x="136" y="7152"/>
                      <a:pt x="91" y="7650"/>
                      <a:pt x="23" y="8125"/>
                    </a:cubicBezTo>
                    <a:cubicBezTo>
                      <a:pt x="0" y="8442"/>
                      <a:pt x="23" y="8759"/>
                      <a:pt x="408" y="8352"/>
                    </a:cubicBezTo>
                    <a:cubicBezTo>
                      <a:pt x="679" y="8080"/>
                      <a:pt x="928" y="7786"/>
                      <a:pt x="1154" y="7469"/>
                    </a:cubicBezTo>
                    <a:cubicBezTo>
                      <a:pt x="1924" y="6518"/>
                      <a:pt x="2490" y="5477"/>
                      <a:pt x="2693" y="4187"/>
                    </a:cubicBezTo>
                    <a:cubicBezTo>
                      <a:pt x="2897" y="2897"/>
                      <a:pt x="2671" y="1698"/>
                      <a:pt x="2173" y="453"/>
                    </a:cubicBezTo>
                    <a:lnTo>
                      <a:pt x="2354" y="5545"/>
                    </a:lnTo>
                    <a:cubicBezTo>
                      <a:pt x="1947" y="4346"/>
                      <a:pt x="1607" y="3124"/>
                      <a:pt x="1313" y="1879"/>
                    </a:cubicBezTo>
                    <a:lnTo>
                      <a:pt x="1041" y="7469"/>
                    </a:lnTo>
                    <a:cubicBezTo>
                      <a:pt x="656" y="6609"/>
                      <a:pt x="408" y="5658"/>
                      <a:pt x="249" y="4708"/>
                    </a:cubicBezTo>
                    <a:cubicBezTo>
                      <a:pt x="408" y="5817"/>
                      <a:pt x="408" y="6949"/>
                      <a:pt x="317" y="8035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1" name="Google Shape;10111;p29"/>
              <p:cNvSpPr/>
              <p:nvPr/>
            </p:nvSpPr>
            <p:spPr>
              <a:xfrm flipH="1">
                <a:off x="8653187" y="4482015"/>
                <a:ext cx="113779" cy="361187"/>
              </a:xfrm>
              <a:custGeom>
                <a:avLst/>
                <a:gdLst/>
                <a:ahLst/>
                <a:cxnLst/>
                <a:rect l="l" t="t" r="r" b="b"/>
                <a:pathLst>
                  <a:path w="2310" h="7333" fill="none" extrusionOk="0">
                    <a:moveTo>
                      <a:pt x="2309" y="0"/>
                    </a:moveTo>
                    <a:lnTo>
                      <a:pt x="1970" y="430"/>
                    </a:lnTo>
                    <a:cubicBezTo>
                      <a:pt x="1585" y="905"/>
                      <a:pt x="1178" y="1426"/>
                      <a:pt x="861" y="1992"/>
                    </a:cubicBezTo>
                    <a:cubicBezTo>
                      <a:pt x="1" y="3598"/>
                      <a:pt x="46" y="5545"/>
                      <a:pt x="408" y="7333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2" name="Google Shape;10112;p29"/>
              <p:cNvSpPr/>
              <p:nvPr/>
            </p:nvSpPr>
            <p:spPr>
              <a:xfrm flipH="1">
                <a:off x="8754653" y="4650320"/>
                <a:ext cx="207364" cy="39468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8013" fill="none" extrusionOk="0">
                    <a:moveTo>
                      <a:pt x="4029" y="5658"/>
                    </a:moveTo>
                    <a:cubicBezTo>
                      <a:pt x="4006" y="6315"/>
                      <a:pt x="3780" y="6971"/>
                      <a:pt x="3395" y="7469"/>
                    </a:cubicBezTo>
                    <a:lnTo>
                      <a:pt x="3395" y="3395"/>
                    </a:lnTo>
                    <a:cubicBezTo>
                      <a:pt x="3395" y="3169"/>
                      <a:pt x="3327" y="2897"/>
                      <a:pt x="3101" y="2875"/>
                    </a:cubicBezTo>
                    <a:cubicBezTo>
                      <a:pt x="2784" y="3961"/>
                      <a:pt x="2512" y="5093"/>
                      <a:pt x="2195" y="6202"/>
                    </a:cubicBezTo>
                    <a:cubicBezTo>
                      <a:pt x="1856" y="4572"/>
                      <a:pt x="2648" y="2829"/>
                      <a:pt x="2309" y="1177"/>
                    </a:cubicBezTo>
                    <a:cubicBezTo>
                      <a:pt x="1879" y="2264"/>
                      <a:pt x="1539" y="3373"/>
                      <a:pt x="1268" y="4504"/>
                    </a:cubicBezTo>
                    <a:cubicBezTo>
                      <a:pt x="1313" y="3101"/>
                      <a:pt x="1358" y="1653"/>
                      <a:pt x="1268" y="227"/>
                    </a:cubicBezTo>
                    <a:cubicBezTo>
                      <a:pt x="905" y="770"/>
                      <a:pt x="521" y="1472"/>
                      <a:pt x="453" y="2128"/>
                    </a:cubicBezTo>
                    <a:cubicBezTo>
                      <a:pt x="362" y="2580"/>
                      <a:pt x="611" y="3124"/>
                      <a:pt x="792" y="3576"/>
                    </a:cubicBezTo>
                    <a:cubicBezTo>
                      <a:pt x="1132" y="4414"/>
                      <a:pt x="1471" y="5274"/>
                      <a:pt x="1969" y="6043"/>
                    </a:cubicBezTo>
                    <a:cubicBezTo>
                      <a:pt x="2173" y="6315"/>
                      <a:pt x="3621" y="8012"/>
                      <a:pt x="3870" y="7130"/>
                    </a:cubicBezTo>
                    <a:cubicBezTo>
                      <a:pt x="4187" y="6088"/>
                      <a:pt x="4210" y="5047"/>
                      <a:pt x="3893" y="4029"/>
                    </a:cubicBezTo>
                    <a:cubicBezTo>
                      <a:pt x="3734" y="3441"/>
                      <a:pt x="3463" y="2875"/>
                      <a:pt x="3123" y="2332"/>
                    </a:cubicBezTo>
                    <a:cubicBezTo>
                      <a:pt x="2716" y="1653"/>
                      <a:pt x="1584" y="0"/>
                      <a:pt x="589" y="181"/>
                    </a:cubicBezTo>
                    <a:cubicBezTo>
                      <a:pt x="0" y="295"/>
                      <a:pt x="113" y="1313"/>
                      <a:pt x="340" y="2218"/>
                    </a:cubicBezTo>
                  </a:path>
                </a:pathLst>
              </a:custGeom>
              <a:noFill/>
              <a:ln w="2150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3" name="Google Shape;10113;p29"/>
              <p:cNvSpPr/>
              <p:nvPr/>
            </p:nvSpPr>
            <p:spPr>
              <a:xfrm flipH="1">
                <a:off x="8753520" y="4685980"/>
                <a:ext cx="223027" cy="336707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6836" fill="none" extrusionOk="0">
                    <a:moveTo>
                      <a:pt x="1133" y="3531"/>
                    </a:moveTo>
                    <a:cubicBezTo>
                      <a:pt x="1585" y="4708"/>
                      <a:pt x="2038" y="5930"/>
                      <a:pt x="3237" y="6587"/>
                    </a:cubicBezTo>
                    <a:cubicBezTo>
                      <a:pt x="3486" y="6722"/>
                      <a:pt x="3826" y="6836"/>
                      <a:pt x="4075" y="6632"/>
                    </a:cubicBezTo>
                    <a:cubicBezTo>
                      <a:pt x="4210" y="6519"/>
                      <a:pt x="4278" y="6292"/>
                      <a:pt x="4301" y="6134"/>
                    </a:cubicBezTo>
                    <a:cubicBezTo>
                      <a:pt x="4527" y="4753"/>
                      <a:pt x="4210" y="3463"/>
                      <a:pt x="3509" y="2309"/>
                    </a:cubicBezTo>
                    <a:cubicBezTo>
                      <a:pt x="3079" y="1630"/>
                      <a:pt x="1947" y="1"/>
                      <a:pt x="974" y="159"/>
                    </a:cubicBezTo>
                    <a:cubicBezTo>
                      <a:pt x="1" y="295"/>
                      <a:pt x="929" y="3056"/>
                      <a:pt x="1133" y="353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4" name="Google Shape;10114;p29"/>
              <p:cNvSpPr/>
              <p:nvPr/>
            </p:nvSpPr>
            <p:spPr>
              <a:xfrm flipH="1">
                <a:off x="8776916" y="4867682"/>
                <a:ext cx="299914" cy="400246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8126" fill="none" extrusionOk="0">
                    <a:moveTo>
                      <a:pt x="1200" y="657"/>
                    </a:moveTo>
                    <a:cubicBezTo>
                      <a:pt x="1200" y="657"/>
                      <a:pt x="1154" y="1087"/>
                      <a:pt x="1132" y="1064"/>
                    </a:cubicBezTo>
                    <a:cubicBezTo>
                      <a:pt x="905" y="883"/>
                      <a:pt x="453" y="1"/>
                      <a:pt x="204" y="272"/>
                    </a:cubicBezTo>
                    <a:cubicBezTo>
                      <a:pt x="0" y="499"/>
                      <a:pt x="23" y="1132"/>
                      <a:pt x="23" y="1427"/>
                    </a:cubicBezTo>
                    <a:cubicBezTo>
                      <a:pt x="23" y="2219"/>
                      <a:pt x="249" y="3441"/>
                      <a:pt x="656" y="4120"/>
                    </a:cubicBezTo>
                    <a:cubicBezTo>
                      <a:pt x="1448" y="5500"/>
                      <a:pt x="2829" y="6519"/>
                      <a:pt x="4210" y="7220"/>
                    </a:cubicBezTo>
                    <a:cubicBezTo>
                      <a:pt x="4504" y="7356"/>
                      <a:pt x="6088" y="8126"/>
                      <a:pt x="5726" y="7288"/>
                    </a:cubicBezTo>
                    <a:cubicBezTo>
                      <a:pt x="5273" y="6224"/>
                      <a:pt x="4843" y="5138"/>
                      <a:pt x="4210" y="4188"/>
                    </a:cubicBezTo>
                    <a:cubicBezTo>
                      <a:pt x="3395" y="2988"/>
                      <a:pt x="2376" y="1472"/>
                      <a:pt x="1200" y="657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5" name="Google Shape;10115;p29"/>
              <p:cNvSpPr/>
              <p:nvPr/>
            </p:nvSpPr>
            <p:spPr>
              <a:xfrm flipH="1">
                <a:off x="8799228" y="5156415"/>
                <a:ext cx="366802" cy="299914"/>
              </a:xfrm>
              <a:custGeom>
                <a:avLst/>
                <a:gdLst/>
                <a:ahLst/>
                <a:cxnLst/>
                <a:rect l="l" t="t" r="r" b="b"/>
                <a:pathLst>
                  <a:path w="7447" h="6089" extrusionOk="0">
                    <a:moveTo>
                      <a:pt x="340" y="0"/>
                    </a:moveTo>
                    <a:cubicBezTo>
                      <a:pt x="204" y="23"/>
                      <a:pt x="91" y="114"/>
                      <a:pt x="23" y="227"/>
                    </a:cubicBezTo>
                    <a:cubicBezTo>
                      <a:pt x="0" y="317"/>
                      <a:pt x="0" y="430"/>
                      <a:pt x="23" y="544"/>
                    </a:cubicBezTo>
                    <a:cubicBezTo>
                      <a:pt x="272" y="1585"/>
                      <a:pt x="793" y="2490"/>
                      <a:pt x="1494" y="3192"/>
                    </a:cubicBezTo>
                    <a:cubicBezTo>
                      <a:pt x="1698" y="3395"/>
                      <a:pt x="1902" y="3576"/>
                      <a:pt x="2128" y="3735"/>
                    </a:cubicBezTo>
                    <a:cubicBezTo>
                      <a:pt x="2965" y="4368"/>
                      <a:pt x="3984" y="4957"/>
                      <a:pt x="4980" y="5296"/>
                    </a:cubicBezTo>
                    <a:cubicBezTo>
                      <a:pt x="5772" y="5545"/>
                      <a:pt x="6473" y="5907"/>
                      <a:pt x="7311" y="6088"/>
                    </a:cubicBezTo>
                    <a:lnTo>
                      <a:pt x="7379" y="6088"/>
                    </a:lnTo>
                    <a:cubicBezTo>
                      <a:pt x="7446" y="6043"/>
                      <a:pt x="7424" y="5998"/>
                      <a:pt x="7424" y="5953"/>
                    </a:cubicBezTo>
                    <a:cubicBezTo>
                      <a:pt x="6971" y="4640"/>
                      <a:pt x="5794" y="3124"/>
                      <a:pt x="4753" y="2196"/>
                    </a:cubicBezTo>
                    <a:cubicBezTo>
                      <a:pt x="3689" y="1290"/>
                      <a:pt x="2083" y="453"/>
                      <a:pt x="725" y="46"/>
                    </a:cubicBezTo>
                    <a:cubicBezTo>
                      <a:pt x="589" y="23"/>
                      <a:pt x="476" y="0"/>
                      <a:pt x="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6" name="Google Shape;10116;p29"/>
              <p:cNvSpPr/>
              <p:nvPr/>
            </p:nvSpPr>
            <p:spPr>
              <a:xfrm flipH="1">
                <a:off x="8512761" y="4738388"/>
                <a:ext cx="307696" cy="278734"/>
              </a:xfrm>
              <a:custGeom>
                <a:avLst/>
                <a:gdLst/>
                <a:ahLst/>
                <a:cxnLst/>
                <a:rect l="l" t="t" r="r" b="b"/>
                <a:pathLst>
                  <a:path w="6247" h="5659" fill="none" extrusionOk="0">
                    <a:moveTo>
                      <a:pt x="5160" y="249"/>
                    </a:moveTo>
                    <a:cubicBezTo>
                      <a:pt x="5455" y="114"/>
                      <a:pt x="5885" y="0"/>
                      <a:pt x="6111" y="249"/>
                    </a:cubicBezTo>
                    <a:cubicBezTo>
                      <a:pt x="6247" y="430"/>
                      <a:pt x="6224" y="657"/>
                      <a:pt x="6202" y="860"/>
                    </a:cubicBezTo>
                    <a:cubicBezTo>
                      <a:pt x="6021" y="2015"/>
                      <a:pt x="5319" y="3056"/>
                      <a:pt x="4414" y="3848"/>
                    </a:cubicBezTo>
                    <a:cubicBezTo>
                      <a:pt x="3916" y="4278"/>
                      <a:pt x="3350" y="4640"/>
                      <a:pt x="2784" y="4934"/>
                    </a:cubicBezTo>
                    <a:cubicBezTo>
                      <a:pt x="2354" y="5115"/>
                      <a:pt x="1562" y="5658"/>
                      <a:pt x="1087" y="5545"/>
                    </a:cubicBezTo>
                    <a:cubicBezTo>
                      <a:pt x="0" y="5274"/>
                      <a:pt x="1585" y="3531"/>
                      <a:pt x="1901" y="3191"/>
                    </a:cubicBezTo>
                    <a:cubicBezTo>
                      <a:pt x="2829" y="2105"/>
                      <a:pt x="3825" y="928"/>
                      <a:pt x="5160" y="249"/>
                    </a:cubicBezTo>
                    <a:close/>
                  </a:path>
                </a:pathLst>
              </a:custGeom>
              <a:noFill/>
              <a:ln w="735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7" name="Google Shape;10117;p29"/>
              <p:cNvSpPr/>
              <p:nvPr/>
            </p:nvSpPr>
            <p:spPr>
              <a:xfrm flipH="1">
                <a:off x="8529459" y="4748436"/>
                <a:ext cx="235291" cy="244157"/>
              </a:xfrm>
              <a:custGeom>
                <a:avLst/>
                <a:gdLst/>
                <a:ahLst/>
                <a:cxnLst/>
                <a:rect l="l" t="t" r="r" b="b"/>
                <a:pathLst>
                  <a:path w="4777" h="4957" fill="none" extrusionOk="0">
                    <a:moveTo>
                      <a:pt x="4618" y="2014"/>
                    </a:moveTo>
                    <a:cubicBezTo>
                      <a:pt x="4663" y="1335"/>
                      <a:pt x="4731" y="679"/>
                      <a:pt x="4776" y="0"/>
                    </a:cubicBezTo>
                    <a:cubicBezTo>
                      <a:pt x="4437" y="1019"/>
                      <a:pt x="4075" y="2060"/>
                      <a:pt x="3735" y="3078"/>
                    </a:cubicBezTo>
                    <a:cubicBezTo>
                      <a:pt x="4052" y="2127"/>
                      <a:pt x="3758" y="1041"/>
                      <a:pt x="4165" y="136"/>
                    </a:cubicBezTo>
                    <a:cubicBezTo>
                      <a:pt x="3645" y="1381"/>
                      <a:pt x="3147" y="2648"/>
                      <a:pt x="2694" y="3938"/>
                    </a:cubicBezTo>
                    <a:cubicBezTo>
                      <a:pt x="3034" y="2829"/>
                      <a:pt x="3169" y="1697"/>
                      <a:pt x="3305" y="543"/>
                    </a:cubicBezTo>
                    <a:cubicBezTo>
                      <a:pt x="2694" y="1946"/>
                      <a:pt x="2128" y="3372"/>
                      <a:pt x="1608" y="4843"/>
                    </a:cubicBezTo>
                    <a:cubicBezTo>
                      <a:pt x="1789" y="3780"/>
                      <a:pt x="1925" y="2716"/>
                      <a:pt x="2106" y="1675"/>
                    </a:cubicBezTo>
                    <a:cubicBezTo>
                      <a:pt x="1653" y="2761"/>
                      <a:pt x="1155" y="3848"/>
                      <a:pt x="703" y="4956"/>
                    </a:cubicBezTo>
                    <a:cubicBezTo>
                      <a:pt x="974" y="4187"/>
                      <a:pt x="1110" y="3395"/>
                      <a:pt x="1065" y="2603"/>
                    </a:cubicBezTo>
                    <a:cubicBezTo>
                      <a:pt x="770" y="3395"/>
                      <a:pt x="431" y="4164"/>
                      <a:pt x="1" y="488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8" name="Google Shape;10118;p29"/>
              <p:cNvSpPr/>
              <p:nvPr/>
            </p:nvSpPr>
            <p:spPr>
              <a:xfrm flipH="1">
                <a:off x="8464836" y="4998109"/>
                <a:ext cx="340007" cy="253121"/>
              </a:xfrm>
              <a:custGeom>
                <a:avLst/>
                <a:gdLst/>
                <a:ahLst/>
                <a:cxnLst/>
                <a:rect l="l" t="t" r="r" b="b"/>
                <a:pathLst>
                  <a:path w="6903" h="5139" fill="none" extrusionOk="0">
                    <a:moveTo>
                      <a:pt x="4911" y="408"/>
                    </a:moveTo>
                    <a:cubicBezTo>
                      <a:pt x="5228" y="295"/>
                      <a:pt x="5522" y="182"/>
                      <a:pt x="5817" y="69"/>
                    </a:cubicBezTo>
                    <a:cubicBezTo>
                      <a:pt x="5930" y="23"/>
                      <a:pt x="6088" y="1"/>
                      <a:pt x="6201" y="1"/>
                    </a:cubicBezTo>
                    <a:cubicBezTo>
                      <a:pt x="6903" y="1"/>
                      <a:pt x="6382" y="1064"/>
                      <a:pt x="6247" y="1381"/>
                    </a:cubicBezTo>
                    <a:cubicBezTo>
                      <a:pt x="5749" y="2309"/>
                      <a:pt x="5092" y="3101"/>
                      <a:pt x="4232" y="3758"/>
                    </a:cubicBezTo>
                    <a:cubicBezTo>
                      <a:pt x="3531" y="4278"/>
                      <a:pt x="2761" y="4731"/>
                      <a:pt x="1924" y="4957"/>
                    </a:cubicBezTo>
                    <a:cubicBezTo>
                      <a:pt x="1517" y="5070"/>
                      <a:pt x="1109" y="5115"/>
                      <a:pt x="679" y="5138"/>
                    </a:cubicBezTo>
                    <a:cubicBezTo>
                      <a:pt x="589" y="5138"/>
                      <a:pt x="476" y="5138"/>
                      <a:pt x="385" y="5115"/>
                    </a:cubicBezTo>
                    <a:cubicBezTo>
                      <a:pt x="249" y="5048"/>
                      <a:pt x="113" y="4799"/>
                      <a:pt x="91" y="4663"/>
                    </a:cubicBezTo>
                    <a:cubicBezTo>
                      <a:pt x="0" y="4233"/>
                      <a:pt x="340" y="3780"/>
                      <a:pt x="566" y="3463"/>
                    </a:cubicBezTo>
                    <a:cubicBezTo>
                      <a:pt x="815" y="3124"/>
                      <a:pt x="1154" y="2807"/>
                      <a:pt x="1494" y="2535"/>
                    </a:cubicBezTo>
                    <a:cubicBezTo>
                      <a:pt x="2014" y="2083"/>
                      <a:pt x="2512" y="1653"/>
                      <a:pt x="3101" y="1313"/>
                    </a:cubicBezTo>
                    <a:cubicBezTo>
                      <a:pt x="3667" y="951"/>
                      <a:pt x="4300" y="680"/>
                      <a:pt x="4911" y="408"/>
                    </a:cubicBezTo>
                    <a:close/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9" name="Google Shape;10119;p29"/>
              <p:cNvSpPr/>
              <p:nvPr/>
            </p:nvSpPr>
            <p:spPr>
              <a:xfrm flipH="1">
                <a:off x="8507195" y="4999242"/>
                <a:ext cx="27538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5591" h="4799" fill="none" extrusionOk="0">
                    <a:moveTo>
                      <a:pt x="4686" y="2716"/>
                    </a:moveTo>
                    <a:cubicBezTo>
                      <a:pt x="5003" y="1811"/>
                      <a:pt x="5297" y="906"/>
                      <a:pt x="5591" y="0"/>
                    </a:cubicBezTo>
                    <a:cubicBezTo>
                      <a:pt x="5433" y="498"/>
                      <a:pt x="4957" y="1109"/>
                      <a:pt x="4663" y="1562"/>
                    </a:cubicBezTo>
                    <a:cubicBezTo>
                      <a:pt x="4301" y="2173"/>
                      <a:pt x="3961" y="2807"/>
                      <a:pt x="3667" y="3440"/>
                    </a:cubicBezTo>
                    <a:cubicBezTo>
                      <a:pt x="3961" y="2512"/>
                      <a:pt x="4233" y="1562"/>
                      <a:pt x="4210" y="566"/>
                    </a:cubicBezTo>
                    <a:cubicBezTo>
                      <a:pt x="3713" y="1856"/>
                      <a:pt x="3260" y="3169"/>
                      <a:pt x="2853" y="4527"/>
                    </a:cubicBezTo>
                    <a:cubicBezTo>
                      <a:pt x="3034" y="3372"/>
                      <a:pt x="3192" y="2241"/>
                      <a:pt x="3373" y="1064"/>
                    </a:cubicBezTo>
                    <a:cubicBezTo>
                      <a:pt x="3169" y="1630"/>
                      <a:pt x="2988" y="2196"/>
                      <a:pt x="2807" y="2739"/>
                    </a:cubicBezTo>
                    <a:cubicBezTo>
                      <a:pt x="2604" y="3327"/>
                      <a:pt x="2400" y="3961"/>
                      <a:pt x="2060" y="4504"/>
                    </a:cubicBezTo>
                    <a:lnTo>
                      <a:pt x="2920" y="1109"/>
                    </a:lnTo>
                    <a:cubicBezTo>
                      <a:pt x="2423" y="2354"/>
                      <a:pt x="1834" y="3553"/>
                      <a:pt x="1291" y="4798"/>
                    </a:cubicBezTo>
                    <a:cubicBezTo>
                      <a:pt x="1585" y="3825"/>
                      <a:pt x="1947" y="2807"/>
                      <a:pt x="2151" y="1788"/>
                    </a:cubicBezTo>
                    <a:cubicBezTo>
                      <a:pt x="1472" y="2761"/>
                      <a:pt x="770" y="3735"/>
                      <a:pt x="1" y="4662"/>
                    </a:cubicBezTo>
                    <a:cubicBezTo>
                      <a:pt x="250" y="4074"/>
                      <a:pt x="431" y="3440"/>
                      <a:pt x="567" y="2829"/>
                    </a:cubicBezTo>
                  </a:path>
                </a:pathLst>
              </a:custGeom>
              <a:noFill/>
              <a:ln w="14150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0" name="Google Shape;10120;p29"/>
              <p:cNvSpPr/>
              <p:nvPr/>
            </p:nvSpPr>
            <p:spPr>
              <a:xfrm flipH="1">
                <a:off x="8492665" y="5025988"/>
                <a:ext cx="299914" cy="230809"/>
              </a:xfrm>
              <a:custGeom>
                <a:avLst/>
                <a:gdLst/>
                <a:ahLst/>
                <a:cxnLst/>
                <a:rect l="l" t="t" r="r" b="b"/>
                <a:pathLst>
                  <a:path w="6089" h="4686" fill="none" extrusionOk="0">
                    <a:moveTo>
                      <a:pt x="6066" y="0"/>
                    </a:moveTo>
                    <a:cubicBezTo>
                      <a:pt x="6088" y="136"/>
                      <a:pt x="6020" y="295"/>
                      <a:pt x="5998" y="453"/>
                    </a:cubicBezTo>
                    <a:cubicBezTo>
                      <a:pt x="5885" y="906"/>
                      <a:pt x="5749" y="1358"/>
                      <a:pt x="5568" y="1766"/>
                    </a:cubicBezTo>
                    <a:cubicBezTo>
                      <a:pt x="5115" y="2762"/>
                      <a:pt x="4300" y="3576"/>
                      <a:pt x="3304" y="4074"/>
                    </a:cubicBezTo>
                    <a:cubicBezTo>
                      <a:pt x="2286" y="4549"/>
                      <a:pt x="1109" y="4685"/>
                      <a:pt x="0" y="4459"/>
                    </a:cubicBezTo>
                  </a:path>
                </a:pathLst>
              </a:custGeom>
              <a:noFill/>
              <a:ln w="6225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1" name="Google Shape;10121;p29"/>
              <p:cNvSpPr/>
              <p:nvPr/>
            </p:nvSpPr>
            <p:spPr>
              <a:xfrm flipH="1">
                <a:off x="8396815" y="5200941"/>
                <a:ext cx="425809" cy="265632"/>
              </a:xfrm>
              <a:custGeom>
                <a:avLst/>
                <a:gdLst/>
                <a:ahLst/>
                <a:cxnLst/>
                <a:rect l="l" t="t" r="r" b="b"/>
                <a:pathLst>
                  <a:path w="8645" h="5393" extrusionOk="0">
                    <a:moveTo>
                      <a:pt x="8026" y="1"/>
                    </a:moveTo>
                    <a:cubicBezTo>
                      <a:pt x="7851" y="1"/>
                      <a:pt x="7666" y="26"/>
                      <a:pt x="7490" y="70"/>
                    </a:cubicBezTo>
                    <a:cubicBezTo>
                      <a:pt x="6472" y="228"/>
                      <a:pt x="5544" y="635"/>
                      <a:pt x="4684" y="1133"/>
                    </a:cubicBezTo>
                    <a:cubicBezTo>
                      <a:pt x="3892" y="1586"/>
                      <a:pt x="3190" y="2129"/>
                      <a:pt x="2489" y="2695"/>
                    </a:cubicBezTo>
                    <a:cubicBezTo>
                      <a:pt x="1855" y="3193"/>
                      <a:pt x="1063" y="3691"/>
                      <a:pt x="588" y="4324"/>
                    </a:cubicBezTo>
                    <a:cubicBezTo>
                      <a:pt x="242" y="4756"/>
                      <a:pt x="0" y="5393"/>
                      <a:pt x="703" y="5393"/>
                    </a:cubicBezTo>
                    <a:cubicBezTo>
                      <a:pt x="738" y="5393"/>
                      <a:pt x="775" y="5391"/>
                      <a:pt x="814" y="5388"/>
                    </a:cubicBezTo>
                    <a:cubicBezTo>
                      <a:pt x="1629" y="5320"/>
                      <a:pt x="2443" y="4981"/>
                      <a:pt x="3213" y="4664"/>
                    </a:cubicBezTo>
                    <a:cubicBezTo>
                      <a:pt x="3779" y="4438"/>
                      <a:pt x="4344" y="4211"/>
                      <a:pt x="4910" y="3962"/>
                    </a:cubicBezTo>
                    <a:cubicBezTo>
                      <a:pt x="5363" y="3759"/>
                      <a:pt x="5838" y="3532"/>
                      <a:pt x="6268" y="3238"/>
                    </a:cubicBezTo>
                    <a:cubicBezTo>
                      <a:pt x="7196" y="2582"/>
                      <a:pt x="7830" y="1586"/>
                      <a:pt x="8441" y="658"/>
                    </a:cubicBezTo>
                    <a:cubicBezTo>
                      <a:pt x="8554" y="522"/>
                      <a:pt x="8645" y="296"/>
                      <a:pt x="8531" y="137"/>
                    </a:cubicBezTo>
                    <a:cubicBezTo>
                      <a:pt x="8486" y="92"/>
                      <a:pt x="8396" y="70"/>
                      <a:pt x="8305" y="24"/>
                    </a:cubicBezTo>
                    <a:cubicBezTo>
                      <a:pt x="8217" y="8"/>
                      <a:pt x="8123" y="1"/>
                      <a:pt x="80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2" name="Google Shape;10122;p29"/>
              <p:cNvSpPr/>
              <p:nvPr/>
            </p:nvSpPr>
            <p:spPr>
              <a:xfrm flipH="1">
                <a:off x="8666585" y="4566734"/>
                <a:ext cx="139392" cy="1044551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21207" extrusionOk="0">
                    <a:moveTo>
                      <a:pt x="2830" y="0"/>
                    </a:moveTo>
                    <a:cubicBezTo>
                      <a:pt x="2083" y="1652"/>
                      <a:pt x="1585" y="3372"/>
                      <a:pt x="1177" y="5138"/>
                    </a:cubicBezTo>
                    <a:cubicBezTo>
                      <a:pt x="747" y="6880"/>
                      <a:pt x="453" y="8668"/>
                      <a:pt x="272" y="10456"/>
                    </a:cubicBezTo>
                    <a:cubicBezTo>
                      <a:pt x="114" y="12221"/>
                      <a:pt x="1" y="14032"/>
                      <a:pt x="46" y="15842"/>
                    </a:cubicBezTo>
                    <a:cubicBezTo>
                      <a:pt x="46" y="16725"/>
                      <a:pt x="136" y="17630"/>
                      <a:pt x="182" y="18536"/>
                    </a:cubicBezTo>
                    <a:cubicBezTo>
                      <a:pt x="227" y="18966"/>
                      <a:pt x="272" y="19418"/>
                      <a:pt x="340" y="19871"/>
                    </a:cubicBezTo>
                    <a:cubicBezTo>
                      <a:pt x="385" y="20324"/>
                      <a:pt x="453" y="20754"/>
                      <a:pt x="499" y="21206"/>
                    </a:cubicBezTo>
                    <a:cubicBezTo>
                      <a:pt x="453" y="19418"/>
                      <a:pt x="363" y="17608"/>
                      <a:pt x="408" y="15820"/>
                    </a:cubicBezTo>
                    <a:cubicBezTo>
                      <a:pt x="408" y="15390"/>
                      <a:pt x="408" y="14937"/>
                      <a:pt x="453" y="14485"/>
                    </a:cubicBezTo>
                    <a:lnTo>
                      <a:pt x="521" y="13172"/>
                    </a:lnTo>
                    <a:cubicBezTo>
                      <a:pt x="521" y="12719"/>
                      <a:pt x="589" y="12289"/>
                      <a:pt x="612" y="11837"/>
                    </a:cubicBezTo>
                    <a:cubicBezTo>
                      <a:pt x="634" y="11384"/>
                      <a:pt x="680" y="10954"/>
                      <a:pt x="725" y="10501"/>
                    </a:cubicBezTo>
                    <a:lnTo>
                      <a:pt x="861" y="9166"/>
                    </a:lnTo>
                    <a:lnTo>
                      <a:pt x="1064" y="7831"/>
                    </a:lnTo>
                    <a:cubicBezTo>
                      <a:pt x="1200" y="6971"/>
                      <a:pt x="1359" y="6088"/>
                      <a:pt x="1517" y="5205"/>
                    </a:cubicBezTo>
                    <a:cubicBezTo>
                      <a:pt x="1879" y="3463"/>
                      <a:pt x="2286" y="1743"/>
                      <a:pt x="28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3" name="Google Shape;10123;p29"/>
              <p:cNvSpPr/>
              <p:nvPr/>
            </p:nvSpPr>
            <p:spPr>
              <a:xfrm flipH="1">
                <a:off x="8761351" y="4761784"/>
                <a:ext cx="120428" cy="238345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4839" extrusionOk="0">
                    <a:moveTo>
                      <a:pt x="1" y="1"/>
                    </a:moveTo>
                    <a:cubicBezTo>
                      <a:pt x="770" y="1517"/>
                      <a:pt x="1426" y="3101"/>
                      <a:pt x="1924" y="4685"/>
                    </a:cubicBezTo>
                    <a:cubicBezTo>
                      <a:pt x="1975" y="4787"/>
                      <a:pt x="2077" y="4838"/>
                      <a:pt x="2173" y="4838"/>
                    </a:cubicBezTo>
                    <a:cubicBezTo>
                      <a:pt x="2204" y="4838"/>
                      <a:pt x="2236" y="4833"/>
                      <a:pt x="2264" y="4821"/>
                    </a:cubicBezTo>
                    <a:cubicBezTo>
                      <a:pt x="2377" y="4753"/>
                      <a:pt x="2445" y="4618"/>
                      <a:pt x="2377" y="4504"/>
                    </a:cubicBezTo>
                    <a:cubicBezTo>
                      <a:pt x="1698" y="2943"/>
                      <a:pt x="906" y="1426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4" name="Google Shape;10124;p29"/>
              <p:cNvSpPr/>
              <p:nvPr/>
            </p:nvSpPr>
            <p:spPr>
              <a:xfrm flipH="1">
                <a:off x="8590781" y="4825323"/>
                <a:ext cx="192883" cy="171703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3486" extrusionOk="0">
                    <a:moveTo>
                      <a:pt x="3916" y="1"/>
                    </a:moveTo>
                    <a:lnTo>
                      <a:pt x="113" y="3056"/>
                    </a:lnTo>
                    <a:lnTo>
                      <a:pt x="68" y="3079"/>
                    </a:lnTo>
                    <a:cubicBezTo>
                      <a:pt x="0" y="3169"/>
                      <a:pt x="0" y="3328"/>
                      <a:pt x="68" y="3418"/>
                    </a:cubicBezTo>
                    <a:cubicBezTo>
                      <a:pt x="113" y="3463"/>
                      <a:pt x="181" y="3486"/>
                      <a:pt x="246" y="3486"/>
                    </a:cubicBezTo>
                    <a:cubicBezTo>
                      <a:pt x="311" y="3486"/>
                      <a:pt x="374" y="3463"/>
                      <a:pt x="408" y="3418"/>
                    </a:cubicBezTo>
                    <a:lnTo>
                      <a:pt x="391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5" name="Google Shape;10125;p29"/>
              <p:cNvSpPr/>
              <p:nvPr/>
            </p:nvSpPr>
            <p:spPr>
              <a:xfrm flipH="1">
                <a:off x="8526109" y="4789662"/>
                <a:ext cx="229676" cy="214062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4346" fill="none" extrusionOk="0">
                    <a:moveTo>
                      <a:pt x="4640" y="0"/>
                    </a:moveTo>
                    <a:cubicBezTo>
                      <a:pt x="4662" y="793"/>
                      <a:pt x="4368" y="1585"/>
                      <a:pt x="3915" y="2241"/>
                    </a:cubicBezTo>
                    <a:cubicBezTo>
                      <a:pt x="2987" y="3599"/>
                      <a:pt x="1630" y="4278"/>
                      <a:pt x="0" y="4346"/>
                    </a:cubicBezTo>
                  </a:path>
                </a:pathLst>
              </a:custGeom>
              <a:noFill/>
              <a:ln w="5100" cap="flat" cmpd="sng">
                <a:solidFill>
                  <a:schemeClr val="accent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6" name="Google Shape;10126;p29"/>
              <p:cNvSpPr/>
              <p:nvPr/>
            </p:nvSpPr>
            <p:spPr>
              <a:xfrm flipH="1">
                <a:off x="8782531" y="5010374"/>
                <a:ext cx="198448" cy="232336"/>
              </a:xfrm>
              <a:custGeom>
                <a:avLst/>
                <a:gdLst/>
                <a:ahLst/>
                <a:cxnLst/>
                <a:rect l="l" t="t" r="r" b="b"/>
                <a:pathLst>
                  <a:path w="4029" h="471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98" y="838"/>
                      <a:pt x="1019" y="1630"/>
                      <a:pt x="1630" y="2422"/>
                    </a:cubicBezTo>
                    <a:cubicBezTo>
                      <a:pt x="1924" y="2807"/>
                      <a:pt x="2241" y="3192"/>
                      <a:pt x="2558" y="3554"/>
                    </a:cubicBezTo>
                    <a:cubicBezTo>
                      <a:pt x="2875" y="3939"/>
                      <a:pt x="3214" y="4301"/>
                      <a:pt x="3576" y="4640"/>
                    </a:cubicBezTo>
                    <a:cubicBezTo>
                      <a:pt x="3636" y="4688"/>
                      <a:pt x="3708" y="4717"/>
                      <a:pt x="3777" y="4717"/>
                    </a:cubicBezTo>
                    <a:cubicBezTo>
                      <a:pt x="3838" y="4717"/>
                      <a:pt x="3896" y="4694"/>
                      <a:pt x="3938" y="4640"/>
                    </a:cubicBezTo>
                    <a:cubicBezTo>
                      <a:pt x="4029" y="4527"/>
                      <a:pt x="4029" y="4391"/>
                      <a:pt x="3916" y="4301"/>
                    </a:cubicBezTo>
                    <a:cubicBezTo>
                      <a:pt x="3554" y="4006"/>
                      <a:pt x="3169" y="3667"/>
                      <a:pt x="2829" y="3327"/>
                    </a:cubicBezTo>
                    <a:cubicBezTo>
                      <a:pt x="2467" y="2988"/>
                      <a:pt x="2128" y="2649"/>
                      <a:pt x="1811" y="2286"/>
                    </a:cubicBezTo>
                    <a:cubicBezTo>
                      <a:pt x="1177" y="1562"/>
                      <a:pt x="566" y="793"/>
                      <a:pt x="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7" name="Google Shape;10127;p29"/>
              <p:cNvSpPr/>
              <p:nvPr/>
            </p:nvSpPr>
            <p:spPr>
              <a:xfrm flipH="1">
                <a:off x="8604179" y="5111839"/>
                <a:ext cx="201798" cy="130476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649" extrusionOk="0">
                    <a:moveTo>
                      <a:pt x="4097" y="0"/>
                    </a:moveTo>
                    <a:lnTo>
                      <a:pt x="4097" y="0"/>
                    </a:lnTo>
                    <a:cubicBezTo>
                      <a:pt x="3531" y="521"/>
                      <a:pt x="2898" y="928"/>
                      <a:pt x="2264" y="1335"/>
                    </a:cubicBezTo>
                    <a:cubicBezTo>
                      <a:pt x="1607" y="1698"/>
                      <a:pt x="929" y="2014"/>
                      <a:pt x="227" y="2173"/>
                    </a:cubicBezTo>
                    <a:lnTo>
                      <a:pt x="182" y="2173"/>
                    </a:lnTo>
                    <a:cubicBezTo>
                      <a:pt x="69" y="2241"/>
                      <a:pt x="1" y="2376"/>
                      <a:pt x="46" y="2490"/>
                    </a:cubicBezTo>
                    <a:cubicBezTo>
                      <a:pt x="98" y="2576"/>
                      <a:pt x="189" y="2649"/>
                      <a:pt x="279" y="2649"/>
                    </a:cubicBezTo>
                    <a:cubicBezTo>
                      <a:pt x="307" y="2649"/>
                      <a:pt x="336" y="2642"/>
                      <a:pt x="363" y="2625"/>
                    </a:cubicBezTo>
                    <a:cubicBezTo>
                      <a:pt x="1087" y="2376"/>
                      <a:pt x="1766" y="1992"/>
                      <a:pt x="2400" y="1539"/>
                    </a:cubicBezTo>
                    <a:cubicBezTo>
                      <a:pt x="2988" y="1086"/>
                      <a:pt x="3576" y="566"/>
                      <a:pt x="40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28" name="Google Shape;10128;p29"/>
            <p:cNvGrpSpPr/>
            <p:nvPr/>
          </p:nvGrpSpPr>
          <p:grpSpPr>
            <a:xfrm flipH="1">
              <a:off x="5708633" y="-314431"/>
              <a:ext cx="949833" cy="732422"/>
              <a:chOff x="4866600" y="2956225"/>
              <a:chExt cx="482100" cy="371750"/>
            </a:xfrm>
          </p:grpSpPr>
          <p:sp>
            <p:nvSpPr>
              <p:cNvPr id="10129" name="Google Shape;10129;p29"/>
              <p:cNvSpPr/>
              <p:nvPr/>
            </p:nvSpPr>
            <p:spPr>
              <a:xfrm>
                <a:off x="4929400" y="2972625"/>
                <a:ext cx="419300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72" h="12562" fill="none" extrusionOk="0">
                    <a:moveTo>
                      <a:pt x="227" y="1"/>
                    </a:moveTo>
                    <a:cubicBezTo>
                      <a:pt x="46" y="3011"/>
                      <a:pt x="1" y="6247"/>
                      <a:pt x="1608" y="8827"/>
                    </a:cubicBezTo>
                    <a:cubicBezTo>
                      <a:pt x="2807" y="10683"/>
                      <a:pt x="4844" y="11996"/>
                      <a:pt x="7017" y="12267"/>
                    </a:cubicBezTo>
                    <a:cubicBezTo>
                      <a:pt x="9190" y="12561"/>
                      <a:pt x="11521" y="11815"/>
                      <a:pt x="13150" y="10343"/>
                    </a:cubicBezTo>
                    <a:cubicBezTo>
                      <a:pt x="15843" y="7877"/>
                      <a:pt x="16387" y="3916"/>
                      <a:pt x="16771" y="295"/>
                    </a:cubicBezTo>
                  </a:path>
                </a:pathLst>
              </a:custGeom>
              <a:noFill/>
              <a:ln w="220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0" name="Google Shape;10130;p29"/>
              <p:cNvSpPr/>
              <p:nvPr/>
            </p:nvSpPr>
            <p:spPr>
              <a:xfrm>
                <a:off x="4908475" y="2956225"/>
                <a:ext cx="419275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71" h="12562" fill="none" extrusionOk="0">
                    <a:moveTo>
                      <a:pt x="227" y="0"/>
                    </a:moveTo>
                    <a:cubicBezTo>
                      <a:pt x="46" y="3033"/>
                      <a:pt x="1" y="6247"/>
                      <a:pt x="1607" y="8827"/>
                    </a:cubicBezTo>
                    <a:cubicBezTo>
                      <a:pt x="2784" y="10683"/>
                      <a:pt x="4821" y="11995"/>
                      <a:pt x="7017" y="12267"/>
                    </a:cubicBezTo>
                    <a:cubicBezTo>
                      <a:pt x="9189" y="12561"/>
                      <a:pt x="11498" y="11814"/>
                      <a:pt x="13150" y="10343"/>
                    </a:cubicBezTo>
                    <a:cubicBezTo>
                      <a:pt x="15843" y="7899"/>
                      <a:pt x="16364" y="3938"/>
                      <a:pt x="16771" y="317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1" name="Google Shape;10131;p29"/>
              <p:cNvSpPr/>
              <p:nvPr/>
            </p:nvSpPr>
            <p:spPr>
              <a:xfrm>
                <a:off x="5201000" y="3230075"/>
                <a:ext cx="65100" cy="97900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3916" fill="none" extrusionOk="0">
                    <a:moveTo>
                      <a:pt x="589" y="3848"/>
                    </a:moveTo>
                    <a:cubicBezTo>
                      <a:pt x="521" y="3893"/>
                      <a:pt x="430" y="3916"/>
                      <a:pt x="340" y="3916"/>
                    </a:cubicBezTo>
                    <a:cubicBezTo>
                      <a:pt x="204" y="3916"/>
                      <a:pt x="68" y="3780"/>
                      <a:pt x="23" y="3644"/>
                    </a:cubicBezTo>
                    <a:cubicBezTo>
                      <a:pt x="0" y="3508"/>
                      <a:pt x="0" y="3327"/>
                      <a:pt x="68" y="3191"/>
                    </a:cubicBezTo>
                    <a:cubicBezTo>
                      <a:pt x="227" y="2490"/>
                      <a:pt x="566" y="1811"/>
                      <a:pt x="974" y="1177"/>
                    </a:cubicBezTo>
                    <a:cubicBezTo>
                      <a:pt x="1336" y="634"/>
                      <a:pt x="1766" y="23"/>
                      <a:pt x="2445" y="0"/>
                    </a:cubicBezTo>
                    <a:cubicBezTo>
                      <a:pt x="2603" y="838"/>
                      <a:pt x="2218" y="1924"/>
                      <a:pt x="1788" y="2648"/>
                    </a:cubicBezTo>
                    <a:cubicBezTo>
                      <a:pt x="1494" y="3123"/>
                      <a:pt x="1109" y="3553"/>
                      <a:pt x="589" y="3848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2" name="Google Shape;10132;p29"/>
              <p:cNvSpPr/>
              <p:nvPr/>
            </p:nvSpPr>
            <p:spPr>
              <a:xfrm>
                <a:off x="5209475" y="3237425"/>
                <a:ext cx="4585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3509" fill="none" extrusionOk="0">
                    <a:moveTo>
                      <a:pt x="453" y="3463"/>
                    </a:moveTo>
                    <a:cubicBezTo>
                      <a:pt x="974" y="2490"/>
                      <a:pt x="1495" y="1313"/>
                      <a:pt x="1811" y="272"/>
                    </a:cubicBezTo>
                    <a:cubicBezTo>
                      <a:pt x="1834" y="181"/>
                      <a:pt x="1834" y="46"/>
                      <a:pt x="1766" y="0"/>
                    </a:cubicBezTo>
                    <a:cubicBezTo>
                      <a:pt x="1698" y="0"/>
                      <a:pt x="1676" y="0"/>
                      <a:pt x="1608" y="46"/>
                    </a:cubicBezTo>
                    <a:cubicBezTo>
                      <a:pt x="1042" y="385"/>
                      <a:pt x="883" y="1019"/>
                      <a:pt x="680" y="1653"/>
                    </a:cubicBezTo>
                    <a:cubicBezTo>
                      <a:pt x="476" y="2264"/>
                      <a:pt x="250" y="2920"/>
                      <a:pt x="1" y="3508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3" name="Google Shape;10133;p29"/>
              <p:cNvSpPr/>
              <p:nvPr/>
            </p:nvSpPr>
            <p:spPr>
              <a:xfrm>
                <a:off x="4866600" y="3084100"/>
                <a:ext cx="90550" cy="76975"/>
              </a:xfrm>
              <a:custGeom>
                <a:avLst/>
                <a:gdLst/>
                <a:ahLst/>
                <a:cxnLst/>
                <a:rect l="l" t="t" r="r" b="b"/>
                <a:pathLst>
                  <a:path w="3622" h="3079" fill="none" extrusionOk="0">
                    <a:moveTo>
                      <a:pt x="46" y="543"/>
                    </a:moveTo>
                    <a:cubicBezTo>
                      <a:pt x="23" y="453"/>
                      <a:pt x="1" y="362"/>
                      <a:pt x="23" y="249"/>
                    </a:cubicBezTo>
                    <a:cubicBezTo>
                      <a:pt x="46" y="113"/>
                      <a:pt x="227" y="0"/>
                      <a:pt x="363" y="0"/>
                    </a:cubicBezTo>
                    <a:cubicBezTo>
                      <a:pt x="499" y="0"/>
                      <a:pt x="680" y="23"/>
                      <a:pt x="816" y="113"/>
                    </a:cubicBezTo>
                    <a:cubicBezTo>
                      <a:pt x="1495" y="408"/>
                      <a:pt x="2083" y="860"/>
                      <a:pt x="2626" y="1381"/>
                    </a:cubicBezTo>
                    <a:cubicBezTo>
                      <a:pt x="3079" y="1833"/>
                      <a:pt x="3622" y="2376"/>
                      <a:pt x="3531" y="3055"/>
                    </a:cubicBezTo>
                    <a:cubicBezTo>
                      <a:pt x="2649" y="3078"/>
                      <a:pt x="1653" y="2490"/>
                      <a:pt x="1042" y="1924"/>
                    </a:cubicBezTo>
                    <a:cubicBezTo>
                      <a:pt x="589" y="1562"/>
                      <a:pt x="250" y="1086"/>
                      <a:pt x="46" y="543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4" name="Google Shape;10134;p29"/>
              <p:cNvSpPr/>
              <p:nvPr/>
            </p:nvSpPr>
            <p:spPr>
              <a:xfrm>
                <a:off x="4869425" y="3090325"/>
                <a:ext cx="79825" cy="61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467" fill="none" extrusionOk="0">
                    <a:moveTo>
                      <a:pt x="1" y="498"/>
                    </a:moveTo>
                    <a:cubicBezTo>
                      <a:pt x="838" y="1177"/>
                      <a:pt x="1925" y="1924"/>
                      <a:pt x="2921" y="2422"/>
                    </a:cubicBezTo>
                    <a:cubicBezTo>
                      <a:pt x="2988" y="2444"/>
                      <a:pt x="3102" y="2467"/>
                      <a:pt x="3169" y="2376"/>
                    </a:cubicBezTo>
                    <a:cubicBezTo>
                      <a:pt x="3192" y="2354"/>
                      <a:pt x="3169" y="2309"/>
                      <a:pt x="3169" y="2241"/>
                    </a:cubicBezTo>
                    <a:cubicBezTo>
                      <a:pt x="2943" y="1630"/>
                      <a:pt x="2309" y="1335"/>
                      <a:pt x="1744" y="1019"/>
                    </a:cubicBezTo>
                    <a:cubicBezTo>
                      <a:pt x="1155" y="702"/>
                      <a:pt x="567" y="385"/>
                      <a:pt x="24" y="0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5" name="Google Shape;10135;p29"/>
              <p:cNvSpPr/>
              <p:nvPr/>
            </p:nvSpPr>
            <p:spPr>
              <a:xfrm>
                <a:off x="5052750" y="3213100"/>
                <a:ext cx="79250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151" fill="none" extrusionOk="0">
                    <a:moveTo>
                      <a:pt x="2762" y="181"/>
                    </a:moveTo>
                    <a:cubicBezTo>
                      <a:pt x="2988" y="362"/>
                      <a:pt x="3169" y="679"/>
                      <a:pt x="3101" y="951"/>
                    </a:cubicBezTo>
                    <a:cubicBezTo>
                      <a:pt x="3011" y="1290"/>
                      <a:pt x="2717" y="1517"/>
                      <a:pt x="2400" y="1652"/>
                    </a:cubicBezTo>
                    <a:cubicBezTo>
                      <a:pt x="1766" y="1947"/>
                      <a:pt x="748" y="2150"/>
                      <a:pt x="69" y="1856"/>
                    </a:cubicBezTo>
                    <a:cubicBezTo>
                      <a:pt x="1" y="1833"/>
                      <a:pt x="521" y="1019"/>
                      <a:pt x="567" y="951"/>
                    </a:cubicBezTo>
                    <a:cubicBezTo>
                      <a:pt x="861" y="566"/>
                      <a:pt x="1178" y="272"/>
                      <a:pt x="1653" y="113"/>
                    </a:cubicBezTo>
                    <a:cubicBezTo>
                      <a:pt x="1970" y="0"/>
                      <a:pt x="2332" y="0"/>
                      <a:pt x="2649" y="136"/>
                    </a:cubicBezTo>
                    <a:cubicBezTo>
                      <a:pt x="2671" y="136"/>
                      <a:pt x="2739" y="159"/>
                      <a:pt x="2762" y="181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6" name="Google Shape;10136;p29"/>
              <p:cNvSpPr/>
              <p:nvPr/>
            </p:nvSpPr>
            <p:spPr>
              <a:xfrm>
                <a:off x="5064650" y="3213100"/>
                <a:ext cx="59425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2377" h="1834" fill="none" extrusionOk="0">
                    <a:moveTo>
                      <a:pt x="1720" y="0"/>
                    </a:moveTo>
                    <a:cubicBezTo>
                      <a:pt x="1177" y="408"/>
                      <a:pt x="453" y="928"/>
                      <a:pt x="45" y="1517"/>
                    </a:cubicBezTo>
                    <a:cubicBezTo>
                      <a:pt x="23" y="1584"/>
                      <a:pt x="0" y="1652"/>
                      <a:pt x="45" y="1720"/>
                    </a:cubicBezTo>
                    <a:cubicBezTo>
                      <a:pt x="91" y="1743"/>
                      <a:pt x="113" y="1743"/>
                      <a:pt x="136" y="1766"/>
                    </a:cubicBezTo>
                    <a:cubicBezTo>
                      <a:pt x="588" y="1833"/>
                      <a:pt x="2082" y="294"/>
                      <a:pt x="2376" y="385"/>
                    </a:cubicBezTo>
                    <a:cubicBezTo>
                      <a:pt x="2241" y="1019"/>
                      <a:pt x="1788" y="1245"/>
                      <a:pt x="1064" y="1833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37" name="Google Shape;10137;p29"/>
            <p:cNvGrpSpPr/>
            <p:nvPr/>
          </p:nvGrpSpPr>
          <p:grpSpPr>
            <a:xfrm flipH="1">
              <a:off x="143530" y="-589188"/>
              <a:ext cx="520625" cy="3756728"/>
              <a:chOff x="9510963" y="-893988"/>
              <a:chExt cx="520625" cy="3756728"/>
            </a:xfrm>
          </p:grpSpPr>
          <p:sp>
            <p:nvSpPr>
              <p:cNvPr id="10138" name="Google Shape;10138;p29"/>
              <p:cNvSpPr/>
              <p:nvPr/>
            </p:nvSpPr>
            <p:spPr>
              <a:xfrm flipH="1">
                <a:off x="9856536" y="-308740"/>
                <a:ext cx="138259" cy="190666"/>
              </a:xfrm>
              <a:custGeom>
                <a:avLst/>
                <a:gdLst/>
                <a:ahLst/>
                <a:cxnLst/>
                <a:rect l="l" t="t" r="r" b="b"/>
                <a:pathLst>
                  <a:path w="2807" h="3871" fill="none" extrusionOk="0">
                    <a:moveTo>
                      <a:pt x="0" y="453"/>
                    </a:moveTo>
                    <a:cubicBezTo>
                      <a:pt x="0" y="363"/>
                      <a:pt x="0" y="250"/>
                      <a:pt x="68" y="159"/>
                    </a:cubicBezTo>
                    <a:cubicBezTo>
                      <a:pt x="158" y="23"/>
                      <a:pt x="317" y="1"/>
                      <a:pt x="453" y="23"/>
                    </a:cubicBezTo>
                    <a:cubicBezTo>
                      <a:pt x="611" y="46"/>
                      <a:pt x="747" y="159"/>
                      <a:pt x="860" y="250"/>
                    </a:cubicBezTo>
                    <a:cubicBezTo>
                      <a:pt x="1426" y="725"/>
                      <a:pt x="1856" y="1359"/>
                      <a:pt x="2150" y="2015"/>
                    </a:cubicBezTo>
                    <a:cubicBezTo>
                      <a:pt x="2444" y="2581"/>
                      <a:pt x="2806" y="3260"/>
                      <a:pt x="2490" y="3871"/>
                    </a:cubicBezTo>
                    <a:cubicBezTo>
                      <a:pt x="1675" y="3622"/>
                      <a:pt x="905" y="2739"/>
                      <a:pt x="498" y="2038"/>
                    </a:cubicBezTo>
                    <a:cubicBezTo>
                      <a:pt x="181" y="1585"/>
                      <a:pt x="0" y="1019"/>
                      <a:pt x="0" y="453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9" name="Google Shape;10139;p29"/>
              <p:cNvSpPr/>
              <p:nvPr/>
            </p:nvSpPr>
            <p:spPr>
              <a:xfrm flipH="1">
                <a:off x="9874367" y="-298692"/>
                <a:ext cx="121561" cy="162788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3305" fill="none" extrusionOk="0">
                    <a:moveTo>
                      <a:pt x="0" y="453"/>
                    </a:moveTo>
                    <a:cubicBezTo>
                      <a:pt x="589" y="1358"/>
                      <a:pt x="1381" y="2399"/>
                      <a:pt x="2173" y="3169"/>
                    </a:cubicBezTo>
                    <a:cubicBezTo>
                      <a:pt x="2241" y="3214"/>
                      <a:pt x="2354" y="3305"/>
                      <a:pt x="2445" y="3214"/>
                    </a:cubicBezTo>
                    <a:cubicBezTo>
                      <a:pt x="2467" y="3191"/>
                      <a:pt x="2467" y="3124"/>
                      <a:pt x="2467" y="3078"/>
                    </a:cubicBezTo>
                    <a:cubicBezTo>
                      <a:pt x="2445" y="2422"/>
                      <a:pt x="1947" y="1947"/>
                      <a:pt x="1472" y="1494"/>
                    </a:cubicBezTo>
                    <a:cubicBezTo>
                      <a:pt x="1019" y="1041"/>
                      <a:pt x="544" y="498"/>
                      <a:pt x="136" y="0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0" name="Google Shape;10140;p29"/>
              <p:cNvSpPr/>
              <p:nvPr/>
            </p:nvSpPr>
            <p:spPr>
              <a:xfrm flipH="1">
                <a:off x="9707146" y="-559547"/>
                <a:ext cx="126044" cy="117079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377" fill="none" extrusionOk="0">
                    <a:moveTo>
                      <a:pt x="2196" y="23"/>
                    </a:moveTo>
                    <a:cubicBezTo>
                      <a:pt x="2241" y="23"/>
                      <a:pt x="2332" y="0"/>
                      <a:pt x="2377" y="23"/>
                    </a:cubicBezTo>
                    <a:cubicBezTo>
                      <a:pt x="2490" y="46"/>
                      <a:pt x="2558" y="204"/>
                      <a:pt x="2535" y="272"/>
                    </a:cubicBezTo>
                    <a:cubicBezTo>
                      <a:pt x="2535" y="385"/>
                      <a:pt x="2468" y="476"/>
                      <a:pt x="2422" y="589"/>
                    </a:cubicBezTo>
                    <a:cubicBezTo>
                      <a:pt x="2128" y="1042"/>
                      <a:pt x="1766" y="1449"/>
                      <a:pt x="1313" y="1743"/>
                    </a:cubicBezTo>
                    <a:cubicBezTo>
                      <a:pt x="951" y="2037"/>
                      <a:pt x="521" y="2377"/>
                      <a:pt x="1" y="2241"/>
                    </a:cubicBezTo>
                    <a:cubicBezTo>
                      <a:pt x="91" y="1607"/>
                      <a:pt x="612" y="951"/>
                      <a:pt x="1064" y="566"/>
                    </a:cubicBezTo>
                    <a:cubicBezTo>
                      <a:pt x="1404" y="317"/>
                      <a:pt x="1766" y="114"/>
                      <a:pt x="2196" y="23"/>
                    </a:cubicBezTo>
                    <a:close/>
                  </a:path>
                </a:pathLst>
              </a:custGeom>
              <a:noFill/>
              <a:ln w="10175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1" name="Google Shape;10141;p29"/>
              <p:cNvSpPr/>
              <p:nvPr/>
            </p:nvSpPr>
            <p:spPr>
              <a:xfrm flipH="1">
                <a:off x="9717194" y="-557330"/>
                <a:ext cx="101515" cy="103731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106" fill="none" extrusionOk="0">
                    <a:moveTo>
                      <a:pt x="1721" y="1"/>
                    </a:moveTo>
                    <a:cubicBezTo>
                      <a:pt x="1155" y="544"/>
                      <a:pt x="499" y="1246"/>
                      <a:pt x="46" y="1902"/>
                    </a:cubicBezTo>
                    <a:cubicBezTo>
                      <a:pt x="24" y="1970"/>
                      <a:pt x="1" y="2038"/>
                      <a:pt x="46" y="2083"/>
                    </a:cubicBezTo>
                    <a:cubicBezTo>
                      <a:pt x="69" y="2106"/>
                      <a:pt x="114" y="2083"/>
                      <a:pt x="137" y="2083"/>
                    </a:cubicBezTo>
                    <a:cubicBezTo>
                      <a:pt x="589" y="1947"/>
                      <a:pt x="884" y="1562"/>
                      <a:pt x="1155" y="1178"/>
                    </a:cubicBezTo>
                    <a:cubicBezTo>
                      <a:pt x="1449" y="770"/>
                      <a:pt x="1744" y="385"/>
                      <a:pt x="2060" y="46"/>
                    </a:cubicBezTo>
                  </a:path>
                </a:pathLst>
              </a:custGeom>
              <a:noFill/>
              <a:ln w="10175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2" name="Google Shape;10142;p29"/>
              <p:cNvSpPr/>
              <p:nvPr/>
            </p:nvSpPr>
            <p:spPr>
              <a:xfrm>
                <a:off x="9760637" y="2256266"/>
                <a:ext cx="113730" cy="110430"/>
              </a:xfrm>
              <a:custGeom>
                <a:avLst/>
                <a:gdLst/>
                <a:ahLst/>
                <a:cxnLst/>
                <a:rect l="l" t="t" r="r" b="b"/>
                <a:pathLst>
                  <a:path w="2309" h="2242" fill="none" extrusionOk="0">
                    <a:moveTo>
                      <a:pt x="1947" y="23"/>
                    </a:moveTo>
                    <a:cubicBezTo>
                      <a:pt x="1992" y="23"/>
                      <a:pt x="2082" y="1"/>
                      <a:pt x="2128" y="23"/>
                    </a:cubicBezTo>
                    <a:cubicBezTo>
                      <a:pt x="2241" y="91"/>
                      <a:pt x="2309" y="204"/>
                      <a:pt x="2309" y="317"/>
                    </a:cubicBezTo>
                    <a:cubicBezTo>
                      <a:pt x="2309" y="431"/>
                      <a:pt x="2241" y="499"/>
                      <a:pt x="2218" y="589"/>
                    </a:cubicBezTo>
                    <a:cubicBezTo>
                      <a:pt x="1992" y="1019"/>
                      <a:pt x="1630" y="1381"/>
                      <a:pt x="1222" y="1675"/>
                    </a:cubicBezTo>
                    <a:cubicBezTo>
                      <a:pt x="883" y="1924"/>
                      <a:pt x="498" y="2241"/>
                      <a:pt x="0" y="2060"/>
                    </a:cubicBezTo>
                    <a:cubicBezTo>
                      <a:pt x="45" y="1449"/>
                      <a:pt x="521" y="838"/>
                      <a:pt x="951" y="476"/>
                    </a:cubicBezTo>
                    <a:cubicBezTo>
                      <a:pt x="1200" y="250"/>
                      <a:pt x="1539" y="91"/>
                      <a:pt x="1947" y="23"/>
                    </a:cubicBezTo>
                    <a:close/>
                  </a:path>
                </a:pathLst>
              </a:custGeom>
              <a:noFill/>
              <a:ln w="10175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3" name="Google Shape;10143;p29"/>
              <p:cNvSpPr/>
              <p:nvPr/>
            </p:nvSpPr>
            <p:spPr>
              <a:xfrm flipH="1">
                <a:off x="9819743" y="-604122"/>
                <a:ext cx="85901" cy="123778"/>
              </a:xfrm>
              <a:custGeom>
                <a:avLst/>
                <a:gdLst/>
                <a:ahLst/>
                <a:cxnLst/>
                <a:rect l="l" t="t" r="r" b="b"/>
                <a:pathLst>
                  <a:path w="1744" h="2513" fill="none" extrusionOk="0">
                    <a:moveTo>
                      <a:pt x="182" y="317"/>
                    </a:moveTo>
                    <a:cubicBezTo>
                      <a:pt x="317" y="113"/>
                      <a:pt x="544" y="0"/>
                      <a:pt x="770" y="45"/>
                    </a:cubicBezTo>
                    <a:cubicBezTo>
                      <a:pt x="1064" y="113"/>
                      <a:pt x="1223" y="362"/>
                      <a:pt x="1336" y="611"/>
                    </a:cubicBezTo>
                    <a:cubicBezTo>
                      <a:pt x="1562" y="1132"/>
                      <a:pt x="1743" y="1924"/>
                      <a:pt x="1472" y="2467"/>
                    </a:cubicBezTo>
                    <a:cubicBezTo>
                      <a:pt x="1449" y="2512"/>
                      <a:pt x="838" y="2128"/>
                      <a:pt x="770" y="2060"/>
                    </a:cubicBezTo>
                    <a:cubicBezTo>
                      <a:pt x="453" y="1833"/>
                      <a:pt x="227" y="1584"/>
                      <a:pt x="91" y="1177"/>
                    </a:cubicBezTo>
                    <a:cubicBezTo>
                      <a:pt x="1" y="928"/>
                      <a:pt x="1" y="634"/>
                      <a:pt x="114" y="385"/>
                    </a:cubicBezTo>
                    <a:cubicBezTo>
                      <a:pt x="159" y="362"/>
                      <a:pt x="182" y="340"/>
                      <a:pt x="182" y="317"/>
                    </a:cubicBezTo>
                    <a:close/>
                  </a:path>
                </a:pathLst>
              </a:custGeom>
              <a:noFill/>
              <a:ln w="11325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4" name="Google Shape;10144;p29"/>
              <p:cNvSpPr/>
              <p:nvPr/>
            </p:nvSpPr>
            <p:spPr>
              <a:xfrm>
                <a:off x="9695296" y="1901136"/>
                <a:ext cx="104815" cy="156138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3170" fill="none" extrusionOk="0">
                    <a:moveTo>
                      <a:pt x="181" y="408"/>
                    </a:moveTo>
                    <a:cubicBezTo>
                      <a:pt x="362" y="182"/>
                      <a:pt x="679" y="1"/>
                      <a:pt x="951" y="68"/>
                    </a:cubicBezTo>
                    <a:cubicBezTo>
                      <a:pt x="1290" y="159"/>
                      <a:pt x="1516" y="453"/>
                      <a:pt x="1652" y="770"/>
                    </a:cubicBezTo>
                    <a:cubicBezTo>
                      <a:pt x="1946" y="1404"/>
                      <a:pt x="2127" y="2422"/>
                      <a:pt x="1856" y="3101"/>
                    </a:cubicBezTo>
                    <a:cubicBezTo>
                      <a:pt x="1833" y="3169"/>
                      <a:pt x="996" y="2648"/>
                      <a:pt x="951" y="2603"/>
                    </a:cubicBezTo>
                    <a:cubicBezTo>
                      <a:pt x="566" y="2309"/>
                      <a:pt x="272" y="1992"/>
                      <a:pt x="113" y="1517"/>
                    </a:cubicBezTo>
                    <a:cubicBezTo>
                      <a:pt x="0" y="1200"/>
                      <a:pt x="0" y="838"/>
                      <a:pt x="136" y="521"/>
                    </a:cubicBezTo>
                    <a:cubicBezTo>
                      <a:pt x="136" y="453"/>
                      <a:pt x="158" y="431"/>
                      <a:pt x="181" y="408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5" name="Google Shape;10145;p29"/>
              <p:cNvSpPr/>
              <p:nvPr/>
            </p:nvSpPr>
            <p:spPr>
              <a:xfrm>
                <a:off x="9696379" y="1914534"/>
                <a:ext cx="91467" cy="118212"/>
              </a:xfrm>
              <a:custGeom>
                <a:avLst/>
                <a:gdLst/>
                <a:ahLst/>
                <a:cxnLst/>
                <a:rect l="l" t="t" r="r" b="b"/>
                <a:pathLst>
                  <a:path w="1857" h="2400" fill="none" extrusionOk="0">
                    <a:moveTo>
                      <a:pt x="1" y="679"/>
                    </a:moveTo>
                    <a:cubicBezTo>
                      <a:pt x="431" y="1200"/>
                      <a:pt x="929" y="1946"/>
                      <a:pt x="1517" y="2331"/>
                    </a:cubicBezTo>
                    <a:cubicBezTo>
                      <a:pt x="1585" y="2376"/>
                      <a:pt x="1675" y="2399"/>
                      <a:pt x="1721" y="2331"/>
                    </a:cubicBezTo>
                    <a:cubicBezTo>
                      <a:pt x="1743" y="2309"/>
                      <a:pt x="1743" y="2286"/>
                      <a:pt x="1789" y="2263"/>
                    </a:cubicBezTo>
                    <a:cubicBezTo>
                      <a:pt x="1834" y="1811"/>
                      <a:pt x="317" y="249"/>
                      <a:pt x="408" y="0"/>
                    </a:cubicBezTo>
                    <a:cubicBezTo>
                      <a:pt x="1042" y="136"/>
                      <a:pt x="1268" y="611"/>
                      <a:pt x="1856" y="1313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6" name="Google Shape;10146;p29"/>
              <p:cNvSpPr/>
              <p:nvPr/>
            </p:nvSpPr>
            <p:spPr>
              <a:xfrm flipH="1">
                <a:off x="9833146" y="1657523"/>
                <a:ext cx="104815" cy="121512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2467" fill="none" extrusionOk="0">
                    <a:moveTo>
                      <a:pt x="91" y="430"/>
                    </a:moveTo>
                    <a:cubicBezTo>
                      <a:pt x="204" y="204"/>
                      <a:pt x="430" y="0"/>
                      <a:pt x="679" y="0"/>
                    </a:cubicBezTo>
                    <a:cubicBezTo>
                      <a:pt x="996" y="0"/>
                      <a:pt x="1222" y="226"/>
                      <a:pt x="1426" y="453"/>
                    </a:cubicBezTo>
                    <a:cubicBezTo>
                      <a:pt x="1765" y="928"/>
                      <a:pt x="2128" y="1743"/>
                      <a:pt x="1992" y="2376"/>
                    </a:cubicBezTo>
                    <a:cubicBezTo>
                      <a:pt x="1969" y="2467"/>
                      <a:pt x="1200" y="2173"/>
                      <a:pt x="1132" y="2150"/>
                    </a:cubicBezTo>
                    <a:cubicBezTo>
                      <a:pt x="747" y="1969"/>
                      <a:pt x="453" y="1788"/>
                      <a:pt x="227" y="1381"/>
                    </a:cubicBezTo>
                    <a:cubicBezTo>
                      <a:pt x="91" y="1132"/>
                      <a:pt x="0" y="815"/>
                      <a:pt x="91" y="543"/>
                    </a:cubicBezTo>
                    <a:cubicBezTo>
                      <a:pt x="68" y="498"/>
                      <a:pt x="68" y="453"/>
                      <a:pt x="91" y="430"/>
                    </a:cubicBezTo>
                    <a:close/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7" name="Google Shape;10147;p29"/>
              <p:cNvSpPr/>
              <p:nvPr/>
            </p:nvSpPr>
            <p:spPr>
              <a:xfrm flipH="1">
                <a:off x="9853192" y="1670871"/>
                <a:ext cx="71420" cy="42409"/>
              </a:xfrm>
              <a:custGeom>
                <a:avLst/>
                <a:gdLst/>
                <a:ahLst/>
                <a:cxnLst/>
                <a:rect l="l" t="t" r="r" b="b"/>
                <a:pathLst>
                  <a:path w="1450" h="861" fill="none" extrusionOk="0">
                    <a:moveTo>
                      <a:pt x="567" y="612"/>
                    </a:moveTo>
                    <a:cubicBezTo>
                      <a:pt x="250" y="340"/>
                      <a:pt x="1" y="114"/>
                      <a:pt x="1" y="1"/>
                    </a:cubicBezTo>
                    <a:cubicBezTo>
                      <a:pt x="521" y="1"/>
                      <a:pt x="838" y="385"/>
                      <a:pt x="1449" y="861"/>
                    </a:cubicBezTo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8" name="Google Shape;10148;p29"/>
              <p:cNvSpPr/>
              <p:nvPr/>
            </p:nvSpPr>
            <p:spPr>
              <a:xfrm flipH="1">
                <a:off x="9846543" y="1700966"/>
                <a:ext cx="89201" cy="58022"/>
              </a:xfrm>
              <a:custGeom>
                <a:avLst/>
                <a:gdLst/>
                <a:ahLst/>
                <a:cxnLst/>
                <a:rect l="l" t="t" r="r" b="b"/>
                <a:pathLst>
                  <a:path w="1811" h="1178" fill="none" extrusionOk="0">
                    <a:moveTo>
                      <a:pt x="0" y="46"/>
                    </a:moveTo>
                    <a:cubicBezTo>
                      <a:pt x="453" y="408"/>
                      <a:pt x="1019" y="929"/>
                      <a:pt x="1607" y="1155"/>
                    </a:cubicBezTo>
                    <a:cubicBezTo>
                      <a:pt x="1653" y="1178"/>
                      <a:pt x="1743" y="1178"/>
                      <a:pt x="1766" y="1132"/>
                    </a:cubicBezTo>
                    <a:cubicBezTo>
                      <a:pt x="1811" y="1087"/>
                      <a:pt x="1811" y="1064"/>
                      <a:pt x="1811" y="1042"/>
                    </a:cubicBezTo>
                    <a:cubicBezTo>
                      <a:pt x="1766" y="816"/>
                      <a:pt x="1245" y="363"/>
                      <a:pt x="793" y="1"/>
                    </a:cubicBezTo>
                  </a:path>
                </a:pathLst>
              </a:custGeom>
              <a:noFill/>
              <a:ln w="124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9" name="Google Shape;10149;p29"/>
              <p:cNvSpPr/>
              <p:nvPr/>
            </p:nvSpPr>
            <p:spPr>
              <a:xfrm flipH="1">
                <a:off x="9718327" y="-50102"/>
                <a:ext cx="156089" cy="105948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2151" fill="none" extrusionOk="0">
                    <a:moveTo>
                      <a:pt x="2761" y="204"/>
                    </a:moveTo>
                    <a:cubicBezTo>
                      <a:pt x="2988" y="385"/>
                      <a:pt x="3169" y="679"/>
                      <a:pt x="3101" y="974"/>
                    </a:cubicBezTo>
                    <a:cubicBezTo>
                      <a:pt x="3010" y="1313"/>
                      <a:pt x="2716" y="1539"/>
                      <a:pt x="2399" y="1675"/>
                    </a:cubicBezTo>
                    <a:cubicBezTo>
                      <a:pt x="1766" y="1969"/>
                      <a:pt x="747" y="2150"/>
                      <a:pt x="68" y="1879"/>
                    </a:cubicBezTo>
                    <a:cubicBezTo>
                      <a:pt x="0" y="1856"/>
                      <a:pt x="521" y="1019"/>
                      <a:pt x="566" y="974"/>
                    </a:cubicBezTo>
                    <a:cubicBezTo>
                      <a:pt x="860" y="566"/>
                      <a:pt x="1177" y="295"/>
                      <a:pt x="1652" y="113"/>
                    </a:cubicBezTo>
                    <a:cubicBezTo>
                      <a:pt x="1969" y="0"/>
                      <a:pt x="2331" y="0"/>
                      <a:pt x="2648" y="159"/>
                    </a:cubicBezTo>
                    <a:cubicBezTo>
                      <a:pt x="2716" y="159"/>
                      <a:pt x="2739" y="181"/>
                      <a:pt x="2761" y="204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0" name="Google Shape;10150;p29"/>
              <p:cNvSpPr/>
              <p:nvPr/>
            </p:nvSpPr>
            <p:spPr>
              <a:xfrm flipH="1">
                <a:off x="9510963" y="-871675"/>
                <a:ext cx="394680" cy="3734416"/>
              </a:xfrm>
              <a:custGeom>
                <a:avLst/>
                <a:gdLst/>
                <a:ahLst/>
                <a:cxnLst/>
                <a:rect l="l" t="t" r="r" b="b"/>
                <a:pathLst>
                  <a:path w="8013" h="75818" fill="none" extrusionOk="0">
                    <a:moveTo>
                      <a:pt x="2649" y="1"/>
                    </a:moveTo>
                    <a:cubicBezTo>
                      <a:pt x="1811" y="4640"/>
                      <a:pt x="1359" y="9370"/>
                      <a:pt x="974" y="14032"/>
                    </a:cubicBezTo>
                    <a:cubicBezTo>
                      <a:pt x="69" y="25326"/>
                      <a:pt x="1" y="36687"/>
                      <a:pt x="906" y="47980"/>
                    </a:cubicBezTo>
                    <a:cubicBezTo>
                      <a:pt x="1223" y="51851"/>
                      <a:pt x="1653" y="55721"/>
                      <a:pt x="2219" y="59568"/>
                    </a:cubicBezTo>
                    <a:cubicBezTo>
                      <a:pt x="2784" y="63370"/>
                      <a:pt x="3237" y="67353"/>
                      <a:pt x="4097" y="71088"/>
                    </a:cubicBezTo>
                    <a:cubicBezTo>
                      <a:pt x="4255" y="71744"/>
                      <a:pt x="4504" y="72355"/>
                      <a:pt x="4980" y="72808"/>
                    </a:cubicBezTo>
                    <a:cubicBezTo>
                      <a:pt x="5478" y="73260"/>
                      <a:pt x="6202" y="73487"/>
                      <a:pt x="6790" y="73215"/>
                    </a:cubicBezTo>
                    <a:cubicBezTo>
                      <a:pt x="7537" y="72876"/>
                      <a:pt x="7763" y="71789"/>
                      <a:pt x="7243" y="71178"/>
                    </a:cubicBezTo>
                    <a:cubicBezTo>
                      <a:pt x="6745" y="70545"/>
                      <a:pt x="5636" y="70590"/>
                      <a:pt x="5183" y="71224"/>
                    </a:cubicBezTo>
                    <a:cubicBezTo>
                      <a:pt x="4957" y="71540"/>
                      <a:pt x="4867" y="71948"/>
                      <a:pt x="4867" y="72332"/>
                    </a:cubicBezTo>
                    <a:cubicBezTo>
                      <a:pt x="4844" y="74053"/>
                      <a:pt x="6292" y="75682"/>
                      <a:pt x="8012" y="75818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1" name="Google Shape;10151;p29"/>
              <p:cNvSpPr/>
              <p:nvPr/>
            </p:nvSpPr>
            <p:spPr>
              <a:xfrm flipH="1">
                <a:off x="9739507" y="719064"/>
                <a:ext cx="292082" cy="1726782"/>
              </a:xfrm>
              <a:custGeom>
                <a:avLst/>
                <a:gdLst/>
                <a:ahLst/>
                <a:cxnLst/>
                <a:rect l="l" t="t" r="r" b="b"/>
                <a:pathLst>
                  <a:path w="5930" h="35058" fill="none" extrusionOk="0">
                    <a:moveTo>
                      <a:pt x="3010" y="0"/>
                    </a:moveTo>
                    <a:cubicBezTo>
                      <a:pt x="3010" y="0"/>
                      <a:pt x="0" y="11294"/>
                      <a:pt x="5930" y="35057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2" name="Google Shape;10152;p29"/>
              <p:cNvSpPr/>
              <p:nvPr/>
            </p:nvSpPr>
            <p:spPr>
              <a:xfrm flipH="1">
                <a:off x="9771818" y="-893988"/>
                <a:ext cx="111513" cy="1613101"/>
              </a:xfrm>
              <a:custGeom>
                <a:avLst/>
                <a:gdLst/>
                <a:ahLst/>
                <a:cxnLst/>
                <a:rect l="l" t="t" r="r" b="b"/>
                <a:pathLst>
                  <a:path w="2264" h="32750" fill="none" extrusionOk="0">
                    <a:moveTo>
                      <a:pt x="2263" y="1"/>
                    </a:moveTo>
                    <a:cubicBezTo>
                      <a:pt x="2263" y="1"/>
                      <a:pt x="1698" y="15889"/>
                      <a:pt x="0" y="32749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53" name="Google Shape;10153;p29"/>
            <p:cNvGrpSpPr/>
            <p:nvPr/>
          </p:nvGrpSpPr>
          <p:grpSpPr>
            <a:xfrm flipH="1">
              <a:off x="6918116" y="-315002"/>
              <a:ext cx="950917" cy="733555"/>
              <a:chOff x="2920825" y="1027400"/>
              <a:chExt cx="482650" cy="372325"/>
            </a:xfrm>
          </p:grpSpPr>
          <p:sp>
            <p:nvSpPr>
              <p:cNvPr id="10154" name="Google Shape;10154;p29"/>
              <p:cNvSpPr/>
              <p:nvPr/>
            </p:nvSpPr>
            <p:spPr>
              <a:xfrm>
                <a:off x="2983625" y="1043825"/>
                <a:ext cx="419850" cy="314025"/>
              </a:xfrm>
              <a:custGeom>
                <a:avLst/>
                <a:gdLst/>
                <a:ahLst/>
                <a:cxnLst/>
                <a:rect l="l" t="t" r="r" b="b"/>
                <a:pathLst>
                  <a:path w="16794" h="12561" fill="none" extrusionOk="0">
                    <a:moveTo>
                      <a:pt x="227" y="0"/>
                    </a:moveTo>
                    <a:cubicBezTo>
                      <a:pt x="68" y="3033"/>
                      <a:pt x="0" y="6246"/>
                      <a:pt x="1630" y="8827"/>
                    </a:cubicBezTo>
                    <a:cubicBezTo>
                      <a:pt x="2807" y="10682"/>
                      <a:pt x="4844" y="11995"/>
                      <a:pt x="7016" y="12267"/>
                    </a:cubicBezTo>
                    <a:cubicBezTo>
                      <a:pt x="9212" y="12561"/>
                      <a:pt x="11520" y="11814"/>
                      <a:pt x="13172" y="10343"/>
                    </a:cubicBezTo>
                    <a:cubicBezTo>
                      <a:pt x="15843" y="7876"/>
                      <a:pt x="16386" y="3915"/>
                      <a:pt x="16793" y="294"/>
                    </a:cubicBezTo>
                  </a:path>
                </a:pathLst>
              </a:custGeom>
              <a:noFill/>
              <a:ln w="22075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5" name="Google Shape;10155;p29"/>
              <p:cNvSpPr/>
              <p:nvPr/>
            </p:nvSpPr>
            <p:spPr>
              <a:xfrm>
                <a:off x="2962700" y="1027400"/>
                <a:ext cx="419275" cy="314050"/>
              </a:xfrm>
              <a:custGeom>
                <a:avLst/>
                <a:gdLst/>
                <a:ahLst/>
                <a:cxnLst/>
                <a:rect l="l" t="t" r="r" b="b"/>
                <a:pathLst>
                  <a:path w="16771" h="12562" fill="none" extrusionOk="0">
                    <a:moveTo>
                      <a:pt x="226" y="1"/>
                    </a:moveTo>
                    <a:cubicBezTo>
                      <a:pt x="45" y="3033"/>
                      <a:pt x="0" y="6247"/>
                      <a:pt x="1607" y="8827"/>
                    </a:cubicBezTo>
                    <a:cubicBezTo>
                      <a:pt x="2806" y="10683"/>
                      <a:pt x="4843" y="11996"/>
                      <a:pt x="7016" y="12267"/>
                    </a:cubicBezTo>
                    <a:cubicBezTo>
                      <a:pt x="9189" y="12561"/>
                      <a:pt x="11520" y="11815"/>
                      <a:pt x="13149" y="10344"/>
                    </a:cubicBezTo>
                    <a:cubicBezTo>
                      <a:pt x="15842" y="7899"/>
                      <a:pt x="16386" y="3939"/>
                      <a:pt x="16770" y="318"/>
                    </a:cubicBezTo>
                  </a:path>
                </a:pathLst>
              </a:custGeom>
              <a:noFill/>
              <a:ln w="5100" cap="rnd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6" name="Google Shape;10156;p29"/>
              <p:cNvSpPr/>
              <p:nvPr/>
            </p:nvSpPr>
            <p:spPr>
              <a:xfrm>
                <a:off x="3255200" y="1301250"/>
                <a:ext cx="65100" cy="98475"/>
              </a:xfrm>
              <a:custGeom>
                <a:avLst/>
                <a:gdLst/>
                <a:ahLst/>
                <a:cxnLst/>
                <a:rect l="l" t="t" r="r" b="b"/>
                <a:pathLst>
                  <a:path w="2604" h="3939" fill="none" extrusionOk="0">
                    <a:moveTo>
                      <a:pt x="612" y="3848"/>
                    </a:moveTo>
                    <a:cubicBezTo>
                      <a:pt x="521" y="3893"/>
                      <a:pt x="431" y="3939"/>
                      <a:pt x="340" y="3939"/>
                    </a:cubicBezTo>
                    <a:cubicBezTo>
                      <a:pt x="204" y="3939"/>
                      <a:pt x="69" y="3780"/>
                      <a:pt x="46" y="3644"/>
                    </a:cubicBezTo>
                    <a:cubicBezTo>
                      <a:pt x="1" y="3509"/>
                      <a:pt x="1" y="3328"/>
                      <a:pt x="69" y="3192"/>
                    </a:cubicBezTo>
                    <a:cubicBezTo>
                      <a:pt x="227" y="2490"/>
                      <a:pt x="567" y="1811"/>
                      <a:pt x="974" y="1177"/>
                    </a:cubicBezTo>
                    <a:cubicBezTo>
                      <a:pt x="1336" y="657"/>
                      <a:pt x="1766" y="23"/>
                      <a:pt x="2445" y="1"/>
                    </a:cubicBezTo>
                    <a:cubicBezTo>
                      <a:pt x="2603" y="838"/>
                      <a:pt x="2219" y="1924"/>
                      <a:pt x="1789" y="2649"/>
                    </a:cubicBezTo>
                    <a:cubicBezTo>
                      <a:pt x="1517" y="3169"/>
                      <a:pt x="1087" y="3554"/>
                      <a:pt x="612" y="3848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7" name="Google Shape;10157;p29"/>
              <p:cNvSpPr/>
              <p:nvPr/>
            </p:nvSpPr>
            <p:spPr>
              <a:xfrm>
                <a:off x="3263125" y="1308600"/>
                <a:ext cx="45850" cy="87725"/>
              </a:xfrm>
              <a:custGeom>
                <a:avLst/>
                <a:gdLst/>
                <a:ahLst/>
                <a:cxnLst/>
                <a:rect l="l" t="t" r="r" b="b"/>
                <a:pathLst>
                  <a:path w="1834" h="3509" fill="none" extrusionOk="0">
                    <a:moveTo>
                      <a:pt x="453" y="3464"/>
                    </a:moveTo>
                    <a:cubicBezTo>
                      <a:pt x="974" y="2490"/>
                      <a:pt x="1494" y="1313"/>
                      <a:pt x="1811" y="272"/>
                    </a:cubicBezTo>
                    <a:cubicBezTo>
                      <a:pt x="1834" y="182"/>
                      <a:pt x="1834" y="46"/>
                      <a:pt x="1766" y="1"/>
                    </a:cubicBezTo>
                    <a:cubicBezTo>
                      <a:pt x="1698" y="1"/>
                      <a:pt x="1675" y="1"/>
                      <a:pt x="1608" y="46"/>
                    </a:cubicBezTo>
                    <a:cubicBezTo>
                      <a:pt x="1042" y="386"/>
                      <a:pt x="883" y="1019"/>
                      <a:pt x="680" y="1653"/>
                    </a:cubicBezTo>
                    <a:cubicBezTo>
                      <a:pt x="476" y="2264"/>
                      <a:pt x="250" y="2920"/>
                      <a:pt x="1" y="3509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8" name="Google Shape;10158;p29"/>
              <p:cNvSpPr/>
              <p:nvPr/>
            </p:nvSpPr>
            <p:spPr>
              <a:xfrm>
                <a:off x="2920825" y="1155275"/>
                <a:ext cx="90550" cy="77550"/>
              </a:xfrm>
              <a:custGeom>
                <a:avLst/>
                <a:gdLst/>
                <a:ahLst/>
                <a:cxnLst/>
                <a:rect l="l" t="t" r="r" b="b"/>
                <a:pathLst>
                  <a:path w="3622" h="3102" fill="none" extrusionOk="0">
                    <a:moveTo>
                      <a:pt x="68" y="544"/>
                    </a:moveTo>
                    <a:cubicBezTo>
                      <a:pt x="23" y="453"/>
                      <a:pt x="0" y="385"/>
                      <a:pt x="23" y="272"/>
                    </a:cubicBezTo>
                    <a:cubicBezTo>
                      <a:pt x="68" y="114"/>
                      <a:pt x="227" y="1"/>
                      <a:pt x="362" y="1"/>
                    </a:cubicBezTo>
                    <a:cubicBezTo>
                      <a:pt x="521" y="1"/>
                      <a:pt x="679" y="23"/>
                      <a:pt x="815" y="114"/>
                    </a:cubicBezTo>
                    <a:cubicBezTo>
                      <a:pt x="1494" y="408"/>
                      <a:pt x="2105" y="861"/>
                      <a:pt x="2626" y="1404"/>
                    </a:cubicBezTo>
                    <a:cubicBezTo>
                      <a:pt x="3078" y="1834"/>
                      <a:pt x="3621" y="2377"/>
                      <a:pt x="3531" y="3056"/>
                    </a:cubicBezTo>
                    <a:cubicBezTo>
                      <a:pt x="2671" y="3101"/>
                      <a:pt x="1675" y="2490"/>
                      <a:pt x="1041" y="1924"/>
                    </a:cubicBezTo>
                    <a:cubicBezTo>
                      <a:pt x="566" y="1562"/>
                      <a:pt x="227" y="1087"/>
                      <a:pt x="68" y="544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9" name="Google Shape;10159;p29"/>
              <p:cNvSpPr/>
              <p:nvPr/>
            </p:nvSpPr>
            <p:spPr>
              <a:xfrm>
                <a:off x="2923650" y="1162625"/>
                <a:ext cx="79800" cy="61700"/>
              </a:xfrm>
              <a:custGeom>
                <a:avLst/>
                <a:gdLst/>
                <a:ahLst/>
                <a:cxnLst/>
                <a:rect l="l" t="t" r="r" b="b"/>
                <a:pathLst>
                  <a:path w="3192" h="2468" fill="none" extrusionOk="0">
                    <a:moveTo>
                      <a:pt x="0" y="476"/>
                    </a:moveTo>
                    <a:cubicBezTo>
                      <a:pt x="860" y="1155"/>
                      <a:pt x="1924" y="1924"/>
                      <a:pt x="2920" y="2400"/>
                    </a:cubicBezTo>
                    <a:cubicBezTo>
                      <a:pt x="3010" y="2422"/>
                      <a:pt x="3124" y="2468"/>
                      <a:pt x="3169" y="2377"/>
                    </a:cubicBezTo>
                    <a:cubicBezTo>
                      <a:pt x="3192" y="2354"/>
                      <a:pt x="3169" y="2287"/>
                      <a:pt x="3169" y="2241"/>
                    </a:cubicBezTo>
                    <a:cubicBezTo>
                      <a:pt x="2943" y="1608"/>
                      <a:pt x="2332" y="1336"/>
                      <a:pt x="1766" y="1019"/>
                    </a:cubicBezTo>
                    <a:cubicBezTo>
                      <a:pt x="1155" y="702"/>
                      <a:pt x="566" y="363"/>
                      <a:pt x="23" y="1"/>
                    </a:cubicBezTo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0" name="Google Shape;10160;p29"/>
              <p:cNvSpPr/>
              <p:nvPr/>
            </p:nvSpPr>
            <p:spPr>
              <a:xfrm>
                <a:off x="3106975" y="1284275"/>
                <a:ext cx="7922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2151" fill="none" extrusionOk="0">
                    <a:moveTo>
                      <a:pt x="2761" y="204"/>
                    </a:moveTo>
                    <a:cubicBezTo>
                      <a:pt x="2988" y="363"/>
                      <a:pt x="3169" y="680"/>
                      <a:pt x="3101" y="951"/>
                    </a:cubicBezTo>
                    <a:cubicBezTo>
                      <a:pt x="3010" y="1291"/>
                      <a:pt x="2716" y="1517"/>
                      <a:pt x="2399" y="1653"/>
                    </a:cubicBezTo>
                    <a:cubicBezTo>
                      <a:pt x="1766" y="1947"/>
                      <a:pt x="747" y="2151"/>
                      <a:pt x="68" y="1856"/>
                    </a:cubicBezTo>
                    <a:cubicBezTo>
                      <a:pt x="0" y="1834"/>
                      <a:pt x="521" y="1019"/>
                      <a:pt x="566" y="951"/>
                    </a:cubicBezTo>
                    <a:cubicBezTo>
                      <a:pt x="860" y="566"/>
                      <a:pt x="1177" y="272"/>
                      <a:pt x="1652" y="114"/>
                    </a:cubicBezTo>
                    <a:cubicBezTo>
                      <a:pt x="1969" y="1"/>
                      <a:pt x="2331" y="1"/>
                      <a:pt x="2648" y="136"/>
                    </a:cubicBezTo>
                    <a:cubicBezTo>
                      <a:pt x="2693" y="136"/>
                      <a:pt x="2716" y="159"/>
                      <a:pt x="2761" y="204"/>
                    </a:cubicBezTo>
                    <a:close/>
                  </a:path>
                </a:pathLst>
              </a:custGeom>
              <a:noFill/>
              <a:ln w="14150" cap="flat" cmpd="sng">
                <a:solidFill>
                  <a:schemeClr val="lt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161" name="Google Shape;10161;p29"/>
            <p:cNvGrpSpPr/>
            <p:nvPr/>
          </p:nvGrpSpPr>
          <p:grpSpPr>
            <a:xfrm flipH="1">
              <a:off x="7721667" y="-310622"/>
              <a:ext cx="1362295" cy="1920846"/>
              <a:chOff x="4877350" y="4482750"/>
              <a:chExt cx="691450" cy="974950"/>
            </a:xfrm>
          </p:grpSpPr>
          <p:sp>
            <p:nvSpPr>
              <p:cNvPr id="10162" name="Google Shape;10162;p29"/>
              <p:cNvSpPr/>
              <p:nvPr/>
            </p:nvSpPr>
            <p:spPr>
              <a:xfrm>
                <a:off x="4877350" y="5100600"/>
                <a:ext cx="257475" cy="102025"/>
              </a:xfrm>
              <a:custGeom>
                <a:avLst/>
                <a:gdLst/>
                <a:ahLst/>
                <a:cxnLst/>
                <a:rect l="l" t="t" r="r" b="b"/>
                <a:pathLst>
                  <a:path w="10299" h="4081" extrusionOk="0">
                    <a:moveTo>
                      <a:pt x="1968" y="0"/>
                    </a:moveTo>
                    <a:cubicBezTo>
                      <a:pt x="1145" y="0"/>
                      <a:pt x="387" y="156"/>
                      <a:pt x="114" y="702"/>
                    </a:cubicBezTo>
                    <a:cubicBezTo>
                      <a:pt x="1" y="906"/>
                      <a:pt x="69" y="1178"/>
                      <a:pt x="205" y="1381"/>
                    </a:cubicBezTo>
                    <a:cubicBezTo>
                      <a:pt x="499" y="1811"/>
                      <a:pt x="997" y="2015"/>
                      <a:pt x="1495" y="2196"/>
                    </a:cubicBezTo>
                    <a:cubicBezTo>
                      <a:pt x="2875" y="2807"/>
                      <a:pt x="4346" y="3373"/>
                      <a:pt x="5840" y="3735"/>
                    </a:cubicBezTo>
                    <a:cubicBezTo>
                      <a:pt x="6474" y="3871"/>
                      <a:pt x="7085" y="3984"/>
                      <a:pt x="7741" y="4052"/>
                    </a:cubicBezTo>
                    <a:cubicBezTo>
                      <a:pt x="7944" y="4065"/>
                      <a:pt x="8147" y="4081"/>
                      <a:pt x="8345" y="4081"/>
                    </a:cubicBezTo>
                    <a:cubicBezTo>
                      <a:pt x="8808" y="4081"/>
                      <a:pt x="9241" y="3996"/>
                      <a:pt x="9574" y="3599"/>
                    </a:cubicBezTo>
                    <a:cubicBezTo>
                      <a:pt x="10298" y="2762"/>
                      <a:pt x="9755" y="2173"/>
                      <a:pt x="8918" y="1743"/>
                    </a:cubicBezTo>
                    <a:cubicBezTo>
                      <a:pt x="7492" y="997"/>
                      <a:pt x="5930" y="499"/>
                      <a:pt x="4324" y="250"/>
                    </a:cubicBezTo>
                    <a:cubicBezTo>
                      <a:pt x="3808" y="179"/>
                      <a:pt x="2851" y="0"/>
                      <a:pt x="196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3" name="Google Shape;10163;p29"/>
              <p:cNvSpPr/>
              <p:nvPr/>
            </p:nvSpPr>
            <p:spPr>
              <a:xfrm>
                <a:off x="4883025" y="5086450"/>
                <a:ext cx="258025" cy="114325"/>
              </a:xfrm>
              <a:custGeom>
                <a:avLst/>
                <a:gdLst/>
                <a:ahLst/>
                <a:cxnLst/>
                <a:rect l="l" t="t" r="r" b="b"/>
                <a:pathLst>
                  <a:path w="10321" h="4573" fill="none" extrusionOk="0">
                    <a:moveTo>
                      <a:pt x="5884" y="4165"/>
                    </a:moveTo>
                    <a:cubicBezTo>
                      <a:pt x="6496" y="4301"/>
                      <a:pt x="7129" y="4414"/>
                      <a:pt x="7763" y="4459"/>
                    </a:cubicBezTo>
                    <a:cubicBezTo>
                      <a:pt x="8442" y="4527"/>
                      <a:pt x="9121" y="4573"/>
                      <a:pt x="9619" y="4007"/>
                    </a:cubicBezTo>
                    <a:cubicBezTo>
                      <a:pt x="10320" y="3192"/>
                      <a:pt x="9800" y="2423"/>
                      <a:pt x="8962" y="2015"/>
                    </a:cubicBezTo>
                    <a:cubicBezTo>
                      <a:pt x="7514" y="1246"/>
                      <a:pt x="5930" y="816"/>
                      <a:pt x="4345" y="567"/>
                    </a:cubicBezTo>
                    <a:cubicBezTo>
                      <a:pt x="3350" y="431"/>
                      <a:pt x="702" y="1"/>
                      <a:pt x="113" y="1133"/>
                    </a:cubicBezTo>
                    <a:cubicBezTo>
                      <a:pt x="0" y="1336"/>
                      <a:pt x="68" y="1608"/>
                      <a:pt x="204" y="1811"/>
                    </a:cubicBezTo>
                    <a:cubicBezTo>
                      <a:pt x="498" y="2241"/>
                      <a:pt x="1019" y="2423"/>
                      <a:pt x="1494" y="2626"/>
                    </a:cubicBezTo>
                    <a:cubicBezTo>
                      <a:pt x="2897" y="3192"/>
                      <a:pt x="4368" y="3780"/>
                      <a:pt x="5884" y="4165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4" name="Google Shape;10164;p29"/>
              <p:cNvSpPr/>
              <p:nvPr/>
            </p:nvSpPr>
            <p:spPr>
              <a:xfrm>
                <a:off x="5238350" y="4482875"/>
                <a:ext cx="321950" cy="52722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21089" extrusionOk="0">
                    <a:moveTo>
                      <a:pt x="10759" y="1"/>
                    </a:moveTo>
                    <a:cubicBezTo>
                      <a:pt x="10638" y="1"/>
                      <a:pt x="10514" y="14"/>
                      <a:pt x="10388" y="41"/>
                    </a:cubicBezTo>
                    <a:cubicBezTo>
                      <a:pt x="8691" y="403"/>
                      <a:pt x="8125" y="2530"/>
                      <a:pt x="7808" y="4001"/>
                    </a:cubicBezTo>
                    <a:cubicBezTo>
                      <a:pt x="7242" y="6763"/>
                      <a:pt x="6858" y="9343"/>
                      <a:pt x="5545" y="11923"/>
                    </a:cubicBezTo>
                    <a:cubicBezTo>
                      <a:pt x="4278" y="14412"/>
                      <a:pt x="2557" y="16653"/>
                      <a:pt x="453" y="18463"/>
                    </a:cubicBezTo>
                    <a:cubicBezTo>
                      <a:pt x="0" y="18848"/>
                      <a:pt x="272" y="20296"/>
                      <a:pt x="294" y="20840"/>
                    </a:cubicBezTo>
                    <a:cubicBezTo>
                      <a:pt x="294" y="20953"/>
                      <a:pt x="317" y="21043"/>
                      <a:pt x="430" y="21089"/>
                    </a:cubicBezTo>
                    <a:cubicBezTo>
                      <a:pt x="475" y="21089"/>
                      <a:pt x="543" y="21043"/>
                      <a:pt x="611" y="20998"/>
                    </a:cubicBezTo>
                    <a:cubicBezTo>
                      <a:pt x="2784" y="19074"/>
                      <a:pt x="4640" y="16811"/>
                      <a:pt x="6111" y="14299"/>
                    </a:cubicBezTo>
                    <a:cubicBezTo>
                      <a:pt x="7197" y="12443"/>
                      <a:pt x="7989" y="10452"/>
                      <a:pt x="8600" y="8415"/>
                    </a:cubicBezTo>
                    <a:cubicBezTo>
                      <a:pt x="9166" y="6581"/>
                      <a:pt x="8872" y="4386"/>
                      <a:pt x="9913" y="2711"/>
                    </a:cubicBezTo>
                    <a:cubicBezTo>
                      <a:pt x="10071" y="2440"/>
                      <a:pt x="10343" y="2146"/>
                      <a:pt x="10614" y="2010"/>
                    </a:cubicBezTo>
                    <a:cubicBezTo>
                      <a:pt x="10799" y="1910"/>
                      <a:pt x="10970" y="1867"/>
                      <a:pt x="11128" y="1867"/>
                    </a:cubicBezTo>
                    <a:cubicBezTo>
                      <a:pt x="11475" y="1867"/>
                      <a:pt x="11762" y="2077"/>
                      <a:pt x="11995" y="2372"/>
                    </a:cubicBezTo>
                    <a:cubicBezTo>
                      <a:pt x="12186" y="2615"/>
                      <a:pt x="12361" y="2715"/>
                      <a:pt x="12503" y="2715"/>
                    </a:cubicBezTo>
                    <a:cubicBezTo>
                      <a:pt x="12732" y="2715"/>
                      <a:pt x="12878" y="2458"/>
                      <a:pt x="12878" y="2123"/>
                    </a:cubicBezTo>
                    <a:cubicBezTo>
                      <a:pt x="12878" y="2010"/>
                      <a:pt x="12878" y="1897"/>
                      <a:pt x="12832" y="1783"/>
                    </a:cubicBezTo>
                    <a:cubicBezTo>
                      <a:pt x="12550" y="856"/>
                      <a:pt x="11747" y="1"/>
                      <a:pt x="107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5" name="Google Shape;10165;p29"/>
              <p:cNvSpPr/>
              <p:nvPr/>
            </p:nvSpPr>
            <p:spPr>
              <a:xfrm>
                <a:off x="5242875" y="4482750"/>
                <a:ext cx="325925" cy="522825"/>
              </a:xfrm>
              <a:custGeom>
                <a:avLst/>
                <a:gdLst/>
                <a:ahLst/>
                <a:cxnLst/>
                <a:rect l="l" t="t" r="r" b="b"/>
                <a:pathLst>
                  <a:path w="13037" h="20913" fill="none" extrusionOk="0">
                    <a:moveTo>
                      <a:pt x="13036" y="2354"/>
                    </a:moveTo>
                    <a:cubicBezTo>
                      <a:pt x="13036" y="2241"/>
                      <a:pt x="13036" y="2128"/>
                      <a:pt x="12991" y="2015"/>
                    </a:cubicBezTo>
                    <a:cubicBezTo>
                      <a:pt x="12674" y="974"/>
                      <a:pt x="11701" y="1"/>
                      <a:pt x="10547" y="272"/>
                    </a:cubicBezTo>
                    <a:cubicBezTo>
                      <a:pt x="8849" y="634"/>
                      <a:pt x="7944" y="2648"/>
                      <a:pt x="7627" y="4120"/>
                    </a:cubicBezTo>
                    <a:cubicBezTo>
                      <a:pt x="7061" y="6881"/>
                      <a:pt x="6020" y="10162"/>
                      <a:pt x="4730" y="12742"/>
                    </a:cubicBezTo>
                    <a:cubicBezTo>
                      <a:pt x="3440" y="15232"/>
                      <a:pt x="2716" y="16884"/>
                      <a:pt x="589" y="18695"/>
                    </a:cubicBezTo>
                    <a:cubicBezTo>
                      <a:pt x="136" y="19079"/>
                      <a:pt x="0" y="20120"/>
                      <a:pt x="0" y="20664"/>
                    </a:cubicBezTo>
                    <a:cubicBezTo>
                      <a:pt x="0" y="20777"/>
                      <a:pt x="23" y="20890"/>
                      <a:pt x="136" y="20913"/>
                    </a:cubicBezTo>
                    <a:cubicBezTo>
                      <a:pt x="181" y="20913"/>
                      <a:pt x="249" y="20890"/>
                      <a:pt x="294" y="20845"/>
                    </a:cubicBezTo>
                    <a:cubicBezTo>
                      <a:pt x="2490" y="18921"/>
                      <a:pt x="4029" y="17382"/>
                      <a:pt x="5477" y="14870"/>
                    </a:cubicBezTo>
                    <a:cubicBezTo>
                      <a:pt x="6563" y="13014"/>
                      <a:pt x="7808" y="11407"/>
                      <a:pt x="8555" y="8691"/>
                    </a:cubicBezTo>
                    <a:cubicBezTo>
                      <a:pt x="9098" y="6858"/>
                      <a:pt x="8962" y="4663"/>
                      <a:pt x="10003" y="2988"/>
                    </a:cubicBezTo>
                    <a:cubicBezTo>
                      <a:pt x="10185" y="2694"/>
                      <a:pt x="10433" y="2422"/>
                      <a:pt x="10705" y="2264"/>
                    </a:cubicBezTo>
                    <a:cubicBezTo>
                      <a:pt x="11316" y="1970"/>
                      <a:pt x="11769" y="2196"/>
                      <a:pt x="12108" y="2648"/>
                    </a:cubicBezTo>
                    <a:cubicBezTo>
                      <a:pt x="12606" y="3237"/>
                      <a:pt x="13014" y="2897"/>
                      <a:pt x="13036" y="2354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6" name="Google Shape;10166;p29"/>
              <p:cNvSpPr/>
              <p:nvPr/>
            </p:nvSpPr>
            <p:spPr>
              <a:xfrm>
                <a:off x="5395075" y="4886175"/>
                <a:ext cx="80925" cy="90550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3622" fill="none" extrusionOk="0">
                    <a:moveTo>
                      <a:pt x="3169" y="1992"/>
                    </a:moveTo>
                    <a:cubicBezTo>
                      <a:pt x="3236" y="1607"/>
                      <a:pt x="3191" y="1200"/>
                      <a:pt x="2988" y="860"/>
                    </a:cubicBezTo>
                    <a:cubicBezTo>
                      <a:pt x="2490" y="0"/>
                      <a:pt x="1539" y="68"/>
                      <a:pt x="702" y="362"/>
                    </a:cubicBezTo>
                    <a:cubicBezTo>
                      <a:pt x="0" y="815"/>
                      <a:pt x="475" y="2558"/>
                      <a:pt x="928" y="3055"/>
                    </a:cubicBezTo>
                    <a:cubicBezTo>
                      <a:pt x="1426" y="3621"/>
                      <a:pt x="2218" y="3191"/>
                      <a:pt x="2671" y="2807"/>
                    </a:cubicBezTo>
                    <a:cubicBezTo>
                      <a:pt x="2897" y="2580"/>
                      <a:pt x="3078" y="2286"/>
                      <a:pt x="3169" y="1992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7" name="Google Shape;10167;p29"/>
              <p:cNvSpPr/>
              <p:nvPr/>
            </p:nvSpPr>
            <p:spPr>
              <a:xfrm>
                <a:off x="5396200" y="4894475"/>
                <a:ext cx="81500" cy="7902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3161" extrusionOk="0">
                    <a:moveTo>
                      <a:pt x="1741" y="1"/>
                    </a:moveTo>
                    <a:cubicBezTo>
                      <a:pt x="1404" y="1"/>
                      <a:pt x="1047" y="84"/>
                      <a:pt x="702" y="211"/>
                    </a:cubicBezTo>
                    <a:cubicBezTo>
                      <a:pt x="0" y="664"/>
                      <a:pt x="476" y="2384"/>
                      <a:pt x="928" y="2882"/>
                    </a:cubicBezTo>
                    <a:cubicBezTo>
                      <a:pt x="1112" y="3082"/>
                      <a:pt x="1330" y="3160"/>
                      <a:pt x="1554" y="3160"/>
                    </a:cubicBezTo>
                    <a:cubicBezTo>
                      <a:pt x="1966" y="3160"/>
                      <a:pt x="2401" y="2897"/>
                      <a:pt x="2694" y="2633"/>
                    </a:cubicBezTo>
                    <a:cubicBezTo>
                      <a:pt x="2943" y="2452"/>
                      <a:pt x="3124" y="2135"/>
                      <a:pt x="3169" y="1818"/>
                    </a:cubicBezTo>
                    <a:cubicBezTo>
                      <a:pt x="3259" y="1456"/>
                      <a:pt x="3191" y="1026"/>
                      <a:pt x="3010" y="687"/>
                    </a:cubicBezTo>
                    <a:cubicBezTo>
                      <a:pt x="2699" y="186"/>
                      <a:pt x="2242" y="1"/>
                      <a:pt x="17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8" name="Google Shape;10168;p29"/>
              <p:cNvSpPr/>
              <p:nvPr/>
            </p:nvSpPr>
            <p:spPr>
              <a:xfrm>
                <a:off x="5200425" y="4798925"/>
                <a:ext cx="90000" cy="71875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2875" extrusionOk="0">
                    <a:moveTo>
                      <a:pt x="1604" y="1"/>
                    </a:moveTo>
                    <a:cubicBezTo>
                      <a:pt x="1347" y="1"/>
                      <a:pt x="1088" y="62"/>
                      <a:pt x="838" y="209"/>
                    </a:cubicBezTo>
                    <a:cubicBezTo>
                      <a:pt x="1" y="729"/>
                      <a:pt x="23" y="1657"/>
                      <a:pt x="340" y="2494"/>
                    </a:cubicBezTo>
                    <a:cubicBezTo>
                      <a:pt x="504" y="2769"/>
                      <a:pt x="856" y="2875"/>
                      <a:pt x="1259" y="2875"/>
                    </a:cubicBezTo>
                    <a:cubicBezTo>
                      <a:pt x="1918" y="2875"/>
                      <a:pt x="2711" y="2594"/>
                      <a:pt x="3033" y="2313"/>
                    </a:cubicBezTo>
                    <a:cubicBezTo>
                      <a:pt x="3599" y="1793"/>
                      <a:pt x="3192" y="1001"/>
                      <a:pt x="2784" y="525"/>
                    </a:cubicBezTo>
                    <a:cubicBezTo>
                      <a:pt x="2603" y="299"/>
                      <a:pt x="2309" y="118"/>
                      <a:pt x="2015" y="50"/>
                    </a:cubicBezTo>
                    <a:cubicBezTo>
                      <a:pt x="1880" y="18"/>
                      <a:pt x="1742" y="1"/>
                      <a:pt x="1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9" name="Google Shape;10169;p29"/>
              <p:cNvSpPr/>
              <p:nvPr/>
            </p:nvSpPr>
            <p:spPr>
              <a:xfrm>
                <a:off x="5192500" y="4797900"/>
                <a:ext cx="90000" cy="81500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3260" fill="none" extrusionOk="0">
                    <a:moveTo>
                      <a:pt x="2015" y="91"/>
                    </a:moveTo>
                    <a:cubicBezTo>
                      <a:pt x="1653" y="1"/>
                      <a:pt x="1223" y="23"/>
                      <a:pt x="838" y="250"/>
                    </a:cubicBezTo>
                    <a:cubicBezTo>
                      <a:pt x="1" y="770"/>
                      <a:pt x="23" y="1698"/>
                      <a:pt x="340" y="2535"/>
                    </a:cubicBezTo>
                    <a:cubicBezTo>
                      <a:pt x="770" y="3260"/>
                      <a:pt x="2513" y="2807"/>
                      <a:pt x="3034" y="2354"/>
                    </a:cubicBezTo>
                    <a:cubicBezTo>
                      <a:pt x="3599" y="1834"/>
                      <a:pt x="3192" y="1042"/>
                      <a:pt x="2807" y="566"/>
                    </a:cubicBezTo>
                    <a:cubicBezTo>
                      <a:pt x="2604" y="295"/>
                      <a:pt x="2332" y="136"/>
                      <a:pt x="2015" y="91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0" name="Google Shape;10170;p29"/>
              <p:cNvSpPr/>
              <p:nvPr/>
            </p:nvSpPr>
            <p:spPr>
              <a:xfrm>
                <a:off x="5146125" y="4806950"/>
                <a:ext cx="297050" cy="324800"/>
              </a:xfrm>
              <a:custGeom>
                <a:avLst/>
                <a:gdLst/>
                <a:ahLst/>
                <a:cxnLst/>
                <a:rect l="l" t="t" r="r" b="b"/>
                <a:pathLst>
                  <a:path w="11882" h="12992" fill="none" extrusionOk="0">
                    <a:moveTo>
                      <a:pt x="9324" y="2830"/>
                    </a:moveTo>
                    <a:cubicBezTo>
                      <a:pt x="9845" y="3577"/>
                      <a:pt x="10479" y="3871"/>
                      <a:pt x="11090" y="4482"/>
                    </a:cubicBezTo>
                    <a:cubicBezTo>
                      <a:pt x="11882" y="5229"/>
                      <a:pt x="11723" y="6519"/>
                      <a:pt x="11542" y="7469"/>
                    </a:cubicBezTo>
                    <a:cubicBezTo>
                      <a:pt x="11339" y="8442"/>
                      <a:pt x="10931" y="9370"/>
                      <a:pt x="10320" y="10140"/>
                    </a:cubicBezTo>
                    <a:cubicBezTo>
                      <a:pt x="9573" y="11045"/>
                      <a:pt x="8532" y="11452"/>
                      <a:pt x="7627" y="12109"/>
                    </a:cubicBezTo>
                    <a:cubicBezTo>
                      <a:pt x="6405" y="12991"/>
                      <a:pt x="4979" y="12810"/>
                      <a:pt x="3780" y="12018"/>
                    </a:cubicBezTo>
                    <a:cubicBezTo>
                      <a:pt x="1267" y="10389"/>
                      <a:pt x="0" y="6587"/>
                      <a:pt x="1335" y="3825"/>
                    </a:cubicBezTo>
                    <a:cubicBezTo>
                      <a:pt x="2739" y="1042"/>
                      <a:pt x="7378" y="1"/>
                      <a:pt x="9324" y="283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1" name="Google Shape;10171;p29"/>
              <p:cNvSpPr/>
              <p:nvPr/>
            </p:nvSpPr>
            <p:spPr>
              <a:xfrm>
                <a:off x="5143850" y="4841025"/>
                <a:ext cx="292550" cy="290750"/>
              </a:xfrm>
              <a:custGeom>
                <a:avLst/>
                <a:gdLst/>
                <a:ahLst/>
                <a:cxnLst/>
                <a:rect l="l" t="t" r="r" b="b"/>
                <a:pathLst>
                  <a:path w="11702" h="11630" extrusionOk="0">
                    <a:moveTo>
                      <a:pt x="5752" y="0"/>
                    </a:moveTo>
                    <a:cubicBezTo>
                      <a:pt x="5608" y="0"/>
                      <a:pt x="5465" y="6"/>
                      <a:pt x="5319" y="18"/>
                    </a:cubicBezTo>
                    <a:cubicBezTo>
                      <a:pt x="5228" y="18"/>
                      <a:pt x="5183" y="63"/>
                      <a:pt x="5093" y="63"/>
                    </a:cubicBezTo>
                    <a:cubicBezTo>
                      <a:pt x="4550" y="131"/>
                      <a:pt x="4074" y="312"/>
                      <a:pt x="3622" y="561"/>
                    </a:cubicBezTo>
                    <a:cubicBezTo>
                      <a:pt x="2694" y="1105"/>
                      <a:pt x="1924" y="1942"/>
                      <a:pt x="1449" y="2825"/>
                    </a:cubicBezTo>
                    <a:cubicBezTo>
                      <a:pt x="1" y="5495"/>
                      <a:pt x="928" y="9162"/>
                      <a:pt x="3644" y="10950"/>
                    </a:cubicBezTo>
                    <a:cubicBezTo>
                      <a:pt x="4311" y="11366"/>
                      <a:pt x="4978" y="11629"/>
                      <a:pt x="5676" y="11629"/>
                    </a:cubicBezTo>
                    <a:cubicBezTo>
                      <a:pt x="6115" y="11629"/>
                      <a:pt x="6567" y="11525"/>
                      <a:pt x="7039" y="11289"/>
                    </a:cubicBezTo>
                    <a:cubicBezTo>
                      <a:pt x="7605" y="10995"/>
                      <a:pt x="8080" y="10610"/>
                      <a:pt x="8533" y="10203"/>
                    </a:cubicBezTo>
                    <a:cubicBezTo>
                      <a:pt x="8985" y="9841"/>
                      <a:pt x="9438" y="9456"/>
                      <a:pt x="9845" y="9026"/>
                    </a:cubicBezTo>
                    <a:cubicBezTo>
                      <a:pt x="10909" y="7872"/>
                      <a:pt x="11701" y="6310"/>
                      <a:pt x="11656" y="4771"/>
                    </a:cubicBezTo>
                    <a:cubicBezTo>
                      <a:pt x="11633" y="3934"/>
                      <a:pt x="11317" y="3164"/>
                      <a:pt x="10773" y="2508"/>
                    </a:cubicBezTo>
                    <a:cubicBezTo>
                      <a:pt x="10683" y="2372"/>
                      <a:pt x="10615" y="2259"/>
                      <a:pt x="10502" y="2146"/>
                    </a:cubicBezTo>
                    <a:cubicBezTo>
                      <a:pt x="9981" y="1580"/>
                      <a:pt x="9302" y="1059"/>
                      <a:pt x="8578" y="697"/>
                    </a:cubicBezTo>
                    <a:cubicBezTo>
                      <a:pt x="8058" y="448"/>
                      <a:pt x="7492" y="222"/>
                      <a:pt x="6926" y="109"/>
                    </a:cubicBezTo>
                    <a:cubicBezTo>
                      <a:pt x="6528" y="42"/>
                      <a:pt x="6143" y="0"/>
                      <a:pt x="5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2" name="Google Shape;10172;p29"/>
              <p:cNvSpPr/>
              <p:nvPr/>
            </p:nvSpPr>
            <p:spPr>
              <a:xfrm>
                <a:off x="5266075" y="4840450"/>
                <a:ext cx="147675" cy="74225"/>
              </a:xfrm>
              <a:custGeom>
                <a:avLst/>
                <a:gdLst/>
                <a:ahLst/>
                <a:cxnLst/>
                <a:rect l="l" t="t" r="r" b="b"/>
                <a:pathLst>
                  <a:path w="5907" h="2969" extrusionOk="0">
                    <a:moveTo>
                      <a:pt x="863" y="1"/>
                    </a:moveTo>
                    <a:cubicBezTo>
                      <a:pt x="719" y="1"/>
                      <a:pt x="576" y="6"/>
                      <a:pt x="430" y="19"/>
                    </a:cubicBezTo>
                    <a:cubicBezTo>
                      <a:pt x="339" y="19"/>
                      <a:pt x="294" y="41"/>
                      <a:pt x="204" y="41"/>
                    </a:cubicBezTo>
                    <a:cubicBezTo>
                      <a:pt x="136" y="86"/>
                      <a:pt x="68" y="132"/>
                      <a:pt x="0" y="154"/>
                    </a:cubicBezTo>
                    <a:cubicBezTo>
                      <a:pt x="317" y="1128"/>
                      <a:pt x="1154" y="1920"/>
                      <a:pt x="2150" y="2418"/>
                    </a:cubicBezTo>
                    <a:cubicBezTo>
                      <a:pt x="2557" y="2621"/>
                      <a:pt x="2965" y="2802"/>
                      <a:pt x="3395" y="2870"/>
                    </a:cubicBezTo>
                    <a:cubicBezTo>
                      <a:pt x="3706" y="2939"/>
                      <a:pt x="4017" y="2969"/>
                      <a:pt x="4328" y="2969"/>
                    </a:cubicBezTo>
                    <a:cubicBezTo>
                      <a:pt x="4425" y="2969"/>
                      <a:pt x="4521" y="2966"/>
                      <a:pt x="4617" y="2961"/>
                    </a:cubicBezTo>
                    <a:cubicBezTo>
                      <a:pt x="5092" y="2916"/>
                      <a:pt x="5522" y="2757"/>
                      <a:pt x="5907" y="2531"/>
                    </a:cubicBezTo>
                    <a:cubicBezTo>
                      <a:pt x="5839" y="2395"/>
                      <a:pt x="5726" y="2282"/>
                      <a:pt x="5613" y="2146"/>
                    </a:cubicBezTo>
                    <a:cubicBezTo>
                      <a:pt x="5092" y="1580"/>
                      <a:pt x="4413" y="1060"/>
                      <a:pt x="3689" y="698"/>
                    </a:cubicBezTo>
                    <a:cubicBezTo>
                      <a:pt x="3169" y="449"/>
                      <a:pt x="2603" y="222"/>
                      <a:pt x="2037" y="109"/>
                    </a:cubicBezTo>
                    <a:cubicBezTo>
                      <a:pt x="1639" y="43"/>
                      <a:pt x="1254" y="1"/>
                      <a:pt x="86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3" name="Google Shape;10173;p29"/>
              <p:cNvSpPr/>
              <p:nvPr/>
            </p:nvSpPr>
            <p:spPr>
              <a:xfrm>
                <a:off x="5241175" y="5175500"/>
                <a:ext cx="88850" cy="282200"/>
              </a:xfrm>
              <a:custGeom>
                <a:avLst/>
                <a:gdLst/>
                <a:ahLst/>
                <a:cxnLst/>
                <a:rect l="l" t="t" r="r" b="b"/>
                <a:pathLst>
                  <a:path w="3554" h="11288" extrusionOk="0">
                    <a:moveTo>
                      <a:pt x="1322" y="1"/>
                    </a:moveTo>
                    <a:cubicBezTo>
                      <a:pt x="459" y="1"/>
                      <a:pt x="222" y="1872"/>
                      <a:pt x="159" y="2753"/>
                    </a:cubicBezTo>
                    <a:cubicBezTo>
                      <a:pt x="0" y="4360"/>
                      <a:pt x="181" y="5990"/>
                      <a:pt x="611" y="7574"/>
                    </a:cubicBezTo>
                    <a:cubicBezTo>
                      <a:pt x="860" y="8547"/>
                      <a:pt x="1426" y="11172"/>
                      <a:pt x="2693" y="11286"/>
                    </a:cubicBezTo>
                    <a:cubicBezTo>
                      <a:pt x="2706" y="11287"/>
                      <a:pt x="2719" y="11287"/>
                      <a:pt x="2732" y="11287"/>
                    </a:cubicBezTo>
                    <a:cubicBezTo>
                      <a:pt x="2945" y="11287"/>
                      <a:pt x="3153" y="11115"/>
                      <a:pt x="3259" y="10923"/>
                    </a:cubicBezTo>
                    <a:cubicBezTo>
                      <a:pt x="3553" y="10493"/>
                      <a:pt x="3508" y="9950"/>
                      <a:pt x="3508" y="9452"/>
                    </a:cubicBezTo>
                    <a:cubicBezTo>
                      <a:pt x="3486" y="7891"/>
                      <a:pt x="3440" y="6306"/>
                      <a:pt x="3169" y="4790"/>
                    </a:cubicBezTo>
                    <a:cubicBezTo>
                      <a:pt x="3056" y="4156"/>
                      <a:pt x="2241" y="264"/>
                      <a:pt x="1539" y="37"/>
                    </a:cubicBezTo>
                    <a:cubicBezTo>
                      <a:pt x="1463" y="12"/>
                      <a:pt x="1390" y="1"/>
                      <a:pt x="132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4" name="Google Shape;10174;p29"/>
              <p:cNvSpPr/>
              <p:nvPr/>
            </p:nvSpPr>
            <p:spPr>
              <a:xfrm>
                <a:off x="5223625" y="5180950"/>
                <a:ext cx="101875" cy="271600"/>
              </a:xfrm>
              <a:custGeom>
                <a:avLst/>
                <a:gdLst/>
                <a:ahLst/>
                <a:cxnLst/>
                <a:rect l="l" t="t" r="r" b="b"/>
                <a:pathLst>
                  <a:path w="4075" h="10864" fill="none" extrusionOk="0">
                    <a:moveTo>
                      <a:pt x="3237" y="3395"/>
                    </a:moveTo>
                    <a:cubicBezTo>
                      <a:pt x="3056" y="2784"/>
                      <a:pt x="2830" y="2196"/>
                      <a:pt x="2581" y="1630"/>
                    </a:cubicBezTo>
                    <a:cubicBezTo>
                      <a:pt x="2286" y="996"/>
                      <a:pt x="2015" y="385"/>
                      <a:pt x="1313" y="227"/>
                    </a:cubicBezTo>
                    <a:cubicBezTo>
                      <a:pt x="227" y="0"/>
                      <a:pt x="1" y="770"/>
                      <a:pt x="23" y="1698"/>
                    </a:cubicBezTo>
                    <a:cubicBezTo>
                      <a:pt x="91" y="4504"/>
                      <a:pt x="815" y="7107"/>
                      <a:pt x="1879" y="9687"/>
                    </a:cubicBezTo>
                    <a:cubicBezTo>
                      <a:pt x="2060" y="10185"/>
                      <a:pt x="2513" y="10864"/>
                      <a:pt x="3146" y="10841"/>
                    </a:cubicBezTo>
                    <a:cubicBezTo>
                      <a:pt x="3373" y="10841"/>
                      <a:pt x="3576" y="10638"/>
                      <a:pt x="3690" y="10411"/>
                    </a:cubicBezTo>
                    <a:cubicBezTo>
                      <a:pt x="3916" y="9959"/>
                      <a:pt x="4074" y="8646"/>
                      <a:pt x="4029" y="8125"/>
                    </a:cubicBezTo>
                    <a:cubicBezTo>
                      <a:pt x="3803" y="6609"/>
                      <a:pt x="3644" y="4912"/>
                      <a:pt x="3237" y="3395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5" name="Google Shape;10175;p29"/>
              <p:cNvSpPr/>
              <p:nvPr/>
            </p:nvSpPr>
            <p:spPr>
              <a:xfrm>
                <a:off x="5027300" y="4954625"/>
                <a:ext cx="342325" cy="361000"/>
              </a:xfrm>
              <a:custGeom>
                <a:avLst/>
                <a:gdLst/>
                <a:ahLst/>
                <a:cxnLst/>
                <a:rect l="l" t="t" r="r" b="b"/>
                <a:pathLst>
                  <a:path w="13693" h="14440" fill="none" extrusionOk="0">
                    <a:moveTo>
                      <a:pt x="13512" y="7650"/>
                    </a:moveTo>
                    <a:cubicBezTo>
                      <a:pt x="13534" y="7854"/>
                      <a:pt x="13580" y="8080"/>
                      <a:pt x="13602" y="8261"/>
                    </a:cubicBezTo>
                    <a:cubicBezTo>
                      <a:pt x="13693" y="9235"/>
                      <a:pt x="13602" y="10230"/>
                      <a:pt x="13195" y="11090"/>
                    </a:cubicBezTo>
                    <a:cubicBezTo>
                      <a:pt x="12742" y="12064"/>
                      <a:pt x="12018" y="12675"/>
                      <a:pt x="11135" y="13240"/>
                    </a:cubicBezTo>
                    <a:cubicBezTo>
                      <a:pt x="9913" y="14033"/>
                      <a:pt x="8623" y="14440"/>
                      <a:pt x="7197" y="14214"/>
                    </a:cubicBezTo>
                    <a:cubicBezTo>
                      <a:pt x="5364" y="13897"/>
                      <a:pt x="3463" y="13467"/>
                      <a:pt x="2082" y="12177"/>
                    </a:cubicBezTo>
                    <a:cubicBezTo>
                      <a:pt x="1313" y="11475"/>
                      <a:pt x="928" y="10615"/>
                      <a:pt x="611" y="9619"/>
                    </a:cubicBezTo>
                    <a:cubicBezTo>
                      <a:pt x="0" y="7650"/>
                      <a:pt x="181" y="5410"/>
                      <a:pt x="1403" y="3690"/>
                    </a:cubicBezTo>
                    <a:cubicBezTo>
                      <a:pt x="2105" y="2694"/>
                      <a:pt x="3056" y="1879"/>
                      <a:pt x="4097" y="1291"/>
                    </a:cubicBezTo>
                    <a:cubicBezTo>
                      <a:pt x="5138" y="680"/>
                      <a:pt x="6790" y="1"/>
                      <a:pt x="7989" y="227"/>
                    </a:cubicBezTo>
                    <a:cubicBezTo>
                      <a:pt x="8963" y="408"/>
                      <a:pt x="10026" y="1472"/>
                      <a:pt x="10683" y="2128"/>
                    </a:cubicBezTo>
                    <a:cubicBezTo>
                      <a:pt x="12176" y="3667"/>
                      <a:pt x="13195" y="5613"/>
                      <a:pt x="13512" y="765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6" name="Google Shape;10176;p29"/>
              <p:cNvSpPr/>
              <p:nvPr/>
            </p:nvSpPr>
            <p:spPr>
              <a:xfrm>
                <a:off x="5298875" y="5106850"/>
                <a:ext cx="170325" cy="163525"/>
              </a:xfrm>
              <a:custGeom>
                <a:avLst/>
                <a:gdLst/>
                <a:ahLst/>
                <a:cxnLst/>
                <a:rect l="l" t="t" r="r" b="b"/>
                <a:pathLst>
                  <a:path w="6813" h="6541" extrusionOk="0">
                    <a:moveTo>
                      <a:pt x="3613" y="0"/>
                    </a:moveTo>
                    <a:cubicBezTo>
                      <a:pt x="3101" y="0"/>
                      <a:pt x="2598" y="161"/>
                      <a:pt x="2105" y="430"/>
                    </a:cubicBezTo>
                    <a:cubicBezTo>
                      <a:pt x="815" y="1131"/>
                      <a:pt x="1" y="2783"/>
                      <a:pt x="1" y="4209"/>
                    </a:cubicBezTo>
                    <a:cubicBezTo>
                      <a:pt x="1" y="4730"/>
                      <a:pt x="136" y="5273"/>
                      <a:pt x="499" y="5658"/>
                    </a:cubicBezTo>
                    <a:cubicBezTo>
                      <a:pt x="1008" y="6226"/>
                      <a:pt x="1875" y="6540"/>
                      <a:pt x="2642" y="6540"/>
                    </a:cubicBezTo>
                    <a:cubicBezTo>
                      <a:pt x="2761" y="6540"/>
                      <a:pt x="2876" y="6533"/>
                      <a:pt x="2988" y="6518"/>
                    </a:cubicBezTo>
                    <a:cubicBezTo>
                      <a:pt x="3667" y="6427"/>
                      <a:pt x="4369" y="6133"/>
                      <a:pt x="5025" y="5748"/>
                    </a:cubicBezTo>
                    <a:cubicBezTo>
                      <a:pt x="5772" y="5273"/>
                      <a:pt x="6292" y="4526"/>
                      <a:pt x="6587" y="3711"/>
                    </a:cubicBezTo>
                    <a:cubicBezTo>
                      <a:pt x="6813" y="2964"/>
                      <a:pt x="6700" y="2399"/>
                      <a:pt x="6292" y="1720"/>
                    </a:cubicBezTo>
                    <a:cubicBezTo>
                      <a:pt x="5885" y="995"/>
                      <a:pt x="5206" y="430"/>
                      <a:pt x="4414" y="135"/>
                    </a:cubicBezTo>
                    <a:cubicBezTo>
                      <a:pt x="4144" y="43"/>
                      <a:pt x="3878" y="0"/>
                      <a:pt x="36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7" name="Google Shape;10177;p29"/>
              <p:cNvSpPr/>
              <p:nvPr/>
            </p:nvSpPr>
            <p:spPr>
              <a:xfrm>
                <a:off x="5304525" y="5085900"/>
                <a:ext cx="166950" cy="193525"/>
              </a:xfrm>
              <a:custGeom>
                <a:avLst/>
                <a:gdLst/>
                <a:ahLst/>
                <a:cxnLst/>
                <a:rect l="l" t="t" r="r" b="b"/>
                <a:pathLst>
                  <a:path w="6678" h="7741" fill="none" extrusionOk="0">
                    <a:moveTo>
                      <a:pt x="4980" y="6450"/>
                    </a:moveTo>
                    <a:cubicBezTo>
                      <a:pt x="3667" y="7424"/>
                      <a:pt x="1698" y="7740"/>
                      <a:pt x="499" y="6473"/>
                    </a:cubicBezTo>
                    <a:cubicBezTo>
                      <a:pt x="137" y="6066"/>
                      <a:pt x="1" y="5545"/>
                      <a:pt x="1" y="5025"/>
                    </a:cubicBezTo>
                    <a:cubicBezTo>
                      <a:pt x="1" y="4187"/>
                      <a:pt x="295" y="3395"/>
                      <a:pt x="589" y="2603"/>
                    </a:cubicBezTo>
                    <a:cubicBezTo>
                      <a:pt x="838" y="1879"/>
                      <a:pt x="1608" y="1245"/>
                      <a:pt x="2264" y="928"/>
                    </a:cubicBezTo>
                    <a:cubicBezTo>
                      <a:pt x="4188" y="0"/>
                      <a:pt x="6677" y="1313"/>
                      <a:pt x="6519" y="3554"/>
                    </a:cubicBezTo>
                    <a:cubicBezTo>
                      <a:pt x="6474" y="4459"/>
                      <a:pt x="6112" y="5364"/>
                      <a:pt x="5478" y="6020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8" name="Google Shape;10178;p29"/>
              <p:cNvSpPr/>
              <p:nvPr/>
            </p:nvSpPr>
            <p:spPr>
              <a:xfrm>
                <a:off x="5307925" y="5129925"/>
                <a:ext cx="126200" cy="113050"/>
              </a:xfrm>
              <a:custGeom>
                <a:avLst/>
                <a:gdLst/>
                <a:ahLst/>
                <a:cxnLst/>
                <a:rect l="l" t="t" r="r" b="b"/>
                <a:pathLst>
                  <a:path w="5048" h="4522" extrusionOk="0">
                    <a:moveTo>
                      <a:pt x="2591" y="0"/>
                    </a:moveTo>
                    <a:cubicBezTo>
                      <a:pt x="2197" y="0"/>
                      <a:pt x="1806" y="91"/>
                      <a:pt x="1472" y="276"/>
                    </a:cubicBezTo>
                    <a:cubicBezTo>
                      <a:pt x="567" y="751"/>
                      <a:pt x="1" y="1883"/>
                      <a:pt x="1" y="2901"/>
                    </a:cubicBezTo>
                    <a:cubicBezTo>
                      <a:pt x="23" y="3264"/>
                      <a:pt x="114" y="3671"/>
                      <a:pt x="363" y="3920"/>
                    </a:cubicBezTo>
                    <a:cubicBezTo>
                      <a:pt x="739" y="4316"/>
                      <a:pt x="1322" y="4521"/>
                      <a:pt x="1857" y="4521"/>
                    </a:cubicBezTo>
                    <a:cubicBezTo>
                      <a:pt x="1933" y="4521"/>
                      <a:pt x="2009" y="4517"/>
                      <a:pt x="2083" y="4508"/>
                    </a:cubicBezTo>
                    <a:cubicBezTo>
                      <a:pt x="2581" y="4463"/>
                      <a:pt x="3056" y="4259"/>
                      <a:pt x="3509" y="3965"/>
                    </a:cubicBezTo>
                    <a:cubicBezTo>
                      <a:pt x="4075" y="3626"/>
                      <a:pt x="4550" y="3128"/>
                      <a:pt x="4776" y="2585"/>
                    </a:cubicBezTo>
                    <a:cubicBezTo>
                      <a:pt x="5048" y="1974"/>
                      <a:pt x="4640" y="978"/>
                      <a:pt x="4142" y="548"/>
                    </a:cubicBezTo>
                    <a:cubicBezTo>
                      <a:pt x="3729" y="187"/>
                      <a:pt x="3157" y="0"/>
                      <a:pt x="25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9" name="Google Shape;10179;p29"/>
              <p:cNvSpPr/>
              <p:nvPr/>
            </p:nvSpPr>
            <p:spPr>
              <a:xfrm>
                <a:off x="5006350" y="4927075"/>
                <a:ext cx="165825" cy="17822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7129" extrusionOk="0">
                    <a:moveTo>
                      <a:pt x="2896" y="0"/>
                    </a:moveTo>
                    <a:cubicBezTo>
                      <a:pt x="2737" y="0"/>
                      <a:pt x="2579" y="13"/>
                      <a:pt x="2423" y="39"/>
                    </a:cubicBezTo>
                    <a:cubicBezTo>
                      <a:pt x="1472" y="175"/>
                      <a:pt x="205" y="1057"/>
                      <a:pt x="91" y="2053"/>
                    </a:cubicBezTo>
                    <a:cubicBezTo>
                      <a:pt x="1" y="2845"/>
                      <a:pt x="205" y="3796"/>
                      <a:pt x="612" y="4679"/>
                    </a:cubicBezTo>
                    <a:cubicBezTo>
                      <a:pt x="906" y="5357"/>
                      <a:pt x="1359" y="5969"/>
                      <a:pt x="1902" y="6421"/>
                    </a:cubicBezTo>
                    <a:cubicBezTo>
                      <a:pt x="2430" y="6843"/>
                      <a:pt x="3162" y="7129"/>
                      <a:pt x="3866" y="7129"/>
                    </a:cubicBezTo>
                    <a:cubicBezTo>
                      <a:pt x="4068" y="7129"/>
                      <a:pt x="4268" y="7105"/>
                      <a:pt x="4459" y="7055"/>
                    </a:cubicBezTo>
                    <a:cubicBezTo>
                      <a:pt x="4957" y="6919"/>
                      <a:pt x="5387" y="6534"/>
                      <a:pt x="5659" y="6127"/>
                    </a:cubicBezTo>
                    <a:cubicBezTo>
                      <a:pt x="6451" y="4905"/>
                      <a:pt x="6632" y="3072"/>
                      <a:pt x="5931" y="1782"/>
                    </a:cubicBezTo>
                    <a:cubicBezTo>
                      <a:pt x="5350" y="740"/>
                      <a:pt x="4114" y="0"/>
                      <a:pt x="28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0" name="Google Shape;10180;p29"/>
              <p:cNvSpPr/>
              <p:nvPr/>
            </p:nvSpPr>
            <p:spPr>
              <a:xfrm>
                <a:off x="4999575" y="4930300"/>
                <a:ext cx="173725" cy="171450"/>
              </a:xfrm>
              <a:custGeom>
                <a:avLst/>
                <a:gdLst/>
                <a:ahLst/>
                <a:cxnLst/>
                <a:rect l="l" t="t" r="r" b="b"/>
                <a:pathLst>
                  <a:path w="6949" h="6858" fill="none" extrusionOk="0">
                    <a:moveTo>
                      <a:pt x="5772" y="5704"/>
                    </a:moveTo>
                    <a:cubicBezTo>
                      <a:pt x="6654" y="4346"/>
                      <a:pt x="6948" y="1766"/>
                      <a:pt x="5364" y="793"/>
                    </a:cubicBezTo>
                    <a:cubicBezTo>
                      <a:pt x="5025" y="589"/>
                      <a:pt x="4685" y="408"/>
                      <a:pt x="4323" y="295"/>
                    </a:cubicBezTo>
                    <a:cubicBezTo>
                      <a:pt x="3961" y="182"/>
                      <a:pt x="3554" y="68"/>
                      <a:pt x="3146" y="46"/>
                    </a:cubicBezTo>
                    <a:cubicBezTo>
                      <a:pt x="2241" y="0"/>
                      <a:pt x="1336" y="340"/>
                      <a:pt x="679" y="951"/>
                    </a:cubicBezTo>
                    <a:cubicBezTo>
                      <a:pt x="272" y="1358"/>
                      <a:pt x="46" y="1947"/>
                      <a:pt x="23" y="2490"/>
                    </a:cubicBezTo>
                    <a:cubicBezTo>
                      <a:pt x="0" y="2943"/>
                      <a:pt x="91" y="3350"/>
                      <a:pt x="204" y="3780"/>
                    </a:cubicBezTo>
                    <a:cubicBezTo>
                      <a:pt x="453" y="4685"/>
                      <a:pt x="1019" y="5591"/>
                      <a:pt x="1856" y="6021"/>
                    </a:cubicBezTo>
                    <a:cubicBezTo>
                      <a:pt x="2694" y="6451"/>
                      <a:pt x="3599" y="6858"/>
                      <a:pt x="4527" y="6609"/>
                    </a:cubicBezTo>
                    <a:cubicBezTo>
                      <a:pt x="5070" y="6496"/>
                      <a:pt x="5477" y="6134"/>
                      <a:pt x="5772" y="5704"/>
                    </a:cubicBezTo>
                    <a:close/>
                  </a:path>
                </a:pathLst>
              </a:custGeom>
              <a:noFill/>
              <a:ln w="5100" cap="flat" cmpd="sng">
                <a:solidFill>
                  <a:schemeClr val="dk2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1" name="Google Shape;10181;p29"/>
              <p:cNvSpPr/>
              <p:nvPr/>
            </p:nvSpPr>
            <p:spPr>
              <a:xfrm>
                <a:off x="5035775" y="4962475"/>
                <a:ext cx="131300" cy="142175"/>
              </a:xfrm>
              <a:custGeom>
                <a:avLst/>
                <a:gdLst/>
                <a:ahLst/>
                <a:cxnLst/>
                <a:rect l="l" t="t" r="r" b="b"/>
                <a:pathLst>
                  <a:path w="5252" h="5687" extrusionOk="0">
                    <a:moveTo>
                      <a:pt x="2277" y="0"/>
                    </a:moveTo>
                    <a:cubicBezTo>
                      <a:pt x="2158" y="0"/>
                      <a:pt x="2041" y="9"/>
                      <a:pt x="1925" y="26"/>
                    </a:cubicBezTo>
                    <a:cubicBezTo>
                      <a:pt x="1178" y="139"/>
                      <a:pt x="159" y="818"/>
                      <a:pt x="69" y="1610"/>
                    </a:cubicBezTo>
                    <a:cubicBezTo>
                      <a:pt x="1" y="2289"/>
                      <a:pt x="159" y="3059"/>
                      <a:pt x="476" y="3738"/>
                    </a:cubicBezTo>
                    <a:cubicBezTo>
                      <a:pt x="725" y="4281"/>
                      <a:pt x="1087" y="4779"/>
                      <a:pt x="1517" y="5118"/>
                    </a:cubicBezTo>
                    <a:cubicBezTo>
                      <a:pt x="1948" y="5460"/>
                      <a:pt x="2536" y="5687"/>
                      <a:pt x="3100" y="5687"/>
                    </a:cubicBezTo>
                    <a:cubicBezTo>
                      <a:pt x="3246" y="5687"/>
                      <a:pt x="3391" y="5672"/>
                      <a:pt x="3531" y="5639"/>
                    </a:cubicBezTo>
                    <a:cubicBezTo>
                      <a:pt x="3916" y="5526"/>
                      <a:pt x="4256" y="5231"/>
                      <a:pt x="4482" y="4869"/>
                    </a:cubicBezTo>
                    <a:cubicBezTo>
                      <a:pt x="5116" y="3919"/>
                      <a:pt x="5251" y="2470"/>
                      <a:pt x="4686" y="1407"/>
                    </a:cubicBezTo>
                    <a:cubicBezTo>
                      <a:pt x="4242" y="560"/>
                      <a:pt x="3242" y="0"/>
                      <a:pt x="22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2" name="Google Shape;10182;p29"/>
              <p:cNvSpPr/>
              <p:nvPr/>
            </p:nvSpPr>
            <p:spPr>
              <a:xfrm>
                <a:off x="5027300" y="4931425"/>
                <a:ext cx="368925" cy="368000"/>
              </a:xfrm>
              <a:custGeom>
                <a:avLst/>
                <a:gdLst/>
                <a:ahLst/>
                <a:cxnLst/>
                <a:rect l="l" t="t" r="r" b="b"/>
                <a:pathLst>
                  <a:path w="14757" h="14720" extrusionOk="0">
                    <a:moveTo>
                      <a:pt x="9687" y="1"/>
                    </a:moveTo>
                    <a:cubicBezTo>
                      <a:pt x="9890" y="227"/>
                      <a:pt x="10049" y="476"/>
                      <a:pt x="10139" y="770"/>
                    </a:cubicBezTo>
                    <a:cubicBezTo>
                      <a:pt x="10210" y="946"/>
                      <a:pt x="10130" y="1012"/>
                      <a:pt x="10007" y="1012"/>
                    </a:cubicBezTo>
                    <a:cubicBezTo>
                      <a:pt x="9971" y="1012"/>
                      <a:pt x="9931" y="1007"/>
                      <a:pt x="9890" y="997"/>
                    </a:cubicBezTo>
                    <a:cubicBezTo>
                      <a:pt x="9239" y="777"/>
                      <a:pt x="8567" y="676"/>
                      <a:pt x="7895" y="676"/>
                    </a:cubicBezTo>
                    <a:cubicBezTo>
                      <a:pt x="6558" y="676"/>
                      <a:pt x="5218" y="1073"/>
                      <a:pt x="4029" y="1721"/>
                    </a:cubicBezTo>
                    <a:cubicBezTo>
                      <a:pt x="2988" y="2332"/>
                      <a:pt x="2060" y="3147"/>
                      <a:pt x="1358" y="4142"/>
                    </a:cubicBezTo>
                    <a:cubicBezTo>
                      <a:pt x="611" y="5183"/>
                      <a:pt x="295" y="6315"/>
                      <a:pt x="159" y="7582"/>
                    </a:cubicBezTo>
                    <a:cubicBezTo>
                      <a:pt x="0" y="9031"/>
                      <a:pt x="702" y="10321"/>
                      <a:pt x="1585" y="11407"/>
                    </a:cubicBezTo>
                    <a:cubicBezTo>
                      <a:pt x="2082" y="12018"/>
                      <a:pt x="2716" y="12584"/>
                      <a:pt x="3350" y="13082"/>
                    </a:cubicBezTo>
                    <a:cubicBezTo>
                      <a:pt x="3916" y="13489"/>
                      <a:pt x="4549" y="13829"/>
                      <a:pt x="5206" y="14100"/>
                    </a:cubicBezTo>
                    <a:cubicBezTo>
                      <a:pt x="5817" y="14327"/>
                      <a:pt x="6473" y="14508"/>
                      <a:pt x="7152" y="14621"/>
                    </a:cubicBezTo>
                    <a:cubicBezTo>
                      <a:pt x="7539" y="14685"/>
                      <a:pt x="7932" y="14720"/>
                      <a:pt x="8323" y="14720"/>
                    </a:cubicBezTo>
                    <a:cubicBezTo>
                      <a:pt x="9327" y="14720"/>
                      <a:pt x="10324" y="14489"/>
                      <a:pt x="11203" y="13919"/>
                    </a:cubicBezTo>
                    <a:cubicBezTo>
                      <a:pt x="12357" y="13150"/>
                      <a:pt x="13240" y="12018"/>
                      <a:pt x="13851" y="10819"/>
                    </a:cubicBezTo>
                    <a:cubicBezTo>
                      <a:pt x="14100" y="10321"/>
                      <a:pt x="14281" y="9755"/>
                      <a:pt x="14417" y="9257"/>
                    </a:cubicBezTo>
                    <a:cubicBezTo>
                      <a:pt x="14530" y="8782"/>
                      <a:pt x="14621" y="8284"/>
                      <a:pt x="14643" y="7809"/>
                    </a:cubicBezTo>
                    <a:cubicBezTo>
                      <a:pt x="14756" y="6021"/>
                      <a:pt x="14145" y="4210"/>
                      <a:pt x="12923" y="2943"/>
                    </a:cubicBezTo>
                    <a:cubicBezTo>
                      <a:pt x="12584" y="2558"/>
                      <a:pt x="12176" y="2219"/>
                      <a:pt x="11746" y="1902"/>
                    </a:cubicBezTo>
                    <a:cubicBezTo>
                      <a:pt x="11611" y="1811"/>
                      <a:pt x="11452" y="1721"/>
                      <a:pt x="11339" y="1608"/>
                    </a:cubicBezTo>
                    <a:cubicBezTo>
                      <a:pt x="11181" y="1494"/>
                      <a:pt x="11181" y="1427"/>
                      <a:pt x="11362" y="1336"/>
                    </a:cubicBezTo>
                    <a:cubicBezTo>
                      <a:pt x="11633" y="1155"/>
                      <a:pt x="11973" y="1110"/>
                      <a:pt x="12289" y="1087"/>
                    </a:cubicBezTo>
                    <a:cubicBezTo>
                      <a:pt x="12384" y="1077"/>
                      <a:pt x="12478" y="1072"/>
                      <a:pt x="12570" y="1072"/>
                    </a:cubicBezTo>
                    <a:cubicBezTo>
                      <a:pt x="12874" y="1072"/>
                      <a:pt x="13166" y="1120"/>
                      <a:pt x="13444" y="1155"/>
                    </a:cubicBezTo>
                    <a:cubicBezTo>
                      <a:pt x="13172" y="861"/>
                      <a:pt x="12765" y="657"/>
                      <a:pt x="12357" y="544"/>
                    </a:cubicBezTo>
                    <a:cubicBezTo>
                      <a:pt x="12202" y="475"/>
                      <a:pt x="12033" y="445"/>
                      <a:pt x="11861" y="445"/>
                    </a:cubicBezTo>
                    <a:cubicBezTo>
                      <a:pt x="11808" y="445"/>
                      <a:pt x="11754" y="448"/>
                      <a:pt x="11701" y="453"/>
                    </a:cubicBezTo>
                    <a:cubicBezTo>
                      <a:pt x="11384" y="476"/>
                      <a:pt x="10818" y="702"/>
                      <a:pt x="10728" y="1019"/>
                    </a:cubicBezTo>
                    <a:cubicBezTo>
                      <a:pt x="10547" y="544"/>
                      <a:pt x="10162" y="182"/>
                      <a:pt x="968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3" name="Google Shape;10183;p29"/>
              <p:cNvSpPr/>
              <p:nvPr/>
            </p:nvSpPr>
            <p:spPr>
              <a:xfrm>
                <a:off x="5021625" y="4943325"/>
                <a:ext cx="368950" cy="368450"/>
              </a:xfrm>
              <a:custGeom>
                <a:avLst/>
                <a:gdLst/>
                <a:ahLst/>
                <a:cxnLst/>
                <a:rect l="l" t="t" r="r" b="b"/>
                <a:pathLst>
                  <a:path w="14758" h="14738" extrusionOk="0">
                    <a:moveTo>
                      <a:pt x="9687" y="0"/>
                    </a:moveTo>
                    <a:cubicBezTo>
                      <a:pt x="9891" y="226"/>
                      <a:pt x="10050" y="498"/>
                      <a:pt x="10140" y="769"/>
                    </a:cubicBezTo>
                    <a:cubicBezTo>
                      <a:pt x="10208" y="940"/>
                      <a:pt x="10135" y="1021"/>
                      <a:pt x="10017" y="1021"/>
                    </a:cubicBezTo>
                    <a:cubicBezTo>
                      <a:pt x="9979" y="1021"/>
                      <a:pt x="9936" y="1012"/>
                      <a:pt x="9891" y="996"/>
                    </a:cubicBezTo>
                    <a:cubicBezTo>
                      <a:pt x="9242" y="777"/>
                      <a:pt x="8573" y="676"/>
                      <a:pt x="7904" y="676"/>
                    </a:cubicBezTo>
                    <a:cubicBezTo>
                      <a:pt x="6564" y="676"/>
                      <a:pt x="5221" y="1079"/>
                      <a:pt x="4029" y="1743"/>
                    </a:cubicBezTo>
                    <a:cubicBezTo>
                      <a:pt x="2988" y="2331"/>
                      <a:pt x="2060" y="3146"/>
                      <a:pt x="1359" y="4142"/>
                    </a:cubicBezTo>
                    <a:cubicBezTo>
                      <a:pt x="612" y="5183"/>
                      <a:pt x="295" y="6314"/>
                      <a:pt x="159" y="7582"/>
                    </a:cubicBezTo>
                    <a:cubicBezTo>
                      <a:pt x="1" y="9030"/>
                      <a:pt x="703" y="10343"/>
                      <a:pt x="1585" y="11407"/>
                    </a:cubicBezTo>
                    <a:cubicBezTo>
                      <a:pt x="2083" y="12040"/>
                      <a:pt x="2717" y="12606"/>
                      <a:pt x="3351" y="13081"/>
                    </a:cubicBezTo>
                    <a:cubicBezTo>
                      <a:pt x="3916" y="13511"/>
                      <a:pt x="4550" y="13851"/>
                      <a:pt x="5206" y="14100"/>
                    </a:cubicBezTo>
                    <a:cubicBezTo>
                      <a:pt x="5817" y="14326"/>
                      <a:pt x="6474" y="14530"/>
                      <a:pt x="7153" y="14643"/>
                    </a:cubicBezTo>
                    <a:cubicBezTo>
                      <a:pt x="7526" y="14704"/>
                      <a:pt x="7904" y="14737"/>
                      <a:pt x="8282" y="14737"/>
                    </a:cubicBezTo>
                    <a:cubicBezTo>
                      <a:pt x="9300" y="14737"/>
                      <a:pt x="10312" y="14497"/>
                      <a:pt x="11204" y="13919"/>
                    </a:cubicBezTo>
                    <a:cubicBezTo>
                      <a:pt x="12358" y="13172"/>
                      <a:pt x="13241" y="12040"/>
                      <a:pt x="13852" y="10818"/>
                    </a:cubicBezTo>
                    <a:cubicBezTo>
                      <a:pt x="14101" y="10343"/>
                      <a:pt x="14282" y="9777"/>
                      <a:pt x="14418" y="9257"/>
                    </a:cubicBezTo>
                    <a:cubicBezTo>
                      <a:pt x="14531" y="8781"/>
                      <a:pt x="14621" y="8306"/>
                      <a:pt x="14644" y="7808"/>
                    </a:cubicBezTo>
                    <a:cubicBezTo>
                      <a:pt x="14757" y="6043"/>
                      <a:pt x="14146" y="4255"/>
                      <a:pt x="12924" y="2942"/>
                    </a:cubicBezTo>
                    <a:cubicBezTo>
                      <a:pt x="12584" y="2557"/>
                      <a:pt x="12177" y="2218"/>
                      <a:pt x="11747" y="1901"/>
                    </a:cubicBezTo>
                    <a:cubicBezTo>
                      <a:pt x="11611" y="1811"/>
                      <a:pt x="11453" y="1743"/>
                      <a:pt x="11340" y="1630"/>
                    </a:cubicBezTo>
                    <a:cubicBezTo>
                      <a:pt x="11181" y="1516"/>
                      <a:pt x="11181" y="1426"/>
                      <a:pt x="11362" y="1335"/>
                    </a:cubicBezTo>
                    <a:cubicBezTo>
                      <a:pt x="11634" y="1177"/>
                      <a:pt x="11973" y="1109"/>
                      <a:pt x="12290" y="1086"/>
                    </a:cubicBezTo>
                    <a:cubicBezTo>
                      <a:pt x="12362" y="1082"/>
                      <a:pt x="12434" y="1080"/>
                      <a:pt x="12505" y="1080"/>
                    </a:cubicBezTo>
                    <a:cubicBezTo>
                      <a:pt x="12833" y="1080"/>
                      <a:pt x="13146" y="1121"/>
                      <a:pt x="13444" y="1177"/>
                    </a:cubicBezTo>
                    <a:cubicBezTo>
                      <a:pt x="13173" y="860"/>
                      <a:pt x="12765" y="656"/>
                      <a:pt x="12358" y="543"/>
                    </a:cubicBezTo>
                    <a:cubicBezTo>
                      <a:pt x="12202" y="474"/>
                      <a:pt x="12034" y="444"/>
                      <a:pt x="11862" y="444"/>
                    </a:cubicBezTo>
                    <a:cubicBezTo>
                      <a:pt x="11809" y="444"/>
                      <a:pt x="11755" y="447"/>
                      <a:pt x="11702" y="453"/>
                    </a:cubicBezTo>
                    <a:cubicBezTo>
                      <a:pt x="11385" y="498"/>
                      <a:pt x="10819" y="724"/>
                      <a:pt x="10729" y="1018"/>
                    </a:cubicBezTo>
                    <a:cubicBezTo>
                      <a:pt x="10548" y="543"/>
                      <a:pt x="10163" y="181"/>
                      <a:pt x="968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4" name="Google Shape;10184;p29"/>
              <p:cNvSpPr/>
              <p:nvPr/>
            </p:nvSpPr>
            <p:spPr>
              <a:xfrm>
                <a:off x="5051050" y="5006600"/>
                <a:ext cx="305000" cy="276125"/>
              </a:xfrm>
              <a:custGeom>
                <a:avLst/>
                <a:gdLst/>
                <a:ahLst/>
                <a:cxnLst/>
                <a:rect l="l" t="t" r="r" b="b"/>
                <a:pathLst>
                  <a:path w="12200" h="11045" extrusionOk="0">
                    <a:moveTo>
                      <a:pt x="4665" y="1"/>
                    </a:moveTo>
                    <a:cubicBezTo>
                      <a:pt x="4264" y="1"/>
                      <a:pt x="3866" y="80"/>
                      <a:pt x="3509" y="230"/>
                    </a:cubicBezTo>
                    <a:cubicBezTo>
                      <a:pt x="2558" y="592"/>
                      <a:pt x="1766" y="1362"/>
                      <a:pt x="1155" y="2176"/>
                    </a:cubicBezTo>
                    <a:cubicBezTo>
                      <a:pt x="544" y="3059"/>
                      <a:pt x="250" y="4010"/>
                      <a:pt x="137" y="5051"/>
                    </a:cubicBezTo>
                    <a:cubicBezTo>
                      <a:pt x="1" y="6250"/>
                      <a:pt x="589" y="7359"/>
                      <a:pt x="1336" y="8264"/>
                    </a:cubicBezTo>
                    <a:cubicBezTo>
                      <a:pt x="1766" y="8785"/>
                      <a:pt x="2264" y="9283"/>
                      <a:pt x="2830" y="9668"/>
                    </a:cubicBezTo>
                    <a:cubicBezTo>
                      <a:pt x="3305" y="10007"/>
                      <a:pt x="3826" y="10301"/>
                      <a:pt x="4369" y="10528"/>
                    </a:cubicBezTo>
                    <a:cubicBezTo>
                      <a:pt x="4889" y="10709"/>
                      <a:pt x="5433" y="10890"/>
                      <a:pt x="5998" y="10980"/>
                    </a:cubicBezTo>
                    <a:cubicBezTo>
                      <a:pt x="6296" y="11021"/>
                      <a:pt x="6599" y="11044"/>
                      <a:pt x="6902" y="11044"/>
                    </a:cubicBezTo>
                    <a:cubicBezTo>
                      <a:pt x="7770" y="11044"/>
                      <a:pt x="8638" y="10856"/>
                      <a:pt x="9393" y="10369"/>
                    </a:cubicBezTo>
                    <a:cubicBezTo>
                      <a:pt x="10389" y="9758"/>
                      <a:pt x="11113" y="8785"/>
                      <a:pt x="11634" y="7767"/>
                    </a:cubicBezTo>
                    <a:cubicBezTo>
                      <a:pt x="12018" y="6974"/>
                      <a:pt x="12200" y="6001"/>
                      <a:pt x="11996" y="5141"/>
                    </a:cubicBezTo>
                    <a:cubicBezTo>
                      <a:pt x="11792" y="4123"/>
                      <a:pt x="11226" y="3240"/>
                      <a:pt x="10253" y="2833"/>
                    </a:cubicBezTo>
                    <a:cubicBezTo>
                      <a:pt x="9970" y="2705"/>
                      <a:pt x="9669" y="2622"/>
                      <a:pt x="9333" y="2622"/>
                    </a:cubicBezTo>
                    <a:cubicBezTo>
                      <a:pt x="9133" y="2622"/>
                      <a:pt x="8920" y="2652"/>
                      <a:pt x="8692" y="2720"/>
                    </a:cubicBezTo>
                    <a:cubicBezTo>
                      <a:pt x="8284" y="2788"/>
                      <a:pt x="7764" y="3127"/>
                      <a:pt x="7764" y="3127"/>
                    </a:cubicBezTo>
                    <a:cubicBezTo>
                      <a:pt x="7764" y="3127"/>
                      <a:pt x="7537" y="2425"/>
                      <a:pt x="7379" y="2086"/>
                    </a:cubicBezTo>
                    <a:cubicBezTo>
                      <a:pt x="7107" y="1294"/>
                      <a:pt x="6632" y="570"/>
                      <a:pt x="5795" y="230"/>
                    </a:cubicBezTo>
                    <a:cubicBezTo>
                      <a:pt x="5439" y="75"/>
                      <a:pt x="5051" y="1"/>
                      <a:pt x="466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5" name="Google Shape;10185;p29"/>
              <p:cNvSpPr/>
              <p:nvPr/>
            </p:nvSpPr>
            <p:spPr>
              <a:xfrm>
                <a:off x="5084450" y="5097100"/>
                <a:ext cx="61700" cy="4520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1808" extrusionOk="0">
                    <a:moveTo>
                      <a:pt x="956" y="0"/>
                    </a:moveTo>
                    <a:cubicBezTo>
                      <a:pt x="637" y="0"/>
                      <a:pt x="362" y="123"/>
                      <a:pt x="226" y="367"/>
                    </a:cubicBezTo>
                    <a:cubicBezTo>
                      <a:pt x="0" y="752"/>
                      <a:pt x="272" y="1318"/>
                      <a:pt x="838" y="1634"/>
                    </a:cubicBezTo>
                    <a:cubicBezTo>
                      <a:pt x="1062" y="1751"/>
                      <a:pt x="1297" y="1807"/>
                      <a:pt x="1512" y="1807"/>
                    </a:cubicBezTo>
                    <a:cubicBezTo>
                      <a:pt x="1842" y="1807"/>
                      <a:pt x="2127" y="1677"/>
                      <a:pt x="2263" y="1431"/>
                    </a:cubicBezTo>
                    <a:cubicBezTo>
                      <a:pt x="2467" y="1046"/>
                      <a:pt x="2173" y="458"/>
                      <a:pt x="1630" y="163"/>
                    </a:cubicBezTo>
                    <a:cubicBezTo>
                      <a:pt x="1403" y="55"/>
                      <a:pt x="1170" y="0"/>
                      <a:pt x="95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6" name="Google Shape;10186;p29"/>
              <p:cNvSpPr/>
              <p:nvPr/>
            </p:nvSpPr>
            <p:spPr>
              <a:xfrm>
                <a:off x="5114425" y="5071775"/>
                <a:ext cx="61700" cy="53750"/>
              </a:xfrm>
              <a:custGeom>
                <a:avLst/>
                <a:gdLst/>
                <a:ahLst/>
                <a:cxnLst/>
                <a:rect l="l" t="t" r="r" b="b"/>
                <a:pathLst>
                  <a:path w="2468" h="2150" extrusionOk="0">
                    <a:moveTo>
                      <a:pt x="1187" y="0"/>
                    </a:moveTo>
                    <a:cubicBezTo>
                      <a:pt x="1008" y="0"/>
                      <a:pt x="826" y="44"/>
                      <a:pt x="657" y="135"/>
                    </a:cubicBezTo>
                    <a:cubicBezTo>
                      <a:pt x="204" y="362"/>
                      <a:pt x="1" y="859"/>
                      <a:pt x="91" y="1312"/>
                    </a:cubicBezTo>
                    <a:cubicBezTo>
                      <a:pt x="566" y="1357"/>
                      <a:pt x="1087" y="1652"/>
                      <a:pt x="1562" y="2150"/>
                    </a:cubicBezTo>
                    <a:cubicBezTo>
                      <a:pt x="1630" y="2150"/>
                      <a:pt x="1675" y="2104"/>
                      <a:pt x="1743" y="2082"/>
                    </a:cubicBezTo>
                    <a:cubicBezTo>
                      <a:pt x="2286" y="1810"/>
                      <a:pt x="2468" y="1131"/>
                      <a:pt x="2173" y="588"/>
                    </a:cubicBezTo>
                    <a:cubicBezTo>
                      <a:pt x="1971" y="214"/>
                      <a:pt x="1585" y="0"/>
                      <a:pt x="11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7" name="Google Shape;10187;p29"/>
              <p:cNvSpPr/>
              <p:nvPr/>
            </p:nvSpPr>
            <p:spPr>
              <a:xfrm>
                <a:off x="5108200" y="5101725"/>
                <a:ext cx="50950" cy="3285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314" fill="none" extrusionOk="0">
                    <a:moveTo>
                      <a:pt x="1" y="159"/>
                    </a:moveTo>
                    <a:cubicBezTo>
                      <a:pt x="1" y="159"/>
                      <a:pt x="1291" y="1"/>
                      <a:pt x="2038" y="1314"/>
                    </a:cubicBezTo>
                  </a:path>
                </a:pathLst>
              </a:custGeom>
              <a:noFill/>
              <a:ln w="3950" cap="rnd" cmpd="sng">
                <a:solidFill>
                  <a:schemeClr val="dk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8" name="Google Shape;10188;p29"/>
              <p:cNvSpPr/>
              <p:nvPr/>
            </p:nvSpPr>
            <p:spPr>
              <a:xfrm>
                <a:off x="5128000" y="5078925"/>
                <a:ext cx="19825" cy="17625"/>
              </a:xfrm>
              <a:custGeom>
                <a:avLst/>
                <a:gdLst/>
                <a:ahLst/>
                <a:cxnLst/>
                <a:rect l="l" t="t" r="r" b="b"/>
                <a:pathLst>
                  <a:path w="793" h="705" extrusionOk="0">
                    <a:moveTo>
                      <a:pt x="393" y="0"/>
                    </a:moveTo>
                    <a:cubicBezTo>
                      <a:pt x="337" y="0"/>
                      <a:pt x="280" y="11"/>
                      <a:pt x="227" y="30"/>
                    </a:cubicBezTo>
                    <a:cubicBezTo>
                      <a:pt x="69" y="121"/>
                      <a:pt x="1" y="347"/>
                      <a:pt x="91" y="528"/>
                    </a:cubicBezTo>
                    <a:cubicBezTo>
                      <a:pt x="154" y="638"/>
                      <a:pt x="282" y="705"/>
                      <a:pt x="408" y="705"/>
                    </a:cubicBezTo>
                    <a:cubicBezTo>
                      <a:pt x="463" y="705"/>
                      <a:pt x="518" y="692"/>
                      <a:pt x="567" y="664"/>
                    </a:cubicBezTo>
                    <a:cubicBezTo>
                      <a:pt x="748" y="573"/>
                      <a:pt x="793" y="347"/>
                      <a:pt x="725" y="189"/>
                    </a:cubicBezTo>
                    <a:cubicBezTo>
                      <a:pt x="661" y="60"/>
                      <a:pt x="529" y="0"/>
                      <a:pt x="3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9" name="Google Shape;10189;p29"/>
              <p:cNvSpPr/>
              <p:nvPr/>
            </p:nvSpPr>
            <p:spPr>
              <a:xfrm>
                <a:off x="5249100" y="5169800"/>
                <a:ext cx="61125" cy="4665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1866" extrusionOk="0">
                    <a:moveTo>
                      <a:pt x="910" y="1"/>
                    </a:moveTo>
                    <a:cubicBezTo>
                      <a:pt x="609" y="1"/>
                      <a:pt x="354" y="117"/>
                      <a:pt x="226" y="333"/>
                    </a:cubicBezTo>
                    <a:cubicBezTo>
                      <a:pt x="0" y="741"/>
                      <a:pt x="249" y="1306"/>
                      <a:pt x="792" y="1646"/>
                    </a:cubicBezTo>
                    <a:cubicBezTo>
                      <a:pt x="1030" y="1795"/>
                      <a:pt x="1290" y="1865"/>
                      <a:pt x="1525" y="1865"/>
                    </a:cubicBezTo>
                    <a:cubicBezTo>
                      <a:pt x="1828" y="1865"/>
                      <a:pt x="2091" y="1749"/>
                      <a:pt x="2218" y="1533"/>
                    </a:cubicBezTo>
                    <a:cubicBezTo>
                      <a:pt x="2444" y="1125"/>
                      <a:pt x="2173" y="560"/>
                      <a:pt x="1652" y="220"/>
                    </a:cubicBezTo>
                    <a:cubicBezTo>
                      <a:pt x="1404" y="71"/>
                      <a:pt x="1144" y="1"/>
                      <a:pt x="9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0" name="Google Shape;10190;p29"/>
              <p:cNvSpPr/>
              <p:nvPr/>
            </p:nvSpPr>
            <p:spPr>
              <a:xfrm>
                <a:off x="5252475" y="5129450"/>
                <a:ext cx="56625" cy="53775"/>
              </a:xfrm>
              <a:custGeom>
                <a:avLst/>
                <a:gdLst/>
                <a:ahLst/>
                <a:cxnLst/>
                <a:rect l="l" t="t" r="r" b="b"/>
                <a:pathLst>
                  <a:path w="2265" h="2151" extrusionOk="0">
                    <a:moveTo>
                      <a:pt x="1087" y="1"/>
                    </a:moveTo>
                    <a:cubicBezTo>
                      <a:pt x="453" y="24"/>
                      <a:pt x="1" y="567"/>
                      <a:pt x="1" y="1155"/>
                    </a:cubicBezTo>
                    <a:cubicBezTo>
                      <a:pt x="1" y="1223"/>
                      <a:pt x="1" y="1268"/>
                      <a:pt x="46" y="1336"/>
                    </a:cubicBezTo>
                    <a:cubicBezTo>
                      <a:pt x="680" y="1495"/>
                      <a:pt x="1223" y="1789"/>
                      <a:pt x="1517" y="2151"/>
                    </a:cubicBezTo>
                    <a:cubicBezTo>
                      <a:pt x="1970" y="1993"/>
                      <a:pt x="2264" y="1563"/>
                      <a:pt x="2241" y="1087"/>
                    </a:cubicBezTo>
                    <a:cubicBezTo>
                      <a:pt x="2219" y="454"/>
                      <a:pt x="1698" y="1"/>
                      <a:pt x="10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1" name="Google Shape;10191;p29"/>
              <p:cNvSpPr/>
              <p:nvPr/>
            </p:nvSpPr>
            <p:spPr>
              <a:xfrm>
                <a:off x="5244000" y="5162275"/>
                <a:ext cx="509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178" fill="none" extrusionOk="0">
                    <a:moveTo>
                      <a:pt x="2037" y="1177"/>
                    </a:moveTo>
                    <a:cubicBezTo>
                      <a:pt x="2037" y="1177"/>
                      <a:pt x="1517" y="1"/>
                      <a:pt x="0" y="23"/>
                    </a:cubicBezTo>
                  </a:path>
                </a:pathLst>
              </a:custGeom>
              <a:noFill/>
              <a:ln w="3950" cap="rnd" cmpd="sng">
                <a:solidFill>
                  <a:schemeClr val="dk1"/>
                </a:solidFill>
                <a:prstDash val="solid"/>
                <a:miter lim="22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2" name="Google Shape;10192;p29"/>
              <p:cNvSpPr/>
              <p:nvPr/>
            </p:nvSpPr>
            <p:spPr>
              <a:xfrm>
                <a:off x="5285300" y="5148700"/>
                <a:ext cx="17575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703" extrusionOk="0">
                    <a:moveTo>
                      <a:pt x="340" y="0"/>
                    </a:moveTo>
                    <a:cubicBezTo>
                      <a:pt x="159" y="0"/>
                      <a:pt x="1" y="159"/>
                      <a:pt x="1" y="363"/>
                    </a:cubicBezTo>
                    <a:cubicBezTo>
                      <a:pt x="1" y="566"/>
                      <a:pt x="159" y="702"/>
                      <a:pt x="363" y="702"/>
                    </a:cubicBezTo>
                    <a:cubicBezTo>
                      <a:pt x="566" y="702"/>
                      <a:pt x="702" y="544"/>
                      <a:pt x="702" y="340"/>
                    </a:cubicBezTo>
                    <a:cubicBezTo>
                      <a:pt x="702" y="136"/>
                      <a:pt x="521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3" name="Google Shape;10193;p29"/>
              <p:cNvSpPr/>
              <p:nvPr/>
            </p:nvSpPr>
            <p:spPr>
              <a:xfrm>
                <a:off x="5191375" y="5157150"/>
                <a:ext cx="19825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793" h="478" extrusionOk="0">
                    <a:moveTo>
                      <a:pt x="94" y="0"/>
                    </a:moveTo>
                    <a:cubicBezTo>
                      <a:pt x="69" y="0"/>
                      <a:pt x="52" y="7"/>
                      <a:pt x="46" y="25"/>
                    </a:cubicBezTo>
                    <a:cubicBezTo>
                      <a:pt x="1" y="92"/>
                      <a:pt x="68" y="206"/>
                      <a:pt x="114" y="228"/>
                    </a:cubicBezTo>
                    <a:cubicBezTo>
                      <a:pt x="159" y="273"/>
                      <a:pt x="227" y="364"/>
                      <a:pt x="272" y="432"/>
                    </a:cubicBezTo>
                    <a:cubicBezTo>
                      <a:pt x="317" y="466"/>
                      <a:pt x="368" y="477"/>
                      <a:pt x="419" y="477"/>
                    </a:cubicBezTo>
                    <a:cubicBezTo>
                      <a:pt x="470" y="477"/>
                      <a:pt x="521" y="466"/>
                      <a:pt x="566" y="455"/>
                    </a:cubicBezTo>
                    <a:cubicBezTo>
                      <a:pt x="566" y="455"/>
                      <a:pt x="612" y="455"/>
                      <a:pt x="680" y="432"/>
                    </a:cubicBezTo>
                    <a:cubicBezTo>
                      <a:pt x="725" y="387"/>
                      <a:pt x="793" y="364"/>
                      <a:pt x="793" y="296"/>
                    </a:cubicBezTo>
                    <a:cubicBezTo>
                      <a:pt x="725" y="273"/>
                      <a:pt x="634" y="228"/>
                      <a:pt x="589" y="206"/>
                    </a:cubicBezTo>
                    <a:cubicBezTo>
                      <a:pt x="498" y="138"/>
                      <a:pt x="408" y="115"/>
                      <a:pt x="340" y="92"/>
                    </a:cubicBezTo>
                    <a:cubicBezTo>
                      <a:pt x="290" y="59"/>
                      <a:pt x="164" y="0"/>
                      <a:pt x="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4" name="Google Shape;10194;p29"/>
              <p:cNvSpPr/>
              <p:nvPr/>
            </p:nvSpPr>
            <p:spPr>
              <a:xfrm>
                <a:off x="5177800" y="5213775"/>
                <a:ext cx="36225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1449" h="499" fill="none" extrusionOk="0">
                    <a:moveTo>
                      <a:pt x="0" y="0"/>
                    </a:moveTo>
                    <a:cubicBezTo>
                      <a:pt x="363" y="430"/>
                      <a:pt x="883" y="498"/>
                      <a:pt x="1449" y="204"/>
                    </a:cubicBezTo>
                  </a:path>
                </a:pathLst>
              </a:custGeom>
              <a:noFill/>
              <a:ln w="7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95" name="Google Shape;10195;p29"/>
          <p:cNvSpPr txBox="1">
            <a:spLocks noGrp="1"/>
          </p:cNvSpPr>
          <p:nvPr>
            <p:ph type="title"/>
          </p:nvPr>
        </p:nvSpPr>
        <p:spPr>
          <a:xfrm>
            <a:off x="960000" y="4371184"/>
            <a:ext cx="299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196" name="Google Shape;10196;p29"/>
          <p:cNvSpPr txBox="1">
            <a:spLocks noGrp="1"/>
          </p:cNvSpPr>
          <p:nvPr>
            <p:ph type="subTitle" idx="1"/>
          </p:nvPr>
        </p:nvSpPr>
        <p:spPr>
          <a:xfrm>
            <a:off x="960000" y="4822384"/>
            <a:ext cx="29952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97" name="Google Shape;10197;p29"/>
          <p:cNvSpPr txBox="1">
            <a:spLocks noGrp="1"/>
          </p:cNvSpPr>
          <p:nvPr>
            <p:ph type="title" idx="2"/>
          </p:nvPr>
        </p:nvSpPr>
        <p:spPr>
          <a:xfrm>
            <a:off x="4598400" y="4371184"/>
            <a:ext cx="299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198" name="Google Shape;10198;p29"/>
          <p:cNvSpPr txBox="1">
            <a:spLocks noGrp="1"/>
          </p:cNvSpPr>
          <p:nvPr>
            <p:ph type="subTitle" idx="3"/>
          </p:nvPr>
        </p:nvSpPr>
        <p:spPr>
          <a:xfrm>
            <a:off x="4598400" y="4822384"/>
            <a:ext cx="29952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99" name="Google Shape;10199;p29"/>
          <p:cNvSpPr txBox="1">
            <a:spLocks noGrp="1"/>
          </p:cNvSpPr>
          <p:nvPr>
            <p:ph type="title" idx="4"/>
          </p:nvPr>
        </p:nvSpPr>
        <p:spPr>
          <a:xfrm>
            <a:off x="8236793" y="4371184"/>
            <a:ext cx="29952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200" name="Google Shape;10200;p29"/>
          <p:cNvSpPr txBox="1">
            <a:spLocks noGrp="1"/>
          </p:cNvSpPr>
          <p:nvPr>
            <p:ph type="subTitle" idx="5"/>
          </p:nvPr>
        </p:nvSpPr>
        <p:spPr>
          <a:xfrm>
            <a:off x="8236793" y="4822384"/>
            <a:ext cx="2995200" cy="6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201" name="Google Shape;10201;p29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90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202" name="Google Shape;10202;p29"/>
          <p:cNvSpPr txBox="1">
            <a:spLocks noGrp="1"/>
          </p:cNvSpPr>
          <p:nvPr>
            <p:ph type="title" idx="7" hasCustomPrompt="1"/>
          </p:nvPr>
        </p:nvSpPr>
        <p:spPr>
          <a:xfrm>
            <a:off x="1708800" y="2835717"/>
            <a:ext cx="149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0203" name="Google Shape;10203;p29"/>
          <p:cNvSpPr txBox="1">
            <a:spLocks noGrp="1"/>
          </p:cNvSpPr>
          <p:nvPr>
            <p:ph type="title" idx="8" hasCustomPrompt="1"/>
          </p:nvPr>
        </p:nvSpPr>
        <p:spPr>
          <a:xfrm>
            <a:off x="5347200" y="2835717"/>
            <a:ext cx="149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10204" name="Google Shape;10204;p29"/>
          <p:cNvSpPr txBox="1">
            <a:spLocks noGrp="1"/>
          </p:cNvSpPr>
          <p:nvPr>
            <p:ph type="title" idx="9" hasCustomPrompt="1"/>
          </p:nvPr>
        </p:nvSpPr>
        <p:spPr>
          <a:xfrm>
            <a:off x="8985593" y="2835784"/>
            <a:ext cx="1497600" cy="4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0" b="0">
                <a:latin typeface="Nunito Black"/>
                <a:ea typeface="Nunito Black"/>
                <a:cs typeface="Nunito Black"/>
                <a:sym typeface="Nunito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0685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99405"/>
      </p:ext>
    </p:extLst>
  </p:cSld>
  <p:clrMapOvr>
    <a:masterClrMapping/>
  </p:clrMapOvr>
  <p:transition spd="med" advTm="4000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891164"/>
      </p:ext>
    </p:extLst>
  </p:cSld>
  <p:clrMapOvr>
    <a:masterClrMapping/>
  </p:clrMapOvr>
  <p:transition spd="med" advTm="4000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86151"/>
      </p:ext>
    </p:extLst>
  </p:cSld>
  <p:clrMapOvr>
    <a:masterClrMapping/>
  </p:clrMapOvr>
  <p:transition spd="med" advTm="4000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483765"/>
      </p:ext>
    </p:extLst>
  </p:cSld>
  <p:clrMapOvr>
    <a:masterClrMapping/>
  </p:clrMapOvr>
  <p:transition spd="med" advTm="4000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490551"/>
      </p:ext>
    </p:extLst>
  </p:cSld>
  <p:clrMapOvr>
    <a:masterClrMapping/>
  </p:clrMapOvr>
  <p:transition spd="med" advTm="4000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859938"/>
      </p:ext>
    </p:extLst>
  </p:cSld>
  <p:clrMapOvr>
    <a:masterClrMapping/>
  </p:clrMapOvr>
  <p:transition spd="med" advTm="4000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162543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Google Shape;130;p4"/>
          <p:cNvGrpSpPr/>
          <p:nvPr/>
        </p:nvGrpSpPr>
        <p:grpSpPr>
          <a:xfrm rot="-956512" flipH="1">
            <a:off x="-474376" y="3680314"/>
            <a:ext cx="2157333" cy="1841495"/>
            <a:chOff x="-2034625" y="5750713"/>
            <a:chExt cx="906575" cy="773850"/>
          </a:xfrm>
        </p:grpSpPr>
        <p:sp>
          <p:nvSpPr>
            <p:cNvPr id="131" name="Google Shape;131;p4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5" name="Google Shape;135;p4"/>
          <p:cNvSpPr/>
          <p:nvPr/>
        </p:nvSpPr>
        <p:spPr>
          <a:xfrm rot="-2520883">
            <a:off x="6424729" y="-913477"/>
            <a:ext cx="2447405" cy="250059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6" name="Google Shape;136;p4"/>
          <p:cNvGrpSpPr/>
          <p:nvPr/>
        </p:nvGrpSpPr>
        <p:grpSpPr>
          <a:xfrm rot="3018574">
            <a:off x="2528350" y="5541565"/>
            <a:ext cx="1294484" cy="2255620"/>
            <a:chOff x="1148625" y="5541750"/>
            <a:chExt cx="651225" cy="1134750"/>
          </a:xfrm>
        </p:grpSpPr>
        <p:sp>
          <p:nvSpPr>
            <p:cNvPr id="137" name="Google Shape;137;p4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4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6" name="Google Shape;146;p4"/>
          <p:cNvGrpSpPr/>
          <p:nvPr/>
        </p:nvGrpSpPr>
        <p:grpSpPr>
          <a:xfrm rot="-151230" flipH="1">
            <a:off x="10792603" y="46646"/>
            <a:ext cx="2193604" cy="3252709"/>
            <a:chOff x="9375" y="7336275"/>
            <a:chExt cx="818450" cy="1213550"/>
          </a:xfrm>
        </p:grpSpPr>
        <p:sp>
          <p:nvSpPr>
            <p:cNvPr id="147" name="Google Shape;147;p4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" name="Google Shape;156;p4"/>
          <p:cNvSpPr/>
          <p:nvPr/>
        </p:nvSpPr>
        <p:spPr>
          <a:xfrm rot="10800000" flipH="1">
            <a:off x="683798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4"/>
          <p:cNvSpPr/>
          <p:nvPr/>
        </p:nvSpPr>
        <p:spPr>
          <a:xfrm flipH="1">
            <a:off x="-45420" y="-443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4"/>
          <p:cNvSpPr/>
          <p:nvPr/>
        </p:nvSpPr>
        <p:spPr>
          <a:xfrm flipH="1">
            <a:off x="716868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4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4"/>
          <p:cNvSpPr txBox="1">
            <a:spLocks noGrp="1"/>
          </p:cNvSpPr>
          <p:nvPr>
            <p:ph type="body" idx="1"/>
          </p:nvPr>
        </p:nvSpPr>
        <p:spPr>
          <a:xfrm>
            <a:off x="945467" y="1358900"/>
            <a:ext cx="10272000" cy="47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600"/>
            </a:lvl1pPr>
            <a:lvl2pPr marL="1219170" lvl="1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61" name="Google Shape;161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62" name="Google Shape;162;p4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539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209366"/>
      </p:ext>
    </p:extLst>
  </p:cSld>
  <p:clrMapOvr>
    <a:masterClrMapping/>
  </p:clrMapOvr>
  <p:transition spd="med" advTm="4000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442670"/>
      </p:ext>
    </p:extLst>
  </p:cSld>
  <p:clrMapOvr>
    <a:masterClrMapping/>
  </p:clrMapOvr>
  <p:transition spd="med" advTm="4000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349549"/>
      </p:ext>
    </p:extLst>
  </p:cSld>
  <p:clrMapOvr>
    <a:masterClrMapping/>
  </p:clrMapOvr>
  <p:transition spd="med" advTm="4000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345509"/>
      </p:ext>
    </p:extLst>
  </p:cSld>
  <p:clrMapOvr>
    <a:masterClrMapping/>
  </p:clrMapOvr>
  <p:transition spd="med" advTm="4000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29140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64590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2907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40749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1822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728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5"/>
          <p:cNvGrpSpPr/>
          <p:nvPr/>
        </p:nvGrpSpPr>
        <p:grpSpPr>
          <a:xfrm rot="956512">
            <a:off x="-474376" y="3680314"/>
            <a:ext cx="2157333" cy="1841495"/>
            <a:chOff x="-2034625" y="5750713"/>
            <a:chExt cx="906575" cy="773850"/>
          </a:xfrm>
        </p:grpSpPr>
        <p:sp>
          <p:nvSpPr>
            <p:cNvPr id="165" name="Google Shape;165;p5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9" name="Google Shape;169;p5"/>
          <p:cNvSpPr/>
          <p:nvPr/>
        </p:nvSpPr>
        <p:spPr>
          <a:xfrm rot="2520883" flipH="1">
            <a:off x="6424729" y="-913477"/>
            <a:ext cx="2447405" cy="250059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0" name="Google Shape;170;p5"/>
          <p:cNvGrpSpPr/>
          <p:nvPr/>
        </p:nvGrpSpPr>
        <p:grpSpPr>
          <a:xfrm rot="3018574">
            <a:off x="2528350" y="5541565"/>
            <a:ext cx="1294484" cy="2255620"/>
            <a:chOff x="1148625" y="5541750"/>
            <a:chExt cx="651225" cy="1134750"/>
          </a:xfrm>
        </p:grpSpPr>
        <p:sp>
          <p:nvSpPr>
            <p:cNvPr id="171" name="Google Shape;171;p5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0" name="Google Shape;180;p5"/>
          <p:cNvGrpSpPr/>
          <p:nvPr/>
        </p:nvGrpSpPr>
        <p:grpSpPr>
          <a:xfrm rot="-151230" flipH="1">
            <a:off x="10792603" y="46646"/>
            <a:ext cx="2193604" cy="3252709"/>
            <a:chOff x="9375" y="7336275"/>
            <a:chExt cx="818450" cy="1213550"/>
          </a:xfrm>
        </p:grpSpPr>
        <p:sp>
          <p:nvSpPr>
            <p:cNvPr id="181" name="Google Shape;181;p5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0" name="Google Shape;190;p5"/>
          <p:cNvSpPr/>
          <p:nvPr/>
        </p:nvSpPr>
        <p:spPr>
          <a:xfrm rot="10800000" flipH="1">
            <a:off x="683798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5"/>
          <p:cNvSpPr/>
          <p:nvPr/>
        </p:nvSpPr>
        <p:spPr>
          <a:xfrm flipH="1">
            <a:off x="-45420" y="-443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5"/>
          <p:cNvSpPr/>
          <p:nvPr/>
        </p:nvSpPr>
        <p:spPr>
          <a:xfrm flipH="1">
            <a:off x="716868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5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5" name="Google Shape;195;p5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body" idx="1"/>
          </p:nvPr>
        </p:nvSpPr>
        <p:spPr>
          <a:xfrm>
            <a:off x="6288600" y="2345067"/>
            <a:ext cx="4339200" cy="34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sldNum" idx="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8" name="Google Shape;198;p5"/>
          <p:cNvSpPr txBox="1">
            <a:spLocks noGrp="1"/>
          </p:cNvSpPr>
          <p:nvPr>
            <p:ph type="body" idx="3"/>
          </p:nvPr>
        </p:nvSpPr>
        <p:spPr>
          <a:xfrm>
            <a:off x="1564200" y="2345067"/>
            <a:ext cx="4339200" cy="34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445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97874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54913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63902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4626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6"/>
          <p:cNvSpPr/>
          <p:nvPr/>
        </p:nvSpPr>
        <p:spPr>
          <a:xfrm rot="10800000">
            <a:off x="-4542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6"/>
          <p:cNvSpPr/>
          <p:nvPr/>
        </p:nvSpPr>
        <p:spPr>
          <a:xfrm>
            <a:off x="6837980" y="-443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6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6"/>
          <p:cNvSpPr/>
          <p:nvPr/>
        </p:nvSpPr>
        <p:spPr>
          <a:xfrm>
            <a:off x="751400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6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5" name="Google Shape;205;p6"/>
          <p:cNvGrpSpPr/>
          <p:nvPr/>
        </p:nvGrpSpPr>
        <p:grpSpPr>
          <a:xfrm rot="-956512" flipH="1">
            <a:off x="-537876" y="-307486"/>
            <a:ext cx="2157333" cy="1841495"/>
            <a:chOff x="-2034625" y="5750713"/>
            <a:chExt cx="906575" cy="773850"/>
          </a:xfrm>
        </p:grpSpPr>
        <p:sp>
          <p:nvSpPr>
            <p:cNvPr id="206" name="Google Shape;206;p6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0" name="Google Shape;210;p6"/>
          <p:cNvSpPr/>
          <p:nvPr/>
        </p:nvSpPr>
        <p:spPr>
          <a:xfrm rot="1143860">
            <a:off x="10514129" y="3506104"/>
            <a:ext cx="2447393" cy="2500579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6"/>
          <p:cNvGrpSpPr/>
          <p:nvPr/>
        </p:nvGrpSpPr>
        <p:grpSpPr>
          <a:xfrm rot="3018574">
            <a:off x="7335783" y="5439965"/>
            <a:ext cx="1294484" cy="2255620"/>
            <a:chOff x="1148625" y="5541750"/>
            <a:chExt cx="651225" cy="1134750"/>
          </a:xfrm>
        </p:grpSpPr>
        <p:sp>
          <p:nvSpPr>
            <p:cNvPr id="212" name="Google Shape;212;p6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6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1" name="Google Shape;221;p6"/>
          <p:cNvGrpSpPr/>
          <p:nvPr/>
        </p:nvGrpSpPr>
        <p:grpSpPr>
          <a:xfrm rot="-5243950" flipH="1">
            <a:off x="3852472" y="-1111763"/>
            <a:ext cx="1637713" cy="2428307"/>
            <a:chOff x="9375" y="7336275"/>
            <a:chExt cx="818450" cy="1213550"/>
          </a:xfrm>
        </p:grpSpPr>
        <p:sp>
          <p:nvSpPr>
            <p:cNvPr id="222" name="Google Shape;222;p6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6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6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301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233" name="Google Shape;233;p7"/>
          <p:cNvGrpSpPr/>
          <p:nvPr/>
        </p:nvGrpSpPr>
        <p:grpSpPr>
          <a:xfrm rot="9843488" flipH="1">
            <a:off x="10687922" y="954719"/>
            <a:ext cx="2157333" cy="1841495"/>
            <a:chOff x="-2034625" y="5750713"/>
            <a:chExt cx="906575" cy="773850"/>
          </a:xfrm>
        </p:grpSpPr>
        <p:sp>
          <p:nvSpPr>
            <p:cNvPr id="234" name="Google Shape;234;p7"/>
            <p:cNvSpPr/>
            <p:nvPr/>
          </p:nvSpPr>
          <p:spPr>
            <a:xfrm>
              <a:off x="-2034625" y="5750713"/>
              <a:ext cx="906575" cy="773850"/>
            </a:xfrm>
            <a:custGeom>
              <a:avLst/>
              <a:gdLst/>
              <a:ahLst/>
              <a:cxnLst/>
              <a:rect l="l" t="t" r="r" b="b"/>
              <a:pathLst>
                <a:path w="36263" h="30954" extrusionOk="0">
                  <a:moveTo>
                    <a:pt x="23691" y="14453"/>
                  </a:moveTo>
                  <a:cubicBezTo>
                    <a:pt x="24107" y="14453"/>
                    <a:pt x="24450" y="14602"/>
                    <a:pt x="24590" y="14882"/>
                  </a:cubicBezTo>
                  <a:cubicBezTo>
                    <a:pt x="24833" y="15399"/>
                    <a:pt x="24377" y="16098"/>
                    <a:pt x="23587" y="16493"/>
                  </a:cubicBezTo>
                  <a:cubicBezTo>
                    <a:pt x="23245" y="16658"/>
                    <a:pt x="22897" y="16738"/>
                    <a:pt x="22591" y="16738"/>
                  </a:cubicBezTo>
                  <a:cubicBezTo>
                    <a:pt x="22162" y="16738"/>
                    <a:pt x="21814" y="16582"/>
                    <a:pt x="21672" y="16280"/>
                  </a:cubicBezTo>
                  <a:cubicBezTo>
                    <a:pt x="21429" y="15794"/>
                    <a:pt x="21885" y="15065"/>
                    <a:pt x="22706" y="14700"/>
                  </a:cubicBezTo>
                  <a:cubicBezTo>
                    <a:pt x="23040" y="14533"/>
                    <a:pt x="23385" y="14453"/>
                    <a:pt x="23691" y="14453"/>
                  </a:cubicBezTo>
                  <a:close/>
                  <a:moveTo>
                    <a:pt x="10920" y="15599"/>
                  </a:moveTo>
                  <a:cubicBezTo>
                    <a:pt x="11364" y="15599"/>
                    <a:pt x="11783" y="15753"/>
                    <a:pt x="12098" y="16068"/>
                  </a:cubicBezTo>
                  <a:cubicBezTo>
                    <a:pt x="12797" y="16797"/>
                    <a:pt x="12675" y="18013"/>
                    <a:pt x="11854" y="18834"/>
                  </a:cubicBezTo>
                  <a:cubicBezTo>
                    <a:pt x="11386" y="19285"/>
                    <a:pt x="10799" y="19516"/>
                    <a:pt x="10254" y="19516"/>
                  </a:cubicBezTo>
                  <a:cubicBezTo>
                    <a:pt x="9807" y="19516"/>
                    <a:pt x="9389" y="19361"/>
                    <a:pt x="9088" y="19046"/>
                  </a:cubicBezTo>
                  <a:cubicBezTo>
                    <a:pt x="8389" y="18347"/>
                    <a:pt x="8511" y="17101"/>
                    <a:pt x="9332" y="16280"/>
                  </a:cubicBezTo>
                  <a:cubicBezTo>
                    <a:pt x="9800" y="15829"/>
                    <a:pt x="10378" y="15599"/>
                    <a:pt x="10920" y="15599"/>
                  </a:cubicBezTo>
                  <a:close/>
                  <a:moveTo>
                    <a:pt x="18437" y="1"/>
                  </a:moveTo>
                  <a:cubicBezTo>
                    <a:pt x="16250" y="1"/>
                    <a:pt x="13932" y="763"/>
                    <a:pt x="12645" y="3028"/>
                  </a:cubicBezTo>
                  <a:cubicBezTo>
                    <a:pt x="10213" y="7283"/>
                    <a:pt x="12766" y="10445"/>
                    <a:pt x="12553" y="12207"/>
                  </a:cubicBezTo>
                  <a:cubicBezTo>
                    <a:pt x="12371" y="13636"/>
                    <a:pt x="11125" y="12359"/>
                    <a:pt x="5562" y="15612"/>
                  </a:cubicBezTo>
                  <a:cubicBezTo>
                    <a:pt x="0" y="18895"/>
                    <a:pt x="4955" y="26828"/>
                    <a:pt x="7021" y="27952"/>
                  </a:cubicBezTo>
                  <a:cubicBezTo>
                    <a:pt x="7147" y="28022"/>
                    <a:pt x="7269" y="28055"/>
                    <a:pt x="7388" y="28055"/>
                  </a:cubicBezTo>
                  <a:cubicBezTo>
                    <a:pt x="9191" y="28055"/>
                    <a:pt x="10238" y="20499"/>
                    <a:pt x="12462" y="19472"/>
                  </a:cubicBezTo>
                  <a:cubicBezTo>
                    <a:pt x="12619" y="19403"/>
                    <a:pt x="12741" y="19370"/>
                    <a:pt x="12832" y="19370"/>
                  </a:cubicBezTo>
                  <a:cubicBezTo>
                    <a:pt x="14140" y="19370"/>
                    <a:pt x="9180" y="26114"/>
                    <a:pt x="10487" y="28955"/>
                  </a:cubicBezTo>
                  <a:cubicBezTo>
                    <a:pt x="11186" y="30460"/>
                    <a:pt x="13078" y="30954"/>
                    <a:pt x="15190" y="30954"/>
                  </a:cubicBezTo>
                  <a:cubicBezTo>
                    <a:pt x="17303" y="30954"/>
                    <a:pt x="19636" y="30460"/>
                    <a:pt x="21216" y="29989"/>
                  </a:cubicBezTo>
                  <a:cubicBezTo>
                    <a:pt x="24377" y="29077"/>
                    <a:pt x="20152" y="26037"/>
                    <a:pt x="21125" y="23211"/>
                  </a:cubicBezTo>
                  <a:cubicBezTo>
                    <a:pt x="21292" y="22720"/>
                    <a:pt x="21438" y="22510"/>
                    <a:pt x="21572" y="22510"/>
                  </a:cubicBezTo>
                  <a:cubicBezTo>
                    <a:pt x="22221" y="22510"/>
                    <a:pt x="22612" y="27391"/>
                    <a:pt x="23921" y="29229"/>
                  </a:cubicBezTo>
                  <a:cubicBezTo>
                    <a:pt x="24515" y="30078"/>
                    <a:pt x="25530" y="30424"/>
                    <a:pt x="26737" y="30424"/>
                  </a:cubicBezTo>
                  <a:cubicBezTo>
                    <a:pt x="28685" y="30424"/>
                    <a:pt x="31131" y="29523"/>
                    <a:pt x="33101" y="28378"/>
                  </a:cubicBezTo>
                  <a:cubicBezTo>
                    <a:pt x="36262" y="26524"/>
                    <a:pt x="34469" y="17010"/>
                    <a:pt x="34317" y="15581"/>
                  </a:cubicBezTo>
                  <a:cubicBezTo>
                    <a:pt x="34294" y="15369"/>
                    <a:pt x="34132" y="15282"/>
                    <a:pt x="33866" y="15282"/>
                  </a:cubicBezTo>
                  <a:cubicBezTo>
                    <a:pt x="32610" y="15282"/>
                    <a:pt x="29047" y="17230"/>
                    <a:pt x="27002" y="17230"/>
                  </a:cubicBezTo>
                  <a:cubicBezTo>
                    <a:pt x="26560" y="17230"/>
                    <a:pt x="26189" y="17139"/>
                    <a:pt x="25928" y="16919"/>
                  </a:cubicBezTo>
                  <a:cubicBezTo>
                    <a:pt x="24195" y="15490"/>
                    <a:pt x="32888" y="15095"/>
                    <a:pt x="33739" y="11478"/>
                  </a:cubicBezTo>
                  <a:cubicBezTo>
                    <a:pt x="34560" y="7831"/>
                    <a:pt x="29849" y="4639"/>
                    <a:pt x="27630" y="3666"/>
                  </a:cubicBezTo>
                  <a:cubicBezTo>
                    <a:pt x="27485" y="3602"/>
                    <a:pt x="27334" y="3572"/>
                    <a:pt x="27176" y="3572"/>
                  </a:cubicBezTo>
                  <a:cubicBezTo>
                    <a:pt x="25146" y="3572"/>
                    <a:pt x="22115" y="8505"/>
                    <a:pt x="20706" y="8505"/>
                  </a:cubicBezTo>
                  <a:cubicBezTo>
                    <a:pt x="20565" y="8505"/>
                    <a:pt x="20441" y="8456"/>
                    <a:pt x="20335" y="8347"/>
                  </a:cubicBezTo>
                  <a:cubicBezTo>
                    <a:pt x="19089" y="7071"/>
                    <a:pt x="25107" y="2694"/>
                    <a:pt x="23070" y="1235"/>
                  </a:cubicBezTo>
                  <a:cubicBezTo>
                    <a:pt x="22126" y="572"/>
                    <a:pt x="20330" y="1"/>
                    <a:pt x="1843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-1730675" y="6046863"/>
              <a:ext cx="459750" cy="322600"/>
            </a:xfrm>
            <a:custGeom>
              <a:avLst/>
              <a:gdLst/>
              <a:ahLst/>
              <a:cxnLst/>
              <a:rect l="l" t="t" r="r" b="b"/>
              <a:pathLst>
                <a:path w="18390" h="12904" extrusionOk="0">
                  <a:moveTo>
                    <a:pt x="385" y="0"/>
                  </a:moveTo>
                  <a:cubicBezTo>
                    <a:pt x="284" y="0"/>
                    <a:pt x="186" y="38"/>
                    <a:pt x="122" y="118"/>
                  </a:cubicBezTo>
                  <a:cubicBezTo>
                    <a:pt x="61" y="179"/>
                    <a:pt x="31" y="240"/>
                    <a:pt x="31" y="301"/>
                  </a:cubicBezTo>
                  <a:cubicBezTo>
                    <a:pt x="0" y="422"/>
                    <a:pt x="31" y="544"/>
                    <a:pt x="122" y="635"/>
                  </a:cubicBezTo>
                  <a:cubicBezTo>
                    <a:pt x="3557" y="3796"/>
                    <a:pt x="17204" y="12489"/>
                    <a:pt x="17782" y="12854"/>
                  </a:cubicBezTo>
                  <a:cubicBezTo>
                    <a:pt x="17836" y="12887"/>
                    <a:pt x="17899" y="12904"/>
                    <a:pt x="17962" y="12904"/>
                  </a:cubicBezTo>
                  <a:cubicBezTo>
                    <a:pt x="18075" y="12904"/>
                    <a:pt x="18190" y="12849"/>
                    <a:pt x="18268" y="12732"/>
                  </a:cubicBezTo>
                  <a:cubicBezTo>
                    <a:pt x="18390" y="12581"/>
                    <a:pt x="18329" y="12337"/>
                    <a:pt x="18147" y="12246"/>
                  </a:cubicBezTo>
                  <a:cubicBezTo>
                    <a:pt x="18025" y="12155"/>
                    <a:pt x="4013" y="3219"/>
                    <a:pt x="639" y="88"/>
                  </a:cubicBezTo>
                  <a:cubicBezTo>
                    <a:pt x="567" y="31"/>
                    <a:pt x="475" y="0"/>
                    <a:pt x="3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-1416850" y="6210913"/>
              <a:ext cx="192275" cy="255050"/>
            </a:xfrm>
            <a:custGeom>
              <a:avLst/>
              <a:gdLst/>
              <a:ahLst/>
              <a:cxnLst/>
              <a:rect l="l" t="t" r="r" b="b"/>
              <a:pathLst>
                <a:path w="7691" h="10202" extrusionOk="0">
                  <a:moveTo>
                    <a:pt x="7357" y="0"/>
                  </a:moveTo>
                  <a:cubicBezTo>
                    <a:pt x="7174" y="31"/>
                    <a:pt x="3040" y="395"/>
                    <a:pt x="1217" y="2493"/>
                  </a:cubicBezTo>
                  <a:cubicBezTo>
                    <a:pt x="791" y="2949"/>
                    <a:pt x="548" y="3556"/>
                    <a:pt x="426" y="4225"/>
                  </a:cubicBezTo>
                  <a:cubicBezTo>
                    <a:pt x="1" y="6626"/>
                    <a:pt x="1065" y="9818"/>
                    <a:pt x="1125" y="10000"/>
                  </a:cubicBezTo>
                  <a:cubicBezTo>
                    <a:pt x="1173" y="10120"/>
                    <a:pt x="1296" y="10202"/>
                    <a:pt x="1420" y="10202"/>
                  </a:cubicBezTo>
                  <a:cubicBezTo>
                    <a:pt x="1454" y="10202"/>
                    <a:pt x="1488" y="10196"/>
                    <a:pt x="1521" y="10183"/>
                  </a:cubicBezTo>
                  <a:cubicBezTo>
                    <a:pt x="1673" y="10122"/>
                    <a:pt x="1764" y="9940"/>
                    <a:pt x="1703" y="9788"/>
                  </a:cubicBezTo>
                  <a:cubicBezTo>
                    <a:pt x="1673" y="9757"/>
                    <a:pt x="1" y="4772"/>
                    <a:pt x="1642" y="2888"/>
                  </a:cubicBezTo>
                  <a:cubicBezTo>
                    <a:pt x="3344" y="973"/>
                    <a:pt x="7357" y="608"/>
                    <a:pt x="7387" y="608"/>
                  </a:cubicBezTo>
                  <a:cubicBezTo>
                    <a:pt x="7569" y="608"/>
                    <a:pt x="7691" y="456"/>
                    <a:pt x="7660" y="304"/>
                  </a:cubicBezTo>
                  <a:cubicBezTo>
                    <a:pt x="7660" y="122"/>
                    <a:pt x="7509" y="0"/>
                    <a:pt x="73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-1650900" y="6030238"/>
              <a:ext cx="252325" cy="363150"/>
            </a:xfrm>
            <a:custGeom>
              <a:avLst/>
              <a:gdLst/>
              <a:ahLst/>
              <a:cxnLst/>
              <a:rect l="l" t="t" r="r" b="b"/>
              <a:pathLst>
                <a:path w="10093" h="14526" extrusionOk="0">
                  <a:moveTo>
                    <a:pt x="9685" y="1"/>
                  </a:moveTo>
                  <a:cubicBezTo>
                    <a:pt x="9638" y="1"/>
                    <a:pt x="9591" y="8"/>
                    <a:pt x="9545" y="23"/>
                  </a:cubicBezTo>
                  <a:cubicBezTo>
                    <a:pt x="9332" y="115"/>
                    <a:pt x="4195" y="2425"/>
                    <a:pt x="2068" y="5130"/>
                  </a:cubicBezTo>
                  <a:cubicBezTo>
                    <a:pt x="1217" y="6224"/>
                    <a:pt x="700" y="7896"/>
                    <a:pt x="426" y="9507"/>
                  </a:cubicBezTo>
                  <a:cubicBezTo>
                    <a:pt x="1" y="11817"/>
                    <a:pt x="31" y="14036"/>
                    <a:pt x="1" y="14188"/>
                  </a:cubicBezTo>
                  <a:cubicBezTo>
                    <a:pt x="29" y="14357"/>
                    <a:pt x="161" y="14525"/>
                    <a:pt x="350" y="14525"/>
                  </a:cubicBezTo>
                  <a:cubicBezTo>
                    <a:pt x="365" y="14525"/>
                    <a:pt x="380" y="14524"/>
                    <a:pt x="396" y="14522"/>
                  </a:cubicBezTo>
                  <a:cubicBezTo>
                    <a:pt x="578" y="14522"/>
                    <a:pt x="730" y="14370"/>
                    <a:pt x="730" y="14157"/>
                  </a:cubicBezTo>
                  <a:cubicBezTo>
                    <a:pt x="730" y="14097"/>
                    <a:pt x="670" y="8109"/>
                    <a:pt x="2645" y="5555"/>
                  </a:cubicBezTo>
                  <a:cubicBezTo>
                    <a:pt x="4651" y="3002"/>
                    <a:pt x="9788" y="723"/>
                    <a:pt x="9819" y="692"/>
                  </a:cubicBezTo>
                  <a:cubicBezTo>
                    <a:pt x="10001" y="601"/>
                    <a:pt x="10092" y="388"/>
                    <a:pt x="10001" y="206"/>
                  </a:cubicBezTo>
                  <a:cubicBezTo>
                    <a:pt x="9955" y="69"/>
                    <a:pt x="9824" y="1"/>
                    <a:pt x="9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8" name="Google Shape;238;p7"/>
          <p:cNvSpPr/>
          <p:nvPr/>
        </p:nvSpPr>
        <p:spPr>
          <a:xfrm rot="8279117">
            <a:off x="3498746" y="4889414"/>
            <a:ext cx="2447405" cy="250059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" name="Google Shape;239;p7"/>
          <p:cNvGrpSpPr/>
          <p:nvPr/>
        </p:nvGrpSpPr>
        <p:grpSpPr>
          <a:xfrm rot="-7781426">
            <a:off x="8548047" y="-1320657"/>
            <a:ext cx="1294484" cy="2255620"/>
            <a:chOff x="1148625" y="5541750"/>
            <a:chExt cx="651225" cy="1134750"/>
          </a:xfrm>
        </p:grpSpPr>
        <p:sp>
          <p:nvSpPr>
            <p:cNvPr id="240" name="Google Shape;240;p7"/>
            <p:cNvSpPr/>
            <p:nvPr/>
          </p:nvSpPr>
          <p:spPr>
            <a:xfrm>
              <a:off x="1148625" y="5541750"/>
              <a:ext cx="651225" cy="1134750"/>
            </a:xfrm>
            <a:custGeom>
              <a:avLst/>
              <a:gdLst/>
              <a:ahLst/>
              <a:cxnLst/>
              <a:rect l="l" t="t" r="r" b="b"/>
              <a:pathLst>
                <a:path w="26049" h="45390" extrusionOk="0">
                  <a:moveTo>
                    <a:pt x="14134" y="1"/>
                  </a:moveTo>
                  <a:cubicBezTo>
                    <a:pt x="13839" y="1"/>
                    <a:pt x="13543" y="65"/>
                    <a:pt x="13252" y="204"/>
                  </a:cubicBezTo>
                  <a:cubicBezTo>
                    <a:pt x="12492" y="569"/>
                    <a:pt x="11945" y="1329"/>
                    <a:pt x="11550" y="2028"/>
                  </a:cubicBezTo>
                  <a:cubicBezTo>
                    <a:pt x="10608" y="3669"/>
                    <a:pt x="10061" y="5554"/>
                    <a:pt x="9574" y="7378"/>
                  </a:cubicBezTo>
                  <a:cubicBezTo>
                    <a:pt x="7994" y="13183"/>
                    <a:pt x="7295" y="19171"/>
                    <a:pt x="6261" y="25068"/>
                  </a:cubicBezTo>
                  <a:cubicBezTo>
                    <a:pt x="5289" y="30904"/>
                    <a:pt x="3982" y="36831"/>
                    <a:pt x="1276" y="42120"/>
                  </a:cubicBezTo>
                  <a:cubicBezTo>
                    <a:pt x="942" y="42789"/>
                    <a:pt x="608" y="43427"/>
                    <a:pt x="213" y="44065"/>
                  </a:cubicBezTo>
                  <a:cubicBezTo>
                    <a:pt x="0" y="44426"/>
                    <a:pt x="336" y="44772"/>
                    <a:pt x="672" y="44772"/>
                  </a:cubicBezTo>
                  <a:cubicBezTo>
                    <a:pt x="818" y="44772"/>
                    <a:pt x="963" y="44707"/>
                    <a:pt x="1064" y="44551"/>
                  </a:cubicBezTo>
                  <a:cubicBezTo>
                    <a:pt x="3951" y="39627"/>
                    <a:pt x="5532" y="34095"/>
                    <a:pt x="6626" y="28533"/>
                  </a:cubicBezTo>
                  <a:cubicBezTo>
                    <a:pt x="7720" y="22849"/>
                    <a:pt x="8389" y="17104"/>
                    <a:pt x="9574" y="11451"/>
                  </a:cubicBezTo>
                  <a:cubicBezTo>
                    <a:pt x="10061" y="9201"/>
                    <a:pt x="10608" y="6922"/>
                    <a:pt x="11368" y="4764"/>
                  </a:cubicBezTo>
                  <a:cubicBezTo>
                    <a:pt x="11672" y="3913"/>
                    <a:pt x="12006" y="3092"/>
                    <a:pt x="12492" y="2302"/>
                  </a:cubicBezTo>
                  <a:cubicBezTo>
                    <a:pt x="12827" y="1754"/>
                    <a:pt x="13313" y="1025"/>
                    <a:pt x="14012" y="934"/>
                  </a:cubicBezTo>
                  <a:cubicBezTo>
                    <a:pt x="14049" y="930"/>
                    <a:pt x="14086" y="928"/>
                    <a:pt x="14123" y="928"/>
                  </a:cubicBezTo>
                  <a:cubicBezTo>
                    <a:pt x="14699" y="928"/>
                    <a:pt x="15305" y="1360"/>
                    <a:pt x="15562" y="1846"/>
                  </a:cubicBezTo>
                  <a:cubicBezTo>
                    <a:pt x="15927" y="2545"/>
                    <a:pt x="15927" y="3396"/>
                    <a:pt x="15897" y="4186"/>
                  </a:cubicBezTo>
                  <a:cubicBezTo>
                    <a:pt x="15836" y="6040"/>
                    <a:pt x="15380" y="7864"/>
                    <a:pt x="14985" y="9688"/>
                  </a:cubicBezTo>
                  <a:cubicBezTo>
                    <a:pt x="14772" y="10630"/>
                    <a:pt x="14590" y="11572"/>
                    <a:pt x="14347" y="12515"/>
                  </a:cubicBezTo>
                  <a:cubicBezTo>
                    <a:pt x="13982" y="14065"/>
                    <a:pt x="13495" y="15584"/>
                    <a:pt x="13009" y="17074"/>
                  </a:cubicBezTo>
                  <a:cubicBezTo>
                    <a:pt x="12036" y="20022"/>
                    <a:pt x="10942" y="22879"/>
                    <a:pt x="10122" y="25858"/>
                  </a:cubicBezTo>
                  <a:cubicBezTo>
                    <a:pt x="9939" y="26588"/>
                    <a:pt x="9757" y="27317"/>
                    <a:pt x="9605" y="28077"/>
                  </a:cubicBezTo>
                  <a:cubicBezTo>
                    <a:pt x="9538" y="28365"/>
                    <a:pt x="9811" y="28685"/>
                    <a:pt x="10093" y="28685"/>
                  </a:cubicBezTo>
                  <a:cubicBezTo>
                    <a:pt x="10198" y="28685"/>
                    <a:pt x="10304" y="28640"/>
                    <a:pt x="10395" y="28533"/>
                  </a:cubicBezTo>
                  <a:cubicBezTo>
                    <a:pt x="13830" y="24278"/>
                    <a:pt x="15897" y="19171"/>
                    <a:pt x="18207" y="14247"/>
                  </a:cubicBezTo>
                  <a:cubicBezTo>
                    <a:pt x="18784" y="13001"/>
                    <a:pt x="19362" y="11755"/>
                    <a:pt x="20091" y="10569"/>
                  </a:cubicBezTo>
                  <a:cubicBezTo>
                    <a:pt x="20638" y="9718"/>
                    <a:pt x="21277" y="8806"/>
                    <a:pt x="22097" y="8198"/>
                  </a:cubicBezTo>
                  <a:cubicBezTo>
                    <a:pt x="22420" y="7950"/>
                    <a:pt x="22844" y="7702"/>
                    <a:pt x="23253" y="7702"/>
                  </a:cubicBezTo>
                  <a:cubicBezTo>
                    <a:pt x="23345" y="7702"/>
                    <a:pt x="23437" y="7715"/>
                    <a:pt x="23526" y="7742"/>
                  </a:cubicBezTo>
                  <a:cubicBezTo>
                    <a:pt x="23952" y="7864"/>
                    <a:pt x="24256" y="8320"/>
                    <a:pt x="24438" y="8745"/>
                  </a:cubicBezTo>
                  <a:cubicBezTo>
                    <a:pt x="25137" y="10356"/>
                    <a:pt x="24803" y="12393"/>
                    <a:pt x="24377" y="14034"/>
                  </a:cubicBezTo>
                  <a:cubicBezTo>
                    <a:pt x="23800" y="16284"/>
                    <a:pt x="22736" y="18442"/>
                    <a:pt x="21733" y="20509"/>
                  </a:cubicBezTo>
                  <a:cubicBezTo>
                    <a:pt x="19514" y="25038"/>
                    <a:pt x="16809" y="29354"/>
                    <a:pt x="13708" y="33335"/>
                  </a:cubicBezTo>
                  <a:cubicBezTo>
                    <a:pt x="10729" y="37165"/>
                    <a:pt x="7295" y="40813"/>
                    <a:pt x="3282" y="43579"/>
                  </a:cubicBezTo>
                  <a:cubicBezTo>
                    <a:pt x="2857" y="43913"/>
                    <a:pt x="2371" y="44217"/>
                    <a:pt x="1915" y="44491"/>
                  </a:cubicBezTo>
                  <a:cubicBezTo>
                    <a:pt x="1483" y="44770"/>
                    <a:pt x="1752" y="45390"/>
                    <a:pt x="2154" y="45390"/>
                  </a:cubicBezTo>
                  <a:cubicBezTo>
                    <a:pt x="2233" y="45390"/>
                    <a:pt x="2316" y="45366"/>
                    <a:pt x="2401" y="45311"/>
                  </a:cubicBezTo>
                  <a:cubicBezTo>
                    <a:pt x="6687" y="42667"/>
                    <a:pt x="10304" y="39050"/>
                    <a:pt x="13465" y="35159"/>
                  </a:cubicBezTo>
                  <a:cubicBezTo>
                    <a:pt x="16839" y="31025"/>
                    <a:pt x="19757" y="26527"/>
                    <a:pt x="22158" y="21755"/>
                  </a:cubicBezTo>
                  <a:cubicBezTo>
                    <a:pt x="23252" y="19627"/>
                    <a:pt x="24316" y="17378"/>
                    <a:pt x="25076" y="15098"/>
                  </a:cubicBezTo>
                  <a:cubicBezTo>
                    <a:pt x="25684" y="13183"/>
                    <a:pt x="26049" y="11025"/>
                    <a:pt x="25532" y="9049"/>
                  </a:cubicBezTo>
                  <a:cubicBezTo>
                    <a:pt x="25251" y="7898"/>
                    <a:pt x="24477" y="6746"/>
                    <a:pt x="23233" y="6746"/>
                  </a:cubicBezTo>
                  <a:cubicBezTo>
                    <a:pt x="23132" y="6746"/>
                    <a:pt x="23026" y="6754"/>
                    <a:pt x="22918" y="6770"/>
                  </a:cubicBezTo>
                  <a:cubicBezTo>
                    <a:pt x="22189" y="6891"/>
                    <a:pt x="21550" y="7347"/>
                    <a:pt x="21003" y="7864"/>
                  </a:cubicBezTo>
                  <a:cubicBezTo>
                    <a:pt x="20122" y="8685"/>
                    <a:pt x="19453" y="9749"/>
                    <a:pt x="18845" y="10812"/>
                  </a:cubicBezTo>
                  <a:cubicBezTo>
                    <a:pt x="17447" y="13305"/>
                    <a:pt x="16383" y="15980"/>
                    <a:pt x="15167" y="18563"/>
                  </a:cubicBezTo>
                  <a:cubicBezTo>
                    <a:pt x="13973" y="21131"/>
                    <a:pt x="12691" y="23639"/>
                    <a:pt x="11091" y="25974"/>
                  </a:cubicBezTo>
                  <a:lnTo>
                    <a:pt x="11091" y="25974"/>
                  </a:lnTo>
                  <a:cubicBezTo>
                    <a:pt x="11729" y="23652"/>
                    <a:pt x="12538" y="21390"/>
                    <a:pt x="13313" y="19110"/>
                  </a:cubicBezTo>
                  <a:cubicBezTo>
                    <a:pt x="14286" y="16314"/>
                    <a:pt x="15167" y="13487"/>
                    <a:pt x="15775" y="10569"/>
                  </a:cubicBezTo>
                  <a:cubicBezTo>
                    <a:pt x="16140" y="8776"/>
                    <a:pt x="16596" y="6983"/>
                    <a:pt x="16778" y="5128"/>
                  </a:cubicBezTo>
                  <a:cubicBezTo>
                    <a:pt x="16930" y="3578"/>
                    <a:pt x="17021" y="1390"/>
                    <a:pt x="15532" y="447"/>
                  </a:cubicBezTo>
                  <a:cubicBezTo>
                    <a:pt x="15082" y="166"/>
                    <a:pt x="14609" y="1"/>
                    <a:pt x="141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1482200" y="5650200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1436600" y="578697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406200" y="59617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4" y="0"/>
                  </a:moveTo>
                  <a:cubicBezTo>
                    <a:pt x="1" y="0"/>
                    <a:pt x="1" y="1520"/>
                    <a:pt x="974" y="1520"/>
                  </a:cubicBezTo>
                  <a:cubicBezTo>
                    <a:pt x="1946" y="1520"/>
                    <a:pt x="1946" y="0"/>
                    <a:pt x="974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1337825" y="6136525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1482200" y="6189700"/>
              <a:ext cx="48650" cy="38025"/>
            </a:xfrm>
            <a:custGeom>
              <a:avLst/>
              <a:gdLst/>
              <a:ahLst/>
              <a:cxnLst/>
              <a:rect l="l" t="t" r="r" b="b"/>
              <a:pathLst>
                <a:path w="1946" h="1521" fill="none" extrusionOk="0">
                  <a:moveTo>
                    <a:pt x="973" y="1"/>
                  </a:moveTo>
                  <a:cubicBezTo>
                    <a:pt x="0" y="1"/>
                    <a:pt x="0" y="1521"/>
                    <a:pt x="973" y="1521"/>
                  </a:cubicBezTo>
                  <a:cubicBezTo>
                    <a:pt x="1946" y="1521"/>
                    <a:pt x="1946" y="1"/>
                    <a:pt x="973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596175" y="6106125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596175" y="5946550"/>
              <a:ext cx="48675" cy="38025"/>
            </a:xfrm>
            <a:custGeom>
              <a:avLst/>
              <a:gdLst/>
              <a:ahLst/>
              <a:cxnLst/>
              <a:rect l="l" t="t" r="r" b="b"/>
              <a:pathLst>
                <a:path w="1947" h="1521" fill="none" extrusionOk="0">
                  <a:moveTo>
                    <a:pt x="973" y="0"/>
                  </a:moveTo>
                  <a:cubicBezTo>
                    <a:pt x="1" y="0"/>
                    <a:pt x="1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1694975" y="5840175"/>
              <a:ext cx="48650" cy="38000"/>
            </a:xfrm>
            <a:custGeom>
              <a:avLst/>
              <a:gdLst/>
              <a:ahLst/>
              <a:cxnLst/>
              <a:rect l="l" t="t" r="r" b="b"/>
              <a:pathLst>
                <a:path w="1946" h="1520" fill="none" extrusionOk="0">
                  <a:moveTo>
                    <a:pt x="973" y="0"/>
                  </a:moveTo>
                  <a:cubicBezTo>
                    <a:pt x="0" y="0"/>
                    <a:pt x="0" y="1520"/>
                    <a:pt x="973" y="1520"/>
                  </a:cubicBezTo>
                  <a:cubicBezTo>
                    <a:pt x="1946" y="1520"/>
                    <a:pt x="1946" y="0"/>
                    <a:pt x="97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" name="Google Shape;249;p7"/>
          <p:cNvGrpSpPr/>
          <p:nvPr/>
        </p:nvGrpSpPr>
        <p:grpSpPr>
          <a:xfrm rot="10648770" flipH="1">
            <a:off x="-615327" y="3177172"/>
            <a:ext cx="2193604" cy="3252709"/>
            <a:chOff x="9375" y="7336275"/>
            <a:chExt cx="818450" cy="1213550"/>
          </a:xfrm>
        </p:grpSpPr>
        <p:sp>
          <p:nvSpPr>
            <p:cNvPr id="250" name="Google Shape;250;p7"/>
            <p:cNvSpPr/>
            <p:nvPr/>
          </p:nvSpPr>
          <p:spPr>
            <a:xfrm>
              <a:off x="474450" y="7336275"/>
              <a:ext cx="196075" cy="309300"/>
            </a:xfrm>
            <a:custGeom>
              <a:avLst/>
              <a:gdLst/>
              <a:ahLst/>
              <a:cxnLst/>
              <a:rect l="l" t="t" r="r" b="b"/>
              <a:pathLst>
                <a:path w="7843" h="12372" fill="none" extrusionOk="0">
                  <a:moveTo>
                    <a:pt x="7447" y="6717"/>
                  </a:moveTo>
                  <a:cubicBezTo>
                    <a:pt x="7021" y="10061"/>
                    <a:pt x="3192" y="12371"/>
                    <a:pt x="3192" y="12371"/>
                  </a:cubicBezTo>
                  <a:cubicBezTo>
                    <a:pt x="3192" y="12371"/>
                    <a:pt x="0" y="9210"/>
                    <a:pt x="395" y="5866"/>
                  </a:cubicBezTo>
                  <a:cubicBezTo>
                    <a:pt x="821" y="2523"/>
                    <a:pt x="2705" y="0"/>
                    <a:pt x="4651" y="243"/>
                  </a:cubicBezTo>
                  <a:cubicBezTo>
                    <a:pt x="6596" y="456"/>
                    <a:pt x="7842" y="3374"/>
                    <a:pt x="7447" y="67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520025" y="7633375"/>
              <a:ext cx="307800" cy="214325"/>
            </a:xfrm>
            <a:custGeom>
              <a:avLst/>
              <a:gdLst/>
              <a:ahLst/>
              <a:cxnLst/>
              <a:rect l="l" t="t" r="r" b="b"/>
              <a:pathLst>
                <a:path w="12312" h="8573" fill="none" extrusionOk="0">
                  <a:moveTo>
                    <a:pt x="6809" y="7691"/>
                  </a:moveTo>
                  <a:cubicBezTo>
                    <a:pt x="3557" y="8572"/>
                    <a:pt x="1" y="5867"/>
                    <a:pt x="1" y="5867"/>
                  </a:cubicBezTo>
                  <a:cubicBezTo>
                    <a:pt x="1" y="5867"/>
                    <a:pt x="1703" y="1733"/>
                    <a:pt x="4986" y="852"/>
                  </a:cubicBezTo>
                  <a:cubicBezTo>
                    <a:pt x="8238" y="1"/>
                    <a:pt x="11308" y="821"/>
                    <a:pt x="11794" y="2706"/>
                  </a:cubicBezTo>
                  <a:cubicBezTo>
                    <a:pt x="12311" y="4590"/>
                    <a:pt x="10062" y="6809"/>
                    <a:pt x="6809" y="769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423525" y="7857550"/>
              <a:ext cx="308550" cy="212025"/>
            </a:xfrm>
            <a:custGeom>
              <a:avLst/>
              <a:gdLst/>
              <a:ahLst/>
              <a:cxnLst/>
              <a:rect l="l" t="t" r="r" b="b"/>
              <a:pathLst>
                <a:path w="12342" h="8481" fill="none" extrusionOk="0">
                  <a:moveTo>
                    <a:pt x="6779" y="7690"/>
                  </a:moveTo>
                  <a:cubicBezTo>
                    <a:pt x="3496" y="8481"/>
                    <a:pt x="1" y="5654"/>
                    <a:pt x="1" y="5654"/>
                  </a:cubicBezTo>
                  <a:cubicBezTo>
                    <a:pt x="1" y="5654"/>
                    <a:pt x="1824" y="1581"/>
                    <a:pt x="5107" y="791"/>
                  </a:cubicBezTo>
                  <a:cubicBezTo>
                    <a:pt x="8390" y="0"/>
                    <a:pt x="11429" y="912"/>
                    <a:pt x="11885" y="2827"/>
                  </a:cubicBezTo>
                  <a:cubicBezTo>
                    <a:pt x="12341" y="4712"/>
                    <a:pt x="10062" y="6900"/>
                    <a:pt x="6779" y="769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308025" y="8134150"/>
              <a:ext cx="308550" cy="193800"/>
            </a:xfrm>
            <a:custGeom>
              <a:avLst/>
              <a:gdLst/>
              <a:ahLst/>
              <a:cxnLst/>
              <a:rect l="l" t="t" r="r" b="b"/>
              <a:pathLst>
                <a:path w="12342" h="7752" fill="none" extrusionOk="0">
                  <a:moveTo>
                    <a:pt x="5684" y="7387"/>
                  </a:moveTo>
                  <a:cubicBezTo>
                    <a:pt x="2341" y="7022"/>
                    <a:pt x="0" y="3222"/>
                    <a:pt x="0" y="3222"/>
                  </a:cubicBezTo>
                  <a:cubicBezTo>
                    <a:pt x="0" y="3222"/>
                    <a:pt x="3101" y="0"/>
                    <a:pt x="6444" y="365"/>
                  </a:cubicBezTo>
                  <a:cubicBezTo>
                    <a:pt x="9818" y="730"/>
                    <a:pt x="12341" y="2584"/>
                    <a:pt x="12159" y="4529"/>
                  </a:cubicBezTo>
                  <a:cubicBezTo>
                    <a:pt x="11946" y="6475"/>
                    <a:pt x="9058" y="7751"/>
                    <a:pt x="5684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134775" y="8356025"/>
              <a:ext cx="309300" cy="193800"/>
            </a:xfrm>
            <a:custGeom>
              <a:avLst/>
              <a:gdLst/>
              <a:ahLst/>
              <a:cxnLst/>
              <a:rect l="l" t="t" r="r" b="b"/>
              <a:pathLst>
                <a:path w="12372" h="7752" fill="none" extrusionOk="0">
                  <a:moveTo>
                    <a:pt x="5715" y="7387"/>
                  </a:moveTo>
                  <a:cubicBezTo>
                    <a:pt x="2341" y="7022"/>
                    <a:pt x="0" y="3223"/>
                    <a:pt x="0" y="3223"/>
                  </a:cubicBezTo>
                  <a:cubicBezTo>
                    <a:pt x="0" y="3223"/>
                    <a:pt x="3101" y="1"/>
                    <a:pt x="6474" y="366"/>
                  </a:cubicBezTo>
                  <a:cubicBezTo>
                    <a:pt x="9818" y="730"/>
                    <a:pt x="12371" y="2585"/>
                    <a:pt x="12158" y="4530"/>
                  </a:cubicBezTo>
                  <a:cubicBezTo>
                    <a:pt x="11946" y="6475"/>
                    <a:pt x="9058" y="7752"/>
                    <a:pt x="5715" y="738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282175" y="7555100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37" y="8117"/>
                  </a:moveTo>
                  <a:cubicBezTo>
                    <a:pt x="3892" y="10943"/>
                    <a:pt x="8360" y="11278"/>
                    <a:pt x="8360" y="11278"/>
                  </a:cubicBezTo>
                  <a:cubicBezTo>
                    <a:pt x="8360" y="11278"/>
                    <a:pt x="9819" y="7053"/>
                    <a:pt x="7934" y="4226"/>
                  </a:cubicBezTo>
                  <a:cubicBezTo>
                    <a:pt x="6080" y="1399"/>
                    <a:pt x="3253" y="1"/>
                    <a:pt x="1612" y="1065"/>
                  </a:cubicBezTo>
                  <a:cubicBezTo>
                    <a:pt x="1" y="2159"/>
                    <a:pt x="183" y="5320"/>
                    <a:pt x="2037" y="811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167450" y="7816525"/>
              <a:ext cx="245475" cy="281925"/>
            </a:xfrm>
            <a:custGeom>
              <a:avLst/>
              <a:gdLst/>
              <a:ahLst/>
              <a:cxnLst/>
              <a:rect l="l" t="t" r="r" b="b"/>
              <a:pathLst>
                <a:path w="9819" h="11277" fill="none" extrusionOk="0">
                  <a:moveTo>
                    <a:pt x="2037" y="8146"/>
                  </a:moveTo>
                  <a:cubicBezTo>
                    <a:pt x="3921" y="10942"/>
                    <a:pt x="8389" y="11277"/>
                    <a:pt x="8389" y="11277"/>
                  </a:cubicBezTo>
                  <a:cubicBezTo>
                    <a:pt x="8389" y="11277"/>
                    <a:pt x="9818" y="7052"/>
                    <a:pt x="7964" y="4225"/>
                  </a:cubicBezTo>
                  <a:cubicBezTo>
                    <a:pt x="6110" y="1429"/>
                    <a:pt x="3253" y="0"/>
                    <a:pt x="1642" y="1094"/>
                  </a:cubicBezTo>
                  <a:cubicBezTo>
                    <a:pt x="0" y="2158"/>
                    <a:pt x="183" y="5319"/>
                    <a:pt x="2037" y="8146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9375" y="8048275"/>
              <a:ext cx="245475" cy="281950"/>
            </a:xfrm>
            <a:custGeom>
              <a:avLst/>
              <a:gdLst/>
              <a:ahLst/>
              <a:cxnLst/>
              <a:rect l="l" t="t" r="r" b="b"/>
              <a:pathLst>
                <a:path w="9819" h="11278" fill="none" extrusionOk="0">
                  <a:moveTo>
                    <a:pt x="2068" y="8147"/>
                  </a:moveTo>
                  <a:cubicBezTo>
                    <a:pt x="3922" y="10943"/>
                    <a:pt x="8390" y="11277"/>
                    <a:pt x="8390" y="11277"/>
                  </a:cubicBezTo>
                  <a:cubicBezTo>
                    <a:pt x="8390" y="11277"/>
                    <a:pt x="9819" y="7052"/>
                    <a:pt x="7965" y="4226"/>
                  </a:cubicBezTo>
                  <a:cubicBezTo>
                    <a:pt x="6110" y="1429"/>
                    <a:pt x="3284" y="1"/>
                    <a:pt x="1642" y="1095"/>
                  </a:cubicBezTo>
                  <a:cubicBezTo>
                    <a:pt x="1" y="2159"/>
                    <a:pt x="183" y="5320"/>
                    <a:pt x="2068" y="8147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35975" y="7445675"/>
              <a:ext cx="566150" cy="1060075"/>
            </a:xfrm>
            <a:custGeom>
              <a:avLst/>
              <a:gdLst/>
              <a:ahLst/>
              <a:cxnLst/>
              <a:rect l="l" t="t" r="r" b="b"/>
              <a:pathLst>
                <a:path w="22646" h="42403" fill="none" extrusionOk="0">
                  <a:moveTo>
                    <a:pt x="21703" y="1"/>
                  </a:moveTo>
                  <a:cubicBezTo>
                    <a:pt x="21703" y="1"/>
                    <a:pt x="22646" y="21521"/>
                    <a:pt x="1" y="42403"/>
                  </a:cubicBezTo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9" name="Google Shape;259;p7"/>
          <p:cNvSpPr/>
          <p:nvPr/>
        </p:nvSpPr>
        <p:spPr>
          <a:xfrm rot="10800000" flipH="1">
            <a:off x="683798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7"/>
          <p:cNvSpPr/>
          <p:nvPr/>
        </p:nvSpPr>
        <p:spPr>
          <a:xfrm flipH="1">
            <a:off x="-45420" y="-44371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7"/>
          <p:cNvSpPr/>
          <p:nvPr/>
        </p:nvSpPr>
        <p:spPr>
          <a:xfrm flipH="1">
            <a:off x="716868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7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7"/>
          <p:cNvSpPr txBox="1">
            <a:spLocks noGrp="1"/>
          </p:cNvSpPr>
          <p:nvPr>
            <p:ph type="body" idx="1"/>
          </p:nvPr>
        </p:nvSpPr>
        <p:spPr>
          <a:xfrm>
            <a:off x="945467" y="2171700"/>
            <a:ext cx="4286800" cy="3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ivvic"/>
              <a:buAutoNum type="arabicPeriod"/>
              <a:defRPr sz="18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sldNum" idx="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65" name="Google Shape;265;p7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2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307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68" name="Google Shape;268;p8"/>
          <p:cNvSpPr/>
          <p:nvPr/>
        </p:nvSpPr>
        <p:spPr>
          <a:xfrm flipH="1">
            <a:off x="-30229" y="-88900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8"/>
          <p:cNvSpPr/>
          <p:nvPr/>
        </p:nvSpPr>
        <p:spPr>
          <a:xfrm rot="237697" flipH="1">
            <a:off x="89368" y="5265538"/>
            <a:ext cx="5987384" cy="1996513"/>
          </a:xfrm>
          <a:custGeom>
            <a:avLst/>
            <a:gdLst/>
            <a:ahLst/>
            <a:cxnLst/>
            <a:rect l="l" t="t" r="r" b="b"/>
            <a:pathLst>
              <a:path w="241434" h="80507" extrusionOk="0">
                <a:moveTo>
                  <a:pt x="104522" y="1"/>
                </a:moveTo>
                <a:cubicBezTo>
                  <a:pt x="96504" y="1"/>
                  <a:pt x="89374" y="2129"/>
                  <a:pt x="83801" y="7496"/>
                </a:cubicBezTo>
                <a:cubicBezTo>
                  <a:pt x="57448" y="32876"/>
                  <a:pt x="0" y="26159"/>
                  <a:pt x="5836" y="57162"/>
                </a:cubicBezTo>
                <a:lnTo>
                  <a:pt x="241433" y="80506"/>
                </a:lnTo>
                <a:cubicBezTo>
                  <a:pt x="241433" y="80506"/>
                  <a:pt x="221767" y="33454"/>
                  <a:pt x="196478" y="31235"/>
                </a:cubicBezTo>
                <a:cubicBezTo>
                  <a:pt x="176543" y="29510"/>
                  <a:pt x="134376" y="1"/>
                  <a:pt x="1045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8"/>
          <p:cNvSpPr/>
          <p:nvPr/>
        </p:nvSpPr>
        <p:spPr>
          <a:xfrm flipH="1">
            <a:off x="8404146" y="-88904"/>
            <a:ext cx="3818084" cy="1551909"/>
          </a:xfrm>
          <a:custGeom>
            <a:avLst/>
            <a:gdLst/>
            <a:ahLst/>
            <a:cxnLst/>
            <a:rect l="l" t="t" r="r" b="b"/>
            <a:pathLst>
              <a:path w="153955" h="62577" extrusionOk="0">
                <a:moveTo>
                  <a:pt x="153955" y="0"/>
                </a:moveTo>
                <a:lnTo>
                  <a:pt x="1" y="2797"/>
                </a:lnTo>
                <a:cubicBezTo>
                  <a:pt x="1" y="2797"/>
                  <a:pt x="21977" y="48694"/>
                  <a:pt x="72586" y="61156"/>
                </a:cubicBezTo>
                <a:cubicBezTo>
                  <a:pt x="76533" y="62129"/>
                  <a:pt x="80359" y="62577"/>
                  <a:pt x="84060" y="62577"/>
                </a:cubicBezTo>
                <a:cubicBezTo>
                  <a:pt x="127782" y="62577"/>
                  <a:pt x="153955" y="0"/>
                  <a:pt x="15395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8"/>
          <p:cNvSpPr/>
          <p:nvPr/>
        </p:nvSpPr>
        <p:spPr>
          <a:xfrm flipH="1">
            <a:off x="8721876" y="3992559"/>
            <a:ext cx="3182609" cy="29594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8"/>
          <p:cNvSpPr/>
          <p:nvPr/>
        </p:nvSpPr>
        <p:spPr>
          <a:xfrm>
            <a:off x="3219473" y="1869844"/>
            <a:ext cx="5856523" cy="3118309"/>
          </a:xfrm>
          <a:custGeom>
            <a:avLst/>
            <a:gdLst/>
            <a:ahLst/>
            <a:cxnLst/>
            <a:rect l="l" t="t" r="r" b="b"/>
            <a:pathLst>
              <a:path w="152739" h="81326" extrusionOk="0">
                <a:moveTo>
                  <a:pt x="72859" y="1"/>
                </a:moveTo>
                <a:cubicBezTo>
                  <a:pt x="43557" y="1"/>
                  <a:pt x="19606" y="7995"/>
                  <a:pt x="12067" y="33284"/>
                </a:cubicBezTo>
                <a:cubicBezTo>
                  <a:pt x="0" y="73710"/>
                  <a:pt x="44853" y="81326"/>
                  <a:pt x="80364" y="81326"/>
                </a:cubicBezTo>
                <a:cubicBezTo>
                  <a:pt x="101829" y="81326"/>
                  <a:pt x="119881" y="78543"/>
                  <a:pt x="119881" y="78543"/>
                </a:cubicBezTo>
                <a:cubicBezTo>
                  <a:pt x="119881" y="78543"/>
                  <a:pt x="152739" y="33709"/>
                  <a:pt x="125656" y="25746"/>
                </a:cubicBezTo>
                <a:cubicBezTo>
                  <a:pt x="97814" y="17509"/>
                  <a:pt x="102130" y="1"/>
                  <a:pt x="728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8"/>
          <p:cNvSpPr/>
          <p:nvPr/>
        </p:nvSpPr>
        <p:spPr>
          <a:xfrm>
            <a:off x="751400" y="1295400"/>
            <a:ext cx="10689200" cy="372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8"/>
          <p:cNvSpPr txBox="1">
            <a:spLocks noGrp="1"/>
          </p:cNvSpPr>
          <p:nvPr>
            <p:ph type="sldNum" idx="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grpSp>
        <p:nvGrpSpPr>
          <p:cNvPr id="275" name="Google Shape;275;p8"/>
          <p:cNvGrpSpPr/>
          <p:nvPr/>
        </p:nvGrpSpPr>
        <p:grpSpPr>
          <a:xfrm>
            <a:off x="10611217" y="1664750"/>
            <a:ext cx="2920063" cy="2126081"/>
            <a:chOff x="6001425" y="5588275"/>
            <a:chExt cx="1332875" cy="970400"/>
          </a:xfrm>
        </p:grpSpPr>
        <p:sp>
          <p:nvSpPr>
            <p:cNvPr id="276" name="Google Shape;276;p8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8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8" name="Google Shape;288;p8"/>
          <p:cNvSpPr/>
          <p:nvPr/>
        </p:nvSpPr>
        <p:spPr>
          <a:xfrm rot="10516267">
            <a:off x="-888896" y="2902856"/>
            <a:ext cx="2473275" cy="2527011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8"/>
          <p:cNvSpPr/>
          <p:nvPr/>
        </p:nvSpPr>
        <p:spPr>
          <a:xfrm rot="-1136851">
            <a:off x="6124447" y="5148784"/>
            <a:ext cx="2634149" cy="2691393"/>
          </a:xfrm>
          <a:custGeom>
            <a:avLst/>
            <a:gdLst/>
            <a:ahLst/>
            <a:cxnLst/>
            <a:rect l="l" t="t" r="r" b="b"/>
            <a:pathLst>
              <a:path w="39850" h="40716" extrusionOk="0">
                <a:moveTo>
                  <a:pt x="13339" y="1"/>
                </a:moveTo>
                <a:cubicBezTo>
                  <a:pt x="12954" y="1"/>
                  <a:pt x="12565" y="47"/>
                  <a:pt x="12189" y="107"/>
                </a:cubicBezTo>
                <a:cubicBezTo>
                  <a:pt x="11885" y="137"/>
                  <a:pt x="11612" y="228"/>
                  <a:pt x="11308" y="289"/>
                </a:cubicBezTo>
                <a:cubicBezTo>
                  <a:pt x="11034" y="380"/>
                  <a:pt x="10730" y="441"/>
                  <a:pt x="10456" y="563"/>
                </a:cubicBezTo>
                <a:cubicBezTo>
                  <a:pt x="10183" y="654"/>
                  <a:pt x="9909" y="775"/>
                  <a:pt x="9636" y="897"/>
                </a:cubicBezTo>
                <a:cubicBezTo>
                  <a:pt x="9362" y="1049"/>
                  <a:pt x="9119" y="1171"/>
                  <a:pt x="8846" y="1323"/>
                </a:cubicBezTo>
                <a:cubicBezTo>
                  <a:pt x="8329" y="1626"/>
                  <a:pt x="7842" y="1961"/>
                  <a:pt x="7417" y="2417"/>
                </a:cubicBezTo>
                <a:cubicBezTo>
                  <a:pt x="7204" y="2599"/>
                  <a:pt x="6991" y="2812"/>
                  <a:pt x="6809" y="3085"/>
                </a:cubicBezTo>
                <a:cubicBezTo>
                  <a:pt x="6627" y="3298"/>
                  <a:pt x="6444" y="3541"/>
                  <a:pt x="6262" y="3785"/>
                </a:cubicBezTo>
                <a:cubicBezTo>
                  <a:pt x="5958" y="4301"/>
                  <a:pt x="5624" y="4757"/>
                  <a:pt x="5320" y="5274"/>
                </a:cubicBezTo>
                <a:cubicBezTo>
                  <a:pt x="5076" y="5608"/>
                  <a:pt x="4833" y="5943"/>
                  <a:pt x="4621" y="6307"/>
                </a:cubicBezTo>
                <a:cubicBezTo>
                  <a:pt x="3162" y="5426"/>
                  <a:pt x="2280" y="4940"/>
                  <a:pt x="2280" y="4940"/>
                </a:cubicBezTo>
                <a:cubicBezTo>
                  <a:pt x="2223" y="4901"/>
                  <a:pt x="2160" y="4884"/>
                  <a:pt x="2097" y="4884"/>
                </a:cubicBezTo>
                <a:cubicBezTo>
                  <a:pt x="1960" y="4884"/>
                  <a:pt x="1826" y="4966"/>
                  <a:pt x="1763" y="5092"/>
                </a:cubicBezTo>
                <a:cubicBezTo>
                  <a:pt x="1733" y="5122"/>
                  <a:pt x="1703" y="5183"/>
                  <a:pt x="1703" y="5213"/>
                </a:cubicBezTo>
                <a:cubicBezTo>
                  <a:pt x="1703" y="5365"/>
                  <a:pt x="1763" y="5517"/>
                  <a:pt x="1915" y="5608"/>
                </a:cubicBezTo>
                <a:cubicBezTo>
                  <a:pt x="1946" y="5639"/>
                  <a:pt x="2797" y="6095"/>
                  <a:pt x="4195" y="6946"/>
                </a:cubicBezTo>
                <a:cubicBezTo>
                  <a:pt x="3921" y="7341"/>
                  <a:pt x="3648" y="7766"/>
                  <a:pt x="3374" y="8162"/>
                </a:cubicBezTo>
                <a:cubicBezTo>
                  <a:pt x="3101" y="8678"/>
                  <a:pt x="2766" y="9165"/>
                  <a:pt x="2523" y="9681"/>
                </a:cubicBezTo>
                <a:cubicBezTo>
                  <a:pt x="2250" y="10198"/>
                  <a:pt x="2037" y="10715"/>
                  <a:pt x="1794" y="11262"/>
                </a:cubicBezTo>
                <a:cubicBezTo>
                  <a:pt x="1368" y="12295"/>
                  <a:pt x="943" y="13390"/>
                  <a:pt x="669" y="14514"/>
                </a:cubicBezTo>
                <a:cubicBezTo>
                  <a:pt x="396" y="15639"/>
                  <a:pt x="213" y="16763"/>
                  <a:pt x="122" y="17918"/>
                </a:cubicBezTo>
                <a:cubicBezTo>
                  <a:pt x="31" y="19074"/>
                  <a:pt x="0" y="20229"/>
                  <a:pt x="183" y="21414"/>
                </a:cubicBezTo>
                <a:lnTo>
                  <a:pt x="365" y="21444"/>
                </a:lnTo>
                <a:cubicBezTo>
                  <a:pt x="1247" y="19286"/>
                  <a:pt x="1946" y="17159"/>
                  <a:pt x="2614" y="15061"/>
                </a:cubicBezTo>
                <a:cubicBezTo>
                  <a:pt x="2949" y="13997"/>
                  <a:pt x="3192" y="12903"/>
                  <a:pt x="3496" y="11839"/>
                </a:cubicBezTo>
                <a:cubicBezTo>
                  <a:pt x="3830" y="10776"/>
                  <a:pt x="4073" y="9681"/>
                  <a:pt x="4347" y="8557"/>
                </a:cubicBezTo>
                <a:cubicBezTo>
                  <a:pt x="4408" y="8313"/>
                  <a:pt x="4499" y="8040"/>
                  <a:pt x="4590" y="7797"/>
                </a:cubicBezTo>
                <a:cubicBezTo>
                  <a:pt x="4651" y="7614"/>
                  <a:pt x="4712" y="7462"/>
                  <a:pt x="4772" y="7280"/>
                </a:cubicBezTo>
                <a:cubicBezTo>
                  <a:pt x="5776" y="7918"/>
                  <a:pt x="7052" y="8709"/>
                  <a:pt x="8450" y="9621"/>
                </a:cubicBezTo>
                <a:cubicBezTo>
                  <a:pt x="7934" y="10380"/>
                  <a:pt x="7447" y="11171"/>
                  <a:pt x="6961" y="11991"/>
                </a:cubicBezTo>
                <a:cubicBezTo>
                  <a:pt x="6231" y="13116"/>
                  <a:pt x="5715" y="14332"/>
                  <a:pt x="5289" y="15608"/>
                </a:cubicBezTo>
                <a:cubicBezTo>
                  <a:pt x="4864" y="16855"/>
                  <a:pt x="4499" y="18101"/>
                  <a:pt x="4256" y="19408"/>
                </a:cubicBezTo>
                <a:cubicBezTo>
                  <a:pt x="4043" y="20684"/>
                  <a:pt x="3921" y="21992"/>
                  <a:pt x="3861" y="23299"/>
                </a:cubicBezTo>
                <a:cubicBezTo>
                  <a:pt x="3830" y="24606"/>
                  <a:pt x="3861" y="25943"/>
                  <a:pt x="4073" y="27250"/>
                </a:cubicBezTo>
                <a:lnTo>
                  <a:pt x="4256" y="27250"/>
                </a:lnTo>
                <a:cubicBezTo>
                  <a:pt x="4681" y="26004"/>
                  <a:pt x="5016" y="24757"/>
                  <a:pt x="5350" y="23511"/>
                </a:cubicBezTo>
                <a:cubicBezTo>
                  <a:pt x="5684" y="22265"/>
                  <a:pt x="5958" y="21049"/>
                  <a:pt x="6262" y="19803"/>
                </a:cubicBezTo>
                <a:cubicBezTo>
                  <a:pt x="6383" y="19165"/>
                  <a:pt x="6535" y="18557"/>
                  <a:pt x="6627" y="17949"/>
                </a:cubicBezTo>
                <a:cubicBezTo>
                  <a:pt x="6748" y="17311"/>
                  <a:pt x="6900" y="16703"/>
                  <a:pt x="7022" y="16095"/>
                </a:cubicBezTo>
                <a:cubicBezTo>
                  <a:pt x="7174" y="15456"/>
                  <a:pt x="7295" y="14849"/>
                  <a:pt x="7447" y="14241"/>
                </a:cubicBezTo>
                <a:cubicBezTo>
                  <a:pt x="7538" y="13937"/>
                  <a:pt x="7599" y="13633"/>
                  <a:pt x="7660" y="13298"/>
                </a:cubicBezTo>
                <a:lnTo>
                  <a:pt x="7903" y="12386"/>
                </a:lnTo>
                <a:cubicBezTo>
                  <a:pt x="7994" y="12083"/>
                  <a:pt x="8086" y="11779"/>
                  <a:pt x="8207" y="11475"/>
                </a:cubicBezTo>
                <a:cubicBezTo>
                  <a:pt x="8298" y="11201"/>
                  <a:pt x="8390" y="10867"/>
                  <a:pt x="8542" y="10593"/>
                </a:cubicBezTo>
                <a:cubicBezTo>
                  <a:pt x="8663" y="10380"/>
                  <a:pt x="8815" y="10168"/>
                  <a:pt x="8937" y="9955"/>
                </a:cubicBezTo>
                <a:cubicBezTo>
                  <a:pt x="10183" y="10776"/>
                  <a:pt x="11551" y="11718"/>
                  <a:pt x="12949" y="12721"/>
                </a:cubicBezTo>
                <a:cubicBezTo>
                  <a:pt x="12919" y="12782"/>
                  <a:pt x="12888" y="12812"/>
                  <a:pt x="12827" y="12873"/>
                </a:cubicBezTo>
                <a:lnTo>
                  <a:pt x="12463" y="13298"/>
                </a:lnTo>
                <a:cubicBezTo>
                  <a:pt x="12341" y="13420"/>
                  <a:pt x="12219" y="13572"/>
                  <a:pt x="12128" y="13724"/>
                </a:cubicBezTo>
                <a:cubicBezTo>
                  <a:pt x="11885" y="13997"/>
                  <a:pt x="11672" y="14301"/>
                  <a:pt x="11429" y="14575"/>
                </a:cubicBezTo>
                <a:cubicBezTo>
                  <a:pt x="11186" y="14879"/>
                  <a:pt x="11004" y="15183"/>
                  <a:pt x="10791" y="15487"/>
                </a:cubicBezTo>
                <a:cubicBezTo>
                  <a:pt x="10578" y="15821"/>
                  <a:pt x="10365" y="16125"/>
                  <a:pt x="10183" y="16460"/>
                </a:cubicBezTo>
                <a:cubicBezTo>
                  <a:pt x="10001" y="16794"/>
                  <a:pt x="9849" y="17128"/>
                  <a:pt x="9697" y="17463"/>
                </a:cubicBezTo>
                <a:cubicBezTo>
                  <a:pt x="9514" y="17797"/>
                  <a:pt x="9393" y="18131"/>
                  <a:pt x="9271" y="18496"/>
                </a:cubicBezTo>
                <a:cubicBezTo>
                  <a:pt x="8967" y="19165"/>
                  <a:pt x="8754" y="19894"/>
                  <a:pt x="8542" y="20593"/>
                </a:cubicBezTo>
                <a:cubicBezTo>
                  <a:pt x="8359" y="21323"/>
                  <a:pt x="8177" y="22052"/>
                  <a:pt x="8055" y="22782"/>
                </a:cubicBezTo>
                <a:cubicBezTo>
                  <a:pt x="7842" y="24241"/>
                  <a:pt x="7751" y="25700"/>
                  <a:pt x="7812" y="27189"/>
                </a:cubicBezTo>
                <a:cubicBezTo>
                  <a:pt x="7873" y="28648"/>
                  <a:pt x="8025" y="30107"/>
                  <a:pt x="8420" y="31536"/>
                </a:cubicBezTo>
                <a:lnTo>
                  <a:pt x="8602" y="31536"/>
                </a:lnTo>
                <a:cubicBezTo>
                  <a:pt x="9089" y="28648"/>
                  <a:pt x="9484" y="25852"/>
                  <a:pt x="10061" y="23116"/>
                </a:cubicBezTo>
                <a:cubicBezTo>
                  <a:pt x="10183" y="22447"/>
                  <a:pt x="10365" y="21748"/>
                  <a:pt x="10487" y="21080"/>
                </a:cubicBezTo>
                <a:cubicBezTo>
                  <a:pt x="10639" y="20411"/>
                  <a:pt x="10760" y="19712"/>
                  <a:pt x="10973" y="19043"/>
                </a:cubicBezTo>
                <a:cubicBezTo>
                  <a:pt x="11064" y="18709"/>
                  <a:pt x="11156" y="18374"/>
                  <a:pt x="11277" y="18040"/>
                </a:cubicBezTo>
                <a:cubicBezTo>
                  <a:pt x="11368" y="17736"/>
                  <a:pt x="11490" y="17402"/>
                  <a:pt x="11581" y="17067"/>
                </a:cubicBezTo>
                <a:cubicBezTo>
                  <a:pt x="11672" y="16733"/>
                  <a:pt x="11824" y="16429"/>
                  <a:pt x="11946" y="16095"/>
                </a:cubicBezTo>
                <a:cubicBezTo>
                  <a:pt x="12067" y="15760"/>
                  <a:pt x="12159" y="15426"/>
                  <a:pt x="12311" y="15092"/>
                </a:cubicBezTo>
                <a:cubicBezTo>
                  <a:pt x="12615" y="14393"/>
                  <a:pt x="13010" y="13724"/>
                  <a:pt x="13466" y="13086"/>
                </a:cubicBezTo>
                <a:cubicBezTo>
                  <a:pt x="14651" y="13937"/>
                  <a:pt x="15867" y="14849"/>
                  <a:pt x="17083" y="15821"/>
                </a:cubicBezTo>
                <a:lnTo>
                  <a:pt x="17022" y="15882"/>
                </a:lnTo>
                <a:lnTo>
                  <a:pt x="16657" y="16277"/>
                </a:lnTo>
                <a:cubicBezTo>
                  <a:pt x="16536" y="16399"/>
                  <a:pt x="16414" y="16520"/>
                  <a:pt x="16323" y="16642"/>
                </a:cubicBezTo>
                <a:cubicBezTo>
                  <a:pt x="16080" y="16915"/>
                  <a:pt x="15867" y="17189"/>
                  <a:pt x="15624" y="17432"/>
                </a:cubicBezTo>
                <a:cubicBezTo>
                  <a:pt x="14773" y="18557"/>
                  <a:pt x="14043" y="19773"/>
                  <a:pt x="13557" y="21080"/>
                </a:cubicBezTo>
                <a:cubicBezTo>
                  <a:pt x="13040" y="22356"/>
                  <a:pt x="12645" y="23694"/>
                  <a:pt x="12432" y="25061"/>
                </a:cubicBezTo>
                <a:cubicBezTo>
                  <a:pt x="12219" y="26429"/>
                  <a:pt x="12128" y="27797"/>
                  <a:pt x="12189" y="29165"/>
                </a:cubicBezTo>
                <a:cubicBezTo>
                  <a:pt x="12219" y="30533"/>
                  <a:pt x="12341" y="31900"/>
                  <a:pt x="12736" y="33238"/>
                </a:cubicBezTo>
                <a:lnTo>
                  <a:pt x="12919" y="33238"/>
                </a:lnTo>
                <a:cubicBezTo>
                  <a:pt x="13466" y="30563"/>
                  <a:pt x="13861" y="27979"/>
                  <a:pt x="14438" y="25426"/>
                </a:cubicBezTo>
                <a:cubicBezTo>
                  <a:pt x="14530" y="24788"/>
                  <a:pt x="14712" y="24180"/>
                  <a:pt x="14803" y="23542"/>
                </a:cubicBezTo>
                <a:cubicBezTo>
                  <a:pt x="14864" y="23207"/>
                  <a:pt x="14955" y="22903"/>
                  <a:pt x="15046" y="22599"/>
                </a:cubicBezTo>
                <a:cubicBezTo>
                  <a:pt x="15107" y="22265"/>
                  <a:pt x="15168" y="21961"/>
                  <a:pt x="15259" y="21657"/>
                </a:cubicBezTo>
                <a:lnTo>
                  <a:pt x="15533" y="20715"/>
                </a:lnTo>
                <a:cubicBezTo>
                  <a:pt x="15654" y="20411"/>
                  <a:pt x="15745" y="20107"/>
                  <a:pt x="15837" y="19803"/>
                </a:cubicBezTo>
                <a:cubicBezTo>
                  <a:pt x="15928" y="19499"/>
                  <a:pt x="16049" y="19195"/>
                  <a:pt x="16171" y="18891"/>
                </a:cubicBezTo>
                <a:cubicBezTo>
                  <a:pt x="16292" y="18587"/>
                  <a:pt x="16384" y="18283"/>
                  <a:pt x="16536" y="17979"/>
                </a:cubicBezTo>
                <a:cubicBezTo>
                  <a:pt x="16809" y="17341"/>
                  <a:pt x="17174" y="16763"/>
                  <a:pt x="17599" y="16186"/>
                </a:cubicBezTo>
                <a:cubicBezTo>
                  <a:pt x="18694" y="17067"/>
                  <a:pt x="19818" y="18010"/>
                  <a:pt x="20913" y="18952"/>
                </a:cubicBezTo>
                <a:cubicBezTo>
                  <a:pt x="20913" y="18982"/>
                  <a:pt x="20882" y="18982"/>
                  <a:pt x="20882" y="19013"/>
                </a:cubicBezTo>
                <a:cubicBezTo>
                  <a:pt x="20396" y="19529"/>
                  <a:pt x="19940" y="20107"/>
                  <a:pt x="19545" y="20715"/>
                </a:cubicBezTo>
                <a:cubicBezTo>
                  <a:pt x="18694" y="21870"/>
                  <a:pt x="18055" y="23177"/>
                  <a:pt x="17508" y="24514"/>
                </a:cubicBezTo>
                <a:cubicBezTo>
                  <a:pt x="17022" y="25882"/>
                  <a:pt x="16596" y="27250"/>
                  <a:pt x="16353" y="28648"/>
                </a:cubicBezTo>
                <a:cubicBezTo>
                  <a:pt x="16110" y="30077"/>
                  <a:pt x="15989" y="31505"/>
                  <a:pt x="16019" y="32904"/>
                </a:cubicBezTo>
                <a:cubicBezTo>
                  <a:pt x="16019" y="34332"/>
                  <a:pt x="16140" y="35761"/>
                  <a:pt x="16475" y="37159"/>
                </a:cubicBezTo>
                <a:lnTo>
                  <a:pt x="16657" y="37159"/>
                </a:lnTo>
                <a:cubicBezTo>
                  <a:pt x="17265" y="34393"/>
                  <a:pt x="17751" y="31688"/>
                  <a:pt x="18329" y="29043"/>
                </a:cubicBezTo>
                <a:cubicBezTo>
                  <a:pt x="18633" y="27706"/>
                  <a:pt x="18876" y="26399"/>
                  <a:pt x="19241" y="25092"/>
                </a:cubicBezTo>
                <a:cubicBezTo>
                  <a:pt x="19302" y="24757"/>
                  <a:pt x="19423" y="24423"/>
                  <a:pt x="19514" y="24119"/>
                </a:cubicBezTo>
                <a:lnTo>
                  <a:pt x="19666" y="23633"/>
                </a:lnTo>
                <a:lnTo>
                  <a:pt x="19818" y="23147"/>
                </a:lnTo>
                <a:cubicBezTo>
                  <a:pt x="19910" y="22812"/>
                  <a:pt x="20001" y="22478"/>
                  <a:pt x="20122" y="22174"/>
                </a:cubicBezTo>
                <a:lnTo>
                  <a:pt x="20457" y="21201"/>
                </a:lnTo>
                <a:cubicBezTo>
                  <a:pt x="20669" y="20533"/>
                  <a:pt x="21004" y="19925"/>
                  <a:pt x="21399" y="19377"/>
                </a:cubicBezTo>
                <a:cubicBezTo>
                  <a:pt x="22402" y="20259"/>
                  <a:pt x="23375" y="21171"/>
                  <a:pt x="24347" y="22083"/>
                </a:cubicBezTo>
                <a:cubicBezTo>
                  <a:pt x="24317" y="22143"/>
                  <a:pt x="24317" y="22143"/>
                  <a:pt x="24317" y="22143"/>
                </a:cubicBezTo>
                <a:cubicBezTo>
                  <a:pt x="24195" y="22265"/>
                  <a:pt x="24104" y="22387"/>
                  <a:pt x="23983" y="22508"/>
                </a:cubicBezTo>
                <a:cubicBezTo>
                  <a:pt x="23861" y="22630"/>
                  <a:pt x="23739" y="22751"/>
                  <a:pt x="23648" y="22903"/>
                </a:cubicBezTo>
                <a:cubicBezTo>
                  <a:pt x="23466" y="23177"/>
                  <a:pt x="23253" y="23420"/>
                  <a:pt x="23040" y="23694"/>
                </a:cubicBezTo>
                <a:cubicBezTo>
                  <a:pt x="22250" y="24788"/>
                  <a:pt x="21672" y="26034"/>
                  <a:pt x="21277" y="27311"/>
                </a:cubicBezTo>
                <a:cubicBezTo>
                  <a:pt x="21095" y="27949"/>
                  <a:pt x="20913" y="28587"/>
                  <a:pt x="20791" y="29256"/>
                </a:cubicBezTo>
                <a:cubicBezTo>
                  <a:pt x="20730" y="29560"/>
                  <a:pt x="20669" y="29894"/>
                  <a:pt x="20609" y="30229"/>
                </a:cubicBezTo>
                <a:cubicBezTo>
                  <a:pt x="20578" y="30563"/>
                  <a:pt x="20548" y="30897"/>
                  <a:pt x="20517" y="31201"/>
                </a:cubicBezTo>
                <a:cubicBezTo>
                  <a:pt x="20426" y="32508"/>
                  <a:pt x="20426" y="33846"/>
                  <a:pt x="20578" y="35153"/>
                </a:cubicBezTo>
                <a:cubicBezTo>
                  <a:pt x="20730" y="36429"/>
                  <a:pt x="20973" y="37736"/>
                  <a:pt x="21399" y="38983"/>
                </a:cubicBezTo>
                <a:lnTo>
                  <a:pt x="21581" y="38952"/>
                </a:lnTo>
                <a:cubicBezTo>
                  <a:pt x="21794" y="37676"/>
                  <a:pt x="21916" y="36399"/>
                  <a:pt x="22068" y="35153"/>
                </a:cubicBezTo>
                <a:lnTo>
                  <a:pt x="22524" y="31414"/>
                </a:lnTo>
                <a:cubicBezTo>
                  <a:pt x="22676" y="30168"/>
                  <a:pt x="22828" y="28952"/>
                  <a:pt x="23040" y="27736"/>
                </a:cubicBezTo>
                <a:lnTo>
                  <a:pt x="23223" y="26855"/>
                </a:lnTo>
                <a:cubicBezTo>
                  <a:pt x="23283" y="26551"/>
                  <a:pt x="23375" y="26277"/>
                  <a:pt x="23435" y="25973"/>
                </a:cubicBezTo>
                <a:cubicBezTo>
                  <a:pt x="23587" y="25365"/>
                  <a:pt x="23770" y="24788"/>
                  <a:pt x="23952" y="24180"/>
                </a:cubicBezTo>
                <a:cubicBezTo>
                  <a:pt x="24195" y="23633"/>
                  <a:pt x="24408" y="23055"/>
                  <a:pt x="24803" y="22599"/>
                </a:cubicBezTo>
                <a:cubicBezTo>
                  <a:pt x="25867" y="23633"/>
                  <a:pt x="26870" y="24727"/>
                  <a:pt x="27812" y="25821"/>
                </a:cubicBezTo>
                <a:cubicBezTo>
                  <a:pt x="27752" y="25882"/>
                  <a:pt x="27691" y="25943"/>
                  <a:pt x="27630" y="26004"/>
                </a:cubicBezTo>
                <a:cubicBezTo>
                  <a:pt x="27539" y="26125"/>
                  <a:pt x="27417" y="26216"/>
                  <a:pt x="27356" y="26338"/>
                </a:cubicBezTo>
                <a:cubicBezTo>
                  <a:pt x="27265" y="26460"/>
                  <a:pt x="27174" y="26581"/>
                  <a:pt x="27113" y="26703"/>
                </a:cubicBezTo>
                <a:lnTo>
                  <a:pt x="26901" y="27037"/>
                </a:lnTo>
                <a:cubicBezTo>
                  <a:pt x="26749" y="27280"/>
                  <a:pt x="26597" y="27493"/>
                  <a:pt x="26475" y="27736"/>
                </a:cubicBezTo>
                <a:cubicBezTo>
                  <a:pt x="26353" y="27979"/>
                  <a:pt x="26232" y="28223"/>
                  <a:pt x="26110" y="28466"/>
                </a:cubicBezTo>
                <a:cubicBezTo>
                  <a:pt x="25898" y="28982"/>
                  <a:pt x="25746" y="29499"/>
                  <a:pt x="25594" y="29986"/>
                </a:cubicBezTo>
                <a:cubicBezTo>
                  <a:pt x="25290" y="31019"/>
                  <a:pt x="25046" y="32052"/>
                  <a:pt x="24955" y="33116"/>
                </a:cubicBezTo>
                <a:cubicBezTo>
                  <a:pt x="24864" y="34180"/>
                  <a:pt x="24864" y="35214"/>
                  <a:pt x="24955" y="36277"/>
                </a:cubicBezTo>
                <a:cubicBezTo>
                  <a:pt x="25046" y="37311"/>
                  <a:pt x="25198" y="38375"/>
                  <a:pt x="25533" y="39408"/>
                </a:cubicBezTo>
                <a:lnTo>
                  <a:pt x="25715" y="39408"/>
                </a:lnTo>
                <a:cubicBezTo>
                  <a:pt x="26019" y="38375"/>
                  <a:pt x="26232" y="37372"/>
                  <a:pt x="26445" y="36338"/>
                </a:cubicBezTo>
                <a:cubicBezTo>
                  <a:pt x="26657" y="35335"/>
                  <a:pt x="26840" y="34332"/>
                  <a:pt x="26992" y="33359"/>
                </a:cubicBezTo>
                <a:cubicBezTo>
                  <a:pt x="27113" y="32356"/>
                  <a:pt x="27205" y="31353"/>
                  <a:pt x="27356" y="30381"/>
                </a:cubicBezTo>
                <a:cubicBezTo>
                  <a:pt x="27417" y="29864"/>
                  <a:pt x="27508" y="29408"/>
                  <a:pt x="27569" y="28891"/>
                </a:cubicBezTo>
                <a:cubicBezTo>
                  <a:pt x="27660" y="28405"/>
                  <a:pt x="27721" y="27919"/>
                  <a:pt x="27843" y="27432"/>
                </a:cubicBezTo>
                <a:cubicBezTo>
                  <a:pt x="27934" y="27007"/>
                  <a:pt x="28056" y="26642"/>
                  <a:pt x="28268" y="26338"/>
                </a:cubicBezTo>
                <a:cubicBezTo>
                  <a:pt x="29119" y="27372"/>
                  <a:pt x="29910" y="28405"/>
                  <a:pt x="30609" y="29469"/>
                </a:cubicBezTo>
                <a:cubicBezTo>
                  <a:pt x="30487" y="29499"/>
                  <a:pt x="30366" y="29530"/>
                  <a:pt x="30244" y="29621"/>
                </a:cubicBezTo>
                <a:cubicBezTo>
                  <a:pt x="29971" y="29742"/>
                  <a:pt x="29758" y="29955"/>
                  <a:pt x="29606" y="30168"/>
                </a:cubicBezTo>
                <a:cubicBezTo>
                  <a:pt x="28937" y="30958"/>
                  <a:pt x="28633" y="31840"/>
                  <a:pt x="28390" y="32721"/>
                </a:cubicBezTo>
                <a:cubicBezTo>
                  <a:pt x="28147" y="33603"/>
                  <a:pt x="27964" y="34484"/>
                  <a:pt x="27904" y="35366"/>
                </a:cubicBezTo>
                <a:cubicBezTo>
                  <a:pt x="27873" y="36247"/>
                  <a:pt x="27904" y="37159"/>
                  <a:pt x="27995" y="38040"/>
                </a:cubicBezTo>
                <a:cubicBezTo>
                  <a:pt x="28116" y="38922"/>
                  <a:pt x="28268" y="39803"/>
                  <a:pt x="28572" y="40654"/>
                </a:cubicBezTo>
                <a:lnTo>
                  <a:pt x="28785" y="40654"/>
                </a:lnTo>
                <a:cubicBezTo>
                  <a:pt x="29393" y="38952"/>
                  <a:pt x="29697" y="37250"/>
                  <a:pt x="29940" y="35578"/>
                </a:cubicBezTo>
                <a:cubicBezTo>
                  <a:pt x="30062" y="34727"/>
                  <a:pt x="30092" y="33876"/>
                  <a:pt x="30153" y="33055"/>
                </a:cubicBezTo>
                <a:cubicBezTo>
                  <a:pt x="30183" y="32630"/>
                  <a:pt x="30244" y="32235"/>
                  <a:pt x="30305" y="31840"/>
                </a:cubicBezTo>
                <a:cubicBezTo>
                  <a:pt x="30366" y="31445"/>
                  <a:pt x="30396" y="31049"/>
                  <a:pt x="30487" y="30685"/>
                </a:cubicBezTo>
                <a:cubicBezTo>
                  <a:pt x="30548" y="30502"/>
                  <a:pt x="30609" y="30381"/>
                  <a:pt x="30700" y="30259"/>
                </a:cubicBezTo>
                <a:cubicBezTo>
                  <a:pt x="30761" y="30168"/>
                  <a:pt x="30882" y="30107"/>
                  <a:pt x="31004" y="30046"/>
                </a:cubicBezTo>
                <a:cubicBezTo>
                  <a:pt x="31764" y="31201"/>
                  <a:pt x="32402" y="32356"/>
                  <a:pt x="32919" y="33511"/>
                </a:cubicBezTo>
                <a:cubicBezTo>
                  <a:pt x="32889" y="33694"/>
                  <a:pt x="32828" y="33846"/>
                  <a:pt x="32737" y="34028"/>
                </a:cubicBezTo>
                <a:cubicBezTo>
                  <a:pt x="32615" y="34332"/>
                  <a:pt x="32433" y="34636"/>
                  <a:pt x="32311" y="34940"/>
                </a:cubicBezTo>
                <a:cubicBezTo>
                  <a:pt x="32159" y="35214"/>
                  <a:pt x="32068" y="35548"/>
                  <a:pt x="31977" y="35852"/>
                </a:cubicBezTo>
                <a:cubicBezTo>
                  <a:pt x="31916" y="36156"/>
                  <a:pt x="31825" y="36460"/>
                  <a:pt x="31733" y="36764"/>
                </a:cubicBezTo>
                <a:cubicBezTo>
                  <a:pt x="31612" y="37402"/>
                  <a:pt x="31581" y="38040"/>
                  <a:pt x="31642" y="38679"/>
                </a:cubicBezTo>
                <a:cubicBezTo>
                  <a:pt x="31703" y="39347"/>
                  <a:pt x="31794" y="40016"/>
                  <a:pt x="32098" y="40685"/>
                </a:cubicBezTo>
                <a:lnTo>
                  <a:pt x="32281" y="40715"/>
                </a:lnTo>
                <a:cubicBezTo>
                  <a:pt x="32737" y="40138"/>
                  <a:pt x="33040" y="39530"/>
                  <a:pt x="33284" y="38922"/>
                </a:cubicBezTo>
                <a:cubicBezTo>
                  <a:pt x="33527" y="38314"/>
                  <a:pt x="33679" y="37706"/>
                  <a:pt x="33740" y="37068"/>
                </a:cubicBezTo>
                <a:cubicBezTo>
                  <a:pt x="33740" y="36733"/>
                  <a:pt x="33740" y="36429"/>
                  <a:pt x="33770" y="36095"/>
                </a:cubicBezTo>
                <a:cubicBezTo>
                  <a:pt x="33770" y="35791"/>
                  <a:pt x="33770" y="35457"/>
                  <a:pt x="33709" y="35122"/>
                </a:cubicBezTo>
                <a:cubicBezTo>
                  <a:pt x="33679" y="34788"/>
                  <a:pt x="33588" y="34454"/>
                  <a:pt x="33557" y="34150"/>
                </a:cubicBezTo>
                <a:cubicBezTo>
                  <a:pt x="33527" y="33967"/>
                  <a:pt x="33527" y="33785"/>
                  <a:pt x="33527" y="33603"/>
                </a:cubicBezTo>
                <a:lnTo>
                  <a:pt x="33527" y="33603"/>
                </a:lnTo>
                <a:cubicBezTo>
                  <a:pt x="33770" y="33785"/>
                  <a:pt x="33983" y="33967"/>
                  <a:pt x="34196" y="34180"/>
                </a:cubicBezTo>
                <a:cubicBezTo>
                  <a:pt x="34499" y="34514"/>
                  <a:pt x="34834" y="34788"/>
                  <a:pt x="35229" y="34940"/>
                </a:cubicBezTo>
                <a:cubicBezTo>
                  <a:pt x="35624" y="35092"/>
                  <a:pt x="36019" y="35214"/>
                  <a:pt x="36445" y="35274"/>
                </a:cubicBezTo>
                <a:cubicBezTo>
                  <a:pt x="36658" y="35320"/>
                  <a:pt x="36878" y="35343"/>
                  <a:pt x="37106" y="35343"/>
                </a:cubicBezTo>
                <a:cubicBezTo>
                  <a:pt x="37334" y="35343"/>
                  <a:pt x="37569" y="35320"/>
                  <a:pt x="37813" y="35274"/>
                </a:cubicBezTo>
                <a:lnTo>
                  <a:pt x="37904" y="35122"/>
                </a:lnTo>
                <a:cubicBezTo>
                  <a:pt x="37630" y="34666"/>
                  <a:pt x="37326" y="34362"/>
                  <a:pt x="36992" y="34089"/>
                </a:cubicBezTo>
                <a:cubicBezTo>
                  <a:pt x="36658" y="33815"/>
                  <a:pt x="36293" y="33572"/>
                  <a:pt x="35928" y="33390"/>
                </a:cubicBezTo>
                <a:cubicBezTo>
                  <a:pt x="35563" y="33207"/>
                  <a:pt x="35138" y="33116"/>
                  <a:pt x="34682" y="33116"/>
                </a:cubicBezTo>
                <a:cubicBezTo>
                  <a:pt x="34256" y="33086"/>
                  <a:pt x="33831" y="33055"/>
                  <a:pt x="33466" y="32904"/>
                </a:cubicBezTo>
                <a:cubicBezTo>
                  <a:pt x="33010" y="31900"/>
                  <a:pt x="32463" y="30897"/>
                  <a:pt x="31825" y="29894"/>
                </a:cubicBezTo>
                <a:cubicBezTo>
                  <a:pt x="32007" y="29894"/>
                  <a:pt x="32159" y="29925"/>
                  <a:pt x="32341" y="29955"/>
                </a:cubicBezTo>
                <a:cubicBezTo>
                  <a:pt x="33162" y="30077"/>
                  <a:pt x="33922" y="30563"/>
                  <a:pt x="34712" y="30897"/>
                </a:cubicBezTo>
                <a:cubicBezTo>
                  <a:pt x="35077" y="31080"/>
                  <a:pt x="35503" y="31201"/>
                  <a:pt x="35898" y="31323"/>
                </a:cubicBezTo>
                <a:cubicBezTo>
                  <a:pt x="36293" y="31445"/>
                  <a:pt x="36718" y="31536"/>
                  <a:pt x="37144" y="31627"/>
                </a:cubicBezTo>
                <a:cubicBezTo>
                  <a:pt x="37965" y="31809"/>
                  <a:pt x="38846" y="31961"/>
                  <a:pt x="39758" y="31961"/>
                </a:cubicBezTo>
                <a:lnTo>
                  <a:pt x="39849" y="31809"/>
                </a:lnTo>
                <a:cubicBezTo>
                  <a:pt x="39180" y="31110"/>
                  <a:pt x="38421" y="30654"/>
                  <a:pt x="37630" y="30229"/>
                </a:cubicBezTo>
                <a:cubicBezTo>
                  <a:pt x="37235" y="30046"/>
                  <a:pt x="36840" y="29864"/>
                  <a:pt x="36414" y="29712"/>
                </a:cubicBezTo>
                <a:cubicBezTo>
                  <a:pt x="36019" y="29560"/>
                  <a:pt x="35563" y="29438"/>
                  <a:pt x="35138" y="29378"/>
                </a:cubicBezTo>
                <a:cubicBezTo>
                  <a:pt x="34743" y="29325"/>
                  <a:pt x="34342" y="29312"/>
                  <a:pt x="33943" y="29312"/>
                </a:cubicBezTo>
                <a:cubicBezTo>
                  <a:pt x="33569" y="29312"/>
                  <a:pt x="33196" y="29323"/>
                  <a:pt x="32831" y="29323"/>
                </a:cubicBezTo>
                <a:cubicBezTo>
                  <a:pt x="32686" y="29323"/>
                  <a:pt x="32544" y="29322"/>
                  <a:pt x="32402" y="29317"/>
                </a:cubicBezTo>
                <a:lnTo>
                  <a:pt x="31460" y="29317"/>
                </a:lnTo>
                <a:cubicBezTo>
                  <a:pt x="30670" y="28131"/>
                  <a:pt x="29758" y="26946"/>
                  <a:pt x="28785" y="25761"/>
                </a:cubicBezTo>
                <a:cubicBezTo>
                  <a:pt x="28998" y="25578"/>
                  <a:pt x="29271" y="25457"/>
                  <a:pt x="29545" y="25365"/>
                </a:cubicBezTo>
                <a:cubicBezTo>
                  <a:pt x="29874" y="25259"/>
                  <a:pt x="30213" y="25220"/>
                  <a:pt x="30556" y="25220"/>
                </a:cubicBezTo>
                <a:cubicBezTo>
                  <a:pt x="31197" y="25220"/>
                  <a:pt x="31849" y="25358"/>
                  <a:pt x="32463" y="25457"/>
                </a:cubicBezTo>
                <a:cubicBezTo>
                  <a:pt x="32919" y="25548"/>
                  <a:pt x="33405" y="25609"/>
                  <a:pt x="33892" y="25669"/>
                </a:cubicBezTo>
                <a:lnTo>
                  <a:pt x="35381" y="25821"/>
                </a:lnTo>
                <a:cubicBezTo>
                  <a:pt x="36384" y="25943"/>
                  <a:pt x="37387" y="26065"/>
                  <a:pt x="38451" y="26065"/>
                </a:cubicBezTo>
                <a:lnTo>
                  <a:pt x="38542" y="25913"/>
                </a:lnTo>
                <a:cubicBezTo>
                  <a:pt x="37691" y="25183"/>
                  <a:pt x="36718" y="24727"/>
                  <a:pt x="35715" y="24393"/>
                </a:cubicBezTo>
                <a:cubicBezTo>
                  <a:pt x="35199" y="24210"/>
                  <a:pt x="34682" y="24089"/>
                  <a:pt x="34135" y="23998"/>
                </a:cubicBezTo>
                <a:cubicBezTo>
                  <a:pt x="33740" y="23905"/>
                  <a:pt x="33328" y="23865"/>
                  <a:pt x="32911" y="23865"/>
                </a:cubicBezTo>
                <a:cubicBezTo>
                  <a:pt x="32782" y="23865"/>
                  <a:pt x="32653" y="23869"/>
                  <a:pt x="32524" y="23876"/>
                </a:cubicBezTo>
                <a:cubicBezTo>
                  <a:pt x="31430" y="23967"/>
                  <a:pt x="30335" y="24332"/>
                  <a:pt x="29332" y="24788"/>
                </a:cubicBezTo>
                <a:cubicBezTo>
                  <a:pt x="28998" y="24940"/>
                  <a:pt x="28694" y="25122"/>
                  <a:pt x="28390" y="25335"/>
                </a:cubicBezTo>
                <a:cubicBezTo>
                  <a:pt x="27417" y="24180"/>
                  <a:pt x="26384" y="23086"/>
                  <a:pt x="25290" y="21992"/>
                </a:cubicBezTo>
                <a:cubicBezTo>
                  <a:pt x="25563" y="21748"/>
                  <a:pt x="25867" y="21505"/>
                  <a:pt x="26171" y="21323"/>
                </a:cubicBezTo>
                <a:cubicBezTo>
                  <a:pt x="26718" y="21019"/>
                  <a:pt x="27296" y="20836"/>
                  <a:pt x="27904" y="20715"/>
                </a:cubicBezTo>
                <a:cubicBezTo>
                  <a:pt x="28512" y="20593"/>
                  <a:pt x="29119" y="20533"/>
                  <a:pt x="29697" y="20502"/>
                </a:cubicBezTo>
                <a:lnTo>
                  <a:pt x="31521" y="20350"/>
                </a:lnTo>
                <a:cubicBezTo>
                  <a:pt x="32129" y="20320"/>
                  <a:pt x="32737" y="20289"/>
                  <a:pt x="33344" y="20259"/>
                </a:cubicBezTo>
                <a:cubicBezTo>
                  <a:pt x="34591" y="20229"/>
                  <a:pt x="35837" y="20229"/>
                  <a:pt x="37144" y="20198"/>
                </a:cubicBezTo>
                <a:lnTo>
                  <a:pt x="37205" y="20016"/>
                </a:lnTo>
                <a:cubicBezTo>
                  <a:pt x="36050" y="19347"/>
                  <a:pt x="34743" y="18982"/>
                  <a:pt x="33436" y="18800"/>
                </a:cubicBezTo>
                <a:cubicBezTo>
                  <a:pt x="32885" y="18725"/>
                  <a:pt x="32335" y="18670"/>
                  <a:pt x="31785" y="18670"/>
                </a:cubicBezTo>
                <a:cubicBezTo>
                  <a:pt x="31666" y="18670"/>
                  <a:pt x="31548" y="18673"/>
                  <a:pt x="31430" y="18678"/>
                </a:cubicBezTo>
                <a:cubicBezTo>
                  <a:pt x="30761" y="18678"/>
                  <a:pt x="30092" y="18770"/>
                  <a:pt x="29423" y="18952"/>
                </a:cubicBezTo>
                <a:cubicBezTo>
                  <a:pt x="28116" y="19317"/>
                  <a:pt x="26901" y="20046"/>
                  <a:pt x="25837" y="20806"/>
                </a:cubicBezTo>
                <a:cubicBezTo>
                  <a:pt x="25502" y="21049"/>
                  <a:pt x="25198" y="21323"/>
                  <a:pt x="24894" y="21596"/>
                </a:cubicBezTo>
                <a:cubicBezTo>
                  <a:pt x="23891" y="20624"/>
                  <a:pt x="22888" y="19681"/>
                  <a:pt x="21885" y="18800"/>
                </a:cubicBezTo>
                <a:cubicBezTo>
                  <a:pt x="22159" y="18496"/>
                  <a:pt x="22432" y="18192"/>
                  <a:pt x="22767" y="17949"/>
                </a:cubicBezTo>
                <a:cubicBezTo>
                  <a:pt x="23831" y="17098"/>
                  <a:pt x="25168" y="16672"/>
                  <a:pt x="26445" y="16308"/>
                </a:cubicBezTo>
                <a:lnTo>
                  <a:pt x="28329" y="15700"/>
                </a:lnTo>
                <a:cubicBezTo>
                  <a:pt x="28967" y="15487"/>
                  <a:pt x="29606" y="15304"/>
                  <a:pt x="30274" y="15122"/>
                </a:cubicBezTo>
                <a:lnTo>
                  <a:pt x="32250" y="14636"/>
                </a:lnTo>
                <a:lnTo>
                  <a:pt x="34287" y="14149"/>
                </a:lnTo>
                <a:lnTo>
                  <a:pt x="34287" y="13967"/>
                </a:lnTo>
                <a:cubicBezTo>
                  <a:pt x="33588" y="13754"/>
                  <a:pt x="32889" y="13663"/>
                  <a:pt x="32159" y="13633"/>
                </a:cubicBezTo>
                <a:cubicBezTo>
                  <a:pt x="31901" y="13611"/>
                  <a:pt x="31646" y="13601"/>
                  <a:pt x="31392" y="13601"/>
                </a:cubicBezTo>
                <a:cubicBezTo>
                  <a:pt x="30930" y="13601"/>
                  <a:pt x="30472" y="13635"/>
                  <a:pt x="30001" y="13694"/>
                </a:cubicBezTo>
                <a:cubicBezTo>
                  <a:pt x="29271" y="13754"/>
                  <a:pt x="28572" y="13876"/>
                  <a:pt x="27873" y="14058"/>
                </a:cubicBezTo>
                <a:cubicBezTo>
                  <a:pt x="27174" y="14241"/>
                  <a:pt x="26475" y="14514"/>
                  <a:pt x="25806" y="14849"/>
                </a:cubicBezTo>
                <a:cubicBezTo>
                  <a:pt x="25168" y="15183"/>
                  <a:pt x="24560" y="15608"/>
                  <a:pt x="23983" y="16064"/>
                </a:cubicBezTo>
                <a:cubicBezTo>
                  <a:pt x="23435" y="16520"/>
                  <a:pt x="22888" y="17007"/>
                  <a:pt x="22372" y="17493"/>
                </a:cubicBezTo>
                <a:cubicBezTo>
                  <a:pt x="22037" y="17797"/>
                  <a:pt x="21733" y="18101"/>
                  <a:pt x="21429" y="18405"/>
                </a:cubicBezTo>
                <a:cubicBezTo>
                  <a:pt x="20305" y="17432"/>
                  <a:pt x="19180" y="16490"/>
                  <a:pt x="18086" y="15639"/>
                </a:cubicBezTo>
                <a:cubicBezTo>
                  <a:pt x="18329" y="15365"/>
                  <a:pt x="18572" y="15122"/>
                  <a:pt x="18846" y="14909"/>
                </a:cubicBezTo>
                <a:cubicBezTo>
                  <a:pt x="19879" y="14089"/>
                  <a:pt x="21156" y="13602"/>
                  <a:pt x="22311" y="13116"/>
                </a:cubicBezTo>
                <a:cubicBezTo>
                  <a:pt x="22615" y="12994"/>
                  <a:pt x="22919" y="12873"/>
                  <a:pt x="23192" y="12721"/>
                </a:cubicBezTo>
                <a:cubicBezTo>
                  <a:pt x="23496" y="12599"/>
                  <a:pt x="23800" y="12478"/>
                  <a:pt x="24074" y="12356"/>
                </a:cubicBezTo>
                <a:cubicBezTo>
                  <a:pt x="24682" y="12083"/>
                  <a:pt x="25259" y="11839"/>
                  <a:pt x="25867" y="11596"/>
                </a:cubicBezTo>
                <a:lnTo>
                  <a:pt x="29575" y="10137"/>
                </a:lnTo>
                <a:lnTo>
                  <a:pt x="29575" y="9955"/>
                </a:lnTo>
                <a:cubicBezTo>
                  <a:pt x="29118" y="9885"/>
                  <a:pt x="28660" y="9855"/>
                  <a:pt x="28204" y="9855"/>
                </a:cubicBezTo>
                <a:cubicBezTo>
                  <a:pt x="27268" y="9855"/>
                  <a:pt x="26341" y="9984"/>
                  <a:pt x="25442" y="10168"/>
                </a:cubicBezTo>
                <a:cubicBezTo>
                  <a:pt x="25107" y="10259"/>
                  <a:pt x="24773" y="10350"/>
                  <a:pt x="24439" y="10441"/>
                </a:cubicBezTo>
                <a:cubicBezTo>
                  <a:pt x="24104" y="10563"/>
                  <a:pt x="23770" y="10654"/>
                  <a:pt x="23435" y="10776"/>
                </a:cubicBezTo>
                <a:cubicBezTo>
                  <a:pt x="23131" y="10897"/>
                  <a:pt x="22797" y="11049"/>
                  <a:pt x="22493" y="11201"/>
                </a:cubicBezTo>
                <a:cubicBezTo>
                  <a:pt x="22189" y="11353"/>
                  <a:pt x="21885" y="11535"/>
                  <a:pt x="21581" y="11718"/>
                </a:cubicBezTo>
                <a:cubicBezTo>
                  <a:pt x="20396" y="12478"/>
                  <a:pt x="19423" y="13511"/>
                  <a:pt x="18451" y="14453"/>
                </a:cubicBezTo>
                <a:cubicBezTo>
                  <a:pt x="18207" y="14666"/>
                  <a:pt x="17964" y="14940"/>
                  <a:pt x="17721" y="15152"/>
                </a:cubicBezTo>
                <a:cubicBezTo>
                  <a:pt x="17691" y="15183"/>
                  <a:pt x="17660" y="15213"/>
                  <a:pt x="17630" y="15244"/>
                </a:cubicBezTo>
                <a:cubicBezTo>
                  <a:pt x="16900" y="14697"/>
                  <a:pt x="16201" y="14149"/>
                  <a:pt x="15502" y="13633"/>
                </a:cubicBezTo>
                <a:cubicBezTo>
                  <a:pt x="14985" y="13238"/>
                  <a:pt x="14438" y="12842"/>
                  <a:pt x="13922" y="12478"/>
                </a:cubicBezTo>
                <a:cubicBezTo>
                  <a:pt x="14165" y="12204"/>
                  <a:pt x="14438" y="11931"/>
                  <a:pt x="14712" y="11657"/>
                </a:cubicBezTo>
                <a:cubicBezTo>
                  <a:pt x="15745" y="10684"/>
                  <a:pt x="17022" y="10016"/>
                  <a:pt x="18238" y="9347"/>
                </a:cubicBezTo>
                <a:cubicBezTo>
                  <a:pt x="18542" y="9165"/>
                  <a:pt x="18846" y="9013"/>
                  <a:pt x="19150" y="8830"/>
                </a:cubicBezTo>
                <a:cubicBezTo>
                  <a:pt x="19423" y="8648"/>
                  <a:pt x="19727" y="8465"/>
                  <a:pt x="20031" y="8283"/>
                </a:cubicBezTo>
                <a:cubicBezTo>
                  <a:pt x="20639" y="7949"/>
                  <a:pt x="21247" y="7584"/>
                  <a:pt x="21855" y="7250"/>
                </a:cubicBezTo>
                <a:cubicBezTo>
                  <a:pt x="22463" y="6915"/>
                  <a:pt x="23071" y="6581"/>
                  <a:pt x="23709" y="6247"/>
                </a:cubicBezTo>
                <a:lnTo>
                  <a:pt x="25624" y="5244"/>
                </a:lnTo>
                <a:lnTo>
                  <a:pt x="25594" y="5061"/>
                </a:lnTo>
                <a:cubicBezTo>
                  <a:pt x="25514" y="5058"/>
                  <a:pt x="25435" y="5056"/>
                  <a:pt x="25357" y="5056"/>
                </a:cubicBezTo>
                <a:cubicBezTo>
                  <a:pt x="24681" y="5056"/>
                  <a:pt x="24028" y="5168"/>
                  <a:pt x="23375" y="5304"/>
                </a:cubicBezTo>
                <a:cubicBezTo>
                  <a:pt x="22645" y="5426"/>
                  <a:pt x="21946" y="5639"/>
                  <a:pt x="21247" y="5912"/>
                </a:cubicBezTo>
                <a:cubicBezTo>
                  <a:pt x="20548" y="6155"/>
                  <a:pt x="19879" y="6459"/>
                  <a:pt x="19210" y="6824"/>
                </a:cubicBezTo>
                <a:cubicBezTo>
                  <a:pt x="18876" y="7006"/>
                  <a:pt x="18542" y="7158"/>
                  <a:pt x="18238" y="7371"/>
                </a:cubicBezTo>
                <a:cubicBezTo>
                  <a:pt x="17934" y="7584"/>
                  <a:pt x="17630" y="7797"/>
                  <a:pt x="17356" y="8040"/>
                </a:cubicBezTo>
                <a:cubicBezTo>
                  <a:pt x="16171" y="8982"/>
                  <a:pt x="15259" y="10168"/>
                  <a:pt x="14256" y="11231"/>
                </a:cubicBezTo>
                <a:cubicBezTo>
                  <a:pt x="14013" y="11535"/>
                  <a:pt x="13739" y="11839"/>
                  <a:pt x="13466" y="12143"/>
                </a:cubicBezTo>
                <a:cubicBezTo>
                  <a:pt x="12037" y="11110"/>
                  <a:pt x="10639" y="10168"/>
                  <a:pt x="9362" y="9317"/>
                </a:cubicBezTo>
                <a:cubicBezTo>
                  <a:pt x="9453" y="9225"/>
                  <a:pt x="9514" y="9134"/>
                  <a:pt x="9605" y="9043"/>
                </a:cubicBezTo>
                <a:cubicBezTo>
                  <a:pt x="10456" y="8101"/>
                  <a:pt x="11581" y="7462"/>
                  <a:pt x="12645" y="6885"/>
                </a:cubicBezTo>
                <a:cubicBezTo>
                  <a:pt x="12919" y="6763"/>
                  <a:pt x="13192" y="6611"/>
                  <a:pt x="13435" y="6459"/>
                </a:cubicBezTo>
                <a:cubicBezTo>
                  <a:pt x="13709" y="6307"/>
                  <a:pt x="13982" y="6155"/>
                  <a:pt x="14256" y="6003"/>
                </a:cubicBezTo>
                <a:cubicBezTo>
                  <a:pt x="14530" y="5882"/>
                  <a:pt x="14773" y="5730"/>
                  <a:pt x="15046" y="5578"/>
                </a:cubicBezTo>
                <a:lnTo>
                  <a:pt x="15897" y="5183"/>
                </a:lnTo>
                <a:cubicBezTo>
                  <a:pt x="17022" y="4636"/>
                  <a:pt x="18177" y="4149"/>
                  <a:pt x="19393" y="3633"/>
                </a:cubicBezTo>
                <a:lnTo>
                  <a:pt x="19362" y="3450"/>
                </a:lnTo>
                <a:cubicBezTo>
                  <a:pt x="18972" y="3388"/>
                  <a:pt x="18581" y="3360"/>
                  <a:pt x="18191" y="3360"/>
                </a:cubicBezTo>
                <a:cubicBezTo>
                  <a:pt x="17246" y="3360"/>
                  <a:pt x="16306" y="3526"/>
                  <a:pt x="15381" y="3785"/>
                </a:cubicBezTo>
                <a:cubicBezTo>
                  <a:pt x="15046" y="3876"/>
                  <a:pt x="14742" y="3997"/>
                  <a:pt x="14408" y="4089"/>
                </a:cubicBezTo>
                <a:cubicBezTo>
                  <a:pt x="14104" y="4210"/>
                  <a:pt x="13770" y="4362"/>
                  <a:pt x="13466" y="4484"/>
                </a:cubicBezTo>
                <a:cubicBezTo>
                  <a:pt x="13162" y="4636"/>
                  <a:pt x="12858" y="4818"/>
                  <a:pt x="12584" y="4970"/>
                </a:cubicBezTo>
                <a:cubicBezTo>
                  <a:pt x="12280" y="5152"/>
                  <a:pt x="12007" y="5365"/>
                  <a:pt x="11763" y="5578"/>
                </a:cubicBezTo>
                <a:cubicBezTo>
                  <a:pt x="10700" y="6459"/>
                  <a:pt x="9909" y="7614"/>
                  <a:pt x="9119" y="8648"/>
                </a:cubicBezTo>
                <a:cubicBezTo>
                  <a:pt x="9028" y="8769"/>
                  <a:pt x="8967" y="8891"/>
                  <a:pt x="8876" y="8982"/>
                </a:cubicBezTo>
                <a:cubicBezTo>
                  <a:pt x="7447" y="8040"/>
                  <a:pt x="6171" y="7250"/>
                  <a:pt x="5107" y="6611"/>
                </a:cubicBezTo>
                <a:cubicBezTo>
                  <a:pt x="5168" y="6490"/>
                  <a:pt x="5228" y="6399"/>
                  <a:pt x="5289" y="6277"/>
                </a:cubicBezTo>
                <a:cubicBezTo>
                  <a:pt x="5441" y="6034"/>
                  <a:pt x="5624" y="5821"/>
                  <a:pt x="5806" y="5608"/>
                </a:cubicBezTo>
                <a:cubicBezTo>
                  <a:pt x="6140" y="5183"/>
                  <a:pt x="6596" y="4848"/>
                  <a:pt x="7022" y="4514"/>
                </a:cubicBezTo>
                <a:cubicBezTo>
                  <a:pt x="7478" y="4210"/>
                  <a:pt x="7934" y="3906"/>
                  <a:pt x="8390" y="3633"/>
                </a:cubicBezTo>
                <a:cubicBezTo>
                  <a:pt x="8846" y="3329"/>
                  <a:pt x="9301" y="3055"/>
                  <a:pt x="9727" y="2751"/>
                </a:cubicBezTo>
                <a:cubicBezTo>
                  <a:pt x="9970" y="2599"/>
                  <a:pt x="10183" y="2447"/>
                  <a:pt x="10396" y="2326"/>
                </a:cubicBezTo>
                <a:cubicBezTo>
                  <a:pt x="10639" y="2174"/>
                  <a:pt x="10882" y="2022"/>
                  <a:pt x="11095" y="1900"/>
                </a:cubicBezTo>
                <a:cubicBezTo>
                  <a:pt x="12037" y="1323"/>
                  <a:pt x="12979" y="806"/>
                  <a:pt x="13982" y="228"/>
                </a:cubicBezTo>
                <a:lnTo>
                  <a:pt x="13952" y="46"/>
                </a:lnTo>
                <a:cubicBezTo>
                  <a:pt x="13751" y="14"/>
                  <a:pt x="13546" y="1"/>
                  <a:pt x="13339" y="1"/>
                </a:cubicBezTo>
                <a:close/>
              </a:path>
            </a:pathLst>
          </a:cu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0" name="Google Shape;290;p8"/>
          <p:cNvGrpSpPr/>
          <p:nvPr/>
        </p:nvGrpSpPr>
        <p:grpSpPr>
          <a:xfrm flipH="1">
            <a:off x="5412567" y="-739835"/>
            <a:ext cx="2501717" cy="1821505"/>
            <a:chOff x="6001425" y="5588275"/>
            <a:chExt cx="1332875" cy="970400"/>
          </a:xfrm>
        </p:grpSpPr>
        <p:sp>
          <p:nvSpPr>
            <p:cNvPr id="291" name="Google Shape;291;p8"/>
            <p:cNvSpPr/>
            <p:nvPr/>
          </p:nvSpPr>
          <p:spPr>
            <a:xfrm>
              <a:off x="6328175" y="5886325"/>
              <a:ext cx="1006125" cy="353950"/>
            </a:xfrm>
            <a:custGeom>
              <a:avLst/>
              <a:gdLst/>
              <a:ahLst/>
              <a:cxnLst/>
              <a:rect l="l" t="t" r="r" b="b"/>
              <a:pathLst>
                <a:path w="40245" h="14158" extrusionOk="0">
                  <a:moveTo>
                    <a:pt x="39536" y="1"/>
                  </a:moveTo>
                  <a:cubicBezTo>
                    <a:pt x="39479" y="1"/>
                    <a:pt x="39421" y="8"/>
                    <a:pt x="39363" y="24"/>
                  </a:cubicBezTo>
                  <a:cubicBezTo>
                    <a:pt x="36020" y="1027"/>
                    <a:pt x="32676" y="2060"/>
                    <a:pt x="29363" y="3124"/>
                  </a:cubicBezTo>
                  <a:cubicBezTo>
                    <a:pt x="26050" y="4188"/>
                    <a:pt x="22737" y="5282"/>
                    <a:pt x="19423" y="6437"/>
                  </a:cubicBezTo>
                  <a:cubicBezTo>
                    <a:pt x="16141" y="7562"/>
                    <a:pt x="12858" y="8747"/>
                    <a:pt x="9606" y="10024"/>
                  </a:cubicBezTo>
                  <a:cubicBezTo>
                    <a:pt x="6353" y="11301"/>
                    <a:pt x="3131" y="12608"/>
                    <a:pt x="1" y="14158"/>
                  </a:cubicBezTo>
                  <a:cubicBezTo>
                    <a:pt x="3162" y="12699"/>
                    <a:pt x="6445" y="11483"/>
                    <a:pt x="9727" y="10328"/>
                  </a:cubicBezTo>
                  <a:cubicBezTo>
                    <a:pt x="13010" y="9143"/>
                    <a:pt x="16293" y="8079"/>
                    <a:pt x="19636" y="7045"/>
                  </a:cubicBezTo>
                  <a:cubicBezTo>
                    <a:pt x="22949" y="5981"/>
                    <a:pt x="26293" y="5009"/>
                    <a:pt x="29636" y="4036"/>
                  </a:cubicBezTo>
                  <a:cubicBezTo>
                    <a:pt x="32980" y="3064"/>
                    <a:pt x="36323" y="2121"/>
                    <a:pt x="39697" y="1240"/>
                  </a:cubicBezTo>
                  <a:lnTo>
                    <a:pt x="39728" y="1240"/>
                  </a:lnTo>
                  <a:cubicBezTo>
                    <a:pt x="40062" y="1149"/>
                    <a:pt x="40245" y="784"/>
                    <a:pt x="40153" y="449"/>
                  </a:cubicBezTo>
                  <a:cubicBezTo>
                    <a:pt x="40053" y="173"/>
                    <a:pt x="39807" y="1"/>
                    <a:pt x="39536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8"/>
            <p:cNvSpPr/>
            <p:nvPr/>
          </p:nvSpPr>
          <p:spPr>
            <a:xfrm>
              <a:off x="7006025" y="5950750"/>
              <a:ext cx="145900" cy="543750"/>
            </a:xfrm>
            <a:custGeom>
              <a:avLst/>
              <a:gdLst/>
              <a:ahLst/>
              <a:cxnLst/>
              <a:rect l="l" t="t" r="r" b="b"/>
              <a:pathLst>
                <a:path w="5836" h="21750" extrusionOk="0">
                  <a:moveTo>
                    <a:pt x="5775" y="0"/>
                  </a:moveTo>
                  <a:cubicBezTo>
                    <a:pt x="5774" y="1"/>
                    <a:pt x="2340" y="6049"/>
                    <a:pt x="1124" y="13131"/>
                  </a:cubicBezTo>
                  <a:cubicBezTo>
                    <a:pt x="1" y="19843"/>
                    <a:pt x="1525" y="21750"/>
                    <a:pt x="2775" y="21750"/>
                  </a:cubicBezTo>
                  <a:cubicBezTo>
                    <a:pt x="2844" y="21750"/>
                    <a:pt x="2912" y="21744"/>
                    <a:pt x="2978" y="21733"/>
                  </a:cubicBezTo>
                  <a:cubicBezTo>
                    <a:pt x="3374" y="21672"/>
                    <a:pt x="4559" y="20122"/>
                    <a:pt x="4954" y="17508"/>
                  </a:cubicBezTo>
                  <a:cubicBezTo>
                    <a:pt x="5836" y="11581"/>
                    <a:pt x="5836" y="1459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8"/>
            <p:cNvSpPr/>
            <p:nvPr/>
          </p:nvSpPr>
          <p:spPr>
            <a:xfrm>
              <a:off x="6798575" y="6013825"/>
              <a:ext cx="145150" cy="493525"/>
            </a:xfrm>
            <a:custGeom>
              <a:avLst/>
              <a:gdLst/>
              <a:ahLst/>
              <a:cxnLst/>
              <a:rect l="l" t="t" r="r" b="b"/>
              <a:pathLst>
                <a:path w="5806" h="19741" extrusionOk="0">
                  <a:moveTo>
                    <a:pt x="5775" y="0"/>
                  </a:moveTo>
                  <a:cubicBezTo>
                    <a:pt x="5774" y="1"/>
                    <a:pt x="2492" y="5411"/>
                    <a:pt x="1215" y="11854"/>
                  </a:cubicBezTo>
                  <a:cubicBezTo>
                    <a:pt x="0" y="17959"/>
                    <a:pt x="1374" y="19740"/>
                    <a:pt x="2505" y="19740"/>
                  </a:cubicBezTo>
                  <a:cubicBezTo>
                    <a:pt x="2562" y="19740"/>
                    <a:pt x="2619" y="19736"/>
                    <a:pt x="2674" y="19727"/>
                  </a:cubicBezTo>
                  <a:cubicBezTo>
                    <a:pt x="3039" y="19696"/>
                    <a:pt x="4164" y="18298"/>
                    <a:pt x="4589" y="15958"/>
                  </a:cubicBezTo>
                  <a:cubicBezTo>
                    <a:pt x="5562" y="10578"/>
                    <a:pt x="5805" y="1337"/>
                    <a:pt x="577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8"/>
            <p:cNvSpPr/>
            <p:nvPr/>
          </p:nvSpPr>
          <p:spPr>
            <a:xfrm>
              <a:off x="6544750" y="5676600"/>
              <a:ext cx="400475" cy="337250"/>
            </a:xfrm>
            <a:custGeom>
              <a:avLst/>
              <a:gdLst/>
              <a:ahLst/>
              <a:cxnLst/>
              <a:rect l="l" t="t" r="r" b="b"/>
              <a:pathLst>
                <a:path w="16019" h="13490" extrusionOk="0">
                  <a:moveTo>
                    <a:pt x="1473" y="1"/>
                  </a:moveTo>
                  <a:cubicBezTo>
                    <a:pt x="1353" y="1"/>
                    <a:pt x="1266" y="19"/>
                    <a:pt x="1216" y="54"/>
                  </a:cubicBezTo>
                  <a:cubicBezTo>
                    <a:pt x="213" y="662"/>
                    <a:pt x="0" y="2911"/>
                    <a:pt x="5046" y="7106"/>
                  </a:cubicBezTo>
                  <a:cubicBezTo>
                    <a:pt x="10061" y="11301"/>
                    <a:pt x="16019" y="13489"/>
                    <a:pt x="16019" y="13489"/>
                  </a:cubicBezTo>
                  <a:cubicBezTo>
                    <a:pt x="15198" y="12425"/>
                    <a:pt x="9210" y="5404"/>
                    <a:pt x="5076" y="1787"/>
                  </a:cubicBezTo>
                  <a:cubicBezTo>
                    <a:pt x="3550" y="489"/>
                    <a:pt x="2088" y="1"/>
                    <a:pt x="1473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8"/>
            <p:cNvSpPr/>
            <p:nvPr/>
          </p:nvSpPr>
          <p:spPr>
            <a:xfrm>
              <a:off x="6153400" y="6174150"/>
              <a:ext cx="330575" cy="335775"/>
            </a:xfrm>
            <a:custGeom>
              <a:avLst/>
              <a:gdLst/>
              <a:ahLst/>
              <a:cxnLst/>
              <a:rect l="l" t="t" r="r" b="b"/>
              <a:pathLst>
                <a:path w="13223" h="13431" extrusionOk="0">
                  <a:moveTo>
                    <a:pt x="13223" y="0"/>
                  </a:moveTo>
                  <a:cubicBezTo>
                    <a:pt x="13222" y="1"/>
                    <a:pt x="8146" y="2493"/>
                    <a:pt x="4074" y="6748"/>
                  </a:cubicBezTo>
                  <a:cubicBezTo>
                    <a:pt x="1" y="10973"/>
                    <a:pt x="396" y="12949"/>
                    <a:pt x="1368" y="13405"/>
                  </a:cubicBezTo>
                  <a:cubicBezTo>
                    <a:pt x="1402" y="13422"/>
                    <a:pt x="1450" y="13430"/>
                    <a:pt x="1510" y="13430"/>
                  </a:cubicBezTo>
                  <a:cubicBezTo>
                    <a:pt x="2000" y="13430"/>
                    <a:pt x="3322" y="12866"/>
                    <a:pt x="4621" y="11460"/>
                  </a:cubicBezTo>
                  <a:cubicBezTo>
                    <a:pt x="7964" y="7873"/>
                    <a:pt x="12615" y="1004"/>
                    <a:pt x="13223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8"/>
            <p:cNvSpPr/>
            <p:nvPr/>
          </p:nvSpPr>
          <p:spPr>
            <a:xfrm>
              <a:off x="6384400" y="6116400"/>
              <a:ext cx="243200" cy="440025"/>
            </a:xfrm>
            <a:custGeom>
              <a:avLst/>
              <a:gdLst/>
              <a:ahLst/>
              <a:cxnLst/>
              <a:rect l="l" t="t" r="r" b="b"/>
              <a:pathLst>
                <a:path w="9728" h="17601" extrusionOk="0">
                  <a:moveTo>
                    <a:pt x="9728" y="0"/>
                  </a:moveTo>
                  <a:lnTo>
                    <a:pt x="9728" y="0"/>
                  </a:lnTo>
                  <a:cubicBezTo>
                    <a:pt x="9727" y="1"/>
                    <a:pt x="5411" y="4256"/>
                    <a:pt x="2706" y="9940"/>
                  </a:cubicBezTo>
                  <a:cubicBezTo>
                    <a:pt x="1" y="15593"/>
                    <a:pt x="1095" y="17478"/>
                    <a:pt x="2220" y="17599"/>
                  </a:cubicBezTo>
                  <a:cubicBezTo>
                    <a:pt x="2225" y="17600"/>
                    <a:pt x="2230" y="17600"/>
                    <a:pt x="2235" y="17600"/>
                  </a:cubicBezTo>
                  <a:cubicBezTo>
                    <a:pt x="2594" y="17600"/>
                    <a:pt x="3936" y="16596"/>
                    <a:pt x="4864" y="14530"/>
                  </a:cubicBezTo>
                  <a:cubicBezTo>
                    <a:pt x="7022" y="9757"/>
                    <a:pt x="9424" y="1247"/>
                    <a:pt x="972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6574050" y="6067000"/>
              <a:ext cx="207800" cy="491675"/>
            </a:xfrm>
            <a:custGeom>
              <a:avLst/>
              <a:gdLst/>
              <a:ahLst/>
              <a:cxnLst/>
              <a:rect l="l" t="t" r="r" b="b"/>
              <a:pathLst>
                <a:path w="8312" h="19667" extrusionOk="0">
                  <a:moveTo>
                    <a:pt x="8312" y="1"/>
                  </a:moveTo>
                  <a:cubicBezTo>
                    <a:pt x="8311" y="2"/>
                    <a:pt x="4269" y="5077"/>
                    <a:pt x="2111" y="11460"/>
                  </a:cubicBezTo>
                  <a:cubicBezTo>
                    <a:pt x="0" y="17762"/>
                    <a:pt x="1330" y="19667"/>
                    <a:pt x="2538" y="19667"/>
                  </a:cubicBezTo>
                  <a:cubicBezTo>
                    <a:pt x="2548" y="19667"/>
                    <a:pt x="2557" y="19667"/>
                    <a:pt x="2567" y="19667"/>
                  </a:cubicBezTo>
                  <a:cubicBezTo>
                    <a:pt x="2932" y="19667"/>
                    <a:pt x="4239" y="18420"/>
                    <a:pt x="4999" y="16080"/>
                  </a:cubicBezTo>
                  <a:cubicBezTo>
                    <a:pt x="6701" y="10730"/>
                    <a:pt x="8160" y="1369"/>
                    <a:pt x="8312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6354025" y="5748475"/>
              <a:ext cx="427825" cy="318550"/>
            </a:xfrm>
            <a:custGeom>
              <a:avLst/>
              <a:gdLst/>
              <a:ahLst/>
              <a:cxnLst/>
              <a:rect l="l" t="t" r="r" b="b"/>
              <a:pathLst>
                <a:path w="17113" h="12742" extrusionOk="0">
                  <a:moveTo>
                    <a:pt x="1382" y="0"/>
                  </a:moveTo>
                  <a:cubicBezTo>
                    <a:pt x="1213" y="0"/>
                    <a:pt x="1094" y="24"/>
                    <a:pt x="1034" y="67"/>
                  </a:cubicBezTo>
                  <a:cubicBezTo>
                    <a:pt x="30" y="766"/>
                    <a:pt x="0" y="3076"/>
                    <a:pt x="5441" y="7027"/>
                  </a:cubicBezTo>
                  <a:cubicBezTo>
                    <a:pt x="10882" y="10948"/>
                    <a:pt x="17113" y="12742"/>
                    <a:pt x="17113" y="12742"/>
                  </a:cubicBezTo>
                  <a:cubicBezTo>
                    <a:pt x="16201" y="11739"/>
                    <a:pt x="9575" y="4960"/>
                    <a:pt x="5107" y="1587"/>
                  </a:cubicBezTo>
                  <a:cubicBezTo>
                    <a:pt x="3524" y="394"/>
                    <a:pt x="2058" y="0"/>
                    <a:pt x="1382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6001425" y="6198475"/>
              <a:ext cx="421775" cy="197450"/>
            </a:xfrm>
            <a:custGeom>
              <a:avLst/>
              <a:gdLst/>
              <a:ahLst/>
              <a:cxnLst/>
              <a:rect l="l" t="t" r="r" b="b"/>
              <a:pathLst>
                <a:path w="16871" h="7898" extrusionOk="0">
                  <a:moveTo>
                    <a:pt x="16870" y="0"/>
                  </a:moveTo>
                  <a:cubicBezTo>
                    <a:pt x="16869" y="0"/>
                    <a:pt x="11186" y="304"/>
                    <a:pt x="5806" y="2645"/>
                  </a:cubicBezTo>
                  <a:cubicBezTo>
                    <a:pt x="426" y="4955"/>
                    <a:pt x="0" y="6930"/>
                    <a:pt x="730" y="7721"/>
                  </a:cubicBezTo>
                  <a:cubicBezTo>
                    <a:pt x="816" y="7819"/>
                    <a:pt x="1127" y="7898"/>
                    <a:pt x="1595" y="7898"/>
                  </a:cubicBezTo>
                  <a:cubicBezTo>
                    <a:pt x="2283" y="7898"/>
                    <a:pt x="3311" y="7728"/>
                    <a:pt x="4469" y="7204"/>
                  </a:cubicBezTo>
                  <a:cubicBezTo>
                    <a:pt x="8937" y="5167"/>
                    <a:pt x="15897" y="669"/>
                    <a:pt x="16870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6736200" y="5588275"/>
              <a:ext cx="414200" cy="362500"/>
            </a:xfrm>
            <a:custGeom>
              <a:avLst/>
              <a:gdLst/>
              <a:ahLst/>
              <a:cxnLst/>
              <a:rect l="l" t="t" r="r" b="b"/>
              <a:pathLst>
                <a:path w="16568" h="14500" extrusionOk="0">
                  <a:moveTo>
                    <a:pt x="2318" y="0"/>
                  </a:moveTo>
                  <a:cubicBezTo>
                    <a:pt x="504" y="0"/>
                    <a:pt x="1" y="1844"/>
                    <a:pt x="1856" y="4408"/>
                  </a:cubicBezTo>
                  <a:cubicBezTo>
                    <a:pt x="5200" y="9058"/>
                    <a:pt x="16568" y="14499"/>
                    <a:pt x="16568" y="14499"/>
                  </a:cubicBezTo>
                  <a:cubicBezTo>
                    <a:pt x="16568" y="14499"/>
                    <a:pt x="14501" y="10730"/>
                    <a:pt x="8665" y="4134"/>
                  </a:cubicBezTo>
                  <a:cubicBezTo>
                    <a:pt x="6068" y="1186"/>
                    <a:pt x="3772" y="0"/>
                    <a:pt x="2318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6235600" y="5897375"/>
              <a:ext cx="392750" cy="228175"/>
            </a:xfrm>
            <a:custGeom>
              <a:avLst/>
              <a:gdLst/>
              <a:ahLst/>
              <a:cxnLst/>
              <a:rect l="l" t="t" r="r" b="b"/>
              <a:pathLst>
                <a:path w="15710" h="9127" extrusionOk="0">
                  <a:moveTo>
                    <a:pt x="2467" y="1"/>
                  </a:moveTo>
                  <a:cubicBezTo>
                    <a:pt x="469" y="1"/>
                    <a:pt x="0" y="1646"/>
                    <a:pt x="2093" y="3533"/>
                  </a:cubicBezTo>
                  <a:cubicBezTo>
                    <a:pt x="5497" y="6603"/>
                    <a:pt x="15710" y="9126"/>
                    <a:pt x="15710" y="9126"/>
                  </a:cubicBezTo>
                  <a:cubicBezTo>
                    <a:pt x="15710" y="9126"/>
                    <a:pt x="13491" y="6543"/>
                    <a:pt x="7777" y="2287"/>
                  </a:cubicBezTo>
                  <a:cubicBezTo>
                    <a:pt x="5575" y="647"/>
                    <a:pt x="3720" y="1"/>
                    <a:pt x="2467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8"/>
            <p:cNvSpPr/>
            <p:nvPr/>
          </p:nvSpPr>
          <p:spPr>
            <a:xfrm>
              <a:off x="6073125" y="5976900"/>
              <a:ext cx="410850" cy="197275"/>
            </a:xfrm>
            <a:custGeom>
              <a:avLst/>
              <a:gdLst/>
              <a:ahLst/>
              <a:cxnLst/>
              <a:rect l="l" t="t" r="r" b="b"/>
              <a:pathLst>
                <a:path w="16434" h="7891" extrusionOk="0">
                  <a:moveTo>
                    <a:pt x="2788" y="1"/>
                  </a:moveTo>
                  <a:cubicBezTo>
                    <a:pt x="486" y="1"/>
                    <a:pt x="1" y="1766"/>
                    <a:pt x="2391" y="3544"/>
                  </a:cubicBezTo>
                  <a:cubicBezTo>
                    <a:pt x="6038" y="6310"/>
                    <a:pt x="16434" y="7890"/>
                    <a:pt x="16434" y="7890"/>
                  </a:cubicBezTo>
                  <a:cubicBezTo>
                    <a:pt x="16434" y="7890"/>
                    <a:pt x="14002" y="5489"/>
                    <a:pt x="7923" y="1811"/>
                  </a:cubicBezTo>
                  <a:cubicBezTo>
                    <a:pt x="5795" y="513"/>
                    <a:pt x="4028" y="1"/>
                    <a:pt x="2788" y="1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3" name="Google Shape;303;p8"/>
          <p:cNvSpPr txBox="1">
            <a:spLocks noGrp="1"/>
          </p:cNvSpPr>
          <p:nvPr>
            <p:ph type="ctrTitle"/>
          </p:nvPr>
        </p:nvSpPr>
        <p:spPr>
          <a:xfrm>
            <a:off x="960000" y="1968600"/>
            <a:ext cx="10272000" cy="277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Rozha One"/>
              <a:buNone/>
              <a:defRPr sz="6667" b="1">
                <a:solidFill>
                  <a:srgbClr val="E9684D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685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9"/>
          <p:cNvSpPr/>
          <p:nvPr/>
        </p:nvSpPr>
        <p:spPr>
          <a:xfrm flipH="1">
            <a:off x="8845523" y="-134934"/>
            <a:ext cx="4451375" cy="29594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" name="Google Shape;306;p9"/>
          <p:cNvSpPr/>
          <p:nvPr/>
        </p:nvSpPr>
        <p:spPr>
          <a:xfrm rot="10800000">
            <a:off x="-45420" y="3651329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" name="Google Shape;307;p9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" name="Google Shape;308;p9"/>
          <p:cNvSpPr txBox="1">
            <a:spLocks noGrp="1"/>
          </p:cNvSpPr>
          <p:nvPr>
            <p:ph type="title"/>
          </p:nvPr>
        </p:nvSpPr>
        <p:spPr>
          <a:xfrm>
            <a:off x="3364667" y="1404767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09" name="Google Shape;309;p9"/>
          <p:cNvSpPr txBox="1">
            <a:spLocks noGrp="1"/>
          </p:cNvSpPr>
          <p:nvPr>
            <p:ph type="subTitle" idx="1"/>
          </p:nvPr>
        </p:nvSpPr>
        <p:spPr>
          <a:xfrm>
            <a:off x="3364667" y="3497967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10" name="Google Shape;31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1" name="Google Shape;311;p9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3226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14" name="Google Shape;314;p10"/>
          <p:cNvSpPr/>
          <p:nvPr/>
        </p:nvSpPr>
        <p:spPr>
          <a:xfrm>
            <a:off x="-575153" y="0"/>
            <a:ext cx="4451375" cy="2959459"/>
          </a:xfrm>
          <a:custGeom>
            <a:avLst/>
            <a:gdLst/>
            <a:ahLst/>
            <a:cxnLst/>
            <a:rect l="l" t="t" r="r" b="b"/>
            <a:pathLst>
              <a:path w="128331" h="119333" extrusionOk="0">
                <a:moveTo>
                  <a:pt x="35548" y="1"/>
                </a:moveTo>
                <a:cubicBezTo>
                  <a:pt x="31295" y="1"/>
                  <a:pt x="26732" y="3980"/>
                  <a:pt x="21308" y="14135"/>
                </a:cubicBezTo>
                <a:cubicBezTo>
                  <a:pt x="0" y="54045"/>
                  <a:pt x="14221" y="119333"/>
                  <a:pt x="68528" y="119333"/>
                </a:cubicBezTo>
                <a:cubicBezTo>
                  <a:pt x="75268" y="119333"/>
                  <a:pt x="82626" y="118327"/>
                  <a:pt x="90610" y="116142"/>
                </a:cubicBezTo>
                <a:cubicBezTo>
                  <a:pt x="123924" y="107024"/>
                  <a:pt x="128331" y="58573"/>
                  <a:pt x="90397" y="51795"/>
                </a:cubicBezTo>
                <a:cubicBezTo>
                  <a:pt x="61020" y="46573"/>
                  <a:pt x="50098" y="1"/>
                  <a:pt x="35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10"/>
          <p:cNvSpPr/>
          <p:nvPr/>
        </p:nvSpPr>
        <p:spPr>
          <a:xfrm rot="10800000" flipH="1">
            <a:off x="7402255" y="3786263"/>
            <a:ext cx="5364909" cy="3219387"/>
          </a:xfrm>
          <a:custGeom>
            <a:avLst/>
            <a:gdLst/>
            <a:ahLst/>
            <a:cxnLst/>
            <a:rect l="l" t="t" r="r" b="b"/>
            <a:pathLst>
              <a:path w="216327" h="129814" extrusionOk="0">
                <a:moveTo>
                  <a:pt x="216327" y="0"/>
                </a:moveTo>
                <a:lnTo>
                  <a:pt x="2645" y="730"/>
                </a:lnTo>
                <a:cubicBezTo>
                  <a:pt x="2645" y="730"/>
                  <a:pt x="0" y="17995"/>
                  <a:pt x="33800" y="41977"/>
                </a:cubicBezTo>
                <a:cubicBezTo>
                  <a:pt x="74105" y="70549"/>
                  <a:pt x="129061" y="61096"/>
                  <a:pt x="147724" y="95595"/>
                </a:cubicBezTo>
                <a:cubicBezTo>
                  <a:pt x="163221" y="124219"/>
                  <a:pt x="184605" y="129813"/>
                  <a:pt x="198955" y="129813"/>
                </a:cubicBezTo>
                <a:cubicBezTo>
                  <a:pt x="208162" y="129813"/>
                  <a:pt x="214473" y="127510"/>
                  <a:pt x="214473" y="127510"/>
                </a:cubicBezTo>
                <a:lnTo>
                  <a:pt x="21632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10"/>
          <p:cNvSpPr/>
          <p:nvPr/>
        </p:nvSpPr>
        <p:spPr>
          <a:xfrm>
            <a:off x="751400" y="491767"/>
            <a:ext cx="10689200" cy="5566000"/>
          </a:xfrm>
          <a:prstGeom prst="roundRect">
            <a:avLst>
              <a:gd name="adj" fmla="val 701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0"/>
          <p:cNvSpPr/>
          <p:nvPr/>
        </p:nvSpPr>
        <p:spPr>
          <a:xfrm flipH="1">
            <a:off x="716868" y="6338053"/>
            <a:ext cx="10689200" cy="228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0"/>
          <p:cNvSpPr txBox="1">
            <a:spLocks noGrp="1"/>
          </p:cNvSpPr>
          <p:nvPr>
            <p:ph type="body" idx="1"/>
          </p:nvPr>
        </p:nvSpPr>
        <p:spPr>
          <a:xfrm>
            <a:off x="1114100" y="48549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543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ighteous"/>
              <a:buNone/>
              <a:defRPr sz="2800">
                <a:solidFill>
                  <a:schemeClr val="dk1"/>
                </a:solidFill>
                <a:latin typeface="Righteous"/>
                <a:ea typeface="Righteous"/>
                <a:cs typeface="Righteous"/>
                <a:sym typeface="Righteou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Lato"/>
              <a:buChar char="●"/>
              <a:defRPr sz="1800"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○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■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●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○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Lato"/>
              <a:buChar char="■"/>
              <a:defRPr>
                <a:solidFill>
                  <a:schemeClr val="accent6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>
                <a:solidFill>
                  <a:schemeClr val="accent6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○"/>
              <a:defRPr>
                <a:solidFill>
                  <a:schemeClr val="accent6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■"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27179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42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746545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jpg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gif"/><Relationship Id="rId12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g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gif"/><Relationship Id="rId12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g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0.gif"/><Relationship Id="rId12" Type="http://schemas.openxmlformats.org/officeDocument/2006/relationships/image" Target="../media/image14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g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" y="126"/>
            <a:ext cx="12191552" cy="68577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3589" y="1274273"/>
            <a:ext cx="8204823" cy="45662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7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15442" y="3937000"/>
            <a:ext cx="8561117" cy="282635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9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9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816748"/>
            <a:ext cx="1308555" cy="134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3740" y="4902200"/>
            <a:ext cx="5053522" cy="1106663"/>
          </a:xfrm>
          <a:prstGeom prst="rect">
            <a:avLst/>
          </a:prstGeom>
          <a:noFill/>
        </p:spPr>
        <p:txBody>
          <a:bodyPr wrap="none" lIns="91324" tIns="45663" rIns="91324" bIns="45663">
            <a:spAutoFit/>
          </a:bodyPr>
          <a:lstStyle/>
          <a:p>
            <a:pPr algn="ctr">
              <a:defRPr/>
            </a:pPr>
            <a:r>
              <a:rPr lang="en-US" sz="6592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92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8" name="Google Shape;1408;p40"/>
          <p:cNvGrpSpPr/>
          <p:nvPr/>
        </p:nvGrpSpPr>
        <p:grpSpPr>
          <a:xfrm rot="-4959829">
            <a:off x="206697" y="4815941"/>
            <a:ext cx="1651615" cy="1738527"/>
            <a:chOff x="369675" y="8241400"/>
            <a:chExt cx="1319200" cy="1344275"/>
          </a:xfrm>
        </p:grpSpPr>
        <p:sp>
          <p:nvSpPr>
            <p:cNvPr id="1409" name="Google Shape;1409;p40"/>
            <p:cNvSpPr/>
            <p:nvPr/>
          </p:nvSpPr>
          <p:spPr>
            <a:xfrm>
              <a:off x="369675" y="8297625"/>
              <a:ext cx="1264500" cy="1288050"/>
            </a:xfrm>
            <a:custGeom>
              <a:avLst/>
              <a:gdLst/>
              <a:ahLst/>
              <a:cxnLst/>
              <a:rect l="l" t="t" r="r" b="b"/>
              <a:pathLst>
                <a:path w="50580" h="51522" extrusionOk="0">
                  <a:moveTo>
                    <a:pt x="27843" y="1"/>
                  </a:moveTo>
                  <a:lnTo>
                    <a:pt x="670" y="28846"/>
                  </a:lnTo>
                  <a:cubicBezTo>
                    <a:pt x="1" y="29545"/>
                    <a:pt x="31" y="30670"/>
                    <a:pt x="730" y="31339"/>
                  </a:cubicBezTo>
                  <a:lnTo>
                    <a:pt x="22190" y="51521"/>
                  </a:lnTo>
                  <a:lnTo>
                    <a:pt x="50579" y="21399"/>
                  </a:lnTo>
                  <a:lnTo>
                    <a:pt x="27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0"/>
            <p:cNvSpPr/>
            <p:nvPr/>
          </p:nvSpPr>
          <p:spPr>
            <a:xfrm>
              <a:off x="413000" y="8294600"/>
              <a:ext cx="1241700" cy="1267525"/>
            </a:xfrm>
            <a:custGeom>
              <a:avLst/>
              <a:gdLst/>
              <a:ahLst/>
              <a:cxnLst/>
              <a:rect l="l" t="t" r="r" b="b"/>
              <a:pathLst>
                <a:path w="49668" h="50701" extrusionOk="0">
                  <a:moveTo>
                    <a:pt x="27813" y="0"/>
                  </a:moveTo>
                  <a:lnTo>
                    <a:pt x="669" y="28846"/>
                  </a:lnTo>
                  <a:cubicBezTo>
                    <a:pt x="0" y="29575"/>
                    <a:pt x="31" y="30669"/>
                    <a:pt x="730" y="31338"/>
                  </a:cubicBezTo>
                  <a:lnTo>
                    <a:pt x="21308" y="50700"/>
                  </a:lnTo>
                  <a:lnTo>
                    <a:pt x="49667" y="20578"/>
                  </a:lnTo>
                  <a:lnTo>
                    <a:pt x="278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0"/>
            <p:cNvSpPr/>
            <p:nvPr/>
          </p:nvSpPr>
          <p:spPr>
            <a:xfrm>
              <a:off x="411475" y="8241400"/>
              <a:ext cx="1277400" cy="1288050"/>
            </a:xfrm>
            <a:custGeom>
              <a:avLst/>
              <a:gdLst/>
              <a:ahLst/>
              <a:cxnLst/>
              <a:rect l="l" t="t" r="r" b="b"/>
              <a:pathLst>
                <a:path w="51096" h="51522" extrusionOk="0">
                  <a:moveTo>
                    <a:pt x="28360" y="1"/>
                  </a:moveTo>
                  <a:lnTo>
                    <a:pt x="1" y="30123"/>
                  </a:lnTo>
                  <a:lnTo>
                    <a:pt x="22737" y="51521"/>
                  </a:lnTo>
                  <a:lnTo>
                    <a:pt x="51096" y="21399"/>
                  </a:lnTo>
                  <a:lnTo>
                    <a:pt x="283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0"/>
            <p:cNvSpPr/>
            <p:nvPr/>
          </p:nvSpPr>
          <p:spPr>
            <a:xfrm>
              <a:off x="460875" y="8290025"/>
              <a:ext cx="712050" cy="753850"/>
            </a:xfrm>
            <a:custGeom>
              <a:avLst/>
              <a:gdLst/>
              <a:ahLst/>
              <a:cxnLst/>
              <a:rect l="l" t="t" r="r" b="b"/>
              <a:pathLst>
                <a:path w="28482" h="30154" fill="none" extrusionOk="0">
                  <a:moveTo>
                    <a:pt x="28481" y="1"/>
                  </a:moveTo>
                  <a:lnTo>
                    <a:pt x="0" y="30153"/>
                  </a:lnTo>
                </a:path>
              </a:pathLst>
            </a:custGeom>
            <a:solidFill>
              <a:schemeClr val="dk1"/>
            </a:solidFill>
            <a:ln w="12925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0"/>
            <p:cNvSpPr/>
            <p:nvPr/>
          </p:nvSpPr>
          <p:spPr>
            <a:xfrm>
              <a:off x="986725" y="8461775"/>
              <a:ext cx="529675" cy="522075"/>
            </a:xfrm>
            <a:custGeom>
              <a:avLst/>
              <a:gdLst/>
              <a:ahLst/>
              <a:cxnLst/>
              <a:rect l="l" t="t" r="r" b="b"/>
              <a:pathLst>
                <a:path w="21187" h="20883" extrusionOk="0">
                  <a:moveTo>
                    <a:pt x="7447" y="0"/>
                  </a:moveTo>
                  <a:lnTo>
                    <a:pt x="0" y="7782"/>
                  </a:lnTo>
                  <a:lnTo>
                    <a:pt x="13769" y="20882"/>
                  </a:lnTo>
                  <a:lnTo>
                    <a:pt x="21186" y="13101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0"/>
            <p:cNvSpPr/>
            <p:nvPr/>
          </p:nvSpPr>
          <p:spPr>
            <a:xfrm>
              <a:off x="770900" y="8677575"/>
              <a:ext cx="529675" cy="522825"/>
            </a:xfrm>
            <a:custGeom>
              <a:avLst/>
              <a:gdLst/>
              <a:ahLst/>
              <a:cxnLst/>
              <a:rect l="l" t="t" r="r" b="b"/>
              <a:pathLst>
                <a:path w="21187" h="20913" extrusionOk="0">
                  <a:moveTo>
                    <a:pt x="7417" y="1"/>
                  </a:moveTo>
                  <a:lnTo>
                    <a:pt x="1" y="7812"/>
                  </a:lnTo>
                  <a:lnTo>
                    <a:pt x="13740" y="20913"/>
                  </a:lnTo>
                  <a:lnTo>
                    <a:pt x="21187" y="13101"/>
                  </a:lnTo>
                  <a:lnTo>
                    <a:pt x="741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15" name="Google Shape;1415;p40"/>
          <p:cNvSpPr/>
          <p:nvPr/>
        </p:nvSpPr>
        <p:spPr>
          <a:xfrm rot="873275">
            <a:off x="10420817" y="5256078"/>
            <a:ext cx="961559" cy="928092"/>
          </a:xfrm>
          <a:custGeom>
            <a:avLst/>
            <a:gdLst/>
            <a:ahLst/>
            <a:cxnLst/>
            <a:rect l="l" t="t" r="r" b="b"/>
            <a:pathLst>
              <a:path w="28847" h="27843" extrusionOk="0">
                <a:moveTo>
                  <a:pt x="13924" y="0"/>
                </a:moveTo>
                <a:cubicBezTo>
                  <a:pt x="13924" y="0"/>
                  <a:pt x="13923" y="0"/>
                  <a:pt x="13922" y="0"/>
                </a:cubicBezTo>
                <a:cubicBezTo>
                  <a:pt x="12119" y="271"/>
                  <a:pt x="9008" y="2889"/>
                  <a:pt x="8880" y="2889"/>
                </a:cubicBezTo>
                <a:cubicBezTo>
                  <a:pt x="8878" y="2889"/>
                  <a:pt x="8877" y="2889"/>
                  <a:pt x="8876" y="2888"/>
                </a:cubicBezTo>
                <a:lnTo>
                  <a:pt x="8876" y="2888"/>
                </a:lnTo>
                <a:lnTo>
                  <a:pt x="10001" y="4772"/>
                </a:lnTo>
                <a:cubicBezTo>
                  <a:pt x="10001" y="4772"/>
                  <a:pt x="9957" y="4769"/>
                  <a:pt x="9875" y="4769"/>
                </a:cubicBezTo>
                <a:cubicBezTo>
                  <a:pt x="9386" y="4769"/>
                  <a:pt x="7543" y="4881"/>
                  <a:pt x="5746" y="6444"/>
                </a:cubicBezTo>
                <a:cubicBezTo>
                  <a:pt x="1916" y="9757"/>
                  <a:pt x="1" y="15928"/>
                  <a:pt x="6050" y="22858"/>
                </a:cubicBezTo>
                <a:cubicBezTo>
                  <a:pt x="9139" y="26403"/>
                  <a:pt x="12733" y="27842"/>
                  <a:pt x="16064" y="27842"/>
                </a:cubicBezTo>
                <a:cubicBezTo>
                  <a:pt x="18959" y="27842"/>
                  <a:pt x="21656" y="26754"/>
                  <a:pt x="23649" y="25016"/>
                </a:cubicBezTo>
                <a:cubicBezTo>
                  <a:pt x="28846" y="20487"/>
                  <a:pt x="27053" y="14925"/>
                  <a:pt x="27053" y="14925"/>
                </a:cubicBezTo>
                <a:cubicBezTo>
                  <a:pt x="27053" y="14925"/>
                  <a:pt x="22858" y="14864"/>
                  <a:pt x="20488" y="14651"/>
                </a:cubicBezTo>
                <a:lnTo>
                  <a:pt x="20488" y="14651"/>
                </a:lnTo>
                <a:cubicBezTo>
                  <a:pt x="20548" y="15289"/>
                  <a:pt x="20518" y="17903"/>
                  <a:pt x="18785" y="19423"/>
                </a:cubicBezTo>
                <a:cubicBezTo>
                  <a:pt x="18174" y="19966"/>
                  <a:pt x="17248" y="20376"/>
                  <a:pt x="16161" y="20376"/>
                </a:cubicBezTo>
                <a:cubicBezTo>
                  <a:pt x="14814" y="20376"/>
                  <a:pt x="13220" y="19747"/>
                  <a:pt x="11673" y="17964"/>
                </a:cubicBezTo>
                <a:cubicBezTo>
                  <a:pt x="9028" y="14925"/>
                  <a:pt x="8907" y="12371"/>
                  <a:pt x="10335" y="11125"/>
                </a:cubicBezTo>
                <a:cubicBezTo>
                  <a:pt x="11105" y="10450"/>
                  <a:pt x="11929" y="10218"/>
                  <a:pt x="12697" y="10218"/>
                </a:cubicBezTo>
                <a:cubicBezTo>
                  <a:pt x="14385" y="10218"/>
                  <a:pt x="15807" y="11338"/>
                  <a:pt x="15807" y="11338"/>
                </a:cubicBezTo>
                <a:lnTo>
                  <a:pt x="19728" y="6930"/>
                </a:lnTo>
                <a:cubicBezTo>
                  <a:pt x="19728" y="6930"/>
                  <a:pt x="14280" y="0"/>
                  <a:pt x="139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3C160882-36AE-732F-F7C5-3E6AA212C59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48507" y="802648"/>
            <a:ext cx="9360004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18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đều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6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Ta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phép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6F5F1E8-DFDF-9255-9A31-87C1B5148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850" y="1577295"/>
            <a:ext cx="749300" cy="6985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A3F0B700-94AB-5919-4BE5-C9A0BE4D1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908" y="2333680"/>
            <a:ext cx="2997200" cy="736600"/>
          </a:xfrm>
          <a:prstGeom prst="rect">
            <a:avLst/>
          </a:prstGeom>
        </p:spPr>
      </p:pic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6CA48446-099D-41A4-7110-65A53C9439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601342" y="3501857"/>
            <a:ext cx="9360004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18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6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dâu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tây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đó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đủ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cho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     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 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Ta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phép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</a:t>
            </a:r>
          </a:p>
        </p:txBody>
      </p:sp>
      <p:pic>
        <p:nvPicPr>
          <p:cNvPr id="35" name="Hình ảnh 34">
            <a:extLst>
              <a:ext uri="{FF2B5EF4-FFF2-40B4-BE49-F238E27FC236}">
                <a16:creationId xmlns:a16="http://schemas.microsoft.com/office/drawing/2014/main" id="{C3D22F2F-7D6C-450D-A5AA-2C45EBCFA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7025" y="4307221"/>
            <a:ext cx="749300" cy="698500"/>
          </a:xfrm>
          <a:prstGeom prst="rect">
            <a:avLst/>
          </a:prstGeom>
        </p:spPr>
      </p:pic>
      <p:pic>
        <p:nvPicPr>
          <p:cNvPr id="36" name="Hình ảnh 35">
            <a:extLst>
              <a:ext uri="{FF2B5EF4-FFF2-40B4-BE49-F238E27FC236}">
                <a16:creationId xmlns:a16="http://schemas.microsoft.com/office/drawing/2014/main" id="{9D9256D6-AA7A-59A3-F43B-564747E43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6191" y="5046955"/>
            <a:ext cx="2997200" cy="736600"/>
          </a:xfrm>
          <a:prstGeom prst="rect">
            <a:avLst/>
          </a:prstGeom>
        </p:spPr>
      </p:pic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AD396BE8-BF47-D981-7AE2-03330A6A1754}"/>
              </a:ext>
            </a:extLst>
          </p:cNvPr>
          <p:cNvSpPr/>
          <p:nvPr/>
        </p:nvSpPr>
        <p:spPr>
          <a:xfrm>
            <a:off x="2863850" y="1577295"/>
            <a:ext cx="749300" cy="6985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FBEF"/>
                </a:solidFill>
                <a:latin typeface="Arial"/>
                <a:sym typeface="Arial"/>
              </a:rPr>
              <a:t>3</a:t>
            </a:r>
          </a:p>
        </p:txBody>
      </p:sp>
      <p:sp>
        <p:nvSpPr>
          <p:cNvPr id="39" name="Hình chữ nhật: Góc Tròn 38">
            <a:extLst>
              <a:ext uri="{FF2B5EF4-FFF2-40B4-BE49-F238E27FC236}">
                <a16:creationId xmlns:a16="http://schemas.microsoft.com/office/drawing/2014/main" id="{C3960FFC-C25D-5CD9-DB3F-5B6FABC03819}"/>
              </a:ext>
            </a:extLst>
          </p:cNvPr>
          <p:cNvSpPr/>
          <p:nvPr/>
        </p:nvSpPr>
        <p:spPr>
          <a:xfrm>
            <a:off x="4805813" y="2344698"/>
            <a:ext cx="773396" cy="6985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FBEF"/>
                </a:solidFill>
                <a:latin typeface="Arial"/>
                <a:sym typeface="Arial"/>
              </a:rPr>
              <a:t>18</a:t>
            </a:r>
          </a:p>
        </p:txBody>
      </p:sp>
      <p:sp>
        <p:nvSpPr>
          <p:cNvPr id="40" name="Hình chữ nhật: Góc Tròn 39">
            <a:extLst>
              <a:ext uri="{FF2B5EF4-FFF2-40B4-BE49-F238E27FC236}">
                <a16:creationId xmlns:a16="http://schemas.microsoft.com/office/drawing/2014/main" id="{A787EAA3-63D8-D917-C110-FCD982BFA446}"/>
              </a:ext>
            </a:extLst>
          </p:cNvPr>
          <p:cNvSpPr/>
          <p:nvPr/>
        </p:nvSpPr>
        <p:spPr>
          <a:xfrm>
            <a:off x="5895421" y="2359031"/>
            <a:ext cx="749300" cy="6985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FBEF"/>
                </a:solidFill>
                <a:latin typeface="Arial"/>
                <a:sym typeface="Arial"/>
              </a:rPr>
              <a:t>6</a:t>
            </a:r>
          </a:p>
        </p:txBody>
      </p:sp>
      <p:sp>
        <p:nvSpPr>
          <p:cNvPr id="41" name="Hình chữ nhật: Góc Tròn 40">
            <a:extLst>
              <a:ext uri="{FF2B5EF4-FFF2-40B4-BE49-F238E27FC236}">
                <a16:creationId xmlns:a16="http://schemas.microsoft.com/office/drawing/2014/main" id="{479942BC-5D69-F48C-2DFD-AE87F8104C39}"/>
              </a:ext>
            </a:extLst>
          </p:cNvPr>
          <p:cNvSpPr/>
          <p:nvPr/>
        </p:nvSpPr>
        <p:spPr>
          <a:xfrm>
            <a:off x="7101905" y="2355487"/>
            <a:ext cx="749300" cy="6985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FBEF"/>
                </a:solidFill>
                <a:latin typeface="Arial"/>
                <a:sym typeface="Arial"/>
              </a:rPr>
              <a:t>3</a:t>
            </a: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E5C4D68A-506E-22FC-EAA5-41098400A275}"/>
              </a:ext>
            </a:extLst>
          </p:cNvPr>
          <p:cNvSpPr/>
          <p:nvPr/>
        </p:nvSpPr>
        <p:spPr>
          <a:xfrm>
            <a:off x="6677025" y="4307221"/>
            <a:ext cx="749300" cy="6985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FBEF"/>
                </a:solidFill>
                <a:latin typeface="Arial"/>
                <a:sym typeface="Arial"/>
              </a:rPr>
              <a:t>3</a:t>
            </a:r>
          </a:p>
        </p:txBody>
      </p:sp>
      <p:sp>
        <p:nvSpPr>
          <p:cNvPr id="43" name="Hình chữ nhật: Góc Tròn 42">
            <a:extLst>
              <a:ext uri="{FF2B5EF4-FFF2-40B4-BE49-F238E27FC236}">
                <a16:creationId xmlns:a16="http://schemas.microsoft.com/office/drawing/2014/main" id="{33E36E16-F858-0CEF-6D9F-2BF89A2D73CB}"/>
              </a:ext>
            </a:extLst>
          </p:cNvPr>
          <p:cNvSpPr/>
          <p:nvPr/>
        </p:nvSpPr>
        <p:spPr>
          <a:xfrm>
            <a:off x="4786192" y="5054610"/>
            <a:ext cx="780968" cy="6985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FBEF"/>
                </a:solidFill>
                <a:latin typeface="Arial"/>
                <a:sym typeface="Arial"/>
              </a:rPr>
              <a:t>18</a:t>
            </a:r>
          </a:p>
        </p:txBody>
      </p:sp>
      <p:sp>
        <p:nvSpPr>
          <p:cNvPr id="44" name="Hình chữ nhật: Góc Tròn 43">
            <a:extLst>
              <a:ext uri="{FF2B5EF4-FFF2-40B4-BE49-F238E27FC236}">
                <a16:creationId xmlns:a16="http://schemas.microsoft.com/office/drawing/2014/main" id="{CA9A893D-A045-D1D4-68A3-C44048A6D327}"/>
              </a:ext>
            </a:extLst>
          </p:cNvPr>
          <p:cNvSpPr/>
          <p:nvPr/>
        </p:nvSpPr>
        <p:spPr>
          <a:xfrm>
            <a:off x="5875545" y="5066005"/>
            <a:ext cx="749300" cy="6985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FBEF"/>
                </a:solidFill>
                <a:latin typeface="Arial"/>
                <a:sym typeface="Arial"/>
              </a:rPr>
              <a:t>6</a:t>
            </a:r>
          </a:p>
        </p:txBody>
      </p:sp>
      <p:sp>
        <p:nvSpPr>
          <p:cNvPr id="45" name="Hình chữ nhật: Góc Tròn 44">
            <a:extLst>
              <a:ext uri="{FF2B5EF4-FFF2-40B4-BE49-F238E27FC236}">
                <a16:creationId xmlns:a16="http://schemas.microsoft.com/office/drawing/2014/main" id="{56649F03-2F03-3DAE-8FFD-82CFA2641B4F}"/>
              </a:ext>
            </a:extLst>
          </p:cNvPr>
          <p:cNvSpPr/>
          <p:nvPr/>
        </p:nvSpPr>
        <p:spPr>
          <a:xfrm>
            <a:off x="7034091" y="5070151"/>
            <a:ext cx="749300" cy="6985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FFFBEF"/>
                </a:solidFill>
                <a:latin typeface="Arial"/>
                <a:sym typeface="Arial"/>
              </a:rPr>
              <a:t>3</a:t>
            </a:r>
          </a:p>
        </p:txBody>
      </p:sp>
      <p:grpSp>
        <p:nvGrpSpPr>
          <p:cNvPr id="53" name="Google Shape;2293;p58">
            <a:extLst>
              <a:ext uri="{FF2B5EF4-FFF2-40B4-BE49-F238E27FC236}">
                <a16:creationId xmlns:a16="http://schemas.microsoft.com/office/drawing/2014/main" id="{61BBF40C-37B2-3BC6-7021-B5221CAF5515}"/>
              </a:ext>
            </a:extLst>
          </p:cNvPr>
          <p:cNvGrpSpPr/>
          <p:nvPr/>
        </p:nvGrpSpPr>
        <p:grpSpPr>
          <a:xfrm rot="759940" flipH="1">
            <a:off x="494309" y="3566998"/>
            <a:ext cx="1045073" cy="1916949"/>
            <a:chOff x="6879850" y="8750975"/>
            <a:chExt cx="620875" cy="1139050"/>
          </a:xfrm>
        </p:grpSpPr>
        <p:sp>
          <p:nvSpPr>
            <p:cNvPr id="54" name="Google Shape;2294;p58">
              <a:extLst>
                <a:ext uri="{FF2B5EF4-FFF2-40B4-BE49-F238E27FC236}">
                  <a16:creationId xmlns:a16="http://schemas.microsoft.com/office/drawing/2014/main" id="{EF4961B0-FEBE-8F07-45C4-5EAD9FD2E5C6}"/>
                </a:ext>
              </a:extLst>
            </p:cNvPr>
            <p:cNvSpPr/>
            <p:nvPr/>
          </p:nvSpPr>
          <p:spPr>
            <a:xfrm>
              <a:off x="6915575" y="8946225"/>
              <a:ext cx="424800" cy="709000"/>
            </a:xfrm>
            <a:custGeom>
              <a:avLst/>
              <a:gdLst/>
              <a:ahLst/>
              <a:cxnLst/>
              <a:rect l="l" t="t" r="r" b="b"/>
              <a:pathLst>
                <a:path w="16992" h="28360" extrusionOk="0">
                  <a:moveTo>
                    <a:pt x="15381" y="1"/>
                  </a:moveTo>
                  <a:lnTo>
                    <a:pt x="0" y="27478"/>
                  </a:lnTo>
                  <a:lnTo>
                    <a:pt x="1611" y="28360"/>
                  </a:lnTo>
                  <a:lnTo>
                    <a:pt x="16992" y="882"/>
                  </a:lnTo>
                  <a:lnTo>
                    <a:pt x="153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295;p58">
              <a:extLst>
                <a:ext uri="{FF2B5EF4-FFF2-40B4-BE49-F238E27FC236}">
                  <a16:creationId xmlns:a16="http://schemas.microsoft.com/office/drawing/2014/main" id="{82CF62C6-78A5-319B-B4A4-0D52E416EA2F}"/>
                </a:ext>
              </a:extLst>
            </p:cNvPr>
            <p:cNvSpPr/>
            <p:nvPr/>
          </p:nvSpPr>
          <p:spPr>
            <a:xfrm>
              <a:off x="6879850" y="9633175"/>
              <a:ext cx="76025" cy="110200"/>
            </a:xfrm>
            <a:custGeom>
              <a:avLst/>
              <a:gdLst/>
              <a:ahLst/>
              <a:cxnLst/>
              <a:rect l="l" t="t" r="r" b="b"/>
              <a:pathLst>
                <a:path w="3041" h="4408" extrusionOk="0">
                  <a:moveTo>
                    <a:pt x="1429" y="0"/>
                  </a:moveTo>
                  <a:lnTo>
                    <a:pt x="1" y="4408"/>
                  </a:lnTo>
                  <a:lnTo>
                    <a:pt x="3040" y="882"/>
                  </a:lnTo>
                  <a:lnTo>
                    <a:pt x="2220" y="456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296;p58">
              <a:extLst>
                <a:ext uri="{FF2B5EF4-FFF2-40B4-BE49-F238E27FC236}">
                  <a16:creationId xmlns:a16="http://schemas.microsoft.com/office/drawing/2014/main" id="{A52720E7-D3EC-CC81-F442-768BE81BDD20}"/>
                </a:ext>
              </a:extLst>
            </p:cNvPr>
            <p:cNvSpPr/>
            <p:nvPr/>
          </p:nvSpPr>
          <p:spPr>
            <a:xfrm>
              <a:off x="7422425" y="8988025"/>
              <a:ext cx="59300" cy="788025"/>
            </a:xfrm>
            <a:custGeom>
              <a:avLst/>
              <a:gdLst/>
              <a:ahLst/>
              <a:cxnLst/>
              <a:rect l="l" t="t" r="r" b="b"/>
              <a:pathLst>
                <a:path w="2372" h="31521" extrusionOk="0">
                  <a:moveTo>
                    <a:pt x="1824" y="0"/>
                  </a:moveTo>
                  <a:lnTo>
                    <a:pt x="0" y="31"/>
                  </a:lnTo>
                  <a:lnTo>
                    <a:pt x="548" y="31521"/>
                  </a:lnTo>
                  <a:lnTo>
                    <a:pt x="2371" y="31490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297;p58">
              <a:extLst>
                <a:ext uri="{FF2B5EF4-FFF2-40B4-BE49-F238E27FC236}">
                  <a16:creationId xmlns:a16="http://schemas.microsoft.com/office/drawing/2014/main" id="{E90A4550-1777-E50F-1D11-C08306595F89}"/>
                </a:ext>
              </a:extLst>
            </p:cNvPr>
            <p:cNvSpPr/>
            <p:nvPr/>
          </p:nvSpPr>
          <p:spPr>
            <a:xfrm>
              <a:off x="7436850" y="9776025"/>
              <a:ext cx="45625" cy="114000"/>
            </a:xfrm>
            <a:custGeom>
              <a:avLst/>
              <a:gdLst/>
              <a:ahLst/>
              <a:cxnLst/>
              <a:rect l="l" t="t" r="r" b="b"/>
              <a:pathLst>
                <a:path w="1825" h="4560" extrusionOk="0">
                  <a:moveTo>
                    <a:pt x="913" y="1"/>
                  </a:moveTo>
                  <a:lnTo>
                    <a:pt x="1" y="31"/>
                  </a:lnTo>
                  <a:lnTo>
                    <a:pt x="1004" y="4560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298;p58">
              <a:extLst>
                <a:ext uri="{FF2B5EF4-FFF2-40B4-BE49-F238E27FC236}">
                  <a16:creationId xmlns:a16="http://schemas.microsoft.com/office/drawing/2014/main" id="{5E70B072-62BF-EBAB-F536-8EA013C8053F}"/>
                </a:ext>
              </a:extLst>
            </p:cNvPr>
            <p:cNvSpPr/>
            <p:nvPr/>
          </p:nvSpPr>
          <p:spPr>
            <a:xfrm>
              <a:off x="7321350" y="8805032"/>
              <a:ext cx="179375" cy="119325"/>
            </a:xfrm>
            <a:custGeom>
              <a:avLst/>
              <a:gdLst/>
              <a:ahLst/>
              <a:cxnLst/>
              <a:rect l="l" t="t" r="r" b="b"/>
              <a:pathLst>
                <a:path w="7175" h="4773" extrusionOk="0">
                  <a:moveTo>
                    <a:pt x="821" y="1"/>
                  </a:moveTo>
                  <a:lnTo>
                    <a:pt x="1" y="3162"/>
                  </a:lnTo>
                  <a:lnTo>
                    <a:pt x="6354" y="4773"/>
                  </a:lnTo>
                  <a:lnTo>
                    <a:pt x="7174" y="1612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299;p58">
              <a:extLst>
                <a:ext uri="{FF2B5EF4-FFF2-40B4-BE49-F238E27FC236}">
                  <a16:creationId xmlns:a16="http://schemas.microsoft.com/office/drawing/2014/main" id="{5C7503DF-3A39-F187-4855-05B49413398B}"/>
                </a:ext>
              </a:extLst>
            </p:cNvPr>
            <p:cNvSpPr/>
            <p:nvPr/>
          </p:nvSpPr>
          <p:spPr>
            <a:xfrm>
              <a:off x="7291725" y="8883150"/>
              <a:ext cx="188475" cy="122375"/>
            </a:xfrm>
            <a:custGeom>
              <a:avLst/>
              <a:gdLst/>
              <a:ahLst/>
              <a:cxnLst/>
              <a:rect l="l" t="t" r="r" b="b"/>
              <a:pathLst>
                <a:path w="7539" h="4895" extrusionOk="0">
                  <a:moveTo>
                    <a:pt x="1186" y="1"/>
                  </a:moveTo>
                  <a:lnTo>
                    <a:pt x="0" y="3101"/>
                  </a:lnTo>
                  <a:lnTo>
                    <a:pt x="7113" y="4894"/>
                  </a:lnTo>
                  <a:lnTo>
                    <a:pt x="7539" y="1612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300;p58">
              <a:extLst>
                <a:ext uri="{FF2B5EF4-FFF2-40B4-BE49-F238E27FC236}">
                  <a16:creationId xmlns:a16="http://schemas.microsoft.com/office/drawing/2014/main" id="{BBBC23E0-B447-766B-3957-01651D378223}"/>
                </a:ext>
              </a:extLst>
            </p:cNvPr>
            <p:cNvSpPr/>
            <p:nvPr/>
          </p:nvSpPr>
          <p:spPr>
            <a:xfrm>
              <a:off x="7193700" y="9127425"/>
              <a:ext cx="245475" cy="222750"/>
            </a:xfrm>
            <a:custGeom>
              <a:avLst/>
              <a:gdLst/>
              <a:ahLst/>
              <a:cxnLst/>
              <a:rect l="l" t="t" r="r" b="b"/>
              <a:pathLst>
                <a:path w="9819" h="8910" extrusionOk="0">
                  <a:moveTo>
                    <a:pt x="4898" y="1"/>
                  </a:moveTo>
                  <a:cubicBezTo>
                    <a:pt x="2913" y="1"/>
                    <a:pt x="1092" y="1354"/>
                    <a:pt x="578" y="3361"/>
                  </a:cubicBezTo>
                  <a:cubicBezTo>
                    <a:pt x="0" y="5762"/>
                    <a:pt x="1429" y="8163"/>
                    <a:pt x="3830" y="8771"/>
                  </a:cubicBezTo>
                  <a:cubicBezTo>
                    <a:pt x="4194" y="8864"/>
                    <a:pt x="4559" y="8909"/>
                    <a:pt x="4919" y="8909"/>
                  </a:cubicBezTo>
                  <a:cubicBezTo>
                    <a:pt x="6897" y="8909"/>
                    <a:pt x="8696" y="7556"/>
                    <a:pt x="9210" y="5549"/>
                  </a:cubicBezTo>
                  <a:cubicBezTo>
                    <a:pt x="9818" y="3148"/>
                    <a:pt x="8359" y="747"/>
                    <a:pt x="5988" y="139"/>
                  </a:cubicBezTo>
                  <a:cubicBezTo>
                    <a:pt x="5624" y="45"/>
                    <a:pt x="5258" y="1"/>
                    <a:pt x="48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301;p58">
              <a:extLst>
                <a:ext uri="{FF2B5EF4-FFF2-40B4-BE49-F238E27FC236}">
                  <a16:creationId xmlns:a16="http://schemas.microsoft.com/office/drawing/2014/main" id="{269B785D-7066-7B92-7388-21C09E9F5580}"/>
                </a:ext>
              </a:extLst>
            </p:cNvPr>
            <p:cNvSpPr/>
            <p:nvPr/>
          </p:nvSpPr>
          <p:spPr>
            <a:xfrm>
              <a:off x="7224100" y="9155125"/>
              <a:ext cx="184675" cy="167325"/>
            </a:xfrm>
            <a:custGeom>
              <a:avLst/>
              <a:gdLst/>
              <a:ahLst/>
              <a:cxnLst/>
              <a:rect l="l" t="t" r="r" b="b"/>
              <a:pathLst>
                <a:path w="7387" h="6693" extrusionOk="0">
                  <a:moveTo>
                    <a:pt x="3703" y="1"/>
                  </a:moveTo>
                  <a:cubicBezTo>
                    <a:pt x="2195" y="1"/>
                    <a:pt x="818" y="999"/>
                    <a:pt x="456" y="2526"/>
                  </a:cubicBezTo>
                  <a:cubicBezTo>
                    <a:pt x="0" y="4320"/>
                    <a:pt x="1094" y="6143"/>
                    <a:pt x="2857" y="6599"/>
                  </a:cubicBezTo>
                  <a:cubicBezTo>
                    <a:pt x="3124" y="6662"/>
                    <a:pt x="3391" y="6693"/>
                    <a:pt x="3654" y="6693"/>
                  </a:cubicBezTo>
                  <a:cubicBezTo>
                    <a:pt x="5162" y="6693"/>
                    <a:pt x="6542" y="5695"/>
                    <a:pt x="6930" y="4168"/>
                  </a:cubicBezTo>
                  <a:cubicBezTo>
                    <a:pt x="7386" y="2374"/>
                    <a:pt x="6292" y="550"/>
                    <a:pt x="4499" y="95"/>
                  </a:cubicBezTo>
                  <a:cubicBezTo>
                    <a:pt x="4232" y="31"/>
                    <a:pt x="3965" y="1"/>
                    <a:pt x="3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302;p58">
              <a:extLst>
                <a:ext uri="{FF2B5EF4-FFF2-40B4-BE49-F238E27FC236}">
                  <a16:creationId xmlns:a16="http://schemas.microsoft.com/office/drawing/2014/main" id="{256FF4D9-C66B-2805-E7AA-B9223CA8F5A6}"/>
                </a:ext>
              </a:extLst>
            </p:cNvPr>
            <p:cNvSpPr/>
            <p:nvPr/>
          </p:nvSpPr>
          <p:spPr>
            <a:xfrm>
              <a:off x="7287150" y="9212325"/>
              <a:ext cx="58550" cy="53175"/>
            </a:xfrm>
            <a:custGeom>
              <a:avLst/>
              <a:gdLst/>
              <a:ahLst/>
              <a:cxnLst/>
              <a:rect l="l" t="t" r="r" b="b"/>
              <a:pathLst>
                <a:path w="2342" h="2127" extrusionOk="0">
                  <a:moveTo>
                    <a:pt x="1192" y="1"/>
                  </a:moveTo>
                  <a:cubicBezTo>
                    <a:pt x="701" y="1"/>
                    <a:pt x="254" y="318"/>
                    <a:pt x="123" y="816"/>
                  </a:cubicBezTo>
                  <a:cubicBezTo>
                    <a:pt x="1" y="1363"/>
                    <a:pt x="335" y="1940"/>
                    <a:pt x="913" y="2092"/>
                  </a:cubicBezTo>
                  <a:cubicBezTo>
                    <a:pt x="998" y="2116"/>
                    <a:pt x="1083" y="2127"/>
                    <a:pt x="1167" y="2127"/>
                  </a:cubicBezTo>
                  <a:cubicBezTo>
                    <a:pt x="1629" y="2127"/>
                    <a:pt x="2061" y="1795"/>
                    <a:pt x="2189" y="1332"/>
                  </a:cubicBezTo>
                  <a:cubicBezTo>
                    <a:pt x="2341" y="755"/>
                    <a:pt x="1977" y="177"/>
                    <a:pt x="1430" y="25"/>
                  </a:cubicBezTo>
                  <a:cubicBezTo>
                    <a:pt x="1350" y="9"/>
                    <a:pt x="1270" y="1"/>
                    <a:pt x="119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303;p58">
              <a:extLst>
                <a:ext uri="{FF2B5EF4-FFF2-40B4-BE49-F238E27FC236}">
                  <a16:creationId xmlns:a16="http://schemas.microsoft.com/office/drawing/2014/main" id="{9C6CB706-709D-8C40-7BB8-9FDD82EB3290}"/>
                </a:ext>
              </a:extLst>
            </p:cNvPr>
            <p:cNvSpPr/>
            <p:nvPr/>
          </p:nvSpPr>
          <p:spPr>
            <a:xfrm>
              <a:off x="7392025" y="8750975"/>
              <a:ext cx="63100" cy="117000"/>
            </a:xfrm>
            <a:custGeom>
              <a:avLst/>
              <a:gdLst/>
              <a:ahLst/>
              <a:cxnLst/>
              <a:rect l="l" t="t" r="r" b="b"/>
              <a:pathLst>
                <a:path w="2524" h="4680" extrusionOk="0">
                  <a:moveTo>
                    <a:pt x="1678" y="0"/>
                  </a:moveTo>
                  <a:cubicBezTo>
                    <a:pt x="1330" y="0"/>
                    <a:pt x="1019" y="246"/>
                    <a:pt x="943" y="576"/>
                  </a:cubicBezTo>
                  <a:lnTo>
                    <a:pt x="1" y="4315"/>
                  </a:lnTo>
                  <a:lnTo>
                    <a:pt x="1490" y="4680"/>
                  </a:lnTo>
                  <a:lnTo>
                    <a:pt x="2432" y="941"/>
                  </a:lnTo>
                  <a:cubicBezTo>
                    <a:pt x="2523" y="546"/>
                    <a:pt x="2280" y="120"/>
                    <a:pt x="1885" y="29"/>
                  </a:cubicBezTo>
                  <a:cubicBezTo>
                    <a:pt x="1816" y="9"/>
                    <a:pt x="1746" y="0"/>
                    <a:pt x="1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4" grpId="0"/>
      <p:bldP spid="5" grpId="0" animBg="1"/>
      <p:bldP spid="39" grpId="0" animBg="1"/>
      <p:bldP spid="40" grpId="0" animBg="1"/>
      <p:bldP spid="41" grpId="0" animBg="1"/>
      <p:bldP spid="6" grpId="0" animBg="1"/>
      <p:bldP spid="43" grpId="0" animBg="1"/>
      <p:bldP spid="44" grpId="0" animBg="1"/>
      <p:bldP spid="4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42"/>
          <p:cNvSpPr/>
          <p:nvPr/>
        </p:nvSpPr>
        <p:spPr>
          <a:xfrm>
            <a:off x="10639303" y="2699475"/>
            <a:ext cx="254000" cy="252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08" name="Google Shape;1508;p42"/>
          <p:cNvSpPr/>
          <p:nvPr/>
        </p:nvSpPr>
        <p:spPr>
          <a:xfrm>
            <a:off x="10848791" y="4764957"/>
            <a:ext cx="254000" cy="252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09" name="Google Shape;1509;p42"/>
          <p:cNvSpPr/>
          <p:nvPr/>
        </p:nvSpPr>
        <p:spPr>
          <a:xfrm>
            <a:off x="10712321" y="3577975"/>
            <a:ext cx="254000" cy="2528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10" name="Google Shape;1510;p42"/>
          <p:cNvGrpSpPr/>
          <p:nvPr/>
        </p:nvGrpSpPr>
        <p:grpSpPr>
          <a:xfrm rot="-10350372">
            <a:off x="10013414" y="269103"/>
            <a:ext cx="1200049" cy="1043663"/>
            <a:chOff x="4400050" y="2673675"/>
            <a:chExt cx="1125425" cy="941525"/>
          </a:xfrm>
        </p:grpSpPr>
        <p:sp>
          <p:nvSpPr>
            <p:cNvPr id="1511" name="Google Shape;1511;p42"/>
            <p:cNvSpPr/>
            <p:nvPr/>
          </p:nvSpPr>
          <p:spPr>
            <a:xfrm>
              <a:off x="4400050" y="2673675"/>
              <a:ext cx="1125425" cy="941525"/>
            </a:xfrm>
            <a:custGeom>
              <a:avLst/>
              <a:gdLst/>
              <a:ahLst/>
              <a:cxnLst/>
              <a:rect l="l" t="t" r="r" b="b"/>
              <a:pathLst>
                <a:path w="45017" h="37661" extrusionOk="0">
                  <a:moveTo>
                    <a:pt x="22856" y="9291"/>
                  </a:moveTo>
                  <a:cubicBezTo>
                    <a:pt x="23948" y="9291"/>
                    <a:pt x="25173" y="9501"/>
                    <a:pt x="26414" y="9936"/>
                  </a:cubicBezTo>
                  <a:cubicBezTo>
                    <a:pt x="29849" y="11152"/>
                    <a:pt x="32068" y="13705"/>
                    <a:pt x="31369" y="15650"/>
                  </a:cubicBezTo>
                  <a:cubicBezTo>
                    <a:pt x="30920" y="16900"/>
                    <a:pt x="29379" y="17585"/>
                    <a:pt x="27425" y="17585"/>
                  </a:cubicBezTo>
                  <a:cubicBezTo>
                    <a:pt x="26337" y="17585"/>
                    <a:pt x="25120" y="17373"/>
                    <a:pt x="23891" y="16927"/>
                  </a:cubicBezTo>
                  <a:cubicBezTo>
                    <a:pt x="20457" y="15711"/>
                    <a:pt x="18238" y="13158"/>
                    <a:pt x="18937" y="11213"/>
                  </a:cubicBezTo>
                  <a:cubicBezTo>
                    <a:pt x="19366" y="9964"/>
                    <a:pt x="20897" y="9291"/>
                    <a:pt x="22856" y="9291"/>
                  </a:cubicBezTo>
                  <a:close/>
                  <a:moveTo>
                    <a:pt x="14874" y="0"/>
                  </a:moveTo>
                  <a:cubicBezTo>
                    <a:pt x="11518" y="0"/>
                    <a:pt x="8518" y="1999"/>
                    <a:pt x="6657" y="4617"/>
                  </a:cubicBezTo>
                  <a:cubicBezTo>
                    <a:pt x="5775" y="5863"/>
                    <a:pt x="5016" y="7231"/>
                    <a:pt x="4408" y="8690"/>
                  </a:cubicBezTo>
                  <a:cubicBezTo>
                    <a:pt x="0" y="19389"/>
                    <a:pt x="5107" y="31669"/>
                    <a:pt x="15806" y="36076"/>
                  </a:cubicBezTo>
                  <a:cubicBezTo>
                    <a:pt x="18415" y="37151"/>
                    <a:pt x="21117" y="37660"/>
                    <a:pt x="23775" y="37660"/>
                  </a:cubicBezTo>
                  <a:cubicBezTo>
                    <a:pt x="32016" y="37660"/>
                    <a:pt x="39837" y="32768"/>
                    <a:pt x="43193" y="24678"/>
                  </a:cubicBezTo>
                  <a:cubicBezTo>
                    <a:pt x="44560" y="21365"/>
                    <a:pt x="45016" y="17869"/>
                    <a:pt x="44652" y="14526"/>
                  </a:cubicBezTo>
                  <a:cubicBezTo>
                    <a:pt x="44154" y="10333"/>
                    <a:pt x="40153" y="7427"/>
                    <a:pt x="34735" y="7427"/>
                  </a:cubicBezTo>
                  <a:cubicBezTo>
                    <a:pt x="33869" y="7427"/>
                    <a:pt x="32967" y="7502"/>
                    <a:pt x="32037" y="7656"/>
                  </a:cubicBezTo>
                  <a:cubicBezTo>
                    <a:pt x="30870" y="7857"/>
                    <a:pt x="29946" y="7955"/>
                    <a:pt x="29183" y="7955"/>
                  </a:cubicBezTo>
                  <a:cubicBezTo>
                    <a:pt x="25673" y="7955"/>
                    <a:pt x="25560" y="5880"/>
                    <a:pt x="20791" y="2185"/>
                  </a:cubicBezTo>
                  <a:cubicBezTo>
                    <a:pt x="18799" y="644"/>
                    <a:pt x="16779" y="0"/>
                    <a:pt x="14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2"/>
            <p:cNvSpPr/>
            <p:nvPr/>
          </p:nvSpPr>
          <p:spPr>
            <a:xfrm>
              <a:off x="4748100" y="3336438"/>
              <a:ext cx="206700" cy="181925"/>
            </a:xfrm>
            <a:custGeom>
              <a:avLst/>
              <a:gdLst/>
              <a:ahLst/>
              <a:cxnLst/>
              <a:rect l="l" t="t" r="r" b="b"/>
              <a:pathLst>
                <a:path w="8268" h="7277" extrusionOk="0">
                  <a:moveTo>
                    <a:pt x="4152" y="1"/>
                  </a:moveTo>
                  <a:cubicBezTo>
                    <a:pt x="2723" y="1"/>
                    <a:pt x="1365" y="847"/>
                    <a:pt x="790" y="2249"/>
                  </a:cubicBezTo>
                  <a:cubicBezTo>
                    <a:pt x="0" y="4103"/>
                    <a:pt x="882" y="6231"/>
                    <a:pt x="2766" y="6991"/>
                  </a:cubicBezTo>
                  <a:cubicBezTo>
                    <a:pt x="3221" y="7185"/>
                    <a:pt x="3693" y="7277"/>
                    <a:pt x="4157" y="7277"/>
                  </a:cubicBezTo>
                  <a:cubicBezTo>
                    <a:pt x="5583" y="7277"/>
                    <a:pt x="6935" y="6414"/>
                    <a:pt x="7508" y="5015"/>
                  </a:cubicBezTo>
                  <a:cubicBezTo>
                    <a:pt x="8268" y="3161"/>
                    <a:pt x="7386" y="1034"/>
                    <a:pt x="5532" y="274"/>
                  </a:cubicBezTo>
                  <a:cubicBezTo>
                    <a:pt x="5080" y="89"/>
                    <a:pt x="4613" y="1"/>
                    <a:pt x="41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2"/>
            <p:cNvSpPr/>
            <p:nvPr/>
          </p:nvSpPr>
          <p:spPr>
            <a:xfrm>
              <a:off x="5042925" y="3321475"/>
              <a:ext cx="206700" cy="181900"/>
            </a:xfrm>
            <a:custGeom>
              <a:avLst/>
              <a:gdLst/>
              <a:ahLst/>
              <a:cxnLst/>
              <a:rect l="l" t="t" r="r" b="b"/>
              <a:pathLst>
                <a:path w="8268" h="7276" extrusionOk="0">
                  <a:moveTo>
                    <a:pt x="4141" y="0"/>
                  </a:moveTo>
                  <a:cubicBezTo>
                    <a:pt x="2715" y="0"/>
                    <a:pt x="1364" y="863"/>
                    <a:pt x="790" y="2261"/>
                  </a:cubicBezTo>
                  <a:cubicBezTo>
                    <a:pt x="0" y="4116"/>
                    <a:pt x="912" y="6243"/>
                    <a:pt x="2766" y="7003"/>
                  </a:cubicBezTo>
                  <a:cubicBezTo>
                    <a:pt x="3218" y="7188"/>
                    <a:pt x="3685" y="7276"/>
                    <a:pt x="4146" y="7276"/>
                  </a:cubicBezTo>
                  <a:cubicBezTo>
                    <a:pt x="5576" y="7276"/>
                    <a:pt x="6933" y="6430"/>
                    <a:pt x="7508" y="5027"/>
                  </a:cubicBezTo>
                  <a:cubicBezTo>
                    <a:pt x="8268" y="3173"/>
                    <a:pt x="7386" y="1046"/>
                    <a:pt x="5532" y="286"/>
                  </a:cubicBezTo>
                  <a:cubicBezTo>
                    <a:pt x="5077" y="92"/>
                    <a:pt x="4605" y="0"/>
                    <a:pt x="4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2"/>
            <p:cNvSpPr/>
            <p:nvPr/>
          </p:nvSpPr>
          <p:spPr>
            <a:xfrm>
              <a:off x="5252650" y="3147775"/>
              <a:ext cx="206700" cy="182350"/>
            </a:xfrm>
            <a:custGeom>
              <a:avLst/>
              <a:gdLst/>
              <a:ahLst/>
              <a:cxnLst/>
              <a:rect l="l" t="t" r="r" b="b"/>
              <a:pathLst>
                <a:path w="8268" h="7294" extrusionOk="0">
                  <a:moveTo>
                    <a:pt x="4122" y="0"/>
                  </a:moveTo>
                  <a:cubicBezTo>
                    <a:pt x="2692" y="0"/>
                    <a:pt x="1335" y="846"/>
                    <a:pt x="760" y="2249"/>
                  </a:cubicBezTo>
                  <a:cubicBezTo>
                    <a:pt x="0" y="4103"/>
                    <a:pt x="882" y="6231"/>
                    <a:pt x="2736" y="7021"/>
                  </a:cubicBezTo>
                  <a:cubicBezTo>
                    <a:pt x="3187" y="7206"/>
                    <a:pt x="3655" y="7294"/>
                    <a:pt x="4116" y="7294"/>
                  </a:cubicBezTo>
                  <a:cubicBezTo>
                    <a:pt x="5545" y="7294"/>
                    <a:pt x="6903" y="6448"/>
                    <a:pt x="7478" y="5045"/>
                  </a:cubicBezTo>
                  <a:cubicBezTo>
                    <a:pt x="8268" y="3161"/>
                    <a:pt x="7386" y="1033"/>
                    <a:pt x="5502" y="273"/>
                  </a:cubicBezTo>
                  <a:cubicBezTo>
                    <a:pt x="5050" y="88"/>
                    <a:pt x="4582" y="0"/>
                    <a:pt x="4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2"/>
            <p:cNvSpPr/>
            <p:nvPr/>
          </p:nvSpPr>
          <p:spPr>
            <a:xfrm>
              <a:off x="4541375" y="3137125"/>
              <a:ext cx="206725" cy="181925"/>
            </a:xfrm>
            <a:custGeom>
              <a:avLst/>
              <a:gdLst/>
              <a:ahLst/>
              <a:cxnLst/>
              <a:rect l="l" t="t" r="r" b="b"/>
              <a:pathLst>
                <a:path w="8269" h="7277" extrusionOk="0">
                  <a:moveTo>
                    <a:pt x="4153" y="1"/>
                  </a:moveTo>
                  <a:cubicBezTo>
                    <a:pt x="2723" y="1"/>
                    <a:pt x="1366" y="847"/>
                    <a:pt x="791" y="2249"/>
                  </a:cubicBezTo>
                  <a:cubicBezTo>
                    <a:pt x="1" y="4103"/>
                    <a:pt x="882" y="6231"/>
                    <a:pt x="2767" y="6991"/>
                  </a:cubicBezTo>
                  <a:cubicBezTo>
                    <a:pt x="3222" y="7185"/>
                    <a:pt x="3694" y="7277"/>
                    <a:pt x="4158" y="7277"/>
                  </a:cubicBezTo>
                  <a:cubicBezTo>
                    <a:pt x="5584" y="7277"/>
                    <a:pt x="6935" y="6414"/>
                    <a:pt x="7509" y="5015"/>
                  </a:cubicBezTo>
                  <a:cubicBezTo>
                    <a:pt x="8269" y="3161"/>
                    <a:pt x="7387" y="1034"/>
                    <a:pt x="5533" y="274"/>
                  </a:cubicBezTo>
                  <a:cubicBezTo>
                    <a:pt x="5081" y="89"/>
                    <a:pt x="4613" y="1"/>
                    <a:pt x="41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2"/>
            <p:cNvSpPr/>
            <p:nvPr/>
          </p:nvSpPr>
          <p:spPr>
            <a:xfrm>
              <a:off x="4533025" y="2874200"/>
              <a:ext cx="206725" cy="181925"/>
            </a:xfrm>
            <a:custGeom>
              <a:avLst/>
              <a:gdLst/>
              <a:ahLst/>
              <a:cxnLst/>
              <a:rect l="l" t="t" r="r" b="b"/>
              <a:pathLst>
                <a:path w="8269" h="7277" extrusionOk="0">
                  <a:moveTo>
                    <a:pt x="4152" y="1"/>
                  </a:moveTo>
                  <a:cubicBezTo>
                    <a:pt x="2721" y="1"/>
                    <a:pt x="1358" y="847"/>
                    <a:pt x="760" y="2249"/>
                  </a:cubicBezTo>
                  <a:cubicBezTo>
                    <a:pt x="1" y="4104"/>
                    <a:pt x="882" y="6231"/>
                    <a:pt x="2736" y="6991"/>
                  </a:cubicBezTo>
                  <a:cubicBezTo>
                    <a:pt x="3199" y="7185"/>
                    <a:pt x="3677" y="7277"/>
                    <a:pt x="4145" y="7277"/>
                  </a:cubicBezTo>
                  <a:cubicBezTo>
                    <a:pt x="5583" y="7277"/>
                    <a:pt x="6935" y="6414"/>
                    <a:pt x="7508" y="5015"/>
                  </a:cubicBezTo>
                  <a:cubicBezTo>
                    <a:pt x="8268" y="3161"/>
                    <a:pt x="7387" y="1034"/>
                    <a:pt x="5533" y="274"/>
                  </a:cubicBezTo>
                  <a:cubicBezTo>
                    <a:pt x="5081" y="89"/>
                    <a:pt x="4613" y="1"/>
                    <a:pt x="4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7" name="Google Shape;1517;p42"/>
          <p:cNvGrpSpPr/>
          <p:nvPr/>
        </p:nvGrpSpPr>
        <p:grpSpPr>
          <a:xfrm rot="759682" flipH="1">
            <a:off x="633334" y="160321"/>
            <a:ext cx="675293" cy="1238591"/>
            <a:chOff x="6879850" y="8750975"/>
            <a:chExt cx="620875" cy="1139050"/>
          </a:xfrm>
        </p:grpSpPr>
        <p:sp>
          <p:nvSpPr>
            <p:cNvPr id="1518" name="Google Shape;1518;p42"/>
            <p:cNvSpPr/>
            <p:nvPr/>
          </p:nvSpPr>
          <p:spPr>
            <a:xfrm>
              <a:off x="6915575" y="8946225"/>
              <a:ext cx="424800" cy="709000"/>
            </a:xfrm>
            <a:custGeom>
              <a:avLst/>
              <a:gdLst/>
              <a:ahLst/>
              <a:cxnLst/>
              <a:rect l="l" t="t" r="r" b="b"/>
              <a:pathLst>
                <a:path w="16992" h="28360" extrusionOk="0">
                  <a:moveTo>
                    <a:pt x="15381" y="1"/>
                  </a:moveTo>
                  <a:lnTo>
                    <a:pt x="0" y="27478"/>
                  </a:lnTo>
                  <a:lnTo>
                    <a:pt x="1611" y="28360"/>
                  </a:lnTo>
                  <a:lnTo>
                    <a:pt x="16992" y="882"/>
                  </a:lnTo>
                  <a:lnTo>
                    <a:pt x="153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2"/>
            <p:cNvSpPr/>
            <p:nvPr/>
          </p:nvSpPr>
          <p:spPr>
            <a:xfrm>
              <a:off x="6879850" y="9633175"/>
              <a:ext cx="76025" cy="110200"/>
            </a:xfrm>
            <a:custGeom>
              <a:avLst/>
              <a:gdLst/>
              <a:ahLst/>
              <a:cxnLst/>
              <a:rect l="l" t="t" r="r" b="b"/>
              <a:pathLst>
                <a:path w="3041" h="4408" extrusionOk="0">
                  <a:moveTo>
                    <a:pt x="1429" y="0"/>
                  </a:moveTo>
                  <a:lnTo>
                    <a:pt x="1" y="4408"/>
                  </a:lnTo>
                  <a:lnTo>
                    <a:pt x="3040" y="882"/>
                  </a:lnTo>
                  <a:lnTo>
                    <a:pt x="2220" y="456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2"/>
            <p:cNvSpPr/>
            <p:nvPr/>
          </p:nvSpPr>
          <p:spPr>
            <a:xfrm>
              <a:off x="7422425" y="8988025"/>
              <a:ext cx="59300" cy="788025"/>
            </a:xfrm>
            <a:custGeom>
              <a:avLst/>
              <a:gdLst/>
              <a:ahLst/>
              <a:cxnLst/>
              <a:rect l="l" t="t" r="r" b="b"/>
              <a:pathLst>
                <a:path w="2372" h="31521" extrusionOk="0">
                  <a:moveTo>
                    <a:pt x="1824" y="0"/>
                  </a:moveTo>
                  <a:lnTo>
                    <a:pt x="0" y="31"/>
                  </a:lnTo>
                  <a:lnTo>
                    <a:pt x="548" y="31521"/>
                  </a:lnTo>
                  <a:lnTo>
                    <a:pt x="2371" y="31490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2"/>
            <p:cNvSpPr/>
            <p:nvPr/>
          </p:nvSpPr>
          <p:spPr>
            <a:xfrm>
              <a:off x="7436850" y="9776025"/>
              <a:ext cx="45625" cy="114000"/>
            </a:xfrm>
            <a:custGeom>
              <a:avLst/>
              <a:gdLst/>
              <a:ahLst/>
              <a:cxnLst/>
              <a:rect l="l" t="t" r="r" b="b"/>
              <a:pathLst>
                <a:path w="1825" h="4560" extrusionOk="0">
                  <a:moveTo>
                    <a:pt x="913" y="1"/>
                  </a:moveTo>
                  <a:lnTo>
                    <a:pt x="1" y="31"/>
                  </a:lnTo>
                  <a:lnTo>
                    <a:pt x="1004" y="4560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2"/>
            <p:cNvSpPr/>
            <p:nvPr/>
          </p:nvSpPr>
          <p:spPr>
            <a:xfrm>
              <a:off x="7321350" y="8805032"/>
              <a:ext cx="179375" cy="119325"/>
            </a:xfrm>
            <a:custGeom>
              <a:avLst/>
              <a:gdLst/>
              <a:ahLst/>
              <a:cxnLst/>
              <a:rect l="l" t="t" r="r" b="b"/>
              <a:pathLst>
                <a:path w="7175" h="4773" extrusionOk="0">
                  <a:moveTo>
                    <a:pt x="821" y="1"/>
                  </a:moveTo>
                  <a:lnTo>
                    <a:pt x="1" y="3162"/>
                  </a:lnTo>
                  <a:lnTo>
                    <a:pt x="6354" y="4773"/>
                  </a:lnTo>
                  <a:lnTo>
                    <a:pt x="7174" y="1612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2"/>
            <p:cNvSpPr/>
            <p:nvPr/>
          </p:nvSpPr>
          <p:spPr>
            <a:xfrm>
              <a:off x="7291725" y="8883150"/>
              <a:ext cx="188475" cy="122375"/>
            </a:xfrm>
            <a:custGeom>
              <a:avLst/>
              <a:gdLst/>
              <a:ahLst/>
              <a:cxnLst/>
              <a:rect l="l" t="t" r="r" b="b"/>
              <a:pathLst>
                <a:path w="7539" h="4895" extrusionOk="0">
                  <a:moveTo>
                    <a:pt x="1186" y="1"/>
                  </a:moveTo>
                  <a:lnTo>
                    <a:pt x="0" y="3101"/>
                  </a:lnTo>
                  <a:lnTo>
                    <a:pt x="7113" y="4894"/>
                  </a:lnTo>
                  <a:lnTo>
                    <a:pt x="7539" y="1612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2"/>
            <p:cNvSpPr/>
            <p:nvPr/>
          </p:nvSpPr>
          <p:spPr>
            <a:xfrm>
              <a:off x="7193700" y="9127425"/>
              <a:ext cx="245475" cy="222750"/>
            </a:xfrm>
            <a:custGeom>
              <a:avLst/>
              <a:gdLst/>
              <a:ahLst/>
              <a:cxnLst/>
              <a:rect l="l" t="t" r="r" b="b"/>
              <a:pathLst>
                <a:path w="9819" h="8910" extrusionOk="0">
                  <a:moveTo>
                    <a:pt x="4898" y="1"/>
                  </a:moveTo>
                  <a:cubicBezTo>
                    <a:pt x="2913" y="1"/>
                    <a:pt x="1092" y="1354"/>
                    <a:pt x="578" y="3361"/>
                  </a:cubicBezTo>
                  <a:cubicBezTo>
                    <a:pt x="0" y="5762"/>
                    <a:pt x="1429" y="8163"/>
                    <a:pt x="3830" y="8771"/>
                  </a:cubicBezTo>
                  <a:cubicBezTo>
                    <a:pt x="4194" y="8864"/>
                    <a:pt x="4559" y="8909"/>
                    <a:pt x="4919" y="8909"/>
                  </a:cubicBezTo>
                  <a:cubicBezTo>
                    <a:pt x="6897" y="8909"/>
                    <a:pt x="8696" y="7556"/>
                    <a:pt x="9210" y="5549"/>
                  </a:cubicBezTo>
                  <a:cubicBezTo>
                    <a:pt x="9818" y="3148"/>
                    <a:pt x="8359" y="747"/>
                    <a:pt x="5988" y="139"/>
                  </a:cubicBezTo>
                  <a:cubicBezTo>
                    <a:pt x="5624" y="45"/>
                    <a:pt x="5258" y="1"/>
                    <a:pt x="48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2"/>
            <p:cNvSpPr/>
            <p:nvPr/>
          </p:nvSpPr>
          <p:spPr>
            <a:xfrm>
              <a:off x="7224100" y="9155125"/>
              <a:ext cx="184675" cy="167325"/>
            </a:xfrm>
            <a:custGeom>
              <a:avLst/>
              <a:gdLst/>
              <a:ahLst/>
              <a:cxnLst/>
              <a:rect l="l" t="t" r="r" b="b"/>
              <a:pathLst>
                <a:path w="7387" h="6693" extrusionOk="0">
                  <a:moveTo>
                    <a:pt x="3703" y="1"/>
                  </a:moveTo>
                  <a:cubicBezTo>
                    <a:pt x="2195" y="1"/>
                    <a:pt x="818" y="999"/>
                    <a:pt x="456" y="2526"/>
                  </a:cubicBezTo>
                  <a:cubicBezTo>
                    <a:pt x="0" y="4320"/>
                    <a:pt x="1094" y="6143"/>
                    <a:pt x="2857" y="6599"/>
                  </a:cubicBezTo>
                  <a:cubicBezTo>
                    <a:pt x="3124" y="6662"/>
                    <a:pt x="3391" y="6693"/>
                    <a:pt x="3654" y="6693"/>
                  </a:cubicBezTo>
                  <a:cubicBezTo>
                    <a:pt x="5162" y="6693"/>
                    <a:pt x="6542" y="5695"/>
                    <a:pt x="6930" y="4168"/>
                  </a:cubicBezTo>
                  <a:cubicBezTo>
                    <a:pt x="7386" y="2374"/>
                    <a:pt x="6292" y="550"/>
                    <a:pt x="4499" y="95"/>
                  </a:cubicBezTo>
                  <a:cubicBezTo>
                    <a:pt x="4232" y="31"/>
                    <a:pt x="3965" y="1"/>
                    <a:pt x="3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2"/>
            <p:cNvSpPr/>
            <p:nvPr/>
          </p:nvSpPr>
          <p:spPr>
            <a:xfrm>
              <a:off x="7287150" y="9212325"/>
              <a:ext cx="58550" cy="53175"/>
            </a:xfrm>
            <a:custGeom>
              <a:avLst/>
              <a:gdLst/>
              <a:ahLst/>
              <a:cxnLst/>
              <a:rect l="l" t="t" r="r" b="b"/>
              <a:pathLst>
                <a:path w="2342" h="2127" extrusionOk="0">
                  <a:moveTo>
                    <a:pt x="1192" y="1"/>
                  </a:moveTo>
                  <a:cubicBezTo>
                    <a:pt x="701" y="1"/>
                    <a:pt x="254" y="318"/>
                    <a:pt x="123" y="816"/>
                  </a:cubicBezTo>
                  <a:cubicBezTo>
                    <a:pt x="1" y="1363"/>
                    <a:pt x="335" y="1940"/>
                    <a:pt x="913" y="2092"/>
                  </a:cubicBezTo>
                  <a:cubicBezTo>
                    <a:pt x="998" y="2116"/>
                    <a:pt x="1083" y="2127"/>
                    <a:pt x="1167" y="2127"/>
                  </a:cubicBezTo>
                  <a:cubicBezTo>
                    <a:pt x="1629" y="2127"/>
                    <a:pt x="2061" y="1795"/>
                    <a:pt x="2189" y="1332"/>
                  </a:cubicBezTo>
                  <a:cubicBezTo>
                    <a:pt x="2341" y="755"/>
                    <a:pt x="1977" y="177"/>
                    <a:pt x="1430" y="25"/>
                  </a:cubicBezTo>
                  <a:cubicBezTo>
                    <a:pt x="1350" y="9"/>
                    <a:pt x="1270" y="1"/>
                    <a:pt x="119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2"/>
            <p:cNvSpPr/>
            <p:nvPr/>
          </p:nvSpPr>
          <p:spPr>
            <a:xfrm>
              <a:off x="7392025" y="8750975"/>
              <a:ext cx="63100" cy="117000"/>
            </a:xfrm>
            <a:custGeom>
              <a:avLst/>
              <a:gdLst/>
              <a:ahLst/>
              <a:cxnLst/>
              <a:rect l="l" t="t" r="r" b="b"/>
              <a:pathLst>
                <a:path w="2524" h="4680" extrusionOk="0">
                  <a:moveTo>
                    <a:pt x="1678" y="0"/>
                  </a:moveTo>
                  <a:cubicBezTo>
                    <a:pt x="1330" y="0"/>
                    <a:pt x="1019" y="246"/>
                    <a:pt x="943" y="576"/>
                  </a:cubicBezTo>
                  <a:lnTo>
                    <a:pt x="1" y="4315"/>
                  </a:lnTo>
                  <a:lnTo>
                    <a:pt x="1490" y="4680"/>
                  </a:lnTo>
                  <a:lnTo>
                    <a:pt x="2432" y="941"/>
                  </a:lnTo>
                  <a:cubicBezTo>
                    <a:pt x="2523" y="546"/>
                    <a:pt x="2280" y="120"/>
                    <a:pt x="1885" y="29"/>
                  </a:cubicBezTo>
                  <a:cubicBezTo>
                    <a:pt x="1816" y="9"/>
                    <a:pt x="1746" y="0"/>
                    <a:pt x="1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Bong bóng Ý nghĩ: Hình đám mây 85">
            <a:extLst>
              <a:ext uri="{FF2B5EF4-FFF2-40B4-BE49-F238E27FC236}">
                <a16:creationId xmlns:a16="http://schemas.microsoft.com/office/drawing/2014/main" id="{5E322C1A-2BE9-202C-E734-99E4ABD93DBB}"/>
              </a:ext>
            </a:extLst>
          </p:cNvPr>
          <p:cNvSpPr/>
          <p:nvPr/>
        </p:nvSpPr>
        <p:spPr>
          <a:xfrm>
            <a:off x="885824" y="1352550"/>
            <a:ext cx="7800975" cy="2580967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Nếu</a:t>
            </a:r>
            <a:r>
              <a:rPr lang="vi-VN" sz="32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 </a:t>
            </a:r>
            <a:r>
              <a:rPr lang="vi-VN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có</a:t>
            </a:r>
            <a:r>
              <a:rPr lang="vi-VN" sz="32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 36 </a:t>
            </a:r>
            <a:r>
              <a:rPr lang="vi-VN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quả</a:t>
            </a:r>
            <a:r>
              <a:rPr lang="vi-VN" sz="32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 dâu tây chia </a:t>
            </a:r>
            <a:r>
              <a:rPr lang="vi-VN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đều</a:t>
            </a:r>
            <a:r>
              <a:rPr lang="vi-VN" sz="32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 cho 6 </a:t>
            </a:r>
            <a:r>
              <a:rPr lang="vi-VN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bạn</a:t>
            </a:r>
            <a:r>
              <a:rPr lang="vi-VN" sz="32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 </a:t>
            </a:r>
            <a:r>
              <a:rPr lang="vi-VN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thì</a:t>
            </a:r>
            <a:r>
              <a:rPr lang="vi-VN" sz="32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 </a:t>
            </a:r>
            <a:r>
              <a:rPr lang="vi-VN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mỗi</a:t>
            </a:r>
            <a:r>
              <a:rPr lang="vi-VN" sz="32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 </a:t>
            </a:r>
            <a:r>
              <a:rPr lang="vi-VN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bạn</a:t>
            </a:r>
            <a:r>
              <a:rPr lang="vi-VN" sz="32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 </a:t>
            </a:r>
            <a:r>
              <a:rPr lang="vi-VN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được</a:t>
            </a:r>
            <a:r>
              <a:rPr lang="vi-VN" sz="32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 bao nhiêu </a:t>
            </a:r>
            <a:r>
              <a:rPr lang="vi-VN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quả</a:t>
            </a:r>
            <a:r>
              <a:rPr lang="vi-VN" sz="32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 dâu tây? Ta </a:t>
            </a:r>
            <a:r>
              <a:rPr lang="vi-VN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có</a:t>
            </a:r>
            <a:r>
              <a:rPr lang="vi-VN" sz="32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 </a:t>
            </a:r>
            <a:r>
              <a:rPr lang="vi-VN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phép</a:t>
            </a:r>
            <a:r>
              <a:rPr lang="vi-VN" sz="32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 chia </a:t>
            </a:r>
            <a:r>
              <a:rPr lang="vi-VN" sz="3200" kern="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nào</a:t>
            </a:r>
            <a:r>
              <a:rPr lang="vi-VN" sz="3200" kern="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sym typeface="Arial"/>
              </a:rPr>
              <a:t>?</a:t>
            </a:r>
            <a:endParaRPr lang="en-US" sz="3200" kern="0" dirty="0">
              <a:solidFill>
                <a:srgbClr val="FFFBEF"/>
              </a:solidFill>
              <a:latin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2DA4F617-4D95-60CB-68F5-C2CBF22BA1CE}"/>
                  </a:ext>
                </a:extLst>
              </p:cNvPr>
              <p:cNvSpPr txBox="1"/>
              <p:nvPr/>
            </p:nvSpPr>
            <p:spPr>
              <a:xfrm>
                <a:off x="5614220" y="4625182"/>
                <a:ext cx="45292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a:rPr lang="en-US" sz="32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Arial"/>
                      </a:rPr>
                      <m:t>𝟑𝟔</m:t>
                    </m:r>
                    <m:r>
                      <a:rPr lang="en-US" sz="32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Arial"/>
                      </a:rPr>
                      <m:t> :</m:t>
                    </m:r>
                    <m:r>
                      <a:rPr lang="en-US" sz="32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Arial"/>
                      </a:rPr>
                      <m:t>𝟔</m:t>
                    </m:r>
                    <m:r>
                      <a:rPr lang="en-US" sz="32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lang="en-US" sz="32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Arial"/>
                      </a:rPr>
                      <m:t>𝟔</m:t>
                    </m:r>
                  </m:oMath>
                </a14:m>
                <a:r>
                  <a:rPr lang="en-US" sz="3200" b="1" kern="0" dirty="0">
                    <a:solidFill>
                      <a:srgbClr val="FF0000"/>
                    </a:solidFill>
                    <a:latin typeface="Arial"/>
                    <a:cs typeface="Arial"/>
                    <a:sym typeface="Arial"/>
                  </a:rPr>
                  <a:t> (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Arial"/>
                    <a:cs typeface="Arial"/>
                    <a:sym typeface="Arial"/>
                  </a:rPr>
                  <a:t>quả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Arial"/>
                    <a:cs typeface="Arial"/>
                    <a:sym typeface="Arial"/>
                  </a:rPr>
                  <a:t>dâu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Arial"/>
                    <a:cs typeface="Arial"/>
                    <a:sym typeface="Arial"/>
                  </a:rPr>
                  <a:t>tây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Arial"/>
                    <a:cs typeface="Arial"/>
                    <a:sym typeface="Arial"/>
                  </a:rPr>
                  <a:t>)</a:t>
                </a:r>
              </a:p>
            </p:txBody>
          </p:sp>
        </mc:Choice>
        <mc:Fallback xmlns="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2DA4F617-4D95-60CB-68F5-C2CBF22BA1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4220" y="4625182"/>
                <a:ext cx="4529253" cy="492443"/>
              </a:xfrm>
              <a:prstGeom prst="rect">
                <a:avLst/>
              </a:prstGeom>
              <a:blipFill>
                <a:blip r:embed="rId3"/>
                <a:stretch>
                  <a:fillRect t="-25926" r="-4038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Mũi tên: Phải 87">
            <a:extLst>
              <a:ext uri="{FF2B5EF4-FFF2-40B4-BE49-F238E27FC236}">
                <a16:creationId xmlns:a16="http://schemas.microsoft.com/office/drawing/2014/main" id="{15B24A07-1A91-AFB3-26A0-1070AB2C34E4}"/>
              </a:ext>
            </a:extLst>
          </p:cNvPr>
          <p:cNvSpPr/>
          <p:nvPr/>
        </p:nvSpPr>
        <p:spPr>
          <a:xfrm>
            <a:off x="3962400" y="4586748"/>
            <a:ext cx="1304544" cy="569309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BEF"/>
              </a:solidFill>
              <a:latin typeface="Arial"/>
              <a:sym typeface="Arial"/>
            </a:endParaRPr>
          </a:p>
        </p:txBody>
      </p:sp>
      <p:grpSp>
        <p:nvGrpSpPr>
          <p:cNvPr id="89" name="Google Shape;1841;p50">
            <a:extLst>
              <a:ext uri="{FF2B5EF4-FFF2-40B4-BE49-F238E27FC236}">
                <a16:creationId xmlns:a16="http://schemas.microsoft.com/office/drawing/2014/main" id="{3ECE507A-4BD3-BEA2-8E47-BE33ACDF09C2}"/>
              </a:ext>
            </a:extLst>
          </p:cNvPr>
          <p:cNvGrpSpPr/>
          <p:nvPr/>
        </p:nvGrpSpPr>
        <p:grpSpPr>
          <a:xfrm>
            <a:off x="8881035" y="1715935"/>
            <a:ext cx="1500533" cy="1761496"/>
            <a:chOff x="7912944" y="279076"/>
            <a:chExt cx="1125400" cy="1321122"/>
          </a:xfrm>
        </p:grpSpPr>
        <p:sp>
          <p:nvSpPr>
            <p:cNvPr id="90" name="Google Shape;1842;p50">
              <a:extLst>
                <a:ext uri="{FF2B5EF4-FFF2-40B4-BE49-F238E27FC236}">
                  <a16:creationId xmlns:a16="http://schemas.microsoft.com/office/drawing/2014/main" id="{498EDE77-E50B-9E54-0900-606B1190D844}"/>
                </a:ext>
              </a:extLst>
            </p:cNvPr>
            <p:cNvSpPr/>
            <p:nvPr/>
          </p:nvSpPr>
          <p:spPr>
            <a:xfrm>
              <a:off x="7912944" y="279076"/>
              <a:ext cx="1125400" cy="1321122"/>
            </a:xfrm>
            <a:custGeom>
              <a:avLst/>
              <a:gdLst/>
              <a:ahLst/>
              <a:cxnLst/>
              <a:rect l="l" t="t" r="r" b="b"/>
              <a:pathLst>
                <a:path w="20792" h="24408" extrusionOk="0">
                  <a:moveTo>
                    <a:pt x="5837" y="0"/>
                  </a:moveTo>
                  <a:lnTo>
                    <a:pt x="1" y="20061"/>
                  </a:lnTo>
                  <a:lnTo>
                    <a:pt x="14956" y="24408"/>
                  </a:lnTo>
                  <a:lnTo>
                    <a:pt x="20792" y="4347"/>
                  </a:lnTo>
                  <a:lnTo>
                    <a:pt x="58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843;p50">
              <a:extLst>
                <a:ext uri="{FF2B5EF4-FFF2-40B4-BE49-F238E27FC236}">
                  <a16:creationId xmlns:a16="http://schemas.microsoft.com/office/drawing/2014/main" id="{5FF455A4-AEAE-75E8-C887-7A857D52C780}"/>
                </a:ext>
              </a:extLst>
            </p:cNvPr>
            <p:cNvSpPr/>
            <p:nvPr/>
          </p:nvSpPr>
          <p:spPr>
            <a:xfrm>
              <a:off x="8449291" y="308684"/>
              <a:ext cx="363677" cy="195830"/>
            </a:xfrm>
            <a:custGeom>
              <a:avLst/>
              <a:gdLst/>
              <a:ahLst/>
              <a:cxnLst/>
              <a:rect l="l" t="t" r="r" b="b"/>
              <a:pathLst>
                <a:path w="6719" h="3618" extrusionOk="0">
                  <a:moveTo>
                    <a:pt x="518" y="0"/>
                  </a:moveTo>
                  <a:lnTo>
                    <a:pt x="1" y="1824"/>
                  </a:lnTo>
                  <a:lnTo>
                    <a:pt x="6202" y="3617"/>
                  </a:lnTo>
                  <a:lnTo>
                    <a:pt x="6718" y="1794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844;p50">
              <a:extLst>
                <a:ext uri="{FF2B5EF4-FFF2-40B4-BE49-F238E27FC236}">
                  <a16:creationId xmlns:a16="http://schemas.microsoft.com/office/drawing/2014/main" id="{3F0633A7-40C5-9E99-5427-572E46DF6B62}"/>
                </a:ext>
              </a:extLst>
            </p:cNvPr>
            <p:cNvSpPr/>
            <p:nvPr/>
          </p:nvSpPr>
          <p:spPr>
            <a:xfrm>
              <a:off x="8276571" y="517616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845;p50">
              <a:extLst>
                <a:ext uri="{FF2B5EF4-FFF2-40B4-BE49-F238E27FC236}">
                  <a16:creationId xmlns:a16="http://schemas.microsoft.com/office/drawing/2014/main" id="{106BAEA6-A16C-DA37-61E0-CFEFCCBB06BA}"/>
                </a:ext>
              </a:extLst>
            </p:cNvPr>
            <p:cNvSpPr/>
            <p:nvPr/>
          </p:nvSpPr>
          <p:spPr>
            <a:xfrm>
              <a:off x="8260116" y="576831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0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846;p50">
              <a:extLst>
                <a:ext uri="{FF2B5EF4-FFF2-40B4-BE49-F238E27FC236}">
                  <a16:creationId xmlns:a16="http://schemas.microsoft.com/office/drawing/2014/main" id="{623DECA6-781D-231C-1FB5-C067B2E9F65D}"/>
                </a:ext>
              </a:extLst>
            </p:cNvPr>
            <p:cNvSpPr/>
            <p:nvPr/>
          </p:nvSpPr>
          <p:spPr>
            <a:xfrm>
              <a:off x="8241984" y="636046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1"/>
                  </a:moveTo>
                  <a:lnTo>
                    <a:pt x="10579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847;p50">
              <a:extLst>
                <a:ext uri="{FF2B5EF4-FFF2-40B4-BE49-F238E27FC236}">
                  <a16:creationId xmlns:a16="http://schemas.microsoft.com/office/drawing/2014/main" id="{C4D4C89D-2750-C1C5-40B1-ABDDF7F5FACC}"/>
                </a:ext>
              </a:extLst>
            </p:cNvPr>
            <p:cNvSpPr/>
            <p:nvPr/>
          </p:nvSpPr>
          <p:spPr>
            <a:xfrm>
              <a:off x="8225583" y="695316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848;p50">
              <a:extLst>
                <a:ext uri="{FF2B5EF4-FFF2-40B4-BE49-F238E27FC236}">
                  <a16:creationId xmlns:a16="http://schemas.microsoft.com/office/drawing/2014/main" id="{DAFAEB81-4CE3-ADE4-29F6-1F5F0D8C21FF}"/>
                </a:ext>
              </a:extLst>
            </p:cNvPr>
            <p:cNvSpPr/>
            <p:nvPr/>
          </p:nvSpPr>
          <p:spPr>
            <a:xfrm>
              <a:off x="8207450" y="754531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849;p50">
              <a:extLst>
                <a:ext uri="{FF2B5EF4-FFF2-40B4-BE49-F238E27FC236}">
                  <a16:creationId xmlns:a16="http://schemas.microsoft.com/office/drawing/2014/main" id="{8E5C6CDE-23A6-EEDE-9276-DF6390BC57EC}"/>
                </a:ext>
              </a:extLst>
            </p:cNvPr>
            <p:cNvSpPr/>
            <p:nvPr/>
          </p:nvSpPr>
          <p:spPr>
            <a:xfrm>
              <a:off x="8190996" y="813746"/>
              <a:ext cx="365300" cy="107008"/>
            </a:xfrm>
            <a:custGeom>
              <a:avLst/>
              <a:gdLst/>
              <a:ahLst/>
              <a:cxnLst/>
              <a:rect l="l" t="t" r="r" b="b"/>
              <a:pathLst>
                <a:path w="6749" h="1977" fill="none" extrusionOk="0">
                  <a:moveTo>
                    <a:pt x="1" y="1"/>
                  </a:moveTo>
                  <a:lnTo>
                    <a:pt x="6749" y="1976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850;p50">
              <a:extLst>
                <a:ext uri="{FF2B5EF4-FFF2-40B4-BE49-F238E27FC236}">
                  <a16:creationId xmlns:a16="http://schemas.microsoft.com/office/drawing/2014/main" id="{B38934BC-0B3A-FD12-1B59-2E2CD926CB04}"/>
                </a:ext>
              </a:extLst>
            </p:cNvPr>
            <p:cNvSpPr/>
            <p:nvPr/>
          </p:nvSpPr>
          <p:spPr>
            <a:xfrm>
              <a:off x="8172917" y="872962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0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851;p50">
              <a:extLst>
                <a:ext uri="{FF2B5EF4-FFF2-40B4-BE49-F238E27FC236}">
                  <a16:creationId xmlns:a16="http://schemas.microsoft.com/office/drawing/2014/main" id="{251A68D9-E115-9BA4-9D85-4F1576E9E56C}"/>
                </a:ext>
              </a:extLst>
            </p:cNvPr>
            <p:cNvSpPr/>
            <p:nvPr/>
          </p:nvSpPr>
          <p:spPr>
            <a:xfrm>
              <a:off x="8156463" y="932231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852;p50">
              <a:extLst>
                <a:ext uri="{FF2B5EF4-FFF2-40B4-BE49-F238E27FC236}">
                  <a16:creationId xmlns:a16="http://schemas.microsoft.com/office/drawing/2014/main" id="{DDE4B6D6-0168-7622-844D-6D6FD80724E9}"/>
                </a:ext>
              </a:extLst>
            </p:cNvPr>
            <p:cNvSpPr/>
            <p:nvPr/>
          </p:nvSpPr>
          <p:spPr>
            <a:xfrm>
              <a:off x="8138384" y="991446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853;p50">
              <a:extLst>
                <a:ext uri="{FF2B5EF4-FFF2-40B4-BE49-F238E27FC236}">
                  <a16:creationId xmlns:a16="http://schemas.microsoft.com/office/drawing/2014/main" id="{9AA88B9A-1FF9-63B5-A9D7-EF2D8097F7A3}"/>
                </a:ext>
              </a:extLst>
            </p:cNvPr>
            <p:cNvSpPr/>
            <p:nvPr/>
          </p:nvSpPr>
          <p:spPr>
            <a:xfrm>
              <a:off x="8121929" y="1050662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854;p50">
              <a:extLst>
                <a:ext uri="{FF2B5EF4-FFF2-40B4-BE49-F238E27FC236}">
                  <a16:creationId xmlns:a16="http://schemas.microsoft.com/office/drawing/2014/main" id="{F1177D67-C5CA-22E1-7B30-D1BA935A0C67}"/>
                </a:ext>
              </a:extLst>
            </p:cNvPr>
            <p:cNvSpPr/>
            <p:nvPr/>
          </p:nvSpPr>
          <p:spPr>
            <a:xfrm>
              <a:off x="8103797" y="1109877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855;p50">
              <a:extLst>
                <a:ext uri="{FF2B5EF4-FFF2-40B4-BE49-F238E27FC236}">
                  <a16:creationId xmlns:a16="http://schemas.microsoft.com/office/drawing/2014/main" id="{E70685FB-7E99-E9DF-BFF2-939B2BAB478F}"/>
                </a:ext>
              </a:extLst>
            </p:cNvPr>
            <p:cNvSpPr/>
            <p:nvPr/>
          </p:nvSpPr>
          <p:spPr>
            <a:xfrm>
              <a:off x="8087342" y="1169146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856;p50">
              <a:extLst>
                <a:ext uri="{FF2B5EF4-FFF2-40B4-BE49-F238E27FC236}">
                  <a16:creationId xmlns:a16="http://schemas.microsoft.com/office/drawing/2014/main" id="{E4E9100C-C97B-CFA8-30FF-2B6BEE01E5C9}"/>
                </a:ext>
              </a:extLst>
            </p:cNvPr>
            <p:cNvSpPr/>
            <p:nvPr/>
          </p:nvSpPr>
          <p:spPr>
            <a:xfrm>
              <a:off x="8069263" y="1228362"/>
              <a:ext cx="365300" cy="105330"/>
            </a:xfrm>
            <a:custGeom>
              <a:avLst/>
              <a:gdLst/>
              <a:ahLst/>
              <a:cxnLst/>
              <a:rect l="l" t="t" r="r" b="b"/>
              <a:pathLst>
                <a:path w="6749" h="1946" fill="none" extrusionOk="0">
                  <a:moveTo>
                    <a:pt x="0" y="0"/>
                  </a:moveTo>
                  <a:lnTo>
                    <a:pt x="6748" y="1946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5" name="Google Shape;2319;p59">
            <a:extLst>
              <a:ext uri="{FF2B5EF4-FFF2-40B4-BE49-F238E27FC236}">
                <a16:creationId xmlns:a16="http://schemas.microsoft.com/office/drawing/2014/main" id="{CBE3B16A-2C52-300A-3D71-EF466804F94B}"/>
              </a:ext>
            </a:extLst>
          </p:cNvPr>
          <p:cNvGrpSpPr/>
          <p:nvPr/>
        </p:nvGrpSpPr>
        <p:grpSpPr>
          <a:xfrm rot="-5166489">
            <a:off x="1031398" y="4629664"/>
            <a:ext cx="1124281" cy="1521625"/>
            <a:chOff x="369675" y="8241400"/>
            <a:chExt cx="1319200" cy="1344275"/>
          </a:xfrm>
        </p:grpSpPr>
        <p:sp>
          <p:nvSpPr>
            <p:cNvPr id="106" name="Google Shape;2320;p59">
              <a:extLst>
                <a:ext uri="{FF2B5EF4-FFF2-40B4-BE49-F238E27FC236}">
                  <a16:creationId xmlns:a16="http://schemas.microsoft.com/office/drawing/2014/main" id="{A05F96F0-AFCB-4396-9D6D-75AD79A60735}"/>
                </a:ext>
              </a:extLst>
            </p:cNvPr>
            <p:cNvSpPr/>
            <p:nvPr/>
          </p:nvSpPr>
          <p:spPr>
            <a:xfrm>
              <a:off x="369675" y="8297625"/>
              <a:ext cx="1264500" cy="1288050"/>
            </a:xfrm>
            <a:custGeom>
              <a:avLst/>
              <a:gdLst/>
              <a:ahLst/>
              <a:cxnLst/>
              <a:rect l="l" t="t" r="r" b="b"/>
              <a:pathLst>
                <a:path w="50580" h="51522" extrusionOk="0">
                  <a:moveTo>
                    <a:pt x="27843" y="1"/>
                  </a:moveTo>
                  <a:lnTo>
                    <a:pt x="670" y="28846"/>
                  </a:lnTo>
                  <a:cubicBezTo>
                    <a:pt x="1" y="29545"/>
                    <a:pt x="31" y="30670"/>
                    <a:pt x="730" y="31339"/>
                  </a:cubicBezTo>
                  <a:lnTo>
                    <a:pt x="22190" y="51521"/>
                  </a:lnTo>
                  <a:lnTo>
                    <a:pt x="50579" y="21399"/>
                  </a:lnTo>
                  <a:lnTo>
                    <a:pt x="27843" y="1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9684D"/>
                </a:solidFill>
                <a:latin typeface="Arial"/>
                <a:sym typeface="Arial"/>
              </a:endParaRPr>
            </a:p>
          </p:txBody>
        </p:sp>
        <p:sp>
          <p:nvSpPr>
            <p:cNvPr id="107" name="Google Shape;2321;p59">
              <a:extLst>
                <a:ext uri="{FF2B5EF4-FFF2-40B4-BE49-F238E27FC236}">
                  <a16:creationId xmlns:a16="http://schemas.microsoft.com/office/drawing/2014/main" id="{C736980E-8767-366D-B9B8-1879A143E8F7}"/>
                </a:ext>
              </a:extLst>
            </p:cNvPr>
            <p:cNvSpPr/>
            <p:nvPr/>
          </p:nvSpPr>
          <p:spPr>
            <a:xfrm>
              <a:off x="413000" y="8294600"/>
              <a:ext cx="1241700" cy="1267525"/>
            </a:xfrm>
            <a:custGeom>
              <a:avLst/>
              <a:gdLst/>
              <a:ahLst/>
              <a:cxnLst/>
              <a:rect l="l" t="t" r="r" b="b"/>
              <a:pathLst>
                <a:path w="49668" h="50701" extrusionOk="0">
                  <a:moveTo>
                    <a:pt x="27813" y="0"/>
                  </a:moveTo>
                  <a:lnTo>
                    <a:pt x="669" y="28846"/>
                  </a:lnTo>
                  <a:cubicBezTo>
                    <a:pt x="0" y="29575"/>
                    <a:pt x="31" y="30669"/>
                    <a:pt x="730" y="31338"/>
                  </a:cubicBezTo>
                  <a:lnTo>
                    <a:pt x="21308" y="50700"/>
                  </a:lnTo>
                  <a:lnTo>
                    <a:pt x="49667" y="20578"/>
                  </a:lnTo>
                  <a:lnTo>
                    <a:pt x="27813" y="0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9684D"/>
                </a:solidFill>
                <a:latin typeface="Arial"/>
                <a:sym typeface="Arial"/>
              </a:endParaRPr>
            </a:p>
          </p:txBody>
        </p:sp>
        <p:sp>
          <p:nvSpPr>
            <p:cNvPr id="108" name="Google Shape;2322;p59">
              <a:extLst>
                <a:ext uri="{FF2B5EF4-FFF2-40B4-BE49-F238E27FC236}">
                  <a16:creationId xmlns:a16="http://schemas.microsoft.com/office/drawing/2014/main" id="{92DFCD76-9FE6-D088-BA67-6428835682EF}"/>
                </a:ext>
              </a:extLst>
            </p:cNvPr>
            <p:cNvSpPr/>
            <p:nvPr/>
          </p:nvSpPr>
          <p:spPr>
            <a:xfrm>
              <a:off x="411475" y="8241400"/>
              <a:ext cx="1277400" cy="1288050"/>
            </a:xfrm>
            <a:custGeom>
              <a:avLst/>
              <a:gdLst/>
              <a:ahLst/>
              <a:cxnLst/>
              <a:rect l="l" t="t" r="r" b="b"/>
              <a:pathLst>
                <a:path w="51096" h="51522" extrusionOk="0">
                  <a:moveTo>
                    <a:pt x="28360" y="1"/>
                  </a:moveTo>
                  <a:lnTo>
                    <a:pt x="1" y="30123"/>
                  </a:lnTo>
                  <a:lnTo>
                    <a:pt x="22737" y="51521"/>
                  </a:lnTo>
                  <a:lnTo>
                    <a:pt x="51096" y="21399"/>
                  </a:lnTo>
                  <a:lnTo>
                    <a:pt x="28360" y="1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9684D"/>
                </a:solidFill>
                <a:latin typeface="Arial"/>
                <a:sym typeface="Arial"/>
              </a:endParaRPr>
            </a:p>
          </p:txBody>
        </p:sp>
        <p:sp>
          <p:nvSpPr>
            <p:cNvPr id="109" name="Google Shape;2323;p59">
              <a:extLst>
                <a:ext uri="{FF2B5EF4-FFF2-40B4-BE49-F238E27FC236}">
                  <a16:creationId xmlns:a16="http://schemas.microsoft.com/office/drawing/2014/main" id="{BF46197F-EA48-8515-5645-C1323C71F2CD}"/>
                </a:ext>
              </a:extLst>
            </p:cNvPr>
            <p:cNvSpPr/>
            <p:nvPr/>
          </p:nvSpPr>
          <p:spPr>
            <a:xfrm>
              <a:off x="460875" y="8290025"/>
              <a:ext cx="712050" cy="753850"/>
            </a:xfrm>
            <a:custGeom>
              <a:avLst/>
              <a:gdLst/>
              <a:ahLst/>
              <a:cxnLst/>
              <a:rect l="l" t="t" r="r" b="b"/>
              <a:pathLst>
                <a:path w="28482" h="30154" fill="none" extrusionOk="0">
                  <a:moveTo>
                    <a:pt x="28481" y="1"/>
                  </a:moveTo>
                  <a:lnTo>
                    <a:pt x="0" y="30153"/>
                  </a:lnTo>
                </a:path>
              </a:pathLst>
            </a:custGeom>
            <a:ln>
              <a:headEnd type="none" w="sm" len="sm"/>
              <a:tailEnd type="none" w="sm" len="sm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9684D"/>
                </a:solidFill>
                <a:latin typeface="Arial"/>
                <a:sym typeface="Arial"/>
              </a:endParaRPr>
            </a:p>
          </p:txBody>
        </p:sp>
        <p:sp>
          <p:nvSpPr>
            <p:cNvPr id="110" name="Google Shape;2324;p59">
              <a:extLst>
                <a:ext uri="{FF2B5EF4-FFF2-40B4-BE49-F238E27FC236}">
                  <a16:creationId xmlns:a16="http://schemas.microsoft.com/office/drawing/2014/main" id="{AFA04594-C2FD-A4C3-5174-EAE9F7341F09}"/>
                </a:ext>
              </a:extLst>
            </p:cNvPr>
            <p:cNvSpPr/>
            <p:nvPr/>
          </p:nvSpPr>
          <p:spPr>
            <a:xfrm>
              <a:off x="986725" y="8461775"/>
              <a:ext cx="529675" cy="522075"/>
            </a:xfrm>
            <a:custGeom>
              <a:avLst/>
              <a:gdLst/>
              <a:ahLst/>
              <a:cxnLst/>
              <a:rect l="l" t="t" r="r" b="b"/>
              <a:pathLst>
                <a:path w="21187" h="20883" extrusionOk="0">
                  <a:moveTo>
                    <a:pt x="7447" y="0"/>
                  </a:moveTo>
                  <a:lnTo>
                    <a:pt x="0" y="7782"/>
                  </a:lnTo>
                  <a:lnTo>
                    <a:pt x="13769" y="20882"/>
                  </a:lnTo>
                  <a:lnTo>
                    <a:pt x="21186" y="13101"/>
                  </a:lnTo>
                  <a:lnTo>
                    <a:pt x="7447" y="0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9684D"/>
                </a:solidFill>
                <a:latin typeface="Arial"/>
                <a:sym typeface="Arial"/>
              </a:endParaRPr>
            </a:p>
          </p:txBody>
        </p:sp>
        <p:sp>
          <p:nvSpPr>
            <p:cNvPr id="111" name="Google Shape;2325;p59">
              <a:extLst>
                <a:ext uri="{FF2B5EF4-FFF2-40B4-BE49-F238E27FC236}">
                  <a16:creationId xmlns:a16="http://schemas.microsoft.com/office/drawing/2014/main" id="{54701FEE-74A1-E84C-493E-38A44887F782}"/>
                </a:ext>
              </a:extLst>
            </p:cNvPr>
            <p:cNvSpPr/>
            <p:nvPr/>
          </p:nvSpPr>
          <p:spPr>
            <a:xfrm>
              <a:off x="770900" y="8677575"/>
              <a:ext cx="529675" cy="522825"/>
            </a:xfrm>
            <a:custGeom>
              <a:avLst/>
              <a:gdLst/>
              <a:ahLst/>
              <a:cxnLst/>
              <a:rect l="l" t="t" r="r" b="b"/>
              <a:pathLst>
                <a:path w="21187" h="20913" extrusionOk="0">
                  <a:moveTo>
                    <a:pt x="7417" y="1"/>
                  </a:moveTo>
                  <a:lnTo>
                    <a:pt x="1" y="7812"/>
                  </a:lnTo>
                  <a:lnTo>
                    <a:pt x="13740" y="20913"/>
                  </a:lnTo>
                  <a:lnTo>
                    <a:pt x="21187" y="13101"/>
                  </a:lnTo>
                  <a:lnTo>
                    <a:pt x="7417" y="1"/>
                  </a:ln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E9684D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12" name="Google Shape;2277;p58">
            <a:extLst>
              <a:ext uri="{FF2B5EF4-FFF2-40B4-BE49-F238E27FC236}">
                <a16:creationId xmlns:a16="http://schemas.microsoft.com/office/drawing/2014/main" id="{6B4FC22F-82A4-FAEB-6960-C91AC743021A}"/>
              </a:ext>
            </a:extLst>
          </p:cNvPr>
          <p:cNvGrpSpPr/>
          <p:nvPr/>
        </p:nvGrpSpPr>
        <p:grpSpPr>
          <a:xfrm>
            <a:off x="10708749" y="1417871"/>
            <a:ext cx="840753" cy="1335248"/>
            <a:chOff x="89525" y="6862850"/>
            <a:chExt cx="805525" cy="1279300"/>
          </a:xfrm>
        </p:grpSpPr>
        <p:sp>
          <p:nvSpPr>
            <p:cNvPr id="113" name="Google Shape;2278;p58">
              <a:extLst>
                <a:ext uri="{FF2B5EF4-FFF2-40B4-BE49-F238E27FC236}">
                  <a16:creationId xmlns:a16="http://schemas.microsoft.com/office/drawing/2014/main" id="{25DF031C-679C-29EF-76AD-F1966A11C94E}"/>
                </a:ext>
              </a:extLst>
            </p:cNvPr>
            <p:cNvSpPr/>
            <p:nvPr/>
          </p:nvSpPr>
          <p:spPr>
            <a:xfrm>
              <a:off x="597150" y="6862850"/>
              <a:ext cx="297900" cy="328900"/>
            </a:xfrm>
            <a:custGeom>
              <a:avLst/>
              <a:gdLst/>
              <a:ahLst/>
              <a:cxnLst/>
              <a:rect l="l" t="t" r="r" b="b"/>
              <a:pathLst>
                <a:path w="11916" h="13156" extrusionOk="0">
                  <a:moveTo>
                    <a:pt x="10791" y="0"/>
                  </a:moveTo>
                  <a:cubicBezTo>
                    <a:pt x="10791" y="0"/>
                    <a:pt x="6079" y="760"/>
                    <a:pt x="2249" y="5745"/>
                  </a:cubicBezTo>
                  <a:cubicBezTo>
                    <a:pt x="0" y="8663"/>
                    <a:pt x="1094" y="11459"/>
                    <a:pt x="3100" y="12614"/>
                  </a:cubicBezTo>
                  <a:cubicBezTo>
                    <a:pt x="3705" y="12968"/>
                    <a:pt x="4363" y="13156"/>
                    <a:pt x="5039" y="13156"/>
                  </a:cubicBezTo>
                  <a:cubicBezTo>
                    <a:pt x="6572" y="13156"/>
                    <a:pt x="8196" y="12186"/>
                    <a:pt x="9484" y="9970"/>
                  </a:cubicBezTo>
                  <a:cubicBezTo>
                    <a:pt x="9484" y="9940"/>
                    <a:pt x="9514" y="9909"/>
                    <a:pt x="9514" y="9909"/>
                  </a:cubicBezTo>
                  <a:cubicBezTo>
                    <a:pt x="9514" y="9909"/>
                    <a:pt x="9544" y="9879"/>
                    <a:pt x="9544" y="9848"/>
                  </a:cubicBezTo>
                  <a:cubicBezTo>
                    <a:pt x="9727" y="9544"/>
                    <a:pt x="9879" y="9210"/>
                    <a:pt x="10000" y="8845"/>
                  </a:cubicBezTo>
                  <a:cubicBezTo>
                    <a:pt x="10699" y="7143"/>
                    <a:pt x="11915" y="3709"/>
                    <a:pt x="11338" y="1095"/>
                  </a:cubicBezTo>
                  <a:lnTo>
                    <a:pt x="11338" y="1095"/>
                  </a:lnTo>
                  <a:lnTo>
                    <a:pt x="10851" y="2280"/>
                  </a:lnTo>
                  <a:cubicBezTo>
                    <a:pt x="10851" y="943"/>
                    <a:pt x="10791" y="0"/>
                    <a:pt x="107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2279;p58">
              <a:extLst>
                <a:ext uri="{FF2B5EF4-FFF2-40B4-BE49-F238E27FC236}">
                  <a16:creationId xmlns:a16="http://schemas.microsoft.com/office/drawing/2014/main" id="{D26BD0AE-92ED-72F4-45FF-AF7CBB6D7D48}"/>
                </a:ext>
              </a:extLst>
            </p:cNvPr>
            <p:cNvSpPr/>
            <p:nvPr/>
          </p:nvSpPr>
          <p:spPr>
            <a:xfrm>
              <a:off x="89525" y="7134875"/>
              <a:ext cx="641375" cy="1007275"/>
            </a:xfrm>
            <a:custGeom>
              <a:avLst/>
              <a:gdLst/>
              <a:ahLst/>
              <a:cxnLst/>
              <a:rect l="l" t="t" r="r" b="b"/>
              <a:pathLst>
                <a:path w="25655" h="40291" extrusionOk="0">
                  <a:moveTo>
                    <a:pt x="21795" y="1"/>
                  </a:moveTo>
                  <a:lnTo>
                    <a:pt x="396" y="38147"/>
                  </a:lnTo>
                  <a:cubicBezTo>
                    <a:pt x="1" y="38816"/>
                    <a:pt x="244" y="39698"/>
                    <a:pt x="913" y="40093"/>
                  </a:cubicBezTo>
                  <a:cubicBezTo>
                    <a:pt x="1150" y="40227"/>
                    <a:pt x="1405" y="40291"/>
                    <a:pt x="1654" y="40291"/>
                  </a:cubicBezTo>
                  <a:cubicBezTo>
                    <a:pt x="2140" y="40291"/>
                    <a:pt x="2607" y="40048"/>
                    <a:pt x="2888" y="39606"/>
                  </a:cubicBezTo>
                  <a:lnTo>
                    <a:pt x="25655" y="2281"/>
                  </a:lnTo>
                  <a:lnTo>
                    <a:pt x="217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5" name="Google Shape;2280;p58">
            <a:extLst>
              <a:ext uri="{FF2B5EF4-FFF2-40B4-BE49-F238E27FC236}">
                <a16:creationId xmlns:a16="http://schemas.microsoft.com/office/drawing/2014/main" id="{6031705D-4314-3940-DF83-EB8CB2DD431B}"/>
              </a:ext>
            </a:extLst>
          </p:cNvPr>
          <p:cNvGrpSpPr/>
          <p:nvPr/>
        </p:nvGrpSpPr>
        <p:grpSpPr>
          <a:xfrm>
            <a:off x="9751427" y="5294851"/>
            <a:ext cx="1500533" cy="1697405"/>
            <a:chOff x="2065509" y="6249734"/>
            <a:chExt cx="1150499" cy="1396593"/>
          </a:xfrm>
        </p:grpSpPr>
        <p:sp>
          <p:nvSpPr>
            <p:cNvPr id="116" name="Google Shape;2281;p58">
              <a:extLst>
                <a:ext uri="{FF2B5EF4-FFF2-40B4-BE49-F238E27FC236}">
                  <a16:creationId xmlns:a16="http://schemas.microsoft.com/office/drawing/2014/main" id="{D7B3291D-30F6-8883-52E0-815B78B6B303}"/>
                </a:ext>
              </a:extLst>
            </p:cNvPr>
            <p:cNvSpPr/>
            <p:nvPr/>
          </p:nvSpPr>
          <p:spPr>
            <a:xfrm>
              <a:off x="2065509" y="6249734"/>
              <a:ext cx="920684" cy="1396593"/>
            </a:xfrm>
            <a:custGeom>
              <a:avLst/>
              <a:gdLst/>
              <a:ahLst/>
              <a:cxnLst/>
              <a:rect l="l" t="t" r="r" b="b"/>
              <a:pathLst>
                <a:path w="20700" h="31400" extrusionOk="0">
                  <a:moveTo>
                    <a:pt x="10152" y="1"/>
                  </a:moveTo>
                  <a:lnTo>
                    <a:pt x="0" y="10244"/>
                  </a:lnTo>
                  <a:lnTo>
                    <a:pt x="10548" y="31399"/>
                  </a:lnTo>
                  <a:lnTo>
                    <a:pt x="20700" y="21156"/>
                  </a:lnTo>
                  <a:lnTo>
                    <a:pt x="101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282;p58">
              <a:extLst>
                <a:ext uri="{FF2B5EF4-FFF2-40B4-BE49-F238E27FC236}">
                  <a16:creationId xmlns:a16="http://schemas.microsoft.com/office/drawing/2014/main" id="{90DA8050-B5C7-43BA-92DC-87D91D65D50E}"/>
                </a:ext>
              </a:extLst>
            </p:cNvPr>
            <p:cNvSpPr/>
            <p:nvPr/>
          </p:nvSpPr>
          <p:spPr>
            <a:xfrm>
              <a:off x="2066843" y="6365996"/>
              <a:ext cx="1149165" cy="1280329"/>
            </a:xfrm>
            <a:custGeom>
              <a:avLst/>
              <a:gdLst/>
              <a:ahLst/>
              <a:cxnLst/>
              <a:rect l="l" t="t" r="r" b="b"/>
              <a:pathLst>
                <a:path w="25837" h="28786" extrusionOk="0">
                  <a:moveTo>
                    <a:pt x="15290" y="1"/>
                  </a:moveTo>
                  <a:lnTo>
                    <a:pt x="1" y="7630"/>
                  </a:lnTo>
                  <a:lnTo>
                    <a:pt x="10518" y="28785"/>
                  </a:lnTo>
                  <a:lnTo>
                    <a:pt x="25837" y="21186"/>
                  </a:lnTo>
                  <a:lnTo>
                    <a:pt x="15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283;p58">
              <a:extLst>
                <a:ext uri="{FF2B5EF4-FFF2-40B4-BE49-F238E27FC236}">
                  <a16:creationId xmlns:a16="http://schemas.microsoft.com/office/drawing/2014/main" id="{464206D7-BCB0-17EB-1834-8D85B99CA1F4}"/>
                </a:ext>
              </a:extLst>
            </p:cNvPr>
            <p:cNvSpPr/>
            <p:nvPr/>
          </p:nvSpPr>
          <p:spPr>
            <a:xfrm>
              <a:off x="2181771" y="6493065"/>
              <a:ext cx="905829" cy="1009951"/>
            </a:xfrm>
            <a:custGeom>
              <a:avLst/>
              <a:gdLst/>
              <a:ahLst/>
              <a:cxnLst/>
              <a:rect l="l" t="t" r="r" b="b"/>
              <a:pathLst>
                <a:path w="20366" h="22707" fill="none" extrusionOk="0">
                  <a:moveTo>
                    <a:pt x="0" y="6019"/>
                  </a:moveTo>
                  <a:lnTo>
                    <a:pt x="12067" y="1"/>
                  </a:lnTo>
                  <a:lnTo>
                    <a:pt x="20365" y="16688"/>
                  </a:lnTo>
                  <a:lnTo>
                    <a:pt x="8298" y="22706"/>
                  </a:lnTo>
                  <a:close/>
                </a:path>
              </a:pathLst>
            </a:custGeom>
            <a:noFill/>
            <a:ln w="9875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0" name="Google Shape;2494;p64">
            <a:extLst>
              <a:ext uri="{FF2B5EF4-FFF2-40B4-BE49-F238E27FC236}">
                <a16:creationId xmlns:a16="http://schemas.microsoft.com/office/drawing/2014/main" id="{1A36384D-DA11-1012-E10C-1BD22AD4823C}"/>
              </a:ext>
            </a:extLst>
          </p:cNvPr>
          <p:cNvGrpSpPr/>
          <p:nvPr/>
        </p:nvGrpSpPr>
        <p:grpSpPr>
          <a:xfrm>
            <a:off x="6096000" y="5742821"/>
            <a:ext cx="1794400" cy="1213900"/>
            <a:chOff x="4950925" y="1541350"/>
            <a:chExt cx="1345800" cy="910425"/>
          </a:xfrm>
        </p:grpSpPr>
        <p:sp>
          <p:nvSpPr>
            <p:cNvPr id="131" name="Google Shape;2495;p64">
              <a:extLst>
                <a:ext uri="{FF2B5EF4-FFF2-40B4-BE49-F238E27FC236}">
                  <a16:creationId xmlns:a16="http://schemas.microsoft.com/office/drawing/2014/main" id="{6FC43E01-A013-4531-86E6-D78C6A072EE4}"/>
                </a:ext>
              </a:extLst>
            </p:cNvPr>
            <p:cNvSpPr/>
            <p:nvPr/>
          </p:nvSpPr>
          <p:spPr>
            <a:xfrm>
              <a:off x="5312650" y="1745350"/>
              <a:ext cx="199100" cy="140625"/>
            </a:xfrm>
            <a:custGeom>
              <a:avLst/>
              <a:gdLst/>
              <a:ahLst/>
              <a:cxnLst/>
              <a:rect l="l" t="t" r="r" b="b"/>
              <a:pathLst>
                <a:path w="7964" h="5625" extrusionOk="0">
                  <a:moveTo>
                    <a:pt x="1003" y="1"/>
                  </a:moveTo>
                  <a:lnTo>
                    <a:pt x="0" y="1885"/>
                  </a:lnTo>
                  <a:lnTo>
                    <a:pt x="6961" y="5624"/>
                  </a:lnTo>
                  <a:lnTo>
                    <a:pt x="7964" y="3770"/>
                  </a:lnTo>
                  <a:lnTo>
                    <a:pt x="10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496;p64">
              <a:extLst>
                <a:ext uri="{FF2B5EF4-FFF2-40B4-BE49-F238E27FC236}">
                  <a16:creationId xmlns:a16="http://schemas.microsoft.com/office/drawing/2014/main" id="{DF6DDC9C-3302-3FD0-B267-AD62B14CAC59}"/>
                </a:ext>
              </a:extLst>
            </p:cNvPr>
            <p:cNvSpPr/>
            <p:nvPr/>
          </p:nvSpPr>
          <p:spPr>
            <a:xfrm>
              <a:off x="5368100" y="1633200"/>
              <a:ext cx="928625" cy="818575"/>
            </a:xfrm>
            <a:custGeom>
              <a:avLst/>
              <a:gdLst/>
              <a:ahLst/>
              <a:cxnLst/>
              <a:rect l="l" t="t" r="r" b="b"/>
              <a:pathLst>
                <a:path w="37145" h="32743" extrusionOk="0">
                  <a:moveTo>
                    <a:pt x="18567" y="1"/>
                  </a:moveTo>
                  <a:cubicBezTo>
                    <a:pt x="15256" y="1"/>
                    <a:pt x="11916" y="1004"/>
                    <a:pt x="9028" y="3089"/>
                  </a:cubicBezTo>
                  <a:cubicBezTo>
                    <a:pt x="1673" y="8347"/>
                    <a:pt x="1" y="18590"/>
                    <a:pt x="5290" y="25916"/>
                  </a:cubicBezTo>
                  <a:cubicBezTo>
                    <a:pt x="8476" y="30372"/>
                    <a:pt x="13491" y="32742"/>
                    <a:pt x="18579" y="32742"/>
                  </a:cubicBezTo>
                  <a:cubicBezTo>
                    <a:pt x="21889" y="32742"/>
                    <a:pt x="25230" y="31739"/>
                    <a:pt x="28117" y="29654"/>
                  </a:cubicBezTo>
                  <a:cubicBezTo>
                    <a:pt x="35473" y="24396"/>
                    <a:pt x="37144" y="14153"/>
                    <a:pt x="31856" y="6827"/>
                  </a:cubicBezTo>
                  <a:cubicBezTo>
                    <a:pt x="28670" y="2371"/>
                    <a:pt x="23654" y="1"/>
                    <a:pt x="185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497;p64">
              <a:extLst>
                <a:ext uri="{FF2B5EF4-FFF2-40B4-BE49-F238E27FC236}">
                  <a16:creationId xmlns:a16="http://schemas.microsoft.com/office/drawing/2014/main" id="{714DFF4B-8225-A975-DCA7-6F3B7EB02932}"/>
                </a:ext>
              </a:extLst>
            </p:cNvPr>
            <p:cNvSpPr/>
            <p:nvPr/>
          </p:nvSpPr>
          <p:spPr>
            <a:xfrm>
              <a:off x="4950925" y="1541350"/>
              <a:ext cx="430900" cy="300550"/>
            </a:xfrm>
            <a:custGeom>
              <a:avLst/>
              <a:gdLst/>
              <a:ahLst/>
              <a:cxnLst/>
              <a:rect l="l" t="t" r="r" b="b"/>
              <a:pathLst>
                <a:path w="17236" h="12022" extrusionOk="0">
                  <a:moveTo>
                    <a:pt x="3110" y="1"/>
                  </a:moveTo>
                  <a:cubicBezTo>
                    <a:pt x="2145" y="1"/>
                    <a:pt x="1204" y="518"/>
                    <a:pt x="700" y="1444"/>
                  </a:cubicBezTo>
                  <a:cubicBezTo>
                    <a:pt x="1" y="2751"/>
                    <a:pt x="487" y="4392"/>
                    <a:pt x="1824" y="5121"/>
                  </a:cubicBezTo>
                  <a:lnTo>
                    <a:pt x="14651" y="12021"/>
                  </a:lnTo>
                  <a:lnTo>
                    <a:pt x="17235" y="7249"/>
                  </a:lnTo>
                  <a:lnTo>
                    <a:pt x="4378" y="319"/>
                  </a:lnTo>
                  <a:cubicBezTo>
                    <a:pt x="3975" y="103"/>
                    <a:pt x="3540" y="1"/>
                    <a:pt x="3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498;p64">
              <a:extLst>
                <a:ext uri="{FF2B5EF4-FFF2-40B4-BE49-F238E27FC236}">
                  <a16:creationId xmlns:a16="http://schemas.microsoft.com/office/drawing/2014/main" id="{B3C3DE2D-921E-F957-AEC2-69D4576A61FD}"/>
                </a:ext>
              </a:extLst>
            </p:cNvPr>
            <p:cNvSpPr/>
            <p:nvPr/>
          </p:nvSpPr>
          <p:spPr>
            <a:xfrm>
              <a:off x="5472975" y="1727600"/>
              <a:ext cx="718875" cy="629350"/>
            </a:xfrm>
            <a:custGeom>
              <a:avLst/>
              <a:gdLst/>
              <a:ahLst/>
              <a:cxnLst/>
              <a:rect l="l" t="t" r="r" b="b"/>
              <a:pathLst>
                <a:path w="28755" h="25174" extrusionOk="0">
                  <a:moveTo>
                    <a:pt x="14388" y="0"/>
                  </a:moveTo>
                  <a:cubicBezTo>
                    <a:pt x="9910" y="0"/>
                    <a:pt x="5569" y="2392"/>
                    <a:pt x="3283" y="6608"/>
                  </a:cubicBezTo>
                  <a:cubicBezTo>
                    <a:pt x="1" y="12748"/>
                    <a:pt x="2280" y="20377"/>
                    <a:pt x="8420" y="23660"/>
                  </a:cubicBezTo>
                  <a:cubicBezTo>
                    <a:pt x="10315" y="24687"/>
                    <a:pt x="12357" y="25174"/>
                    <a:pt x="14369" y="25174"/>
                  </a:cubicBezTo>
                  <a:cubicBezTo>
                    <a:pt x="18845" y="25174"/>
                    <a:pt x="23177" y="22767"/>
                    <a:pt x="25442" y="18553"/>
                  </a:cubicBezTo>
                  <a:cubicBezTo>
                    <a:pt x="28755" y="12444"/>
                    <a:pt x="26475" y="4814"/>
                    <a:pt x="20335" y="1501"/>
                  </a:cubicBezTo>
                  <a:cubicBezTo>
                    <a:pt x="18441" y="483"/>
                    <a:pt x="16401" y="0"/>
                    <a:pt x="143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4" name="Google Shape;2551;p64">
            <a:extLst>
              <a:ext uri="{FF2B5EF4-FFF2-40B4-BE49-F238E27FC236}">
                <a16:creationId xmlns:a16="http://schemas.microsoft.com/office/drawing/2014/main" id="{06BCCB87-E25B-6563-0763-F00494E30F33}"/>
              </a:ext>
            </a:extLst>
          </p:cNvPr>
          <p:cNvGrpSpPr/>
          <p:nvPr/>
        </p:nvGrpSpPr>
        <p:grpSpPr>
          <a:xfrm>
            <a:off x="1749040" y="5017757"/>
            <a:ext cx="1542667" cy="1529675"/>
            <a:chOff x="1485813" y="3314481"/>
            <a:chExt cx="1157000" cy="1147256"/>
          </a:xfrm>
        </p:grpSpPr>
        <p:sp>
          <p:nvSpPr>
            <p:cNvPr id="195" name="Google Shape;2552;p64">
              <a:extLst>
                <a:ext uri="{FF2B5EF4-FFF2-40B4-BE49-F238E27FC236}">
                  <a16:creationId xmlns:a16="http://schemas.microsoft.com/office/drawing/2014/main" id="{1A13B8DF-56AE-DF07-9E96-36468A6E43EB}"/>
                </a:ext>
              </a:extLst>
            </p:cNvPr>
            <p:cNvSpPr/>
            <p:nvPr/>
          </p:nvSpPr>
          <p:spPr>
            <a:xfrm>
              <a:off x="1485813" y="4306263"/>
              <a:ext cx="153525" cy="155475"/>
            </a:xfrm>
            <a:custGeom>
              <a:avLst/>
              <a:gdLst/>
              <a:ahLst/>
              <a:cxnLst/>
              <a:rect l="l" t="t" r="r" b="b"/>
              <a:pathLst>
                <a:path w="6141" h="6219" extrusionOk="0">
                  <a:moveTo>
                    <a:pt x="1" y="1"/>
                  </a:moveTo>
                  <a:lnTo>
                    <a:pt x="1976" y="6110"/>
                  </a:lnTo>
                  <a:cubicBezTo>
                    <a:pt x="2010" y="6179"/>
                    <a:pt x="2083" y="6218"/>
                    <a:pt x="2156" y="6218"/>
                  </a:cubicBezTo>
                  <a:cubicBezTo>
                    <a:pt x="2213" y="6218"/>
                    <a:pt x="2271" y="6194"/>
                    <a:pt x="2311" y="6141"/>
                  </a:cubicBezTo>
                  <a:lnTo>
                    <a:pt x="6140" y="100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2553;p64">
              <a:extLst>
                <a:ext uri="{FF2B5EF4-FFF2-40B4-BE49-F238E27FC236}">
                  <a16:creationId xmlns:a16="http://schemas.microsoft.com/office/drawing/2014/main" id="{7F75DAA2-1CA8-A6FD-C513-3C06C2A0675C}"/>
                </a:ext>
              </a:extLst>
            </p:cNvPr>
            <p:cNvSpPr/>
            <p:nvPr/>
          </p:nvSpPr>
          <p:spPr>
            <a:xfrm>
              <a:off x="1485813" y="3422163"/>
              <a:ext cx="300175" cy="918725"/>
            </a:xfrm>
            <a:custGeom>
              <a:avLst/>
              <a:gdLst/>
              <a:ahLst/>
              <a:cxnLst/>
              <a:rect l="l" t="t" r="r" b="b"/>
              <a:pathLst>
                <a:path w="12007" h="36749" extrusionOk="0">
                  <a:moveTo>
                    <a:pt x="5837" y="1"/>
                  </a:moveTo>
                  <a:lnTo>
                    <a:pt x="1" y="35746"/>
                  </a:lnTo>
                  <a:lnTo>
                    <a:pt x="6171" y="36749"/>
                  </a:lnTo>
                  <a:lnTo>
                    <a:pt x="12007" y="1004"/>
                  </a:lnTo>
                  <a:lnTo>
                    <a:pt x="58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2554;p64">
              <a:extLst>
                <a:ext uri="{FF2B5EF4-FFF2-40B4-BE49-F238E27FC236}">
                  <a16:creationId xmlns:a16="http://schemas.microsoft.com/office/drawing/2014/main" id="{8DCC259C-7F94-88A6-32F5-BA82BEF1C938}"/>
                </a:ext>
              </a:extLst>
            </p:cNvPr>
            <p:cNvSpPr/>
            <p:nvPr/>
          </p:nvSpPr>
          <p:spPr>
            <a:xfrm>
              <a:off x="1633739" y="3371356"/>
              <a:ext cx="161743" cy="64600"/>
            </a:xfrm>
            <a:custGeom>
              <a:avLst/>
              <a:gdLst/>
              <a:ahLst/>
              <a:cxnLst/>
              <a:rect l="l" t="t" r="r" b="b"/>
              <a:pathLst>
                <a:path w="6080" h="2584" extrusionOk="0">
                  <a:moveTo>
                    <a:pt x="274" y="0"/>
                  </a:moveTo>
                  <a:lnTo>
                    <a:pt x="1" y="1642"/>
                  </a:lnTo>
                  <a:lnTo>
                    <a:pt x="5837" y="2584"/>
                  </a:lnTo>
                  <a:lnTo>
                    <a:pt x="6080" y="942"/>
                  </a:lnTo>
                  <a:lnTo>
                    <a:pt x="2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2555;p64">
              <a:extLst>
                <a:ext uri="{FF2B5EF4-FFF2-40B4-BE49-F238E27FC236}">
                  <a16:creationId xmlns:a16="http://schemas.microsoft.com/office/drawing/2014/main" id="{46185C0F-A7EF-E22D-9C19-53B46A91E8D2}"/>
                </a:ext>
              </a:extLst>
            </p:cNvPr>
            <p:cNvSpPr/>
            <p:nvPr/>
          </p:nvSpPr>
          <p:spPr>
            <a:xfrm>
              <a:off x="1630520" y="3412381"/>
              <a:ext cx="158498" cy="41825"/>
            </a:xfrm>
            <a:custGeom>
              <a:avLst/>
              <a:gdLst/>
              <a:ahLst/>
              <a:cxnLst/>
              <a:rect l="l" t="t" r="r" b="b"/>
              <a:pathLst>
                <a:path w="5958" h="1673" extrusionOk="0">
                  <a:moveTo>
                    <a:pt x="122" y="1"/>
                  </a:moveTo>
                  <a:lnTo>
                    <a:pt x="0" y="730"/>
                  </a:lnTo>
                  <a:lnTo>
                    <a:pt x="5836" y="1672"/>
                  </a:lnTo>
                  <a:lnTo>
                    <a:pt x="5958" y="943"/>
                  </a:lnTo>
                  <a:lnTo>
                    <a:pt x="1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2556;p64">
              <a:extLst>
                <a:ext uri="{FF2B5EF4-FFF2-40B4-BE49-F238E27FC236}">
                  <a16:creationId xmlns:a16="http://schemas.microsoft.com/office/drawing/2014/main" id="{D7847DD4-0937-7EE1-6BEE-2845F1DEF28B}"/>
                </a:ext>
              </a:extLst>
            </p:cNvPr>
            <p:cNvSpPr/>
            <p:nvPr/>
          </p:nvSpPr>
          <p:spPr>
            <a:xfrm>
              <a:off x="1641028" y="3314481"/>
              <a:ext cx="162541" cy="80450"/>
            </a:xfrm>
            <a:custGeom>
              <a:avLst/>
              <a:gdLst/>
              <a:ahLst/>
              <a:cxnLst/>
              <a:rect l="l" t="t" r="r" b="b"/>
              <a:pathLst>
                <a:path w="6110" h="3218" extrusionOk="0">
                  <a:moveTo>
                    <a:pt x="1589" y="1"/>
                  </a:moveTo>
                  <a:cubicBezTo>
                    <a:pt x="901" y="1"/>
                    <a:pt x="291" y="510"/>
                    <a:pt x="183" y="1211"/>
                  </a:cubicBezTo>
                  <a:lnTo>
                    <a:pt x="0" y="2275"/>
                  </a:lnTo>
                  <a:lnTo>
                    <a:pt x="5806" y="3217"/>
                  </a:lnTo>
                  <a:lnTo>
                    <a:pt x="5988" y="2154"/>
                  </a:lnTo>
                  <a:cubicBezTo>
                    <a:pt x="6110" y="1363"/>
                    <a:pt x="5593" y="634"/>
                    <a:pt x="4803" y="512"/>
                  </a:cubicBezTo>
                  <a:lnTo>
                    <a:pt x="1854" y="26"/>
                  </a:lnTo>
                  <a:cubicBezTo>
                    <a:pt x="1765" y="9"/>
                    <a:pt x="1676" y="1"/>
                    <a:pt x="15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557;p64">
              <a:extLst>
                <a:ext uri="{FF2B5EF4-FFF2-40B4-BE49-F238E27FC236}">
                  <a16:creationId xmlns:a16="http://schemas.microsoft.com/office/drawing/2014/main" id="{59E5AD78-E65D-755C-B265-9AB5C04E5F73}"/>
                </a:ext>
              </a:extLst>
            </p:cNvPr>
            <p:cNvSpPr/>
            <p:nvPr/>
          </p:nvSpPr>
          <p:spPr>
            <a:xfrm>
              <a:off x="1522580" y="4421275"/>
              <a:ext cx="42853" cy="34825"/>
            </a:xfrm>
            <a:custGeom>
              <a:avLst/>
              <a:gdLst/>
              <a:ahLst/>
              <a:cxnLst/>
              <a:rect l="l" t="t" r="r" b="b"/>
              <a:pathLst>
                <a:path w="2342" h="1393" extrusionOk="0">
                  <a:moveTo>
                    <a:pt x="1" y="0"/>
                  </a:moveTo>
                  <a:lnTo>
                    <a:pt x="822" y="1307"/>
                  </a:lnTo>
                  <a:cubicBezTo>
                    <a:pt x="857" y="1360"/>
                    <a:pt x="933" y="1393"/>
                    <a:pt x="1003" y="1393"/>
                  </a:cubicBezTo>
                  <a:cubicBezTo>
                    <a:pt x="1053" y="1393"/>
                    <a:pt x="1100" y="1376"/>
                    <a:pt x="1126" y="1338"/>
                  </a:cubicBezTo>
                  <a:lnTo>
                    <a:pt x="2341" y="3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558;p64">
              <a:extLst>
                <a:ext uri="{FF2B5EF4-FFF2-40B4-BE49-F238E27FC236}">
                  <a16:creationId xmlns:a16="http://schemas.microsoft.com/office/drawing/2014/main" id="{156022D1-877C-573C-A0ED-7A6BF1449474}"/>
                </a:ext>
              </a:extLst>
            </p:cNvPr>
            <p:cNvSpPr/>
            <p:nvPr/>
          </p:nvSpPr>
          <p:spPr>
            <a:xfrm>
              <a:off x="1796413" y="4055913"/>
              <a:ext cx="151850" cy="149075"/>
            </a:xfrm>
            <a:custGeom>
              <a:avLst/>
              <a:gdLst/>
              <a:ahLst/>
              <a:cxnLst/>
              <a:rect l="l" t="t" r="r" b="b"/>
              <a:pathLst>
                <a:path w="6074" h="5963" extrusionOk="0">
                  <a:moveTo>
                    <a:pt x="2000" y="1"/>
                  </a:moveTo>
                  <a:lnTo>
                    <a:pt x="55" y="5715"/>
                  </a:lnTo>
                  <a:cubicBezTo>
                    <a:pt x="1" y="5851"/>
                    <a:pt x="92" y="5963"/>
                    <a:pt x="221" y="5963"/>
                  </a:cubicBezTo>
                  <a:cubicBezTo>
                    <a:pt x="236" y="5963"/>
                    <a:pt x="252" y="5961"/>
                    <a:pt x="268" y="5958"/>
                  </a:cubicBezTo>
                  <a:lnTo>
                    <a:pt x="6073" y="4256"/>
                  </a:lnTo>
                  <a:lnTo>
                    <a:pt x="200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559;p64">
              <a:extLst>
                <a:ext uri="{FF2B5EF4-FFF2-40B4-BE49-F238E27FC236}">
                  <a16:creationId xmlns:a16="http://schemas.microsoft.com/office/drawing/2014/main" id="{16B585FE-D129-8590-AD18-62DD91402FD0}"/>
                </a:ext>
              </a:extLst>
            </p:cNvPr>
            <p:cNvSpPr/>
            <p:nvPr/>
          </p:nvSpPr>
          <p:spPr>
            <a:xfrm>
              <a:off x="1846413" y="3464713"/>
              <a:ext cx="718875" cy="697600"/>
            </a:xfrm>
            <a:custGeom>
              <a:avLst/>
              <a:gdLst/>
              <a:ahLst/>
              <a:cxnLst/>
              <a:rect l="l" t="t" r="r" b="b"/>
              <a:pathLst>
                <a:path w="28755" h="27904" extrusionOk="0">
                  <a:moveTo>
                    <a:pt x="24682" y="1"/>
                  </a:moveTo>
                  <a:lnTo>
                    <a:pt x="0" y="23649"/>
                  </a:lnTo>
                  <a:lnTo>
                    <a:pt x="4073" y="27904"/>
                  </a:lnTo>
                  <a:lnTo>
                    <a:pt x="28755" y="4256"/>
                  </a:lnTo>
                  <a:lnTo>
                    <a:pt x="246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560;p64">
              <a:extLst>
                <a:ext uri="{FF2B5EF4-FFF2-40B4-BE49-F238E27FC236}">
                  <a16:creationId xmlns:a16="http://schemas.microsoft.com/office/drawing/2014/main" id="{9B639E17-B6E7-F495-4C8F-0B0E633001DC}"/>
                </a:ext>
              </a:extLst>
            </p:cNvPr>
            <p:cNvSpPr/>
            <p:nvPr/>
          </p:nvSpPr>
          <p:spPr>
            <a:xfrm>
              <a:off x="2476363" y="3423688"/>
              <a:ext cx="132250" cy="134525"/>
            </a:xfrm>
            <a:custGeom>
              <a:avLst/>
              <a:gdLst/>
              <a:ahLst/>
              <a:cxnLst/>
              <a:rect l="l" t="t" r="r" b="b"/>
              <a:pathLst>
                <a:path w="5290" h="5381" extrusionOk="0">
                  <a:moveTo>
                    <a:pt x="1216" y="0"/>
                  </a:moveTo>
                  <a:lnTo>
                    <a:pt x="0" y="1125"/>
                  </a:lnTo>
                  <a:lnTo>
                    <a:pt x="4073" y="5380"/>
                  </a:lnTo>
                  <a:lnTo>
                    <a:pt x="5289" y="4256"/>
                  </a:lnTo>
                  <a:lnTo>
                    <a:pt x="121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561;p64">
              <a:extLst>
                <a:ext uri="{FF2B5EF4-FFF2-40B4-BE49-F238E27FC236}">
                  <a16:creationId xmlns:a16="http://schemas.microsoft.com/office/drawing/2014/main" id="{7FB354A9-D932-342F-11F4-84897CF62739}"/>
                </a:ext>
              </a:extLst>
            </p:cNvPr>
            <p:cNvSpPr/>
            <p:nvPr/>
          </p:nvSpPr>
          <p:spPr>
            <a:xfrm>
              <a:off x="2463438" y="3451813"/>
              <a:ext cx="114775" cy="119325"/>
            </a:xfrm>
            <a:custGeom>
              <a:avLst/>
              <a:gdLst/>
              <a:ahLst/>
              <a:cxnLst/>
              <a:rect l="l" t="t" r="r" b="b"/>
              <a:pathLst>
                <a:path w="4591" h="4773" extrusionOk="0">
                  <a:moveTo>
                    <a:pt x="517" y="0"/>
                  </a:moveTo>
                  <a:lnTo>
                    <a:pt x="1" y="517"/>
                  </a:lnTo>
                  <a:lnTo>
                    <a:pt x="4074" y="4772"/>
                  </a:lnTo>
                  <a:lnTo>
                    <a:pt x="4590" y="4255"/>
                  </a:lnTo>
                  <a:lnTo>
                    <a:pt x="5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562;p64">
              <a:extLst>
                <a:ext uri="{FF2B5EF4-FFF2-40B4-BE49-F238E27FC236}">
                  <a16:creationId xmlns:a16="http://schemas.microsoft.com/office/drawing/2014/main" id="{21F0CF97-ABCE-D7A0-CD73-8613429A1196}"/>
                </a:ext>
              </a:extLst>
            </p:cNvPr>
            <p:cNvSpPr/>
            <p:nvPr/>
          </p:nvSpPr>
          <p:spPr>
            <a:xfrm>
              <a:off x="2506763" y="3394888"/>
              <a:ext cx="136050" cy="135200"/>
            </a:xfrm>
            <a:custGeom>
              <a:avLst/>
              <a:gdLst/>
              <a:ahLst/>
              <a:cxnLst/>
              <a:rect l="l" t="t" r="r" b="b"/>
              <a:pathLst>
                <a:path w="5442" h="5408" extrusionOk="0">
                  <a:moveTo>
                    <a:pt x="1759" y="0"/>
                  </a:moveTo>
                  <a:cubicBezTo>
                    <a:pt x="1398" y="0"/>
                    <a:pt x="1037" y="130"/>
                    <a:pt x="760" y="393"/>
                  </a:cubicBezTo>
                  <a:lnTo>
                    <a:pt x="0" y="1152"/>
                  </a:lnTo>
                  <a:lnTo>
                    <a:pt x="4073" y="5408"/>
                  </a:lnTo>
                  <a:lnTo>
                    <a:pt x="4833" y="4648"/>
                  </a:lnTo>
                  <a:cubicBezTo>
                    <a:pt x="5411" y="4101"/>
                    <a:pt x="5441" y="3159"/>
                    <a:pt x="4894" y="2581"/>
                  </a:cubicBezTo>
                  <a:lnTo>
                    <a:pt x="2827" y="453"/>
                  </a:lnTo>
                  <a:cubicBezTo>
                    <a:pt x="2542" y="153"/>
                    <a:pt x="2151" y="0"/>
                    <a:pt x="17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563;p64">
              <a:extLst>
                <a:ext uri="{FF2B5EF4-FFF2-40B4-BE49-F238E27FC236}">
                  <a16:creationId xmlns:a16="http://schemas.microsoft.com/office/drawing/2014/main" id="{CF03B52D-CC5D-B271-805B-413C11607A7E}"/>
                </a:ext>
              </a:extLst>
            </p:cNvPr>
            <p:cNvSpPr/>
            <p:nvPr/>
          </p:nvSpPr>
          <p:spPr>
            <a:xfrm>
              <a:off x="1796413" y="4145588"/>
              <a:ext cx="60650" cy="59400"/>
            </a:xfrm>
            <a:custGeom>
              <a:avLst/>
              <a:gdLst/>
              <a:ahLst/>
              <a:cxnLst/>
              <a:rect l="l" t="t" r="r" b="b"/>
              <a:pathLst>
                <a:path w="2426" h="2376" extrusionOk="0">
                  <a:moveTo>
                    <a:pt x="785" y="0"/>
                  </a:moveTo>
                  <a:lnTo>
                    <a:pt x="55" y="2128"/>
                  </a:lnTo>
                  <a:cubicBezTo>
                    <a:pt x="1" y="2264"/>
                    <a:pt x="92" y="2376"/>
                    <a:pt x="221" y="2376"/>
                  </a:cubicBezTo>
                  <a:cubicBezTo>
                    <a:pt x="236" y="2376"/>
                    <a:pt x="252" y="2374"/>
                    <a:pt x="268" y="2371"/>
                  </a:cubicBezTo>
                  <a:lnTo>
                    <a:pt x="2426" y="173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7" grpId="0"/>
      <p:bldP spid="8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6" name="Google Shape;1646;p45"/>
          <p:cNvGrpSpPr/>
          <p:nvPr/>
        </p:nvGrpSpPr>
        <p:grpSpPr>
          <a:xfrm rot="-2982683">
            <a:off x="6552928" y="5588983"/>
            <a:ext cx="1302464" cy="1288853"/>
            <a:chOff x="1070675" y="5682438"/>
            <a:chExt cx="929375" cy="886075"/>
          </a:xfrm>
        </p:grpSpPr>
        <p:sp>
          <p:nvSpPr>
            <p:cNvPr id="1647" name="Google Shape;1647;p45"/>
            <p:cNvSpPr/>
            <p:nvPr/>
          </p:nvSpPr>
          <p:spPr>
            <a:xfrm>
              <a:off x="1136025" y="5682438"/>
              <a:ext cx="497775" cy="729525"/>
            </a:xfrm>
            <a:custGeom>
              <a:avLst/>
              <a:gdLst/>
              <a:ahLst/>
              <a:cxnLst/>
              <a:rect l="l" t="t" r="r" b="b"/>
              <a:pathLst>
                <a:path w="19911" h="29181" extrusionOk="0">
                  <a:moveTo>
                    <a:pt x="10943" y="1"/>
                  </a:moveTo>
                  <a:lnTo>
                    <a:pt x="1" y="20427"/>
                  </a:lnTo>
                  <a:cubicBezTo>
                    <a:pt x="7144" y="23649"/>
                    <a:pt x="10214" y="29181"/>
                    <a:pt x="10214" y="29181"/>
                  </a:cubicBezTo>
                  <a:lnTo>
                    <a:pt x="19910" y="11095"/>
                  </a:lnTo>
                  <a:cubicBezTo>
                    <a:pt x="18725" y="5958"/>
                    <a:pt x="10943" y="1"/>
                    <a:pt x="109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5"/>
            <p:cNvSpPr/>
            <p:nvPr/>
          </p:nvSpPr>
          <p:spPr>
            <a:xfrm>
              <a:off x="1070675" y="5706763"/>
              <a:ext cx="929375" cy="861750"/>
            </a:xfrm>
            <a:custGeom>
              <a:avLst/>
              <a:gdLst/>
              <a:ahLst/>
              <a:cxnLst/>
              <a:rect l="l" t="t" r="r" b="b"/>
              <a:pathLst>
                <a:path w="37175" h="34470" extrusionOk="0">
                  <a:moveTo>
                    <a:pt x="10943" y="1"/>
                  </a:moveTo>
                  <a:lnTo>
                    <a:pt x="1" y="20426"/>
                  </a:lnTo>
                  <a:cubicBezTo>
                    <a:pt x="7174" y="23709"/>
                    <a:pt x="10913" y="28664"/>
                    <a:pt x="11703" y="29819"/>
                  </a:cubicBezTo>
                  <a:lnTo>
                    <a:pt x="11643" y="29940"/>
                  </a:lnTo>
                  <a:lnTo>
                    <a:pt x="11794" y="29940"/>
                  </a:lnTo>
                  <a:lnTo>
                    <a:pt x="11855" y="30062"/>
                  </a:lnTo>
                  <a:lnTo>
                    <a:pt x="11916" y="29940"/>
                  </a:lnTo>
                  <a:cubicBezTo>
                    <a:pt x="13345" y="29971"/>
                    <a:pt x="19515" y="30335"/>
                    <a:pt x="26232" y="34469"/>
                  </a:cubicBezTo>
                  <a:lnTo>
                    <a:pt x="37175" y="14043"/>
                  </a:lnTo>
                  <a:cubicBezTo>
                    <a:pt x="37175" y="14043"/>
                    <a:pt x="30011" y="11415"/>
                    <a:pt x="24515" y="11415"/>
                  </a:cubicBezTo>
                  <a:cubicBezTo>
                    <a:pt x="23430" y="11415"/>
                    <a:pt x="22409" y="11518"/>
                    <a:pt x="21521" y="11764"/>
                  </a:cubicBezTo>
                  <a:cubicBezTo>
                    <a:pt x="19758" y="6444"/>
                    <a:pt x="10943" y="1"/>
                    <a:pt x="109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5"/>
            <p:cNvSpPr/>
            <p:nvPr/>
          </p:nvSpPr>
          <p:spPr>
            <a:xfrm>
              <a:off x="1477225" y="6090663"/>
              <a:ext cx="437725" cy="383625"/>
            </a:xfrm>
            <a:custGeom>
              <a:avLst/>
              <a:gdLst/>
              <a:ahLst/>
              <a:cxnLst/>
              <a:rect l="l" t="t" r="r" b="b"/>
              <a:pathLst>
                <a:path w="17509" h="15345" extrusionOk="0">
                  <a:moveTo>
                    <a:pt x="9015" y="1"/>
                  </a:moveTo>
                  <a:cubicBezTo>
                    <a:pt x="7833" y="1"/>
                    <a:pt x="6845" y="180"/>
                    <a:pt x="6323" y="663"/>
                  </a:cubicBezTo>
                  <a:lnTo>
                    <a:pt x="1" y="11849"/>
                  </a:lnTo>
                  <a:cubicBezTo>
                    <a:pt x="1" y="11849"/>
                    <a:pt x="7296" y="13764"/>
                    <a:pt x="10244" y="15344"/>
                  </a:cubicBezTo>
                  <a:lnTo>
                    <a:pt x="17509" y="1514"/>
                  </a:lnTo>
                  <a:cubicBezTo>
                    <a:pt x="17509" y="1514"/>
                    <a:pt x="12447" y="1"/>
                    <a:pt x="90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5"/>
            <p:cNvSpPr/>
            <p:nvPr/>
          </p:nvSpPr>
          <p:spPr>
            <a:xfrm>
              <a:off x="1585900" y="6035038"/>
              <a:ext cx="147425" cy="439250"/>
            </a:xfrm>
            <a:custGeom>
              <a:avLst/>
              <a:gdLst/>
              <a:ahLst/>
              <a:cxnLst/>
              <a:rect l="l" t="t" r="r" b="b"/>
              <a:pathLst>
                <a:path w="5897" h="17570" extrusionOk="0">
                  <a:moveTo>
                    <a:pt x="0" y="0"/>
                  </a:moveTo>
                  <a:lnTo>
                    <a:pt x="1155" y="16688"/>
                  </a:lnTo>
                  <a:lnTo>
                    <a:pt x="5897" y="175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5"/>
            <p:cNvSpPr/>
            <p:nvPr/>
          </p:nvSpPr>
          <p:spPr>
            <a:xfrm>
              <a:off x="1365525" y="6000838"/>
              <a:ext cx="243200" cy="453675"/>
            </a:xfrm>
            <a:custGeom>
              <a:avLst/>
              <a:gdLst/>
              <a:ahLst/>
              <a:cxnLst/>
              <a:rect l="l" t="t" r="r" b="b"/>
              <a:pathLst>
                <a:path w="9728" h="18147" fill="none" extrusionOk="0">
                  <a:moveTo>
                    <a:pt x="0" y="18147"/>
                  </a:moveTo>
                  <a:lnTo>
                    <a:pt x="9727" y="1"/>
                  </a:lnTo>
                </a:path>
              </a:pathLst>
            </a:custGeom>
            <a:noFill/>
            <a:ln w="9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52" name="Google Shape;1652;p45"/>
          <p:cNvSpPr/>
          <p:nvPr/>
        </p:nvSpPr>
        <p:spPr>
          <a:xfrm>
            <a:off x="10494451" y="752884"/>
            <a:ext cx="564400" cy="56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53" name="Google Shape;1653;p45">
            <a:hlinkClick r:id="rId3" action="ppaction://hlinksldjump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31536" y="888764"/>
            <a:ext cx="290267" cy="2902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54" name="Google Shape;1654;p45"/>
          <p:cNvGrpSpPr/>
          <p:nvPr/>
        </p:nvGrpSpPr>
        <p:grpSpPr>
          <a:xfrm>
            <a:off x="74032" y="60672"/>
            <a:ext cx="1692595" cy="2236717"/>
            <a:chOff x="2451800" y="8550200"/>
            <a:chExt cx="424025" cy="560300"/>
          </a:xfrm>
        </p:grpSpPr>
        <p:sp>
          <p:nvSpPr>
            <p:cNvPr id="1655" name="Google Shape;1655;p45"/>
            <p:cNvSpPr/>
            <p:nvPr/>
          </p:nvSpPr>
          <p:spPr>
            <a:xfrm>
              <a:off x="2451800" y="8833025"/>
              <a:ext cx="234075" cy="277475"/>
            </a:xfrm>
            <a:custGeom>
              <a:avLst/>
              <a:gdLst/>
              <a:ahLst/>
              <a:cxnLst/>
              <a:rect l="l" t="t" r="r" b="b"/>
              <a:pathLst>
                <a:path w="9363" h="11099" extrusionOk="0">
                  <a:moveTo>
                    <a:pt x="2780" y="1"/>
                  </a:moveTo>
                  <a:cubicBezTo>
                    <a:pt x="2374" y="1"/>
                    <a:pt x="1962" y="103"/>
                    <a:pt x="1581" y="318"/>
                  </a:cubicBezTo>
                  <a:cubicBezTo>
                    <a:pt x="426" y="986"/>
                    <a:pt x="0" y="2476"/>
                    <a:pt x="669" y="3661"/>
                  </a:cubicBezTo>
                  <a:lnTo>
                    <a:pt x="4225" y="9953"/>
                  </a:lnTo>
                  <a:lnTo>
                    <a:pt x="4681" y="9680"/>
                  </a:lnTo>
                  <a:lnTo>
                    <a:pt x="1125" y="3388"/>
                  </a:lnTo>
                  <a:cubicBezTo>
                    <a:pt x="608" y="2476"/>
                    <a:pt x="942" y="1290"/>
                    <a:pt x="1854" y="774"/>
                  </a:cubicBezTo>
                  <a:cubicBezTo>
                    <a:pt x="2146" y="608"/>
                    <a:pt x="2466" y="530"/>
                    <a:pt x="2783" y="530"/>
                  </a:cubicBezTo>
                  <a:cubicBezTo>
                    <a:pt x="3456" y="530"/>
                    <a:pt x="4117" y="883"/>
                    <a:pt x="4468" y="1503"/>
                  </a:cubicBezTo>
                  <a:lnTo>
                    <a:pt x="5623" y="3540"/>
                  </a:lnTo>
                  <a:lnTo>
                    <a:pt x="8025" y="7795"/>
                  </a:lnTo>
                  <a:lnTo>
                    <a:pt x="8389" y="8433"/>
                  </a:lnTo>
                  <a:cubicBezTo>
                    <a:pt x="8754" y="9132"/>
                    <a:pt x="8511" y="10014"/>
                    <a:pt x="7842" y="10379"/>
                  </a:cubicBezTo>
                  <a:cubicBezTo>
                    <a:pt x="7613" y="10508"/>
                    <a:pt x="7365" y="10569"/>
                    <a:pt x="7120" y="10569"/>
                  </a:cubicBezTo>
                  <a:cubicBezTo>
                    <a:pt x="6618" y="10569"/>
                    <a:pt x="6132" y="10312"/>
                    <a:pt x="5867" y="9862"/>
                  </a:cubicBezTo>
                  <a:lnTo>
                    <a:pt x="2189" y="3266"/>
                  </a:lnTo>
                  <a:cubicBezTo>
                    <a:pt x="1915" y="2780"/>
                    <a:pt x="2067" y="2141"/>
                    <a:pt x="2584" y="1868"/>
                  </a:cubicBezTo>
                  <a:cubicBezTo>
                    <a:pt x="2738" y="1781"/>
                    <a:pt x="2907" y="1740"/>
                    <a:pt x="3075" y="1740"/>
                  </a:cubicBezTo>
                  <a:cubicBezTo>
                    <a:pt x="3438" y="1740"/>
                    <a:pt x="3795" y="1931"/>
                    <a:pt x="3982" y="2263"/>
                  </a:cubicBezTo>
                  <a:lnTo>
                    <a:pt x="6079" y="5971"/>
                  </a:lnTo>
                  <a:lnTo>
                    <a:pt x="6535" y="5698"/>
                  </a:lnTo>
                  <a:lnTo>
                    <a:pt x="4438" y="1989"/>
                  </a:lnTo>
                  <a:cubicBezTo>
                    <a:pt x="4150" y="1495"/>
                    <a:pt x="3624" y="1210"/>
                    <a:pt x="3079" y="1210"/>
                  </a:cubicBezTo>
                  <a:cubicBezTo>
                    <a:pt x="2819" y="1210"/>
                    <a:pt x="2555" y="1275"/>
                    <a:pt x="2310" y="1412"/>
                  </a:cubicBezTo>
                  <a:cubicBezTo>
                    <a:pt x="1581" y="1837"/>
                    <a:pt x="1307" y="2780"/>
                    <a:pt x="1733" y="3509"/>
                  </a:cubicBezTo>
                  <a:lnTo>
                    <a:pt x="5411" y="10105"/>
                  </a:lnTo>
                  <a:cubicBezTo>
                    <a:pt x="5779" y="10739"/>
                    <a:pt x="6436" y="11098"/>
                    <a:pt x="7114" y="11098"/>
                  </a:cubicBezTo>
                  <a:cubicBezTo>
                    <a:pt x="7443" y="11098"/>
                    <a:pt x="7777" y="11013"/>
                    <a:pt x="8085" y="10835"/>
                  </a:cubicBezTo>
                  <a:cubicBezTo>
                    <a:pt x="9028" y="10318"/>
                    <a:pt x="9362" y="9102"/>
                    <a:pt x="8845" y="8190"/>
                  </a:cubicBezTo>
                  <a:lnTo>
                    <a:pt x="8481" y="7521"/>
                  </a:lnTo>
                  <a:lnTo>
                    <a:pt x="6079" y="3296"/>
                  </a:lnTo>
                  <a:lnTo>
                    <a:pt x="4924" y="1260"/>
                  </a:lnTo>
                  <a:cubicBezTo>
                    <a:pt x="4470" y="455"/>
                    <a:pt x="3639" y="1"/>
                    <a:pt x="27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5"/>
            <p:cNvSpPr/>
            <p:nvPr/>
          </p:nvSpPr>
          <p:spPr>
            <a:xfrm>
              <a:off x="2604525" y="8550200"/>
              <a:ext cx="271300" cy="244475"/>
            </a:xfrm>
            <a:custGeom>
              <a:avLst/>
              <a:gdLst/>
              <a:ahLst/>
              <a:cxnLst/>
              <a:rect l="l" t="t" r="r" b="b"/>
              <a:pathLst>
                <a:path w="10852" h="9779" extrusionOk="0">
                  <a:moveTo>
                    <a:pt x="8634" y="1"/>
                  </a:moveTo>
                  <a:cubicBezTo>
                    <a:pt x="8203" y="1"/>
                    <a:pt x="7771" y="144"/>
                    <a:pt x="7417" y="445"/>
                  </a:cubicBezTo>
                  <a:lnTo>
                    <a:pt x="6840" y="901"/>
                  </a:lnTo>
                  <a:lnTo>
                    <a:pt x="3040" y="3971"/>
                  </a:lnTo>
                  <a:lnTo>
                    <a:pt x="1217" y="5430"/>
                  </a:lnTo>
                  <a:cubicBezTo>
                    <a:pt x="153" y="6281"/>
                    <a:pt x="1" y="7801"/>
                    <a:pt x="852" y="8865"/>
                  </a:cubicBezTo>
                  <a:cubicBezTo>
                    <a:pt x="1317" y="9468"/>
                    <a:pt x="2018" y="9778"/>
                    <a:pt x="2731" y="9778"/>
                  </a:cubicBezTo>
                  <a:cubicBezTo>
                    <a:pt x="3275" y="9778"/>
                    <a:pt x="3826" y="9598"/>
                    <a:pt x="4286" y="9229"/>
                  </a:cubicBezTo>
                  <a:lnTo>
                    <a:pt x="9910" y="4701"/>
                  </a:lnTo>
                  <a:lnTo>
                    <a:pt x="9575" y="4305"/>
                  </a:lnTo>
                  <a:lnTo>
                    <a:pt x="3952" y="8834"/>
                  </a:lnTo>
                  <a:cubicBezTo>
                    <a:pt x="3599" y="9122"/>
                    <a:pt x="3173" y="9263"/>
                    <a:pt x="2749" y="9263"/>
                  </a:cubicBezTo>
                  <a:cubicBezTo>
                    <a:pt x="2187" y="9263"/>
                    <a:pt x="1628" y="9015"/>
                    <a:pt x="1247" y="8530"/>
                  </a:cubicBezTo>
                  <a:cubicBezTo>
                    <a:pt x="578" y="7710"/>
                    <a:pt x="700" y="6494"/>
                    <a:pt x="1551" y="5825"/>
                  </a:cubicBezTo>
                  <a:lnTo>
                    <a:pt x="3375" y="4366"/>
                  </a:lnTo>
                  <a:lnTo>
                    <a:pt x="7144" y="1296"/>
                  </a:lnTo>
                  <a:lnTo>
                    <a:pt x="7721" y="840"/>
                  </a:lnTo>
                  <a:cubicBezTo>
                    <a:pt x="7996" y="631"/>
                    <a:pt x="8322" y="528"/>
                    <a:pt x="8643" y="528"/>
                  </a:cubicBezTo>
                  <a:cubicBezTo>
                    <a:pt x="9066" y="528"/>
                    <a:pt x="9481" y="707"/>
                    <a:pt x="9758" y="1053"/>
                  </a:cubicBezTo>
                  <a:cubicBezTo>
                    <a:pt x="10244" y="1691"/>
                    <a:pt x="10153" y="2573"/>
                    <a:pt x="9545" y="3090"/>
                  </a:cubicBezTo>
                  <a:lnTo>
                    <a:pt x="3648" y="7801"/>
                  </a:lnTo>
                  <a:cubicBezTo>
                    <a:pt x="3468" y="7956"/>
                    <a:pt x="3244" y="8028"/>
                    <a:pt x="3020" y="8028"/>
                  </a:cubicBezTo>
                  <a:cubicBezTo>
                    <a:pt x="2716" y="8028"/>
                    <a:pt x="2412" y="7894"/>
                    <a:pt x="2220" y="7649"/>
                  </a:cubicBezTo>
                  <a:cubicBezTo>
                    <a:pt x="1855" y="7193"/>
                    <a:pt x="1916" y="6555"/>
                    <a:pt x="2372" y="6190"/>
                  </a:cubicBezTo>
                  <a:lnTo>
                    <a:pt x="5685" y="3515"/>
                  </a:lnTo>
                  <a:lnTo>
                    <a:pt x="5350" y="3120"/>
                  </a:lnTo>
                  <a:lnTo>
                    <a:pt x="2037" y="5795"/>
                  </a:lnTo>
                  <a:cubicBezTo>
                    <a:pt x="1368" y="6342"/>
                    <a:pt x="1277" y="7315"/>
                    <a:pt x="1794" y="7983"/>
                  </a:cubicBezTo>
                  <a:cubicBezTo>
                    <a:pt x="2102" y="8359"/>
                    <a:pt x="2544" y="8553"/>
                    <a:pt x="2991" y="8553"/>
                  </a:cubicBezTo>
                  <a:cubicBezTo>
                    <a:pt x="3339" y="8553"/>
                    <a:pt x="3690" y="8435"/>
                    <a:pt x="3983" y="8196"/>
                  </a:cubicBezTo>
                  <a:lnTo>
                    <a:pt x="9879" y="3485"/>
                  </a:lnTo>
                  <a:cubicBezTo>
                    <a:pt x="10700" y="2816"/>
                    <a:pt x="10852" y="1570"/>
                    <a:pt x="10153" y="719"/>
                  </a:cubicBezTo>
                  <a:cubicBezTo>
                    <a:pt x="9772" y="251"/>
                    <a:pt x="9204" y="1"/>
                    <a:pt x="86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57" name="Google Shape;1657;p45"/>
          <p:cNvGrpSpPr/>
          <p:nvPr/>
        </p:nvGrpSpPr>
        <p:grpSpPr>
          <a:xfrm>
            <a:off x="8745311" y="100949"/>
            <a:ext cx="837829" cy="861328"/>
            <a:chOff x="3872675" y="1145825"/>
            <a:chExt cx="1022075" cy="1050400"/>
          </a:xfrm>
        </p:grpSpPr>
        <p:sp>
          <p:nvSpPr>
            <p:cNvPr id="1658" name="Google Shape;1658;p45"/>
            <p:cNvSpPr/>
            <p:nvPr/>
          </p:nvSpPr>
          <p:spPr>
            <a:xfrm>
              <a:off x="3872675" y="1145825"/>
              <a:ext cx="1022075" cy="1050400"/>
            </a:xfrm>
            <a:custGeom>
              <a:avLst/>
              <a:gdLst/>
              <a:ahLst/>
              <a:cxnLst/>
              <a:rect l="l" t="t" r="r" b="b"/>
              <a:pathLst>
                <a:path w="40883" h="42016" extrusionOk="0">
                  <a:moveTo>
                    <a:pt x="20933" y="1"/>
                  </a:moveTo>
                  <a:cubicBezTo>
                    <a:pt x="20559" y="1"/>
                    <a:pt x="20181" y="113"/>
                    <a:pt x="19849" y="350"/>
                  </a:cubicBezTo>
                  <a:lnTo>
                    <a:pt x="1004" y="13967"/>
                  </a:lnTo>
                  <a:cubicBezTo>
                    <a:pt x="183" y="14575"/>
                    <a:pt x="1" y="15730"/>
                    <a:pt x="578" y="16551"/>
                  </a:cubicBezTo>
                  <a:lnTo>
                    <a:pt x="4134" y="21475"/>
                  </a:lnTo>
                  <a:cubicBezTo>
                    <a:pt x="4507" y="21972"/>
                    <a:pt x="5063" y="22246"/>
                    <a:pt x="5652" y="22246"/>
                  </a:cubicBezTo>
                  <a:cubicBezTo>
                    <a:pt x="5784" y="22246"/>
                    <a:pt x="5917" y="22232"/>
                    <a:pt x="6049" y="22204"/>
                  </a:cubicBezTo>
                  <a:cubicBezTo>
                    <a:pt x="6544" y="22098"/>
                    <a:pt x="7047" y="22045"/>
                    <a:pt x="7550" y="22045"/>
                  </a:cubicBezTo>
                  <a:cubicBezTo>
                    <a:pt x="9762" y="22045"/>
                    <a:pt x="11957" y="23069"/>
                    <a:pt x="13344" y="25001"/>
                  </a:cubicBezTo>
                  <a:cubicBezTo>
                    <a:pt x="15077" y="27402"/>
                    <a:pt x="15107" y="30442"/>
                    <a:pt x="13709" y="32812"/>
                  </a:cubicBezTo>
                  <a:cubicBezTo>
                    <a:pt x="13344" y="33481"/>
                    <a:pt x="13375" y="34241"/>
                    <a:pt x="13800" y="34849"/>
                  </a:cubicBezTo>
                  <a:lnTo>
                    <a:pt x="18420" y="41232"/>
                  </a:lnTo>
                  <a:cubicBezTo>
                    <a:pt x="18787" y="41746"/>
                    <a:pt x="19353" y="42016"/>
                    <a:pt x="19931" y="42016"/>
                  </a:cubicBezTo>
                  <a:cubicBezTo>
                    <a:pt x="20311" y="42016"/>
                    <a:pt x="20697" y="41899"/>
                    <a:pt x="21034" y="41658"/>
                  </a:cubicBezTo>
                  <a:lnTo>
                    <a:pt x="39880" y="28040"/>
                  </a:lnTo>
                  <a:cubicBezTo>
                    <a:pt x="40700" y="27432"/>
                    <a:pt x="40883" y="26277"/>
                    <a:pt x="40275" y="25457"/>
                  </a:cubicBezTo>
                  <a:lnTo>
                    <a:pt x="35685" y="19074"/>
                  </a:lnTo>
                  <a:cubicBezTo>
                    <a:pt x="35337" y="18576"/>
                    <a:pt x="34765" y="18303"/>
                    <a:pt x="34170" y="18303"/>
                  </a:cubicBezTo>
                  <a:cubicBezTo>
                    <a:pt x="34037" y="18303"/>
                    <a:pt x="33903" y="18317"/>
                    <a:pt x="33770" y="18344"/>
                  </a:cubicBezTo>
                  <a:cubicBezTo>
                    <a:pt x="33275" y="18451"/>
                    <a:pt x="32773" y="18504"/>
                    <a:pt x="32273" y="18504"/>
                  </a:cubicBezTo>
                  <a:cubicBezTo>
                    <a:pt x="30067" y="18504"/>
                    <a:pt x="27887" y="17480"/>
                    <a:pt x="26475" y="15548"/>
                  </a:cubicBezTo>
                  <a:cubicBezTo>
                    <a:pt x="24773" y="13177"/>
                    <a:pt x="24712" y="10107"/>
                    <a:pt x="26111" y="7736"/>
                  </a:cubicBezTo>
                  <a:cubicBezTo>
                    <a:pt x="26475" y="7098"/>
                    <a:pt x="26445" y="6308"/>
                    <a:pt x="26019" y="5700"/>
                  </a:cubicBezTo>
                  <a:lnTo>
                    <a:pt x="22463" y="776"/>
                  </a:lnTo>
                  <a:cubicBezTo>
                    <a:pt x="22092" y="275"/>
                    <a:pt x="21518" y="1"/>
                    <a:pt x="209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5"/>
            <p:cNvSpPr/>
            <p:nvPr/>
          </p:nvSpPr>
          <p:spPr>
            <a:xfrm>
              <a:off x="4058850" y="1366575"/>
              <a:ext cx="564625" cy="669475"/>
            </a:xfrm>
            <a:custGeom>
              <a:avLst/>
              <a:gdLst/>
              <a:ahLst/>
              <a:cxnLst/>
              <a:rect l="l" t="t" r="r" b="b"/>
              <a:pathLst>
                <a:path w="22585" h="26779" extrusionOk="0">
                  <a:moveTo>
                    <a:pt x="6809" y="0"/>
                  </a:moveTo>
                  <a:lnTo>
                    <a:pt x="1" y="4924"/>
                  </a:lnTo>
                  <a:lnTo>
                    <a:pt x="15776" y="26779"/>
                  </a:lnTo>
                  <a:lnTo>
                    <a:pt x="22585" y="21885"/>
                  </a:lnTo>
                  <a:lnTo>
                    <a:pt x="680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5"/>
            <p:cNvSpPr/>
            <p:nvPr/>
          </p:nvSpPr>
          <p:spPr>
            <a:xfrm>
              <a:off x="4229075" y="1305775"/>
              <a:ext cx="479500" cy="607950"/>
            </a:xfrm>
            <a:custGeom>
              <a:avLst/>
              <a:gdLst/>
              <a:ahLst/>
              <a:cxnLst/>
              <a:rect l="l" t="t" r="r" b="b"/>
              <a:pathLst>
                <a:path w="19180" h="24318" extrusionOk="0">
                  <a:moveTo>
                    <a:pt x="3374" y="1"/>
                  </a:moveTo>
                  <a:lnTo>
                    <a:pt x="0" y="2463"/>
                  </a:lnTo>
                  <a:lnTo>
                    <a:pt x="15776" y="24317"/>
                  </a:lnTo>
                  <a:lnTo>
                    <a:pt x="19180" y="21855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5"/>
            <p:cNvSpPr/>
            <p:nvPr/>
          </p:nvSpPr>
          <p:spPr>
            <a:xfrm>
              <a:off x="4301250" y="1621050"/>
              <a:ext cx="101850" cy="89875"/>
            </a:xfrm>
            <a:custGeom>
              <a:avLst/>
              <a:gdLst/>
              <a:ahLst/>
              <a:cxnLst/>
              <a:rect l="l" t="t" r="r" b="b"/>
              <a:pathLst>
                <a:path w="4074" h="3595" extrusionOk="0">
                  <a:moveTo>
                    <a:pt x="2044" y="0"/>
                  </a:moveTo>
                  <a:cubicBezTo>
                    <a:pt x="1682" y="0"/>
                    <a:pt x="1317" y="110"/>
                    <a:pt x="1004" y="338"/>
                  </a:cubicBezTo>
                  <a:cubicBezTo>
                    <a:pt x="183" y="916"/>
                    <a:pt x="1" y="2040"/>
                    <a:pt x="578" y="2861"/>
                  </a:cubicBezTo>
                  <a:cubicBezTo>
                    <a:pt x="927" y="3339"/>
                    <a:pt x="1476" y="3594"/>
                    <a:pt x="2037" y="3594"/>
                  </a:cubicBezTo>
                  <a:cubicBezTo>
                    <a:pt x="2404" y="3594"/>
                    <a:pt x="2776" y="3485"/>
                    <a:pt x="3101" y="3256"/>
                  </a:cubicBezTo>
                  <a:cubicBezTo>
                    <a:pt x="3891" y="2679"/>
                    <a:pt x="4074" y="1554"/>
                    <a:pt x="3496" y="733"/>
                  </a:cubicBezTo>
                  <a:cubicBezTo>
                    <a:pt x="3147" y="256"/>
                    <a:pt x="2598" y="0"/>
                    <a:pt x="20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0B124D2C-0131-E3AA-089C-C510DB3BFD53}"/>
                  </a:ext>
                </a:extLst>
              </p:cNvPr>
              <p:cNvSpPr txBox="1"/>
              <p:nvPr/>
            </p:nvSpPr>
            <p:spPr>
              <a:xfrm>
                <a:off x="5605250" y="4937198"/>
                <a:ext cx="4529253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1219170">
                  <a:buClr>
                    <a:srgbClr val="000000"/>
                  </a:buClr>
                </a:pPr>
                <a14:m>
                  <m:oMath xmlns:m="http://schemas.openxmlformats.org/officeDocument/2006/math">
                    <m:r>
                      <a:rPr lang="en-US" sz="32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Arial"/>
                      </a:rPr>
                      <m:t>𝟒𝟐</m:t>
                    </m:r>
                    <m:r>
                      <a:rPr lang="en-US" sz="32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Arial"/>
                      </a:rPr>
                      <m:t> :</m:t>
                    </m:r>
                    <m:r>
                      <a:rPr lang="en-US" sz="32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Arial"/>
                      </a:rPr>
                      <m:t>𝟔</m:t>
                    </m:r>
                    <m:r>
                      <a:rPr lang="en-US" sz="32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r>
                      <a:rPr lang="en-US" sz="3200" b="1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sym typeface="Arial"/>
                      </a:rPr>
                      <m:t>𝟕</m:t>
                    </m:r>
                  </m:oMath>
                </a14:m>
                <a:r>
                  <a:rPr lang="en-US" sz="3200" b="1" kern="0" dirty="0">
                    <a:solidFill>
                      <a:srgbClr val="FF0000"/>
                    </a:solidFill>
                    <a:latin typeface="Arial"/>
                    <a:cs typeface="Arial"/>
                    <a:sym typeface="Arial"/>
                  </a:rPr>
                  <a:t> (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Arial"/>
                    <a:cs typeface="Arial"/>
                    <a:sym typeface="Arial"/>
                  </a:rPr>
                  <a:t>quả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Arial"/>
                    <a:cs typeface="Arial"/>
                    <a:sym typeface="Arial"/>
                  </a:rPr>
                  <a:t>dâu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Arial"/>
                    <a:cs typeface="Arial"/>
                    <a:sym typeface="Arial"/>
                  </a:rPr>
                  <a:t> </a:t>
                </a:r>
                <a:r>
                  <a:rPr lang="en-US" sz="3200" b="1" kern="0" dirty="0" err="1">
                    <a:solidFill>
                      <a:srgbClr val="FF0000"/>
                    </a:solidFill>
                    <a:latin typeface="Arial"/>
                    <a:cs typeface="Arial"/>
                    <a:sym typeface="Arial"/>
                  </a:rPr>
                  <a:t>tây</a:t>
                </a:r>
                <a:r>
                  <a:rPr lang="en-US" sz="3200" b="1" kern="0" dirty="0">
                    <a:solidFill>
                      <a:srgbClr val="FF0000"/>
                    </a:solidFill>
                    <a:latin typeface="Arial"/>
                    <a:cs typeface="Arial"/>
                    <a:sym typeface="Arial"/>
                  </a:rPr>
                  <a:t>)</a:t>
                </a:r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0B124D2C-0131-E3AA-089C-C510DB3BF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5250" y="4937198"/>
                <a:ext cx="4529253" cy="492443"/>
              </a:xfrm>
              <a:prstGeom prst="rect">
                <a:avLst/>
              </a:prstGeom>
              <a:blipFill>
                <a:blip r:embed="rId5"/>
                <a:stretch>
                  <a:fillRect t="-25926" r="-4172" b="-4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Mũi tên: Phải 27">
            <a:extLst>
              <a:ext uri="{FF2B5EF4-FFF2-40B4-BE49-F238E27FC236}">
                <a16:creationId xmlns:a16="http://schemas.microsoft.com/office/drawing/2014/main" id="{90C6DC21-3EA0-9AED-C815-366B8B080ACC}"/>
              </a:ext>
            </a:extLst>
          </p:cNvPr>
          <p:cNvSpPr/>
          <p:nvPr/>
        </p:nvSpPr>
        <p:spPr>
          <a:xfrm>
            <a:off x="3943351" y="4898764"/>
            <a:ext cx="1304544" cy="569309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E9684D"/>
              </a:solidFill>
              <a:latin typeface="Arial"/>
              <a:sym typeface="Arial"/>
            </a:endParaRPr>
          </a:p>
        </p:txBody>
      </p:sp>
      <p:sp>
        <p:nvSpPr>
          <p:cNvPr id="29" name="Bong bóng Ý nghĩ: Hình đám mây 28">
            <a:extLst>
              <a:ext uri="{FF2B5EF4-FFF2-40B4-BE49-F238E27FC236}">
                <a16:creationId xmlns:a16="http://schemas.microsoft.com/office/drawing/2014/main" id="{8EAC4F5E-315A-092D-90CD-2C313049BFB3}"/>
              </a:ext>
            </a:extLst>
          </p:cNvPr>
          <p:cNvSpPr/>
          <p:nvPr/>
        </p:nvSpPr>
        <p:spPr>
          <a:xfrm>
            <a:off x="1981200" y="1838325"/>
            <a:ext cx="8791575" cy="2457450"/>
          </a:xfrm>
          <a:prstGeom prst="wedgeRoundRectCallout">
            <a:avLst>
              <a:gd name="adj1" fmla="val -20948"/>
              <a:gd name="adj2" fmla="val 63372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3200" kern="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sym typeface="Arial"/>
              </a:rPr>
              <a:t>Nếu có 42 quả dâu tây, chia cho mỗi bạn 6 quả. Số quả dâu tây đó đủ chia cho bao nhiêu bạn? Ta có phép chia nào?</a:t>
            </a:r>
            <a:endParaRPr lang="en-US" sz="3200" kern="0" dirty="0">
              <a:solidFill>
                <a:srgbClr val="E9684D"/>
              </a:solidFill>
              <a:latin typeface="Arial"/>
              <a:sym typeface="Arial"/>
            </a:endParaRPr>
          </a:p>
        </p:txBody>
      </p:sp>
      <p:grpSp>
        <p:nvGrpSpPr>
          <p:cNvPr id="30" name="Google Shape;1857;p50">
            <a:extLst>
              <a:ext uri="{FF2B5EF4-FFF2-40B4-BE49-F238E27FC236}">
                <a16:creationId xmlns:a16="http://schemas.microsoft.com/office/drawing/2014/main" id="{0B55ADE1-234A-A9F3-8974-6350B131E5D3}"/>
              </a:ext>
            </a:extLst>
          </p:cNvPr>
          <p:cNvGrpSpPr/>
          <p:nvPr/>
        </p:nvGrpSpPr>
        <p:grpSpPr>
          <a:xfrm flipH="1">
            <a:off x="826416" y="4639706"/>
            <a:ext cx="1433765" cy="1035249"/>
            <a:chOff x="5994300" y="879475"/>
            <a:chExt cx="617825" cy="446100"/>
          </a:xfrm>
        </p:grpSpPr>
        <p:sp>
          <p:nvSpPr>
            <p:cNvPr id="31" name="Google Shape;1858;p50">
              <a:extLst>
                <a:ext uri="{FF2B5EF4-FFF2-40B4-BE49-F238E27FC236}">
                  <a16:creationId xmlns:a16="http://schemas.microsoft.com/office/drawing/2014/main" id="{ADDD43B2-391E-8B8D-581F-0BECD417733B}"/>
                </a:ext>
              </a:extLst>
            </p:cNvPr>
            <p:cNvSpPr/>
            <p:nvPr/>
          </p:nvSpPr>
          <p:spPr>
            <a:xfrm>
              <a:off x="5994300" y="879475"/>
              <a:ext cx="455950" cy="446100"/>
            </a:xfrm>
            <a:custGeom>
              <a:avLst/>
              <a:gdLst/>
              <a:ahLst/>
              <a:cxnLst/>
              <a:rect l="l" t="t" r="r" b="b"/>
              <a:pathLst>
                <a:path w="18238" h="17844" extrusionOk="0">
                  <a:moveTo>
                    <a:pt x="0" y="1"/>
                  </a:moveTo>
                  <a:lnTo>
                    <a:pt x="18238" y="17843"/>
                  </a:lnTo>
                  <a:lnTo>
                    <a:pt x="18238" y="94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59;p50">
              <a:extLst>
                <a:ext uri="{FF2B5EF4-FFF2-40B4-BE49-F238E27FC236}">
                  <a16:creationId xmlns:a16="http://schemas.microsoft.com/office/drawing/2014/main" id="{BBCC1021-DE88-B5AC-166B-6C2B87E50AB3}"/>
                </a:ext>
              </a:extLst>
            </p:cNvPr>
            <p:cNvSpPr/>
            <p:nvPr/>
          </p:nvSpPr>
          <p:spPr>
            <a:xfrm>
              <a:off x="5994300" y="879475"/>
              <a:ext cx="617825" cy="266000"/>
            </a:xfrm>
            <a:custGeom>
              <a:avLst/>
              <a:gdLst/>
              <a:ahLst/>
              <a:cxnLst/>
              <a:rect l="l" t="t" r="r" b="b"/>
              <a:pathLst>
                <a:path w="24713" h="10640" extrusionOk="0">
                  <a:moveTo>
                    <a:pt x="0" y="1"/>
                  </a:moveTo>
                  <a:lnTo>
                    <a:pt x="17873" y="10639"/>
                  </a:lnTo>
                  <a:lnTo>
                    <a:pt x="24712" y="76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60;p50">
              <a:extLst>
                <a:ext uri="{FF2B5EF4-FFF2-40B4-BE49-F238E27FC236}">
                  <a16:creationId xmlns:a16="http://schemas.microsoft.com/office/drawing/2014/main" id="{5D7D8580-24D4-D5A9-5C3D-572F41F86B1D}"/>
                </a:ext>
              </a:extLst>
            </p:cNvPr>
            <p:cNvSpPr/>
            <p:nvPr/>
          </p:nvSpPr>
          <p:spPr>
            <a:xfrm>
              <a:off x="5994300" y="879475"/>
              <a:ext cx="389850" cy="427100"/>
            </a:xfrm>
            <a:custGeom>
              <a:avLst/>
              <a:gdLst/>
              <a:ahLst/>
              <a:cxnLst/>
              <a:rect l="l" t="t" r="r" b="b"/>
              <a:pathLst>
                <a:path w="15594" h="17084" extrusionOk="0">
                  <a:moveTo>
                    <a:pt x="0" y="1"/>
                  </a:moveTo>
                  <a:lnTo>
                    <a:pt x="7995" y="17083"/>
                  </a:lnTo>
                  <a:lnTo>
                    <a:pt x="15593" y="125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3" name="Picture 13">
            <a:extLst>
              <a:ext uri="{FF2B5EF4-FFF2-40B4-BE49-F238E27FC236}">
                <a16:creationId xmlns:a16="http://schemas.microsoft.com/office/drawing/2014/main" id="{D0328BCA-2F87-9190-A611-12DCE38C83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4402572" y="5924742"/>
            <a:ext cx="564985" cy="318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p46"/>
          <p:cNvSpPr/>
          <p:nvPr/>
        </p:nvSpPr>
        <p:spPr>
          <a:xfrm>
            <a:off x="11473309" y="171449"/>
            <a:ext cx="718691" cy="839456"/>
          </a:xfrm>
          <a:custGeom>
            <a:avLst/>
            <a:gdLst/>
            <a:ahLst/>
            <a:cxnLst/>
            <a:rect l="l" t="t" r="r" b="b"/>
            <a:pathLst>
              <a:path w="19728" h="23043" extrusionOk="0">
                <a:moveTo>
                  <a:pt x="10972" y="1"/>
                </a:moveTo>
                <a:cubicBezTo>
                  <a:pt x="8030" y="1"/>
                  <a:pt x="5854" y="1832"/>
                  <a:pt x="5563" y="2342"/>
                </a:cubicBezTo>
                <a:cubicBezTo>
                  <a:pt x="5168" y="3041"/>
                  <a:pt x="7356" y="6749"/>
                  <a:pt x="7356" y="6749"/>
                </a:cubicBezTo>
                <a:cubicBezTo>
                  <a:pt x="7356" y="6749"/>
                  <a:pt x="8779" y="5715"/>
                  <a:pt x="10208" y="5715"/>
                </a:cubicBezTo>
                <a:cubicBezTo>
                  <a:pt x="10476" y="5715"/>
                  <a:pt x="10745" y="5751"/>
                  <a:pt x="11004" y="5838"/>
                </a:cubicBezTo>
                <a:cubicBezTo>
                  <a:pt x="11824" y="6111"/>
                  <a:pt x="12311" y="6901"/>
                  <a:pt x="12007" y="7844"/>
                </a:cubicBezTo>
                <a:cubicBezTo>
                  <a:pt x="11673" y="8814"/>
                  <a:pt x="11064" y="9118"/>
                  <a:pt x="10359" y="9118"/>
                </a:cubicBezTo>
                <a:cubicBezTo>
                  <a:pt x="9717" y="9118"/>
                  <a:pt x="8995" y="8866"/>
                  <a:pt x="8329" y="8634"/>
                </a:cubicBezTo>
                <a:cubicBezTo>
                  <a:pt x="8329" y="8634"/>
                  <a:pt x="6688" y="12494"/>
                  <a:pt x="6870" y="12889"/>
                </a:cubicBezTo>
                <a:cubicBezTo>
                  <a:pt x="8542" y="13467"/>
                  <a:pt x="9666" y="14500"/>
                  <a:pt x="9210" y="15898"/>
                </a:cubicBezTo>
                <a:cubicBezTo>
                  <a:pt x="9085" y="16223"/>
                  <a:pt x="8673" y="16774"/>
                  <a:pt x="8024" y="16774"/>
                </a:cubicBezTo>
                <a:cubicBezTo>
                  <a:pt x="7883" y="16774"/>
                  <a:pt x="7731" y="16748"/>
                  <a:pt x="7569" y="16689"/>
                </a:cubicBezTo>
                <a:cubicBezTo>
                  <a:pt x="5320" y="15929"/>
                  <a:pt x="4955" y="12889"/>
                  <a:pt x="4712" y="12798"/>
                </a:cubicBezTo>
                <a:cubicBezTo>
                  <a:pt x="4708" y="12797"/>
                  <a:pt x="4702" y="12796"/>
                  <a:pt x="4695" y="12796"/>
                </a:cubicBezTo>
                <a:cubicBezTo>
                  <a:pt x="4315" y="12796"/>
                  <a:pt x="1" y="15291"/>
                  <a:pt x="1" y="15291"/>
                </a:cubicBezTo>
                <a:cubicBezTo>
                  <a:pt x="1" y="15291"/>
                  <a:pt x="304" y="20640"/>
                  <a:pt x="6019" y="22585"/>
                </a:cubicBezTo>
                <a:cubicBezTo>
                  <a:pt x="6898" y="22888"/>
                  <a:pt x="7819" y="23042"/>
                  <a:pt x="8731" y="23042"/>
                </a:cubicBezTo>
                <a:cubicBezTo>
                  <a:pt x="11666" y="23042"/>
                  <a:pt x="14518" y="21449"/>
                  <a:pt x="15654" y="18087"/>
                </a:cubicBezTo>
                <a:cubicBezTo>
                  <a:pt x="16718" y="14956"/>
                  <a:pt x="14651" y="12616"/>
                  <a:pt x="14651" y="12616"/>
                </a:cubicBezTo>
                <a:cubicBezTo>
                  <a:pt x="14651" y="12616"/>
                  <a:pt x="17356" y="12099"/>
                  <a:pt x="18238" y="9424"/>
                </a:cubicBezTo>
                <a:cubicBezTo>
                  <a:pt x="19727" y="5078"/>
                  <a:pt x="17417" y="1765"/>
                  <a:pt x="13314" y="397"/>
                </a:cubicBezTo>
                <a:cubicBezTo>
                  <a:pt x="12497" y="116"/>
                  <a:pt x="11710" y="1"/>
                  <a:pt x="1097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8" name="Picture 8">
            <a:extLst>
              <a:ext uri="{FF2B5EF4-FFF2-40B4-BE49-F238E27FC236}">
                <a16:creationId xmlns:a16="http://schemas.microsoft.com/office/drawing/2014/main" id="{EE4E4B0F-1624-8AB8-7422-12C1DC60ED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1265" y="486987"/>
            <a:ext cx="1076875" cy="1076875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11674E0-8AE4-7576-B010-CC140D4507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025" y="2210862"/>
            <a:ext cx="11029951" cy="47138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414AF36-5F85-6D3E-3BDF-1F3B7CA75BA8}"/>
              </a:ext>
            </a:extLst>
          </p:cNvPr>
          <p:cNvSpPr txBox="1"/>
          <p:nvPr/>
        </p:nvSpPr>
        <p:spPr>
          <a:xfrm>
            <a:off x="1298141" y="486987"/>
            <a:ext cx="9996489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Anh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Hưng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nuôi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48 con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bồ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các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chuồng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mỗi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chuồng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6 con.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Hỏi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anh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Hưng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bao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nhiêu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chuồng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chim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bồ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câu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</a:p>
        </p:txBody>
      </p:sp>
      <p:grpSp>
        <p:nvGrpSpPr>
          <p:cNvPr id="31" name="Google Shape;1726;p47">
            <a:extLst>
              <a:ext uri="{FF2B5EF4-FFF2-40B4-BE49-F238E27FC236}">
                <a16:creationId xmlns:a16="http://schemas.microsoft.com/office/drawing/2014/main" id="{44CB3F1E-9D15-092F-B477-55C5184416FB}"/>
              </a:ext>
            </a:extLst>
          </p:cNvPr>
          <p:cNvGrpSpPr/>
          <p:nvPr/>
        </p:nvGrpSpPr>
        <p:grpSpPr>
          <a:xfrm rot="-1660677">
            <a:off x="560612" y="3419786"/>
            <a:ext cx="828963" cy="897703"/>
            <a:chOff x="6028025" y="9746400"/>
            <a:chExt cx="527375" cy="571150"/>
          </a:xfrm>
        </p:grpSpPr>
        <p:sp>
          <p:nvSpPr>
            <p:cNvPr id="32" name="Google Shape;1727;p47">
              <a:extLst>
                <a:ext uri="{FF2B5EF4-FFF2-40B4-BE49-F238E27FC236}">
                  <a16:creationId xmlns:a16="http://schemas.microsoft.com/office/drawing/2014/main" id="{0CA83F95-49E2-4BE5-4517-A8780001E6E0}"/>
                </a:ext>
              </a:extLst>
            </p:cNvPr>
            <p:cNvSpPr/>
            <p:nvPr/>
          </p:nvSpPr>
          <p:spPr>
            <a:xfrm>
              <a:off x="6233200" y="9746400"/>
              <a:ext cx="135275" cy="114750"/>
            </a:xfrm>
            <a:custGeom>
              <a:avLst/>
              <a:gdLst/>
              <a:ahLst/>
              <a:cxnLst/>
              <a:rect l="l" t="t" r="r" b="b"/>
              <a:pathLst>
                <a:path w="5411" h="4590" extrusionOk="0">
                  <a:moveTo>
                    <a:pt x="1398" y="0"/>
                  </a:moveTo>
                  <a:cubicBezTo>
                    <a:pt x="1398" y="0"/>
                    <a:pt x="0" y="3526"/>
                    <a:pt x="4286" y="4590"/>
                  </a:cubicBezTo>
                  <a:cubicBezTo>
                    <a:pt x="4286" y="4590"/>
                    <a:pt x="5411" y="1945"/>
                    <a:pt x="1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728;p47">
              <a:extLst>
                <a:ext uri="{FF2B5EF4-FFF2-40B4-BE49-F238E27FC236}">
                  <a16:creationId xmlns:a16="http://schemas.microsoft.com/office/drawing/2014/main" id="{72AED96A-DCB3-CFBE-71FA-083A671F06EE}"/>
                </a:ext>
              </a:extLst>
            </p:cNvPr>
            <p:cNvSpPr/>
            <p:nvPr/>
          </p:nvSpPr>
          <p:spPr>
            <a:xfrm>
              <a:off x="6310975" y="9783600"/>
              <a:ext cx="103100" cy="152650"/>
            </a:xfrm>
            <a:custGeom>
              <a:avLst/>
              <a:gdLst/>
              <a:ahLst/>
              <a:cxnLst/>
              <a:rect l="l" t="t" r="r" b="b"/>
              <a:pathLst>
                <a:path w="4124" h="6106" extrusionOk="0">
                  <a:moveTo>
                    <a:pt x="2894" y="1"/>
                  </a:moveTo>
                  <a:cubicBezTo>
                    <a:pt x="2094" y="1"/>
                    <a:pt x="20" y="5473"/>
                    <a:pt x="20" y="5473"/>
                  </a:cubicBezTo>
                  <a:cubicBezTo>
                    <a:pt x="1" y="5820"/>
                    <a:pt x="189" y="6105"/>
                    <a:pt x="361" y="6105"/>
                  </a:cubicBezTo>
                  <a:cubicBezTo>
                    <a:pt x="460" y="6105"/>
                    <a:pt x="553" y="6010"/>
                    <a:pt x="597" y="5777"/>
                  </a:cubicBezTo>
                  <a:cubicBezTo>
                    <a:pt x="719" y="5169"/>
                    <a:pt x="4123" y="731"/>
                    <a:pt x="4123" y="731"/>
                  </a:cubicBezTo>
                  <a:cubicBezTo>
                    <a:pt x="4123" y="731"/>
                    <a:pt x="3728" y="62"/>
                    <a:pt x="2908" y="1"/>
                  </a:cubicBezTo>
                  <a:cubicBezTo>
                    <a:pt x="2903" y="1"/>
                    <a:pt x="2899" y="1"/>
                    <a:pt x="28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729;p47">
              <a:extLst>
                <a:ext uri="{FF2B5EF4-FFF2-40B4-BE49-F238E27FC236}">
                  <a16:creationId xmlns:a16="http://schemas.microsoft.com/office/drawing/2014/main" id="{9C0043CE-FDBA-DEA9-9BC3-6E23FC04405F}"/>
                </a:ext>
              </a:extLst>
            </p:cNvPr>
            <p:cNvSpPr/>
            <p:nvPr/>
          </p:nvSpPr>
          <p:spPr>
            <a:xfrm>
              <a:off x="6028025" y="9868550"/>
              <a:ext cx="527375" cy="449000"/>
            </a:xfrm>
            <a:custGeom>
              <a:avLst/>
              <a:gdLst/>
              <a:ahLst/>
              <a:cxnLst/>
              <a:rect l="l" t="t" r="r" b="b"/>
              <a:pathLst>
                <a:path w="21095" h="17960" extrusionOk="0">
                  <a:moveTo>
                    <a:pt x="6155" y="0"/>
                  </a:moveTo>
                  <a:cubicBezTo>
                    <a:pt x="4292" y="0"/>
                    <a:pt x="2051" y="1047"/>
                    <a:pt x="1277" y="4050"/>
                  </a:cubicBezTo>
                  <a:cubicBezTo>
                    <a:pt x="0" y="8944"/>
                    <a:pt x="1702" y="14628"/>
                    <a:pt x="4985" y="16482"/>
                  </a:cubicBezTo>
                  <a:cubicBezTo>
                    <a:pt x="5686" y="16879"/>
                    <a:pt x="6411" y="16982"/>
                    <a:pt x="7055" y="16982"/>
                  </a:cubicBezTo>
                  <a:cubicBezTo>
                    <a:pt x="7753" y="16982"/>
                    <a:pt x="8358" y="16861"/>
                    <a:pt x="8738" y="16861"/>
                  </a:cubicBezTo>
                  <a:cubicBezTo>
                    <a:pt x="8814" y="16861"/>
                    <a:pt x="8880" y="16866"/>
                    <a:pt x="8937" y="16877"/>
                  </a:cubicBezTo>
                  <a:cubicBezTo>
                    <a:pt x="9477" y="16985"/>
                    <a:pt x="10643" y="17959"/>
                    <a:pt x="12178" y="17959"/>
                  </a:cubicBezTo>
                  <a:cubicBezTo>
                    <a:pt x="12369" y="17959"/>
                    <a:pt x="12565" y="17944"/>
                    <a:pt x="12767" y="17911"/>
                  </a:cubicBezTo>
                  <a:cubicBezTo>
                    <a:pt x="16505" y="17364"/>
                    <a:pt x="20122" y="12652"/>
                    <a:pt x="20669" y="7607"/>
                  </a:cubicBezTo>
                  <a:cubicBezTo>
                    <a:pt x="21095" y="3594"/>
                    <a:pt x="18086" y="1832"/>
                    <a:pt x="16049" y="1801"/>
                  </a:cubicBezTo>
                  <a:cubicBezTo>
                    <a:pt x="15957" y="1799"/>
                    <a:pt x="15869" y="1797"/>
                    <a:pt x="15785" y="1797"/>
                  </a:cubicBezTo>
                  <a:cubicBezTo>
                    <a:pt x="14314" y="1797"/>
                    <a:pt x="13999" y="2166"/>
                    <a:pt x="12918" y="2166"/>
                  </a:cubicBezTo>
                  <a:cubicBezTo>
                    <a:pt x="12590" y="2166"/>
                    <a:pt x="12193" y="2132"/>
                    <a:pt x="11672" y="2044"/>
                  </a:cubicBezTo>
                  <a:cubicBezTo>
                    <a:pt x="9332" y="1558"/>
                    <a:pt x="9697" y="980"/>
                    <a:pt x="7660" y="251"/>
                  </a:cubicBezTo>
                  <a:cubicBezTo>
                    <a:pt x="7223" y="91"/>
                    <a:pt x="6706" y="0"/>
                    <a:pt x="6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5" name="Picture 13">
            <a:extLst>
              <a:ext uri="{FF2B5EF4-FFF2-40B4-BE49-F238E27FC236}">
                <a16:creationId xmlns:a16="http://schemas.microsoft.com/office/drawing/2014/main" id="{F5C208AC-A297-EE98-D411-F0F49B3AD2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6224261" y="2376647"/>
            <a:ext cx="564985" cy="318447"/>
          </a:xfrm>
          <a:prstGeom prst="rect">
            <a:avLst/>
          </a:prstGeom>
        </p:spPr>
      </p:pic>
      <p:pic>
        <p:nvPicPr>
          <p:cNvPr id="36" name="Picture 13">
            <a:extLst>
              <a:ext uri="{FF2B5EF4-FFF2-40B4-BE49-F238E27FC236}">
                <a16:creationId xmlns:a16="http://schemas.microsoft.com/office/drawing/2014/main" id="{6C84CC92-0A05-0F7B-E93E-E9CF6405DB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1395085" y="5013287"/>
            <a:ext cx="564985" cy="318447"/>
          </a:xfrm>
          <a:prstGeom prst="rect">
            <a:avLst/>
          </a:prstGeom>
        </p:spPr>
      </p:pic>
      <p:pic>
        <p:nvPicPr>
          <p:cNvPr id="37" name="Picture 13">
            <a:extLst>
              <a:ext uri="{FF2B5EF4-FFF2-40B4-BE49-F238E27FC236}">
                <a16:creationId xmlns:a16="http://schemas.microsoft.com/office/drawing/2014/main" id="{2F440F6C-5D4A-93C3-E2AA-88DFF99CFF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05722">
            <a:off x="10782076" y="3431401"/>
            <a:ext cx="564985" cy="318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oogle Shape;2534;p64">
            <a:extLst>
              <a:ext uri="{FF2B5EF4-FFF2-40B4-BE49-F238E27FC236}">
                <a16:creationId xmlns:a16="http://schemas.microsoft.com/office/drawing/2014/main" id="{A1D8E7D1-6181-FB40-53CD-A3F67303E371}"/>
              </a:ext>
            </a:extLst>
          </p:cNvPr>
          <p:cNvGrpSpPr/>
          <p:nvPr/>
        </p:nvGrpSpPr>
        <p:grpSpPr>
          <a:xfrm>
            <a:off x="823909" y="-63806"/>
            <a:ext cx="1788300" cy="1934433"/>
            <a:chOff x="4905400" y="2858150"/>
            <a:chExt cx="1341225" cy="1450825"/>
          </a:xfrm>
        </p:grpSpPr>
        <p:sp>
          <p:nvSpPr>
            <p:cNvPr id="79" name="Google Shape;2535;p64">
              <a:extLst>
                <a:ext uri="{FF2B5EF4-FFF2-40B4-BE49-F238E27FC236}">
                  <a16:creationId xmlns:a16="http://schemas.microsoft.com/office/drawing/2014/main" id="{FF853DCF-2E9B-6734-652B-57EAB77A1B90}"/>
                </a:ext>
              </a:extLst>
            </p:cNvPr>
            <p:cNvSpPr/>
            <p:nvPr/>
          </p:nvSpPr>
          <p:spPr>
            <a:xfrm>
              <a:off x="4905400" y="2858150"/>
              <a:ext cx="1341225" cy="1450825"/>
            </a:xfrm>
            <a:custGeom>
              <a:avLst/>
              <a:gdLst/>
              <a:ahLst/>
              <a:cxnLst/>
              <a:rect l="l" t="t" r="r" b="b"/>
              <a:pathLst>
                <a:path w="53649" h="58033" extrusionOk="0">
                  <a:moveTo>
                    <a:pt x="16981" y="1"/>
                  </a:moveTo>
                  <a:cubicBezTo>
                    <a:pt x="16633" y="1"/>
                    <a:pt x="16290" y="209"/>
                    <a:pt x="16171" y="566"/>
                  </a:cubicBezTo>
                  <a:lnTo>
                    <a:pt x="152" y="43606"/>
                  </a:lnTo>
                  <a:cubicBezTo>
                    <a:pt x="0" y="44062"/>
                    <a:pt x="213" y="44549"/>
                    <a:pt x="669" y="44701"/>
                  </a:cubicBezTo>
                  <a:lnTo>
                    <a:pt x="36384" y="57984"/>
                  </a:lnTo>
                  <a:cubicBezTo>
                    <a:pt x="36477" y="58017"/>
                    <a:pt x="36572" y="58032"/>
                    <a:pt x="36667" y="58032"/>
                  </a:cubicBezTo>
                  <a:cubicBezTo>
                    <a:pt x="37006" y="58032"/>
                    <a:pt x="37329" y="57830"/>
                    <a:pt x="37448" y="57497"/>
                  </a:cubicBezTo>
                  <a:lnTo>
                    <a:pt x="53466" y="14427"/>
                  </a:lnTo>
                  <a:cubicBezTo>
                    <a:pt x="53648" y="13971"/>
                    <a:pt x="53405" y="13484"/>
                    <a:pt x="52980" y="13332"/>
                  </a:cubicBezTo>
                  <a:lnTo>
                    <a:pt x="17265" y="50"/>
                  </a:lnTo>
                  <a:cubicBezTo>
                    <a:pt x="17173" y="17"/>
                    <a:pt x="17077" y="1"/>
                    <a:pt x="169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536;p64">
              <a:extLst>
                <a:ext uri="{FF2B5EF4-FFF2-40B4-BE49-F238E27FC236}">
                  <a16:creationId xmlns:a16="http://schemas.microsoft.com/office/drawing/2014/main" id="{253DDA55-3864-A9E2-70DD-9C2EB3C32351}"/>
                </a:ext>
              </a:extLst>
            </p:cNvPr>
            <p:cNvSpPr/>
            <p:nvPr/>
          </p:nvSpPr>
          <p:spPr>
            <a:xfrm>
              <a:off x="5289900" y="2957775"/>
              <a:ext cx="855650" cy="490225"/>
            </a:xfrm>
            <a:custGeom>
              <a:avLst/>
              <a:gdLst/>
              <a:ahLst/>
              <a:cxnLst/>
              <a:rect l="l" t="t" r="r" b="b"/>
              <a:pathLst>
                <a:path w="34226" h="19609" extrusionOk="0">
                  <a:moveTo>
                    <a:pt x="3261" y="0"/>
                  </a:moveTo>
                  <a:cubicBezTo>
                    <a:pt x="3081" y="0"/>
                    <a:pt x="2902" y="114"/>
                    <a:pt x="2827" y="290"/>
                  </a:cubicBezTo>
                  <a:lnTo>
                    <a:pt x="61" y="7706"/>
                  </a:lnTo>
                  <a:cubicBezTo>
                    <a:pt x="0" y="7919"/>
                    <a:pt x="91" y="8162"/>
                    <a:pt x="335" y="8253"/>
                  </a:cubicBezTo>
                  <a:lnTo>
                    <a:pt x="30821" y="19591"/>
                  </a:lnTo>
                  <a:cubicBezTo>
                    <a:pt x="30864" y="19603"/>
                    <a:pt x="30908" y="19609"/>
                    <a:pt x="30951" y="19609"/>
                  </a:cubicBezTo>
                  <a:cubicBezTo>
                    <a:pt x="31125" y="19609"/>
                    <a:pt x="31296" y="19512"/>
                    <a:pt x="31369" y="19317"/>
                  </a:cubicBezTo>
                  <a:lnTo>
                    <a:pt x="34135" y="11931"/>
                  </a:lnTo>
                  <a:cubicBezTo>
                    <a:pt x="34226" y="11688"/>
                    <a:pt x="34104" y="11445"/>
                    <a:pt x="33891" y="11384"/>
                  </a:cubicBezTo>
                  <a:lnTo>
                    <a:pt x="3374" y="16"/>
                  </a:lnTo>
                  <a:cubicBezTo>
                    <a:pt x="3337" y="5"/>
                    <a:pt x="3299" y="0"/>
                    <a:pt x="32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537;p64">
              <a:extLst>
                <a:ext uri="{FF2B5EF4-FFF2-40B4-BE49-F238E27FC236}">
                  <a16:creationId xmlns:a16="http://schemas.microsoft.com/office/drawing/2014/main" id="{F3D61750-6ECC-5195-2287-492447F995A9}"/>
                </a:ext>
              </a:extLst>
            </p:cNvPr>
            <p:cNvSpPr/>
            <p:nvPr/>
          </p:nvSpPr>
          <p:spPr>
            <a:xfrm>
              <a:off x="5497350" y="3342975"/>
              <a:ext cx="261425" cy="201100"/>
            </a:xfrm>
            <a:custGeom>
              <a:avLst/>
              <a:gdLst/>
              <a:ahLst/>
              <a:cxnLst/>
              <a:rect l="l" t="t" r="r" b="b"/>
              <a:pathLst>
                <a:path w="10457" h="8044" extrusionOk="0">
                  <a:moveTo>
                    <a:pt x="2075" y="0"/>
                  </a:moveTo>
                  <a:cubicBezTo>
                    <a:pt x="1886" y="0"/>
                    <a:pt x="1721" y="98"/>
                    <a:pt x="1672" y="292"/>
                  </a:cubicBezTo>
                  <a:lnTo>
                    <a:pt x="91" y="4517"/>
                  </a:lnTo>
                  <a:cubicBezTo>
                    <a:pt x="0" y="4760"/>
                    <a:pt x="91" y="5003"/>
                    <a:pt x="335" y="5064"/>
                  </a:cubicBezTo>
                  <a:lnTo>
                    <a:pt x="8238" y="8013"/>
                  </a:lnTo>
                  <a:cubicBezTo>
                    <a:pt x="8286" y="8033"/>
                    <a:pt x="8337" y="8043"/>
                    <a:pt x="8386" y="8043"/>
                  </a:cubicBezTo>
                  <a:cubicBezTo>
                    <a:pt x="8554" y="8043"/>
                    <a:pt x="8714" y="7933"/>
                    <a:pt x="8785" y="7769"/>
                  </a:cubicBezTo>
                  <a:lnTo>
                    <a:pt x="10365" y="3514"/>
                  </a:lnTo>
                  <a:cubicBezTo>
                    <a:pt x="10456" y="3301"/>
                    <a:pt x="10335" y="3058"/>
                    <a:pt x="10122" y="2967"/>
                  </a:cubicBezTo>
                  <a:lnTo>
                    <a:pt x="2219" y="19"/>
                  </a:lnTo>
                  <a:cubicBezTo>
                    <a:pt x="2171" y="6"/>
                    <a:pt x="2122" y="0"/>
                    <a:pt x="20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538;p64">
              <a:extLst>
                <a:ext uri="{FF2B5EF4-FFF2-40B4-BE49-F238E27FC236}">
                  <a16:creationId xmlns:a16="http://schemas.microsoft.com/office/drawing/2014/main" id="{7F585A9E-4629-4D6A-C004-C8E1D8E6959D}"/>
                </a:ext>
              </a:extLst>
            </p:cNvPr>
            <p:cNvSpPr/>
            <p:nvPr/>
          </p:nvSpPr>
          <p:spPr>
            <a:xfrm>
              <a:off x="5779275" y="3447825"/>
              <a:ext cx="261425" cy="201100"/>
            </a:xfrm>
            <a:custGeom>
              <a:avLst/>
              <a:gdLst/>
              <a:ahLst/>
              <a:cxnLst/>
              <a:rect l="l" t="t" r="r" b="b"/>
              <a:pathLst>
                <a:path w="10457" h="8044" extrusionOk="0">
                  <a:moveTo>
                    <a:pt x="2089" y="1"/>
                  </a:moveTo>
                  <a:cubicBezTo>
                    <a:pt x="1915" y="1"/>
                    <a:pt x="1745" y="98"/>
                    <a:pt x="1672" y="293"/>
                  </a:cubicBezTo>
                  <a:lnTo>
                    <a:pt x="91" y="4518"/>
                  </a:lnTo>
                  <a:cubicBezTo>
                    <a:pt x="0" y="4761"/>
                    <a:pt x="122" y="5004"/>
                    <a:pt x="334" y="5065"/>
                  </a:cubicBezTo>
                  <a:lnTo>
                    <a:pt x="8268" y="8013"/>
                  </a:lnTo>
                  <a:cubicBezTo>
                    <a:pt x="8317" y="8034"/>
                    <a:pt x="8367" y="8044"/>
                    <a:pt x="8417" y="8044"/>
                  </a:cubicBezTo>
                  <a:cubicBezTo>
                    <a:pt x="8584" y="8044"/>
                    <a:pt x="8745" y="7934"/>
                    <a:pt x="8815" y="7770"/>
                  </a:cubicBezTo>
                  <a:lnTo>
                    <a:pt x="10395" y="3515"/>
                  </a:lnTo>
                  <a:cubicBezTo>
                    <a:pt x="10456" y="3302"/>
                    <a:pt x="10365" y="3059"/>
                    <a:pt x="10122" y="2968"/>
                  </a:cubicBezTo>
                  <a:lnTo>
                    <a:pt x="2219" y="19"/>
                  </a:lnTo>
                  <a:cubicBezTo>
                    <a:pt x="2176" y="7"/>
                    <a:pt x="2133" y="1"/>
                    <a:pt x="20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539;p64">
              <a:extLst>
                <a:ext uri="{FF2B5EF4-FFF2-40B4-BE49-F238E27FC236}">
                  <a16:creationId xmlns:a16="http://schemas.microsoft.com/office/drawing/2014/main" id="{D3891AFB-4383-CC1E-6D09-F71F8669C14B}"/>
                </a:ext>
              </a:extLst>
            </p:cNvPr>
            <p:cNvSpPr/>
            <p:nvPr/>
          </p:nvSpPr>
          <p:spPr>
            <a:xfrm>
              <a:off x="5427425" y="3529600"/>
              <a:ext cx="262200" cy="201400"/>
            </a:xfrm>
            <a:custGeom>
              <a:avLst/>
              <a:gdLst/>
              <a:ahLst/>
              <a:cxnLst/>
              <a:rect l="l" t="t" r="r" b="b"/>
              <a:pathLst>
                <a:path w="10488" h="8056" extrusionOk="0">
                  <a:moveTo>
                    <a:pt x="2071" y="0"/>
                  </a:moveTo>
                  <a:cubicBezTo>
                    <a:pt x="1903" y="0"/>
                    <a:pt x="1743" y="110"/>
                    <a:pt x="1673" y="274"/>
                  </a:cubicBezTo>
                  <a:lnTo>
                    <a:pt x="92" y="4529"/>
                  </a:lnTo>
                  <a:cubicBezTo>
                    <a:pt x="1" y="4742"/>
                    <a:pt x="122" y="4985"/>
                    <a:pt x="335" y="5077"/>
                  </a:cubicBezTo>
                  <a:lnTo>
                    <a:pt x="8268" y="8025"/>
                  </a:lnTo>
                  <a:cubicBezTo>
                    <a:pt x="8317" y="8046"/>
                    <a:pt x="8368" y="8056"/>
                    <a:pt x="8417" y="8056"/>
                  </a:cubicBezTo>
                  <a:cubicBezTo>
                    <a:pt x="8585" y="8056"/>
                    <a:pt x="8745" y="7946"/>
                    <a:pt x="8816" y="7782"/>
                  </a:cubicBezTo>
                  <a:lnTo>
                    <a:pt x="10396" y="3526"/>
                  </a:lnTo>
                  <a:cubicBezTo>
                    <a:pt x="10487" y="3314"/>
                    <a:pt x="10366" y="3070"/>
                    <a:pt x="10153" y="2979"/>
                  </a:cubicBezTo>
                  <a:lnTo>
                    <a:pt x="2220" y="31"/>
                  </a:lnTo>
                  <a:cubicBezTo>
                    <a:pt x="2171" y="10"/>
                    <a:pt x="2121" y="0"/>
                    <a:pt x="2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540;p64">
              <a:extLst>
                <a:ext uri="{FF2B5EF4-FFF2-40B4-BE49-F238E27FC236}">
                  <a16:creationId xmlns:a16="http://schemas.microsoft.com/office/drawing/2014/main" id="{B48998EA-9121-8918-EA46-2B0EF5831773}"/>
                </a:ext>
              </a:extLst>
            </p:cNvPr>
            <p:cNvSpPr/>
            <p:nvPr/>
          </p:nvSpPr>
          <p:spPr>
            <a:xfrm>
              <a:off x="5710125" y="3634450"/>
              <a:ext cx="261425" cy="201425"/>
            </a:xfrm>
            <a:custGeom>
              <a:avLst/>
              <a:gdLst/>
              <a:ahLst/>
              <a:cxnLst/>
              <a:rect l="l" t="t" r="r" b="b"/>
              <a:pathLst>
                <a:path w="10457" h="8057" extrusionOk="0">
                  <a:moveTo>
                    <a:pt x="2054" y="1"/>
                  </a:moveTo>
                  <a:cubicBezTo>
                    <a:pt x="1874" y="1"/>
                    <a:pt x="1719" y="111"/>
                    <a:pt x="1672" y="275"/>
                  </a:cubicBezTo>
                  <a:lnTo>
                    <a:pt x="91" y="4530"/>
                  </a:lnTo>
                  <a:cubicBezTo>
                    <a:pt x="0" y="4743"/>
                    <a:pt x="122" y="4986"/>
                    <a:pt x="334" y="5077"/>
                  </a:cubicBezTo>
                  <a:lnTo>
                    <a:pt x="8237" y="8025"/>
                  </a:lnTo>
                  <a:cubicBezTo>
                    <a:pt x="8293" y="8046"/>
                    <a:pt x="8349" y="8056"/>
                    <a:pt x="8402" y="8056"/>
                  </a:cubicBezTo>
                  <a:cubicBezTo>
                    <a:pt x="8582" y="8056"/>
                    <a:pt x="8738" y="7946"/>
                    <a:pt x="8784" y="7782"/>
                  </a:cubicBezTo>
                  <a:lnTo>
                    <a:pt x="10365" y="3527"/>
                  </a:lnTo>
                  <a:cubicBezTo>
                    <a:pt x="10456" y="3314"/>
                    <a:pt x="10335" y="3071"/>
                    <a:pt x="10122" y="2980"/>
                  </a:cubicBezTo>
                  <a:lnTo>
                    <a:pt x="2219" y="31"/>
                  </a:lnTo>
                  <a:cubicBezTo>
                    <a:pt x="2163" y="11"/>
                    <a:pt x="2107" y="1"/>
                    <a:pt x="20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541;p64">
              <a:extLst>
                <a:ext uri="{FF2B5EF4-FFF2-40B4-BE49-F238E27FC236}">
                  <a16:creationId xmlns:a16="http://schemas.microsoft.com/office/drawing/2014/main" id="{C9CE83D6-3501-A082-8906-965330AC3341}"/>
                </a:ext>
              </a:extLst>
            </p:cNvPr>
            <p:cNvSpPr/>
            <p:nvPr/>
          </p:nvSpPr>
          <p:spPr>
            <a:xfrm>
              <a:off x="5358275" y="3716525"/>
              <a:ext cx="261425" cy="201100"/>
            </a:xfrm>
            <a:custGeom>
              <a:avLst/>
              <a:gdLst/>
              <a:ahLst/>
              <a:cxnLst/>
              <a:rect l="l" t="t" r="r" b="b"/>
              <a:pathLst>
                <a:path w="10457" h="8044" extrusionOk="0">
                  <a:moveTo>
                    <a:pt x="2071" y="1"/>
                  </a:moveTo>
                  <a:cubicBezTo>
                    <a:pt x="1903" y="1"/>
                    <a:pt x="1743" y="110"/>
                    <a:pt x="1673" y="274"/>
                  </a:cubicBezTo>
                  <a:lnTo>
                    <a:pt x="92" y="4530"/>
                  </a:lnTo>
                  <a:cubicBezTo>
                    <a:pt x="1" y="4742"/>
                    <a:pt x="122" y="4986"/>
                    <a:pt x="335" y="5077"/>
                  </a:cubicBezTo>
                  <a:lnTo>
                    <a:pt x="8268" y="8025"/>
                  </a:lnTo>
                  <a:cubicBezTo>
                    <a:pt x="8311" y="8037"/>
                    <a:pt x="8355" y="8043"/>
                    <a:pt x="8398" y="8043"/>
                  </a:cubicBezTo>
                  <a:cubicBezTo>
                    <a:pt x="8572" y="8043"/>
                    <a:pt x="8743" y="7946"/>
                    <a:pt x="8816" y="7752"/>
                  </a:cubicBezTo>
                  <a:lnTo>
                    <a:pt x="10396" y="3527"/>
                  </a:lnTo>
                  <a:cubicBezTo>
                    <a:pt x="10457" y="3283"/>
                    <a:pt x="10366" y="3040"/>
                    <a:pt x="10123" y="2980"/>
                  </a:cubicBezTo>
                  <a:lnTo>
                    <a:pt x="2220" y="31"/>
                  </a:lnTo>
                  <a:cubicBezTo>
                    <a:pt x="2171" y="10"/>
                    <a:pt x="2121" y="1"/>
                    <a:pt x="20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542;p64">
              <a:extLst>
                <a:ext uri="{FF2B5EF4-FFF2-40B4-BE49-F238E27FC236}">
                  <a16:creationId xmlns:a16="http://schemas.microsoft.com/office/drawing/2014/main" id="{F30565C5-EB87-A45E-5038-157A9A372DC3}"/>
                </a:ext>
              </a:extLst>
            </p:cNvPr>
            <p:cNvSpPr/>
            <p:nvPr/>
          </p:nvSpPr>
          <p:spPr>
            <a:xfrm>
              <a:off x="5640200" y="3821400"/>
              <a:ext cx="262200" cy="201100"/>
            </a:xfrm>
            <a:custGeom>
              <a:avLst/>
              <a:gdLst/>
              <a:ahLst/>
              <a:cxnLst/>
              <a:rect l="l" t="t" r="r" b="b"/>
              <a:pathLst>
                <a:path w="10488" h="8044" extrusionOk="0">
                  <a:moveTo>
                    <a:pt x="2071" y="0"/>
                  </a:moveTo>
                  <a:cubicBezTo>
                    <a:pt x="1903" y="0"/>
                    <a:pt x="1743" y="110"/>
                    <a:pt x="1672" y="274"/>
                  </a:cubicBezTo>
                  <a:lnTo>
                    <a:pt x="92" y="4529"/>
                  </a:lnTo>
                  <a:cubicBezTo>
                    <a:pt x="1" y="4742"/>
                    <a:pt x="122" y="4985"/>
                    <a:pt x="335" y="5076"/>
                  </a:cubicBezTo>
                  <a:lnTo>
                    <a:pt x="8268" y="8025"/>
                  </a:lnTo>
                  <a:cubicBezTo>
                    <a:pt x="8312" y="8037"/>
                    <a:pt x="8356" y="8043"/>
                    <a:pt x="8401" y="8043"/>
                  </a:cubicBezTo>
                  <a:cubicBezTo>
                    <a:pt x="8574" y="8043"/>
                    <a:pt x="8743" y="7951"/>
                    <a:pt x="8815" y="7782"/>
                  </a:cubicBezTo>
                  <a:lnTo>
                    <a:pt x="10396" y="3526"/>
                  </a:lnTo>
                  <a:cubicBezTo>
                    <a:pt x="10487" y="3313"/>
                    <a:pt x="10366" y="3070"/>
                    <a:pt x="10153" y="2979"/>
                  </a:cubicBezTo>
                  <a:lnTo>
                    <a:pt x="2220" y="31"/>
                  </a:lnTo>
                  <a:cubicBezTo>
                    <a:pt x="2171" y="10"/>
                    <a:pt x="2120" y="0"/>
                    <a:pt x="2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543;p64">
              <a:extLst>
                <a:ext uri="{FF2B5EF4-FFF2-40B4-BE49-F238E27FC236}">
                  <a16:creationId xmlns:a16="http://schemas.microsoft.com/office/drawing/2014/main" id="{88FACD27-5BA2-0D49-0DF8-567499E97364}"/>
                </a:ext>
              </a:extLst>
            </p:cNvPr>
            <p:cNvSpPr/>
            <p:nvPr/>
          </p:nvSpPr>
          <p:spPr>
            <a:xfrm>
              <a:off x="5289125" y="3903075"/>
              <a:ext cx="261425" cy="201025"/>
            </a:xfrm>
            <a:custGeom>
              <a:avLst/>
              <a:gdLst/>
              <a:ahLst/>
              <a:cxnLst/>
              <a:rect l="l" t="t" r="r" b="b"/>
              <a:pathLst>
                <a:path w="10457" h="8041" extrusionOk="0">
                  <a:moveTo>
                    <a:pt x="2076" y="0"/>
                  </a:moveTo>
                  <a:cubicBezTo>
                    <a:pt x="1896" y="0"/>
                    <a:pt x="1718" y="114"/>
                    <a:pt x="1642" y="290"/>
                  </a:cubicBezTo>
                  <a:lnTo>
                    <a:pt x="62" y="4545"/>
                  </a:lnTo>
                  <a:cubicBezTo>
                    <a:pt x="1" y="4758"/>
                    <a:pt x="92" y="5001"/>
                    <a:pt x="335" y="5092"/>
                  </a:cubicBezTo>
                  <a:lnTo>
                    <a:pt x="8238" y="8010"/>
                  </a:lnTo>
                  <a:cubicBezTo>
                    <a:pt x="8287" y="8031"/>
                    <a:pt x="8339" y="8041"/>
                    <a:pt x="8391" y="8041"/>
                  </a:cubicBezTo>
                  <a:cubicBezTo>
                    <a:pt x="8565" y="8041"/>
                    <a:pt x="8738" y="7931"/>
                    <a:pt x="8785" y="7767"/>
                  </a:cubicBezTo>
                  <a:lnTo>
                    <a:pt x="10366" y="3512"/>
                  </a:lnTo>
                  <a:cubicBezTo>
                    <a:pt x="10457" y="3299"/>
                    <a:pt x="10335" y="3056"/>
                    <a:pt x="10123" y="2964"/>
                  </a:cubicBezTo>
                  <a:lnTo>
                    <a:pt x="2189" y="16"/>
                  </a:lnTo>
                  <a:cubicBezTo>
                    <a:pt x="2152" y="5"/>
                    <a:pt x="2114" y="0"/>
                    <a:pt x="20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544;p64">
              <a:extLst>
                <a:ext uri="{FF2B5EF4-FFF2-40B4-BE49-F238E27FC236}">
                  <a16:creationId xmlns:a16="http://schemas.microsoft.com/office/drawing/2014/main" id="{62FA3FB3-9536-9666-A4B4-6C4C7FD9B666}"/>
                </a:ext>
              </a:extLst>
            </p:cNvPr>
            <p:cNvSpPr/>
            <p:nvPr/>
          </p:nvSpPr>
          <p:spPr>
            <a:xfrm>
              <a:off x="5571050" y="4008325"/>
              <a:ext cx="261425" cy="201100"/>
            </a:xfrm>
            <a:custGeom>
              <a:avLst/>
              <a:gdLst/>
              <a:ahLst/>
              <a:cxnLst/>
              <a:rect l="l" t="t" r="r" b="b"/>
              <a:pathLst>
                <a:path w="10457" h="8044" extrusionOk="0">
                  <a:moveTo>
                    <a:pt x="2071" y="0"/>
                  </a:moveTo>
                  <a:cubicBezTo>
                    <a:pt x="1903" y="0"/>
                    <a:pt x="1743" y="110"/>
                    <a:pt x="1672" y="274"/>
                  </a:cubicBezTo>
                  <a:lnTo>
                    <a:pt x="92" y="4530"/>
                  </a:lnTo>
                  <a:cubicBezTo>
                    <a:pt x="1" y="4742"/>
                    <a:pt x="122" y="4986"/>
                    <a:pt x="335" y="5077"/>
                  </a:cubicBezTo>
                  <a:lnTo>
                    <a:pt x="8268" y="8025"/>
                  </a:lnTo>
                  <a:cubicBezTo>
                    <a:pt x="8311" y="8037"/>
                    <a:pt x="8355" y="8043"/>
                    <a:pt x="8398" y="8043"/>
                  </a:cubicBezTo>
                  <a:cubicBezTo>
                    <a:pt x="8572" y="8043"/>
                    <a:pt x="8742" y="7946"/>
                    <a:pt x="8815" y="7752"/>
                  </a:cubicBezTo>
                  <a:lnTo>
                    <a:pt x="10396" y="3496"/>
                  </a:lnTo>
                  <a:cubicBezTo>
                    <a:pt x="10457" y="3283"/>
                    <a:pt x="10366" y="3040"/>
                    <a:pt x="10122" y="2949"/>
                  </a:cubicBezTo>
                  <a:lnTo>
                    <a:pt x="2220" y="31"/>
                  </a:lnTo>
                  <a:cubicBezTo>
                    <a:pt x="2171" y="10"/>
                    <a:pt x="2120" y="0"/>
                    <a:pt x="2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545;p64">
              <a:extLst>
                <a:ext uri="{FF2B5EF4-FFF2-40B4-BE49-F238E27FC236}">
                  <a16:creationId xmlns:a16="http://schemas.microsoft.com/office/drawing/2014/main" id="{FE8FC567-7200-B413-4533-A4C5E85BF061}"/>
                </a:ext>
              </a:extLst>
            </p:cNvPr>
            <p:cNvSpPr/>
            <p:nvPr/>
          </p:nvSpPr>
          <p:spPr>
            <a:xfrm>
              <a:off x="5214675" y="3238100"/>
              <a:ext cx="262175" cy="201100"/>
            </a:xfrm>
            <a:custGeom>
              <a:avLst/>
              <a:gdLst/>
              <a:ahLst/>
              <a:cxnLst/>
              <a:rect l="l" t="t" r="r" b="b"/>
              <a:pathLst>
                <a:path w="10487" h="8044" extrusionOk="0">
                  <a:moveTo>
                    <a:pt x="2089" y="1"/>
                  </a:moveTo>
                  <a:cubicBezTo>
                    <a:pt x="1915" y="1"/>
                    <a:pt x="1745" y="98"/>
                    <a:pt x="1672" y="293"/>
                  </a:cubicBezTo>
                  <a:lnTo>
                    <a:pt x="91" y="4517"/>
                  </a:lnTo>
                  <a:cubicBezTo>
                    <a:pt x="0" y="4761"/>
                    <a:pt x="122" y="5004"/>
                    <a:pt x="334" y="5065"/>
                  </a:cubicBezTo>
                  <a:lnTo>
                    <a:pt x="8268" y="8013"/>
                  </a:lnTo>
                  <a:cubicBezTo>
                    <a:pt x="8316" y="8034"/>
                    <a:pt x="8367" y="8044"/>
                    <a:pt x="8417" y="8044"/>
                  </a:cubicBezTo>
                  <a:cubicBezTo>
                    <a:pt x="8584" y="8044"/>
                    <a:pt x="8745" y="7934"/>
                    <a:pt x="8815" y="7770"/>
                  </a:cubicBezTo>
                  <a:lnTo>
                    <a:pt x="10395" y="3514"/>
                  </a:lnTo>
                  <a:cubicBezTo>
                    <a:pt x="10487" y="3302"/>
                    <a:pt x="10365" y="3059"/>
                    <a:pt x="10152" y="2967"/>
                  </a:cubicBezTo>
                  <a:lnTo>
                    <a:pt x="2219" y="19"/>
                  </a:lnTo>
                  <a:cubicBezTo>
                    <a:pt x="2176" y="7"/>
                    <a:pt x="2133" y="1"/>
                    <a:pt x="20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546;p64">
              <a:extLst>
                <a:ext uri="{FF2B5EF4-FFF2-40B4-BE49-F238E27FC236}">
                  <a16:creationId xmlns:a16="http://schemas.microsoft.com/office/drawing/2014/main" id="{5CA96BFC-2366-7699-5891-FFA154A2E0AD}"/>
                </a:ext>
              </a:extLst>
            </p:cNvPr>
            <p:cNvSpPr/>
            <p:nvPr/>
          </p:nvSpPr>
          <p:spPr>
            <a:xfrm>
              <a:off x="5145525" y="3424725"/>
              <a:ext cx="261425" cy="201400"/>
            </a:xfrm>
            <a:custGeom>
              <a:avLst/>
              <a:gdLst/>
              <a:ahLst/>
              <a:cxnLst/>
              <a:rect l="l" t="t" r="r" b="b"/>
              <a:pathLst>
                <a:path w="10457" h="8056" extrusionOk="0">
                  <a:moveTo>
                    <a:pt x="2054" y="1"/>
                  </a:moveTo>
                  <a:cubicBezTo>
                    <a:pt x="1874" y="1"/>
                    <a:pt x="1719" y="110"/>
                    <a:pt x="1672" y="274"/>
                  </a:cubicBezTo>
                  <a:lnTo>
                    <a:pt x="91" y="4530"/>
                  </a:lnTo>
                  <a:cubicBezTo>
                    <a:pt x="0" y="4743"/>
                    <a:pt x="122" y="4986"/>
                    <a:pt x="334" y="5077"/>
                  </a:cubicBezTo>
                  <a:lnTo>
                    <a:pt x="8237" y="8025"/>
                  </a:lnTo>
                  <a:cubicBezTo>
                    <a:pt x="8293" y="8046"/>
                    <a:pt x="8349" y="8056"/>
                    <a:pt x="8402" y="8056"/>
                  </a:cubicBezTo>
                  <a:cubicBezTo>
                    <a:pt x="8582" y="8056"/>
                    <a:pt x="8738" y="7946"/>
                    <a:pt x="8784" y="7782"/>
                  </a:cubicBezTo>
                  <a:lnTo>
                    <a:pt x="10365" y="3527"/>
                  </a:lnTo>
                  <a:cubicBezTo>
                    <a:pt x="10456" y="3314"/>
                    <a:pt x="10335" y="3071"/>
                    <a:pt x="10122" y="2980"/>
                  </a:cubicBezTo>
                  <a:lnTo>
                    <a:pt x="2219" y="31"/>
                  </a:lnTo>
                  <a:cubicBezTo>
                    <a:pt x="2163" y="10"/>
                    <a:pt x="2107" y="1"/>
                    <a:pt x="20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547;p64">
              <a:extLst>
                <a:ext uri="{FF2B5EF4-FFF2-40B4-BE49-F238E27FC236}">
                  <a16:creationId xmlns:a16="http://schemas.microsoft.com/office/drawing/2014/main" id="{330583E1-CE53-F8D8-777F-ED77DBFF64CE}"/>
                </a:ext>
              </a:extLst>
            </p:cNvPr>
            <p:cNvSpPr/>
            <p:nvPr/>
          </p:nvSpPr>
          <p:spPr>
            <a:xfrm>
              <a:off x="5076375" y="3611650"/>
              <a:ext cx="261425" cy="201100"/>
            </a:xfrm>
            <a:custGeom>
              <a:avLst/>
              <a:gdLst/>
              <a:ahLst/>
              <a:cxnLst/>
              <a:rect l="l" t="t" r="r" b="b"/>
              <a:pathLst>
                <a:path w="10457" h="8044" extrusionOk="0">
                  <a:moveTo>
                    <a:pt x="2040" y="1"/>
                  </a:moveTo>
                  <a:cubicBezTo>
                    <a:pt x="1872" y="1"/>
                    <a:pt x="1712" y="111"/>
                    <a:pt x="1641" y="275"/>
                  </a:cubicBezTo>
                  <a:lnTo>
                    <a:pt x="61" y="4530"/>
                  </a:lnTo>
                  <a:cubicBezTo>
                    <a:pt x="0" y="4743"/>
                    <a:pt x="91" y="4986"/>
                    <a:pt x="334" y="5077"/>
                  </a:cubicBezTo>
                  <a:lnTo>
                    <a:pt x="8237" y="8026"/>
                  </a:lnTo>
                  <a:cubicBezTo>
                    <a:pt x="8280" y="8038"/>
                    <a:pt x="8324" y="8044"/>
                    <a:pt x="8367" y="8044"/>
                  </a:cubicBezTo>
                  <a:cubicBezTo>
                    <a:pt x="8541" y="8044"/>
                    <a:pt x="8711" y="7947"/>
                    <a:pt x="8784" y="7752"/>
                  </a:cubicBezTo>
                  <a:lnTo>
                    <a:pt x="10365" y="3497"/>
                  </a:lnTo>
                  <a:cubicBezTo>
                    <a:pt x="10456" y="3284"/>
                    <a:pt x="10335" y="3041"/>
                    <a:pt x="10122" y="2980"/>
                  </a:cubicBezTo>
                  <a:lnTo>
                    <a:pt x="2189" y="32"/>
                  </a:lnTo>
                  <a:cubicBezTo>
                    <a:pt x="2140" y="11"/>
                    <a:pt x="2089" y="1"/>
                    <a:pt x="20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548;p64">
              <a:extLst>
                <a:ext uri="{FF2B5EF4-FFF2-40B4-BE49-F238E27FC236}">
                  <a16:creationId xmlns:a16="http://schemas.microsoft.com/office/drawing/2014/main" id="{0BA37E7D-DEFF-0034-25D2-FA8FF71D5496}"/>
                </a:ext>
              </a:extLst>
            </p:cNvPr>
            <p:cNvSpPr/>
            <p:nvPr/>
          </p:nvSpPr>
          <p:spPr>
            <a:xfrm>
              <a:off x="5006450" y="3798150"/>
              <a:ext cx="262200" cy="201100"/>
            </a:xfrm>
            <a:custGeom>
              <a:avLst/>
              <a:gdLst/>
              <a:ahLst/>
              <a:cxnLst/>
              <a:rect l="l" t="t" r="r" b="b"/>
              <a:pathLst>
                <a:path w="10488" h="8044" extrusionOk="0">
                  <a:moveTo>
                    <a:pt x="2090" y="0"/>
                  </a:moveTo>
                  <a:cubicBezTo>
                    <a:pt x="1916" y="0"/>
                    <a:pt x="1745" y="98"/>
                    <a:pt x="1672" y="292"/>
                  </a:cubicBezTo>
                  <a:lnTo>
                    <a:pt x="92" y="4517"/>
                  </a:lnTo>
                  <a:cubicBezTo>
                    <a:pt x="1" y="4760"/>
                    <a:pt x="122" y="5003"/>
                    <a:pt x="335" y="5064"/>
                  </a:cubicBezTo>
                  <a:lnTo>
                    <a:pt x="8268" y="8013"/>
                  </a:lnTo>
                  <a:cubicBezTo>
                    <a:pt x="8317" y="8033"/>
                    <a:pt x="8367" y="8043"/>
                    <a:pt x="8417" y="8043"/>
                  </a:cubicBezTo>
                  <a:cubicBezTo>
                    <a:pt x="8585" y="8043"/>
                    <a:pt x="8745" y="7933"/>
                    <a:pt x="8815" y="7769"/>
                  </a:cubicBezTo>
                  <a:lnTo>
                    <a:pt x="10396" y="3514"/>
                  </a:lnTo>
                  <a:cubicBezTo>
                    <a:pt x="10487" y="3301"/>
                    <a:pt x="10366" y="3058"/>
                    <a:pt x="10153" y="2967"/>
                  </a:cubicBezTo>
                  <a:lnTo>
                    <a:pt x="2220" y="18"/>
                  </a:lnTo>
                  <a:cubicBezTo>
                    <a:pt x="2177" y="6"/>
                    <a:pt x="2133" y="0"/>
                    <a:pt x="2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241F4F5-C0BB-9251-EA20-AB64975E2261}"/>
                  </a:ext>
                </a:extLst>
              </p:cNvPr>
              <p:cNvSpPr txBox="1"/>
              <p:nvPr/>
            </p:nvSpPr>
            <p:spPr>
              <a:xfrm>
                <a:off x="1605117" y="2322507"/>
                <a:ext cx="9345560" cy="2499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Anh Hưng có số chuồng chim bồ câu là:</a:t>
                </a:r>
                <a:endParaRPr lang="en-US" sz="3200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14:m>
                  <m:oMath xmlns:m="http://schemas.openxmlformats.org/officeDocument/2006/math">
                    <m:r>
                      <a:rPr lang="nl-NL" sz="3200" i="1" kern="0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48 : 6 = 8 </m:t>
                    </m:r>
                  </m:oMath>
                </a14:m>
                <a:r>
                  <a:rPr lang="nl-NL" sz="3200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(chuồng)</a:t>
                </a:r>
                <a:endParaRPr lang="en-US" sz="3200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kern="0" dirty="0">
                    <a:solidFill>
                      <a:srgbClr val="00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	Đáp số: 8 chuồng chim bồ câu.</a:t>
                </a:r>
                <a:endParaRPr lang="en-US" sz="3200" kern="0" dirty="0">
                  <a:solidFill>
                    <a:srgbClr val="00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9241F4F5-C0BB-9251-EA20-AB64975E22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5117" y="2322507"/>
                <a:ext cx="9345560" cy="2499210"/>
              </a:xfrm>
              <a:prstGeom prst="rect">
                <a:avLst/>
              </a:prstGeom>
              <a:blipFill>
                <a:blip r:embed="rId2"/>
                <a:stretch>
                  <a:fillRect l="-1631" b="-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3C4B42B5-AB52-7C6C-B241-1CE522D51CE5}"/>
              </a:ext>
            </a:extLst>
          </p:cNvPr>
          <p:cNvSpPr txBox="1"/>
          <p:nvPr/>
        </p:nvSpPr>
        <p:spPr>
          <a:xfrm>
            <a:off x="4866969" y="1297859"/>
            <a:ext cx="18870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u="sng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733" b="1" u="sng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u="sng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3733" b="1" u="sng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" name="Google Shape;1857;p50">
            <a:extLst>
              <a:ext uri="{FF2B5EF4-FFF2-40B4-BE49-F238E27FC236}">
                <a16:creationId xmlns:a16="http://schemas.microsoft.com/office/drawing/2014/main" id="{D550953C-20EE-E700-2475-F56C29F62CBA}"/>
              </a:ext>
            </a:extLst>
          </p:cNvPr>
          <p:cNvGrpSpPr/>
          <p:nvPr/>
        </p:nvGrpSpPr>
        <p:grpSpPr>
          <a:xfrm flipH="1">
            <a:off x="354859" y="4135653"/>
            <a:ext cx="1433765" cy="1035249"/>
            <a:chOff x="5994300" y="879475"/>
            <a:chExt cx="617825" cy="446100"/>
          </a:xfrm>
        </p:grpSpPr>
        <p:sp>
          <p:nvSpPr>
            <p:cNvPr id="10" name="Google Shape;1858;p50">
              <a:extLst>
                <a:ext uri="{FF2B5EF4-FFF2-40B4-BE49-F238E27FC236}">
                  <a16:creationId xmlns:a16="http://schemas.microsoft.com/office/drawing/2014/main" id="{B8CFB8A8-593C-9076-9641-3AD7A422214B}"/>
                </a:ext>
              </a:extLst>
            </p:cNvPr>
            <p:cNvSpPr/>
            <p:nvPr/>
          </p:nvSpPr>
          <p:spPr>
            <a:xfrm>
              <a:off x="5994300" y="879475"/>
              <a:ext cx="455950" cy="446100"/>
            </a:xfrm>
            <a:custGeom>
              <a:avLst/>
              <a:gdLst/>
              <a:ahLst/>
              <a:cxnLst/>
              <a:rect l="l" t="t" r="r" b="b"/>
              <a:pathLst>
                <a:path w="18238" h="17844" extrusionOk="0">
                  <a:moveTo>
                    <a:pt x="0" y="1"/>
                  </a:moveTo>
                  <a:lnTo>
                    <a:pt x="18238" y="17843"/>
                  </a:lnTo>
                  <a:lnTo>
                    <a:pt x="18238" y="94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859;p50">
              <a:extLst>
                <a:ext uri="{FF2B5EF4-FFF2-40B4-BE49-F238E27FC236}">
                  <a16:creationId xmlns:a16="http://schemas.microsoft.com/office/drawing/2014/main" id="{A5DED439-D8D5-14AA-39FF-BCFB1C0A18F3}"/>
                </a:ext>
              </a:extLst>
            </p:cNvPr>
            <p:cNvSpPr/>
            <p:nvPr/>
          </p:nvSpPr>
          <p:spPr>
            <a:xfrm>
              <a:off x="5994300" y="879475"/>
              <a:ext cx="617825" cy="266000"/>
            </a:xfrm>
            <a:custGeom>
              <a:avLst/>
              <a:gdLst/>
              <a:ahLst/>
              <a:cxnLst/>
              <a:rect l="l" t="t" r="r" b="b"/>
              <a:pathLst>
                <a:path w="24713" h="10640" extrusionOk="0">
                  <a:moveTo>
                    <a:pt x="0" y="1"/>
                  </a:moveTo>
                  <a:lnTo>
                    <a:pt x="17873" y="10639"/>
                  </a:lnTo>
                  <a:lnTo>
                    <a:pt x="24712" y="76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860;p50">
              <a:extLst>
                <a:ext uri="{FF2B5EF4-FFF2-40B4-BE49-F238E27FC236}">
                  <a16:creationId xmlns:a16="http://schemas.microsoft.com/office/drawing/2014/main" id="{3BB91AA1-EF65-EBF0-F38D-48086CA391F2}"/>
                </a:ext>
              </a:extLst>
            </p:cNvPr>
            <p:cNvSpPr/>
            <p:nvPr/>
          </p:nvSpPr>
          <p:spPr>
            <a:xfrm>
              <a:off x="5994300" y="879475"/>
              <a:ext cx="389850" cy="427100"/>
            </a:xfrm>
            <a:custGeom>
              <a:avLst/>
              <a:gdLst/>
              <a:ahLst/>
              <a:cxnLst/>
              <a:rect l="l" t="t" r="r" b="b"/>
              <a:pathLst>
                <a:path w="15594" h="17084" extrusionOk="0">
                  <a:moveTo>
                    <a:pt x="0" y="1"/>
                  </a:moveTo>
                  <a:lnTo>
                    <a:pt x="7995" y="17083"/>
                  </a:lnTo>
                  <a:lnTo>
                    <a:pt x="15593" y="125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2485;p64">
            <a:extLst>
              <a:ext uri="{FF2B5EF4-FFF2-40B4-BE49-F238E27FC236}">
                <a16:creationId xmlns:a16="http://schemas.microsoft.com/office/drawing/2014/main" id="{72067F7B-E3A0-BA35-70E3-11E97C026473}"/>
              </a:ext>
            </a:extLst>
          </p:cNvPr>
          <p:cNvGrpSpPr/>
          <p:nvPr/>
        </p:nvGrpSpPr>
        <p:grpSpPr>
          <a:xfrm>
            <a:off x="10147300" y="4121982"/>
            <a:ext cx="1694077" cy="1950953"/>
            <a:chOff x="3437225" y="1737025"/>
            <a:chExt cx="1537275" cy="1770375"/>
          </a:xfrm>
        </p:grpSpPr>
        <p:sp>
          <p:nvSpPr>
            <p:cNvPr id="35" name="Google Shape;2486;p64">
              <a:extLst>
                <a:ext uri="{FF2B5EF4-FFF2-40B4-BE49-F238E27FC236}">
                  <a16:creationId xmlns:a16="http://schemas.microsoft.com/office/drawing/2014/main" id="{6AE4BB24-6E25-C646-54E1-CF22BC216581}"/>
                </a:ext>
              </a:extLst>
            </p:cNvPr>
            <p:cNvSpPr/>
            <p:nvPr/>
          </p:nvSpPr>
          <p:spPr>
            <a:xfrm>
              <a:off x="3437225" y="1737025"/>
              <a:ext cx="1537275" cy="1770375"/>
            </a:xfrm>
            <a:custGeom>
              <a:avLst/>
              <a:gdLst/>
              <a:ahLst/>
              <a:cxnLst/>
              <a:rect l="l" t="t" r="r" b="b"/>
              <a:pathLst>
                <a:path w="61491" h="70815" extrusionOk="0">
                  <a:moveTo>
                    <a:pt x="41396" y="0"/>
                  </a:moveTo>
                  <a:cubicBezTo>
                    <a:pt x="41214" y="0"/>
                    <a:pt x="41031" y="29"/>
                    <a:pt x="40852" y="91"/>
                  </a:cubicBezTo>
                  <a:lnTo>
                    <a:pt x="456" y="13708"/>
                  </a:lnTo>
                  <a:cubicBezTo>
                    <a:pt x="152" y="13799"/>
                    <a:pt x="0" y="14134"/>
                    <a:pt x="92" y="14437"/>
                  </a:cubicBezTo>
                  <a:lnTo>
                    <a:pt x="18998" y="70426"/>
                  </a:lnTo>
                  <a:cubicBezTo>
                    <a:pt x="19073" y="70651"/>
                    <a:pt x="19312" y="70815"/>
                    <a:pt x="19564" y="70815"/>
                  </a:cubicBezTo>
                  <a:cubicBezTo>
                    <a:pt x="19619" y="70815"/>
                    <a:pt x="19673" y="70807"/>
                    <a:pt x="19727" y="70791"/>
                  </a:cubicBezTo>
                  <a:lnTo>
                    <a:pt x="60093" y="57143"/>
                  </a:lnTo>
                  <a:cubicBezTo>
                    <a:pt x="61005" y="56839"/>
                    <a:pt x="61491" y="55867"/>
                    <a:pt x="61187" y="54955"/>
                  </a:cubicBezTo>
                  <a:lnTo>
                    <a:pt x="43041" y="1155"/>
                  </a:lnTo>
                  <a:cubicBezTo>
                    <a:pt x="42798" y="452"/>
                    <a:pt x="42111" y="0"/>
                    <a:pt x="413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487;p64">
              <a:extLst>
                <a:ext uri="{FF2B5EF4-FFF2-40B4-BE49-F238E27FC236}">
                  <a16:creationId xmlns:a16="http://schemas.microsoft.com/office/drawing/2014/main" id="{7F6B67C3-271B-E7F9-DC3E-6CE9DBA31563}"/>
                </a:ext>
              </a:extLst>
            </p:cNvPr>
            <p:cNvSpPr/>
            <p:nvPr/>
          </p:nvSpPr>
          <p:spPr>
            <a:xfrm>
              <a:off x="3441025" y="2043250"/>
              <a:ext cx="596550" cy="1456700"/>
            </a:xfrm>
            <a:custGeom>
              <a:avLst/>
              <a:gdLst/>
              <a:ahLst/>
              <a:cxnLst/>
              <a:rect l="l" t="t" r="r" b="b"/>
              <a:pathLst>
                <a:path w="23862" h="58268" extrusionOk="0">
                  <a:moveTo>
                    <a:pt x="4621" y="0"/>
                  </a:moveTo>
                  <a:lnTo>
                    <a:pt x="1368" y="1094"/>
                  </a:lnTo>
                  <a:cubicBezTo>
                    <a:pt x="487" y="1398"/>
                    <a:pt x="0" y="2340"/>
                    <a:pt x="304" y="3222"/>
                  </a:cubicBezTo>
                  <a:lnTo>
                    <a:pt x="18481" y="57113"/>
                  </a:lnTo>
                  <a:cubicBezTo>
                    <a:pt x="18723" y="57816"/>
                    <a:pt x="19372" y="58268"/>
                    <a:pt x="20071" y="58268"/>
                  </a:cubicBezTo>
                  <a:cubicBezTo>
                    <a:pt x="20249" y="58268"/>
                    <a:pt x="20430" y="58239"/>
                    <a:pt x="20609" y="58177"/>
                  </a:cubicBezTo>
                  <a:lnTo>
                    <a:pt x="23861" y="57083"/>
                  </a:lnTo>
                  <a:lnTo>
                    <a:pt x="462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488;p64">
              <a:extLst>
                <a:ext uri="{FF2B5EF4-FFF2-40B4-BE49-F238E27FC236}">
                  <a16:creationId xmlns:a16="http://schemas.microsoft.com/office/drawing/2014/main" id="{639ABA29-7A8F-AF74-5339-4E4D5DD54282}"/>
                </a:ext>
              </a:extLst>
            </p:cNvPr>
            <p:cNvSpPr/>
            <p:nvPr/>
          </p:nvSpPr>
          <p:spPr>
            <a:xfrm>
              <a:off x="3556525" y="2028800"/>
              <a:ext cx="524350" cy="1440775"/>
            </a:xfrm>
            <a:custGeom>
              <a:avLst/>
              <a:gdLst/>
              <a:ahLst/>
              <a:cxnLst/>
              <a:rect l="l" t="t" r="r" b="b"/>
              <a:pathLst>
                <a:path w="20974" h="57631" extrusionOk="0">
                  <a:moveTo>
                    <a:pt x="1733" y="0"/>
                  </a:moveTo>
                  <a:lnTo>
                    <a:pt x="1" y="578"/>
                  </a:lnTo>
                  <a:lnTo>
                    <a:pt x="19241" y="57631"/>
                  </a:lnTo>
                  <a:lnTo>
                    <a:pt x="20974" y="57053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489;p64">
              <a:extLst>
                <a:ext uri="{FF2B5EF4-FFF2-40B4-BE49-F238E27FC236}">
                  <a16:creationId xmlns:a16="http://schemas.microsoft.com/office/drawing/2014/main" id="{1BD150FD-4C63-C946-A4D9-66ED6147D8BB}"/>
                </a:ext>
              </a:extLst>
            </p:cNvPr>
            <p:cNvSpPr/>
            <p:nvPr/>
          </p:nvSpPr>
          <p:spPr>
            <a:xfrm>
              <a:off x="3556525" y="2028800"/>
              <a:ext cx="346525" cy="979525"/>
            </a:xfrm>
            <a:custGeom>
              <a:avLst/>
              <a:gdLst/>
              <a:ahLst/>
              <a:cxnLst/>
              <a:rect l="l" t="t" r="r" b="b"/>
              <a:pathLst>
                <a:path w="13861" h="39181" extrusionOk="0">
                  <a:moveTo>
                    <a:pt x="1733" y="0"/>
                  </a:moveTo>
                  <a:lnTo>
                    <a:pt x="1" y="578"/>
                  </a:lnTo>
                  <a:lnTo>
                    <a:pt x="13010" y="39180"/>
                  </a:lnTo>
                  <a:cubicBezTo>
                    <a:pt x="13253" y="38086"/>
                    <a:pt x="13557" y="36992"/>
                    <a:pt x="13861" y="35898"/>
                  </a:cubicBezTo>
                  <a:lnTo>
                    <a:pt x="17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490;p64">
              <a:extLst>
                <a:ext uri="{FF2B5EF4-FFF2-40B4-BE49-F238E27FC236}">
                  <a16:creationId xmlns:a16="http://schemas.microsoft.com/office/drawing/2014/main" id="{B75E0CAC-2064-0612-99E5-742FE2632B6E}"/>
                </a:ext>
              </a:extLst>
            </p:cNvPr>
            <p:cNvSpPr/>
            <p:nvPr/>
          </p:nvSpPr>
          <p:spPr>
            <a:xfrm>
              <a:off x="3831600" y="2034400"/>
              <a:ext cx="714325" cy="482475"/>
            </a:xfrm>
            <a:custGeom>
              <a:avLst/>
              <a:gdLst/>
              <a:ahLst/>
              <a:cxnLst/>
              <a:rect l="l" t="t" r="r" b="b"/>
              <a:pathLst>
                <a:path w="28573" h="19299" extrusionOk="0">
                  <a:moveTo>
                    <a:pt x="24718" y="1"/>
                  </a:moveTo>
                  <a:cubicBezTo>
                    <a:pt x="24686" y="1"/>
                    <a:pt x="24654" y="7"/>
                    <a:pt x="24621" y="20"/>
                  </a:cubicBezTo>
                  <a:lnTo>
                    <a:pt x="214" y="8226"/>
                  </a:lnTo>
                  <a:cubicBezTo>
                    <a:pt x="62" y="8287"/>
                    <a:pt x="1" y="8439"/>
                    <a:pt x="31" y="8591"/>
                  </a:cubicBezTo>
                  <a:lnTo>
                    <a:pt x="3587" y="19108"/>
                  </a:lnTo>
                  <a:cubicBezTo>
                    <a:pt x="3613" y="19235"/>
                    <a:pt x="3744" y="19298"/>
                    <a:pt x="3875" y="19298"/>
                  </a:cubicBezTo>
                  <a:cubicBezTo>
                    <a:pt x="3901" y="19298"/>
                    <a:pt x="3927" y="19296"/>
                    <a:pt x="3952" y="19290"/>
                  </a:cubicBezTo>
                  <a:lnTo>
                    <a:pt x="28360" y="11053"/>
                  </a:lnTo>
                  <a:cubicBezTo>
                    <a:pt x="28482" y="10992"/>
                    <a:pt x="28573" y="10840"/>
                    <a:pt x="28542" y="10689"/>
                  </a:cubicBezTo>
                  <a:lnTo>
                    <a:pt x="24986" y="202"/>
                  </a:lnTo>
                  <a:cubicBezTo>
                    <a:pt x="24938" y="83"/>
                    <a:pt x="24834" y="1"/>
                    <a:pt x="247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491;p64">
              <a:extLst>
                <a:ext uri="{FF2B5EF4-FFF2-40B4-BE49-F238E27FC236}">
                  <a16:creationId xmlns:a16="http://schemas.microsoft.com/office/drawing/2014/main" id="{8D1891E2-1BE4-B8E6-7A55-2494DCC6EEFC}"/>
                </a:ext>
              </a:extLst>
            </p:cNvPr>
            <p:cNvSpPr/>
            <p:nvPr/>
          </p:nvSpPr>
          <p:spPr>
            <a:xfrm>
              <a:off x="4051975" y="2687525"/>
              <a:ext cx="629975" cy="234350"/>
            </a:xfrm>
            <a:custGeom>
              <a:avLst/>
              <a:gdLst/>
              <a:ahLst/>
              <a:cxnLst/>
              <a:rect l="l" t="t" r="r" b="b"/>
              <a:pathLst>
                <a:path w="25199" h="9374" extrusionOk="0">
                  <a:moveTo>
                    <a:pt x="24407" y="1"/>
                  </a:moveTo>
                  <a:cubicBezTo>
                    <a:pt x="24337" y="1"/>
                    <a:pt x="24265" y="12"/>
                    <a:pt x="24196" y="35"/>
                  </a:cubicBezTo>
                  <a:lnTo>
                    <a:pt x="578" y="8029"/>
                  </a:lnTo>
                  <a:cubicBezTo>
                    <a:pt x="213" y="8150"/>
                    <a:pt x="1" y="8546"/>
                    <a:pt x="122" y="8910"/>
                  </a:cubicBezTo>
                  <a:cubicBezTo>
                    <a:pt x="218" y="9199"/>
                    <a:pt x="486" y="9373"/>
                    <a:pt x="774" y="9373"/>
                  </a:cubicBezTo>
                  <a:cubicBezTo>
                    <a:pt x="850" y="9373"/>
                    <a:pt x="927" y="9361"/>
                    <a:pt x="1004" y="9336"/>
                  </a:cubicBezTo>
                  <a:lnTo>
                    <a:pt x="24651" y="1372"/>
                  </a:lnTo>
                  <a:cubicBezTo>
                    <a:pt x="25016" y="1251"/>
                    <a:pt x="25199" y="856"/>
                    <a:pt x="25077" y="491"/>
                  </a:cubicBezTo>
                  <a:cubicBezTo>
                    <a:pt x="24979" y="196"/>
                    <a:pt x="24702" y="1"/>
                    <a:pt x="244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492;p64">
              <a:extLst>
                <a:ext uri="{FF2B5EF4-FFF2-40B4-BE49-F238E27FC236}">
                  <a16:creationId xmlns:a16="http://schemas.microsoft.com/office/drawing/2014/main" id="{0F8FE410-DD68-AAA5-F166-90CA4785A771}"/>
                </a:ext>
              </a:extLst>
            </p:cNvPr>
            <p:cNvSpPr/>
            <p:nvPr/>
          </p:nvSpPr>
          <p:spPr>
            <a:xfrm>
              <a:off x="4104400" y="2841025"/>
              <a:ext cx="629225" cy="234350"/>
            </a:xfrm>
            <a:custGeom>
              <a:avLst/>
              <a:gdLst/>
              <a:ahLst/>
              <a:cxnLst/>
              <a:rect l="l" t="t" r="r" b="b"/>
              <a:pathLst>
                <a:path w="25169" h="9374" extrusionOk="0">
                  <a:moveTo>
                    <a:pt x="24377" y="0"/>
                  </a:moveTo>
                  <a:cubicBezTo>
                    <a:pt x="24307" y="0"/>
                    <a:pt x="24235" y="11"/>
                    <a:pt x="24165" y="35"/>
                  </a:cubicBezTo>
                  <a:lnTo>
                    <a:pt x="548" y="8029"/>
                  </a:lnTo>
                  <a:cubicBezTo>
                    <a:pt x="183" y="8150"/>
                    <a:pt x="1" y="8546"/>
                    <a:pt x="122" y="8910"/>
                  </a:cubicBezTo>
                  <a:cubicBezTo>
                    <a:pt x="219" y="9199"/>
                    <a:pt x="486" y="9373"/>
                    <a:pt x="774" y="9373"/>
                  </a:cubicBezTo>
                  <a:cubicBezTo>
                    <a:pt x="850" y="9373"/>
                    <a:pt x="928" y="9361"/>
                    <a:pt x="1004" y="9336"/>
                  </a:cubicBezTo>
                  <a:lnTo>
                    <a:pt x="24621" y="1372"/>
                  </a:lnTo>
                  <a:cubicBezTo>
                    <a:pt x="24986" y="1251"/>
                    <a:pt x="25168" y="855"/>
                    <a:pt x="25047" y="491"/>
                  </a:cubicBezTo>
                  <a:cubicBezTo>
                    <a:pt x="24949" y="196"/>
                    <a:pt x="24672" y="0"/>
                    <a:pt x="243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493;p64">
              <a:extLst>
                <a:ext uri="{FF2B5EF4-FFF2-40B4-BE49-F238E27FC236}">
                  <a16:creationId xmlns:a16="http://schemas.microsoft.com/office/drawing/2014/main" id="{FB8843D5-450E-7B6F-1CE2-0C6217CA9D21}"/>
                </a:ext>
              </a:extLst>
            </p:cNvPr>
            <p:cNvSpPr/>
            <p:nvPr/>
          </p:nvSpPr>
          <p:spPr>
            <a:xfrm>
              <a:off x="4156075" y="2995200"/>
              <a:ext cx="629975" cy="233675"/>
            </a:xfrm>
            <a:custGeom>
              <a:avLst/>
              <a:gdLst/>
              <a:ahLst/>
              <a:cxnLst/>
              <a:rect l="l" t="t" r="r" b="b"/>
              <a:pathLst>
                <a:path w="25199" h="9347" extrusionOk="0">
                  <a:moveTo>
                    <a:pt x="24425" y="1"/>
                  </a:moveTo>
                  <a:cubicBezTo>
                    <a:pt x="24349" y="1"/>
                    <a:pt x="24272" y="13"/>
                    <a:pt x="24196" y="38"/>
                  </a:cubicBezTo>
                  <a:lnTo>
                    <a:pt x="548" y="8002"/>
                  </a:lnTo>
                  <a:cubicBezTo>
                    <a:pt x="183" y="8123"/>
                    <a:pt x="1" y="8518"/>
                    <a:pt x="122" y="8883"/>
                  </a:cubicBezTo>
                  <a:cubicBezTo>
                    <a:pt x="219" y="9172"/>
                    <a:pt x="486" y="9346"/>
                    <a:pt x="774" y="9346"/>
                  </a:cubicBezTo>
                  <a:cubicBezTo>
                    <a:pt x="850" y="9346"/>
                    <a:pt x="928" y="9334"/>
                    <a:pt x="1004" y="9309"/>
                  </a:cubicBezTo>
                  <a:lnTo>
                    <a:pt x="24621" y="1345"/>
                  </a:lnTo>
                  <a:cubicBezTo>
                    <a:pt x="24986" y="1223"/>
                    <a:pt x="25199" y="828"/>
                    <a:pt x="25077" y="464"/>
                  </a:cubicBezTo>
                  <a:cubicBezTo>
                    <a:pt x="24981" y="175"/>
                    <a:pt x="24714" y="1"/>
                    <a:pt x="244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6" name="Picture 13">
            <a:extLst>
              <a:ext uri="{FF2B5EF4-FFF2-40B4-BE49-F238E27FC236}">
                <a16:creationId xmlns:a16="http://schemas.microsoft.com/office/drawing/2014/main" id="{AC9F53B5-73D0-B5D1-F420-4619BD947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8586768" y="3423971"/>
            <a:ext cx="564985" cy="318447"/>
          </a:xfrm>
          <a:prstGeom prst="rect">
            <a:avLst/>
          </a:prstGeom>
        </p:spPr>
      </p:pic>
      <p:pic>
        <p:nvPicPr>
          <p:cNvPr id="107" name="Picture 13">
            <a:extLst>
              <a:ext uri="{FF2B5EF4-FFF2-40B4-BE49-F238E27FC236}">
                <a16:creationId xmlns:a16="http://schemas.microsoft.com/office/drawing/2014/main" id="{AA662F21-7621-712E-3767-8B4C24CE96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3217249" y="1725854"/>
            <a:ext cx="564985" cy="318447"/>
          </a:xfrm>
          <a:prstGeom prst="rect">
            <a:avLst/>
          </a:prstGeom>
        </p:spPr>
      </p:pic>
      <p:pic>
        <p:nvPicPr>
          <p:cNvPr id="108" name="Picture 13">
            <a:extLst>
              <a:ext uri="{FF2B5EF4-FFF2-40B4-BE49-F238E27FC236}">
                <a16:creationId xmlns:a16="http://schemas.microsoft.com/office/drawing/2014/main" id="{D4D6D84C-D90D-37FB-F3F9-BA80A92665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2530117" y="4753406"/>
            <a:ext cx="564985" cy="318447"/>
          </a:xfrm>
          <a:prstGeom prst="rect">
            <a:avLst/>
          </a:prstGeom>
        </p:spPr>
      </p:pic>
      <p:pic>
        <p:nvPicPr>
          <p:cNvPr id="109" name="Picture 13">
            <a:extLst>
              <a:ext uri="{FF2B5EF4-FFF2-40B4-BE49-F238E27FC236}">
                <a16:creationId xmlns:a16="http://schemas.microsoft.com/office/drawing/2014/main" id="{3281169F-E6D3-FADD-C084-174B25E6FB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6428541" y="5873207"/>
            <a:ext cx="564985" cy="318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1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482726-9391-4C0A-9B34-F037041B9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3" y="600075"/>
            <a:ext cx="9786938" cy="740542"/>
          </a:xfrm>
          <a:prstGeom prst="rect">
            <a:avLst/>
          </a:prstGeom>
        </p:spPr>
      </p:pic>
      <p:sp>
        <p:nvSpPr>
          <p:cNvPr id="7" name="Bong bóng Ý nghĩ: Hình đám mây 28">
            <a:extLst>
              <a:ext uri="{FF2B5EF4-FFF2-40B4-BE49-F238E27FC236}">
                <a16:creationId xmlns:a16="http://schemas.microsoft.com/office/drawing/2014/main" id="{5E9D4028-DB17-4D6D-AAB6-A7B75CEB4792}"/>
              </a:ext>
            </a:extLst>
          </p:cNvPr>
          <p:cNvSpPr/>
          <p:nvPr/>
        </p:nvSpPr>
        <p:spPr>
          <a:xfrm>
            <a:off x="1981200" y="1838325"/>
            <a:ext cx="8791575" cy="1533525"/>
          </a:xfrm>
          <a:prstGeom prst="wedgeRoundRectCallout">
            <a:avLst>
              <a:gd name="adj1" fmla="val -20948"/>
              <a:gd name="adj2" fmla="val 63372"/>
              <a:gd name="adj3" fmla="val 16667"/>
            </a:avLst>
          </a:prstGeom>
          <a:solidFill>
            <a:srgbClr val="FFFF00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nl-NL" sz="3200" kern="0" dirty="0">
                <a:solidFill>
                  <a:srgbClr val="000000"/>
                </a:solidFill>
                <a:ea typeface="Calibri" panose="020F0502020204030204" pitchFamily="34" charset="0"/>
                <a:sym typeface="Arial"/>
              </a:rPr>
              <a:t>Có 24 bông hoa hồng. Cắm vào mỗi bình 6 bông hoa. Cần cắm vào bao nhiêu bình hoa?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43">
                <a:extLst>
                  <a:ext uri="{FF2B5EF4-FFF2-40B4-BE49-F238E27FC236}">
                    <a16:creationId xmlns:a16="http://schemas.microsoft.com/office/drawing/2014/main" id="{31ED1DED-BF94-4D86-8848-EDE748B4DC31}"/>
                  </a:ext>
                </a:extLst>
              </p:cNvPr>
              <p:cNvSpPr txBox="1"/>
              <p:nvPr/>
            </p:nvSpPr>
            <p:spPr>
              <a:xfrm>
                <a:off x="2846440" y="4358790"/>
                <a:ext cx="9345560" cy="24992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Số bình hoa cần để cắm hoa là:</a:t>
                </a:r>
                <a:endParaRPr lang="en-US" sz="3200" b="1" kern="0" dirty="0">
                  <a:solidFill>
                    <a:srgbClr val="FF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</a:t>
                </a:r>
                <a14:m>
                  <m:oMath xmlns:m="http://schemas.openxmlformats.org/officeDocument/2006/math">
                    <m:r>
                      <a:rPr lang="en-US" sz="32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𝟐𝟒</m:t>
                    </m:r>
                    <m:r>
                      <a:rPr lang="nl-NL" sz="32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: </m:t>
                    </m:r>
                    <m:r>
                      <a:rPr lang="nl-NL" sz="32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𝟔</m:t>
                    </m:r>
                    <m:r>
                      <a:rPr lang="nl-NL" sz="32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=</m:t>
                    </m:r>
                    <m:r>
                      <a:rPr lang="en-US" sz="32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𝟒</m:t>
                    </m:r>
                    <m:r>
                      <a:rPr lang="nl-NL" sz="3200" b="1" i="1" kern="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</m:oMath>
                </a14:m>
                <a:r>
                  <a:rPr lang="nl-NL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(bình)</a:t>
                </a:r>
                <a:endParaRPr lang="en-US" sz="3200" b="1" kern="0" dirty="0">
                  <a:solidFill>
                    <a:srgbClr val="FF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  <a:p>
                <a:pPr algn="just" defTabSz="1219170">
                  <a:lnSpc>
                    <a:spcPct val="150000"/>
                  </a:lnSpc>
                  <a:spcAft>
                    <a:spcPts val="1067"/>
                  </a:spcAft>
                  <a:buClr>
                    <a:srgbClr val="000000"/>
                  </a:buClr>
                </a:pPr>
                <a:r>
                  <a:rPr lang="nl-NL" sz="3200" b="1" kern="0" dirty="0">
                    <a:solidFill>
                      <a:srgbClr val="FF0000"/>
                    </a:solidFill>
                    <a:latin typeface="Arial"/>
                    <a:ea typeface="Calibri" panose="020F0502020204030204" pitchFamily="34" charset="0"/>
                    <a:cs typeface="Times New Roman" panose="02020603050405020304" pitchFamily="18" charset="0"/>
                    <a:sym typeface="Arial"/>
                  </a:rPr>
                  <a:t>		Đáp số: 4 bình hoa.</a:t>
                </a:r>
                <a:endParaRPr lang="en-US" sz="3200" b="1" kern="0" dirty="0">
                  <a:solidFill>
                    <a:srgbClr val="FF0000"/>
                  </a:solidFill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8" name="Hộp Văn bản 43">
                <a:extLst>
                  <a:ext uri="{FF2B5EF4-FFF2-40B4-BE49-F238E27FC236}">
                    <a16:creationId xmlns:a16="http://schemas.microsoft.com/office/drawing/2014/main" id="{31ED1DED-BF94-4D86-8848-EDE748B4DC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6440" y="4358790"/>
                <a:ext cx="9345560" cy="2499210"/>
              </a:xfrm>
              <a:prstGeom prst="rect">
                <a:avLst/>
              </a:prstGeom>
              <a:blipFill>
                <a:blip r:embed="rId3"/>
                <a:stretch>
                  <a:fillRect l="-1696" b="-70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44">
            <a:extLst>
              <a:ext uri="{FF2B5EF4-FFF2-40B4-BE49-F238E27FC236}">
                <a16:creationId xmlns:a16="http://schemas.microsoft.com/office/drawing/2014/main" id="{EAAEB09A-FEB1-4AC8-961B-6F91A0F8E7ED}"/>
              </a:ext>
            </a:extLst>
          </p:cNvPr>
          <p:cNvSpPr txBox="1"/>
          <p:nvPr/>
        </p:nvSpPr>
        <p:spPr>
          <a:xfrm>
            <a:off x="5078555" y="3583859"/>
            <a:ext cx="18870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u="sng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Bài</a:t>
            </a:r>
            <a:r>
              <a:rPr lang="en-US" sz="3733" b="1" u="sng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3" b="1" u="sng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giải</a:t>
            </a:r>
            <a:endParaRPr lang="en-US" sz="3733" b="1" u="sng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859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build="p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1" name="Google Shape;1841;p50"/>
          <p:cNvGrpSpPr/>
          <p:nvPr/>
        </p:nvGrpSpPr>
        <p:grpSpPr>
          <a:xfrm>
            <a:off x="10550592" y="372101"/>
            <a:ext cx="1500533" cy="1761496"/>
            <a:chOff x="7912944" y="279076"/>
            <a:chExt cx="1125400" cy="1321122"/>
          </a:xfrm>
        </p:grpSpPr>
        <p:sp>
          <p:nvSpPr>
            <p:cNvPr id="1842" name="Google Shape;1842;p50"/>
            <p:cNvSpPr/>
            <p:nvPr/>
          </p:nvSpPr>
          <p:spPr>
            <a:xfrm>
              <a:off x="7912944" y="279076"/>
              <a:ext cx="1125400" cy="1321122"/>
            </a:xfrm>
            <a:custGeom>
              <a:avLst/>
              <a:gdLst/>
              <a:ahLst/>
              <a:cxnLst/>
              <a:rect l="l" t="t" r="r" b="b"/>
              <a:pathLst>
                <a:path w="20792" h="24408" extrusionOk="0">
                  <a:moveTo>
                    <a:pt x="5837" y="0"/>
                  </a:moveTo>
                  <a:lnTo>
                    <a:pt x="1" y="20061"/>
                  </a:lnTo>
                  <a:lnTo>
                    <a:pt x="14956" y="24408"/>
                  </a:lnTo>
                  <a:lnTo>
                    <a:pt x="20792" y="4347"/>
                  </a:lnTo>
                  <a:lnTo>
                    <a:pt x="583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3" name="Google Shape;1843;p50"/>
            <p:cNvSpPr/>
            <p:nvPr/>
          </p:nvSpPr>
          <p:spPr>
            <a:xfrm>
              <a:off x="8449291" y="308684"/>
              <a:ext cx="363677" cy="195830"/>
            </a:xfrm>
            <a:custGeom>
              <a:avLst/>
              <a:gdLst/>
              <a:ahLst/>
              <a:cxnLst/>
              <a:rect l="l" t="t" r="r" b="b"/>
              <a:pathLst>
                <a:path w="6719" h="3618" extrusionOk="0">
                  <a:moveTo>
                    <a:pt x="518" y="0"/>
                  </a:moveTo>
                  <a:lnTo>
                    <a:pt x="1" y="1824"/>
                  </a:lnTo>
                  <a:lnTo>
                    <a:pt x="6202" y="3617"/>
                  </a:lnTo>
                  <a:lnTo>
                    <a:pt x="6718" y="1794"/>
                  </a:lnTo>
                  <a:lnTo>
                    <a:pt x="518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4" name="Google Shape;1844;p50"/>
            <p:cNvSpPr/>
            <p:nvPr/>
          </p:nvSpPr>
          <p:spPr>
            <a:xfrm>
              <a:off x="8276571" y="517616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5" name="Google Shape;1845;p50"/>
            <p:cNvSpPr/>
            <p:nvPr/>
          </p:nvSpPr>
          <p:spPr>
            <a:xfrm>
              <a:off x="8260116" y="576831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0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6" name="Google Shape;1846;p50"/>
            <p:cNvSpPr/>
            <p:nvPr/>
          </p:nvSpPr>
          <p:spPr>
            <a:xfrm>
              <a:off x="8241984" y="636046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1"/>
                  </a:moveTo>
                  <a:lnTo>
                    <a:pt x="10579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7" name="Google Shape;1847;p50"/>
            <p:cNvSpPr/>
            <p:nvPr/>
          </p:nvSpPr>
          <p:spPr>
            <a:xfrm>
              <a:off x="8225583" y="695316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8" name="Google Shape;1848;p50"/>
            <p:cNvSpPr/>
            <p:nvPr/>
          </p:nvSpPr>
          <p:spPr>
            <a:xfrm>
              <a:off x="8207450" y="754531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9" name="Google Shape;1849;p50"/>
            <p:cNvSpPr/>
            <p:nvPr/>
          </p:nvSpPr>
          <p:spPr>
            <a:xfrm>
              <a:off x="8190996" y="813746"/>
              <a:ext cx="365300" cy="107008"/>
            </a:xfrm>
            <a:custGeom>
              <a:avLst/>
              <a:gdLst/>
              <a:ahLst/>
              <a:cxnLst/>
              <a:rect l="l" t="t" r="r" b="b"/>
              <a:pathLst>
                <a:path w="6749" h="1977" fill="none" extrusionOk="0">
                  <a:moveTo>
                    <a:pt x="1" y="1"/>
                  </a:moveTo>
                  <a:lnTo>
                    <a:pt x="6749" y="1976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0" name="Google Shape;1850;p50"/>
            <p:cNvSpPr/>
            <p:nvPr/>
          </p:nvSpPr>
          <p:spPr>
            <a:xfrm>
              <a:off x="8172917" y="872962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0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1" name="Google Shape;1851;p50"/>
            <p:cNvSpPr/>
            <p:nvPr/>
          </p:nvSpPr>
          <p:spPr>
            <a:xfrm>
              <a:off x="8156463" y="932231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2" name="Google Shape;1852;p50"/>
            <p:cNvSpPr/>
            <p:nvPr/>
          </p:nvSpPr>
          <p:spPr>
            <a:xfrm>
              <a:off x="8138384" y="991446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3" name="Google Shape;1853;p50"/>
            <p:cNvSpPr/>
            <p:nvPr/>
          </p:nvSpPr>
          <p:spPr>
            <a:xfrm>
              <a:off x="8121929" y="1050662"/>
              <a:ext cx="572551" cy="166223"/>
            </a:xfrm>
            <a:custGeom>
              <a:avLst/>
              <a:gdLst/>
              <a:ahLst/>
              <a:cxnLst/>
              <a:rect l="l" t="t" r="r" b="b"/>
              <a:pathLst>
                <a:path w="10578" h="3071" fill="none" extrusionOk="0">
                  <a:moveTo>
                    <a:pt x="0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4" name="Google Shape;1854;p50"/>
            <p:cNvSpPr/>
            <p:nvPr/>
          </p:nvSpPr>
          <p:spPr>
            <a:xfrm>
              <a:off x="8103797" y="1109877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1"/>
                  </a:moveTo>
                  <a:lnTo>
                    <a:pt x="10578" y="3071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5" name="Google Shape;1855;p50"/>
            <p:cNvSpPr/>
            <p:nvPr/>
          </p:nvSpPr>
          <p:spPr>
            <a:xfrm>
              <a:off x="8087342" y="1169146"/>
              <a:ext cx="572605" cy="166223"/>
            </a:xfrm>
            <a:custGeom>
              <a:avLst/>
              <a:gdLst/>
              <a:ahLst/>
              <a:cxnLst/>
              <a:rect l="l" t="t" r="r" b="b"/>
              <a:pathLst>
                <a:path w="10579" h="3071" fill="none" extrusionOk="0">
                  <a:moveTo>
                    <a:pt x="1" y="0"/>
                  </a:moveTo>
                  <a:lnTo>
                    <a:pt x="10578" y="3070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50"/>
            <p:cNvSpPr/>
            <p:nvPr/>
          </p:nvSpPr>
          <p:spPr>
            <a:xfrm>
              <a:off x="8069263" y="1228362"/>
              <a:ext cx="365300" cy="105330"/>
            </a:xfrm>
            <a:custGeom>
              <a:avLst/>
              <a:gdLst/>
              <a:ahLst/>
              <a:cxnLst/>
              <a:rect l="l" t="t" r="r" b="b"/>
              <a:pathLst>
                <a:path w="6749" h="1946" fill="none" extrusionOk="0">
                  <a:moveTo>
                    <a:pt x="0" y="0"/>
                  </a:moveTo>
                  <a:lnTo>
                    <a:pt x="6748" y="1946"/>
                  </a:lnTo>
                </a:path>
              </a:pathLst>
            </a:custGeom>
            <a:solidFill>
              <a:schemeClr val="dk1"/>
            </a:solidFill>
            <a:ln w="4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57" name="Google Shape;1857;p50"/>
          <p:cNvGrpSpPr/>
          <p:nvPr/>
        </p:nvGrpSpPr>
        <p:grpSpPr>
          <a:xfrm flipH="1">
            <a:off x="-195748" y="4497204"/>
            <a:ext cx="1433765" cy="1035249"/>
            <a:chOff x="5994300" y="879475"/>
            <a:chExt cx="617825" cy="446100"/>
          </a:xfrm>
        </p:grpSpPr>
        <p:sp>
          <p:nvSpPr>
            <p:cNvPr id="1858" name="Google Shape;1858;p50"/>
            <p:cNvSpPr/>
            <p:nvPr/>
          </p:nvSpPr>
          <p:spPr>
            <a:xfrm>
              <a:off x="5994300" y="879475"/>
              <a:ext cx="455950" cy="446100"/>
            </a:xfrm>
            <a:custGeom>
              <a:avLst/>
              <a:gdLst/>
              <a:ahLst/>
              <a:cxnLst/>
              <a:rect l="l" t="t" r="r" b="b"/>
              <a:pathLst>
                <a:path w="18238" h="17844" extrusionOk="0">
                  <a:moveTo>
                    <a:pt x="0" y="1"/>
                  </a:moveTo>
                  <a:lnTo>
                    <a:pt x="18238" y="17843"/>
                  </a:lnTo>
                  <a:lnTo>
                    <a:pt x="18238" y="94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9" name="Google Shape;1859;p50"/>
            <p:cNvSpPr/>
            <p:nvPr/>
          </p:nvSpPr>
          <p:spPr>
            <a:xfrm>
              <a:off x="5994300" y="879475"/>
              <a:ext cx="617825" cy="266000"/>
            </a:xfrm>
            <a:custGeom>
              <a:avLst/>
              <a:gdLst/>
              <a:ahLst/>
              <a:cxnLst/>
              <a:rect l="l" t="t" r="r" b="b"/>
              <a:pathLst>
                <a:path w="24713" h="10640" extrusionOk="0">
                  <a:moveTo>
                    <a:pt x="0" y="1"/>
                  </a:moveTo>
                  <a:lnTo>
                    <a:pt x="17873" y="10639"/>
                  </a:lnTo>
                  <a:lnTo>
                    <a:pt x="24712" y="760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0" name="Google Shape;1860;p50"/>
            <p:cNvSpPr/>
            <p:nvPr/>
          </p:nvSpPr>
          <p:spPr>
            <a:xfrm>
              <a:off x="5994300" y="879475"/>
              <a:ext cx="389850" cy="427100"/>
            </a:xfrm>
            <a:custGeom>
              <a:avLst/>
              <a:gdLst/>
              <a:ahLst/>
              <a:cxnLst/>
              <a:rect l="l" t="t" r="r" b="b"/>
              <a:pathLst>
                <a:path w="15594" h="17084" extrusionOk="0">
                  <a:moveTo>
                    <a:pt x="0" y="1"/>
                  </a:moveTo>
                  <a:lnTo>
                    <a:pt x="7995" y="17083"/>
                  </a:lnTo>
                  <a:lnTo>
                    <a:pt x="15593" y="1252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A076A72C-D9E5-B716-D25D-6DBA16DC2D63}"/>
              </a:ext>
            </a:extLst>
          </p:cNvPr>
          <p:cNvSpPr txBox="1"/>
          <p:nvPr/>
        </p:nvSpPr>
        <p:spPr>
          <a:xfrm>
            <a:off x="5077440" y="685723"/>
            <a:ext cx="22060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Về</a:t>
            </a:r>
            <a:r>
              <a:rPr lang="en-US" sz="4800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800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nhà</a:t>
            </a:r>
            <a:endParaRPr lang="en-US" sz="4800" b="1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1650372D-9EA2-D4BF-3F53-5B90F12150D8}"/>
              </a:ext>
            </a:extLst>
          </p:cNvPr>
          <p:cNvSpPr txBox="1"/>
          <p:nvPr/>
        </p:nvSpPr>
        <p:spPr>
          <a:xfrm>
            <a:off x="1088149" y="3820900"/>
            <a:ext cx="2438400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Ôn</a:t>
            </a:r>
            <a:r>
              <a:rPr lang="en-US" sz="29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lại</a:t>
            </a:r>
            <a:r>
              <a:rPr lang="en-US" sz="29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kiến</a:t>
            </a:r>
            <a:r>
              <a:rPr lang="en-US" sz="29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lang="en-US" sz="29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đã</a:t>
            </a:r>
            <a:r>
              <a:rPr lang="en-US" sz="29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học</a:t>
            </a:r>
            <a:endParaRPr lang="en-US" sz="2933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F599AEE3-10BD-8287-2CD8-957F2D084933}"/>
              </a:ext>
            </a:extLst>
          </p:cNvPr>
          <p:cNvSpPr txBox="1"/>
          <p:nvPr/>
        </p:nvSpPr>
        <p:spPr>
          <a:xfrm>
            <a:off x="4328029" y="3788954"/>
            <a:ext cx="3048000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Hoàn</a:t>
            </a:r>
            <a:r>
              <a:rPr lang="en-US" sz="29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thành</a:t>
            </a:r>
            <a:r>
              <a:rPr lang="en-US" sz="29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29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</a:t>
            </a:r>
            <a:r>
              <a:rPr lang="en-US" sz="29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lang="en-US" sz="29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SBT</a:t>
            </a:r>
          </a:p>
        </p:txBody>
      </p:sp>
      <p:sp>
        <p:nvSpPr>
          <p:cNvPr id="44" name="Hộp Văn bản 43">
            <a:extLst>
              <a:ext uri="{FF2B5EF4-FFF2-40B4-BE49-F238E27FC236}">
                <a16:creationId xmlns:a16="http://schemas.microsoft.com/office/drawing/2014/main" id="{9F1CCC32-F7AB-3B3A-5314-8A6A1782E615}"/>
              </a:ext>
            </a:extLst>
          </p:cNvPr>
          <p:cNvSpPr txBox="1"/>
          <p:nvPr/>
        </p:nvSpPr>
        <p:spPr>
          <a:xfrm>
            <a:off x="7855999" y="3810499"/>
            <a:ext cx="3761848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9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lang="en-US" sz="29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trước</a:t>
            </a:r>
            <a:r>
              <a:rPr lang="en-US" sz="29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bài</a:t>
            </a:r>
            <a:r>
              <a:rPr lang="en-US" sz="29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lang="en-US" sz="29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Giảm</a:t>
            </a:r>
            <a:r>
              <a:rPr lang="en-US" sz="29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29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9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đi</a:t>
            </a:r>
            <a:r>
              <a:rPr lang="en-US" sz="29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lang="en-US" sz="29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2933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933" kern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lần</a:t>
            </a:r>
            <a:endParaRPr lang="en-US" sz="2933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5" name="Google Shape;2499;p64">
            <a:extLst>
              <a:ext uri="{FF2B5EF4-FFF2-40B4-BE49-F238E27FC236}">
                <a16:creationId xmlns:a16="http://schemas.microsoft.com/office/drawing/2014/main" id="{B68FD610-6308-83FB-0A06-D31FB1B36632}"/>
              </a:ext>
            </a:extLst>
          </p:cNvPr>
          <p:cNvGrpSpPr/>
          <p:nvPr/>
        </p:nvGrpSpPr>
        <p:grpSpPr>
          <a:xfrm>
            <a:off x="1496783" y="1701467"/>
            <a:ext cx="1762967" cy="1822900"/>
            <a:chOff x="1403200" y="1394950"/>
            <a:chExt cx="1322225" cy="1367175"/>
          </a:xfrm>
        </p:grpSpPr>
        <p:sp>
          <p:nvSpPr>
            <p:cNvPr id="46" name="Google Shape;2500;p64">
              <a:extLst>
                <a:ext uri="{FF2B5EF4-FFF2-40B4-BE49-F238E27FC236}">
                  <a16:creationId xmlns:a16="http://schemas.microsoft.com/office/drawing/2014/main" id="{D364D746-E48E-0EDF-24B8-25A3F94EB31F}"/>
                </a:ext>
              </a:extLst>
            </p:cNvPr>
            <p:cNvSpPr/>
            <p:nvPr/>
          </p:nvSpPr>
          <p:spPr>
            <a:xfrm>
              <a:off x="1454875" y="1394950"/>
              <a:ext cx="1270550" cy="1348200"/>
            </a:xfrm>
            <a:custGeom>
              <a:avLst/>
              <a:gdLst/>
              <a:ahLst/>
              <a:cxnLst/>
              <a:rect l="l" t="t" r="r" b="b"/>
              <a:pathLst>
                <a:path w="50822" h="53928" extrusionOk="0">
                  <a:moveTo>
                    <a:pt x="27556" y="0"/>
                  </a:moveTo>
                  <a:cubicBezTo>
                    <a:pt x="27444" y="0"/>
                    <a:pt x="27332" y="30"/>
                    <a:pt x="27235" y="95"/>
                  </a:cubicBezTo>
                  <a:lnTo>
                    <a:pt x="365" y="17025"/>
                  </a:lnTo>
                  <a:cubicBezTo>
                    <a:pt x="61" y="17208"/>
                    <a:pt x="0" y="17603"/>
                    <a:pt x="183" y="17907"/>
                  </a:cubicBezTo>
                  <a:lnTo>
                    <a:pt x="22706" y="53622"/>
                  </a:lnTo>
                  <a:cubicBezTo>
                    <a:pt x="22825" y="53820"/>
                    <a:pt x="23035" y="53928"/>
                    <a:pt x="23242" y="53928"/>
                  </a:cubicBezTo>
                  <a:cubicBezTo>
                    <a:pt x="23353" y="53928"/>
                    <a:pt x="23462" y="53898"/>
                    <a:pt x="23557" y="53834"/>
                  </a:cubicBezTo>
                  <a:lnTo>
                    <a:pt x="50427" y="36904"/>
                  </a:lnTo>
                  <a:cubicBezTo>
                    <a:pt x="50731" y="36691"/>
                    <a:pt x="50822" y="36327"/>
                    <a:pt x="50639" y="36023"/>
                  </a:cubicBezTo>
                  <a:lnTo>
                    <a:pt x="28086" y="277"/>
                  </a:lnTo>
                  <a:cubicBezTo>
                    <a:pt x="27968" y="101"/>
                    <a:pt x="27761" y="0"/>
                    <a:pt x="275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501;p64">
              <a:extLst>
                <a:ext uri="{FF2B5EF4-FFF2-40B4-BE49-F238E27FC236}">
                  <a16:creationId xmlns:a16="http://schemas.microsoft.com/office/drawing/2014/main" id="{794DAF36-DC69-3F13-F418-426A4C2FBEB0}"/>
                </a:ext>
              </a:extLst>
            </p:cNvPr>
            <p:cNvSpPr/>
            <p:nvPr/>
          </p:nvSpPr>
          <p:spPr>
            <a:xfrm>
              <a:off x="1492100" y="1846275"/>
              <a:ext cx="43350" cy="38300"/>
            </a:xfrm>
            <a:custGeom>
              <a:avLst/>
              <a:gdLst/>
              <a:ahLst/>
              <a:cxnLst/>
              <a:rect l="l" t="t" r="r" b="b"/>
              <a:pathLst>
                <a:path w="1734" h="1532" extrusionOk="0">
                  <a:moveTo>
                    <a:pt x="872" y="1"/>
                  </a:moveTo>
                  <a:cubicBezTo>
                    <a:pt x="730" y="1"/>
                    <a:pt x="586" y="41"/>
                    <a:pt x="456" y="127"/>
                  </a:cubicBezTo>
                  <a:cubicBezTo>
                    <a:pt x="122" y="340"/>
                    <a:pt x="1" y="826"/>
                    <a:pt x="213" y="1191"/>
                  </a:cubicBezTo>
                  <a:cubicBezTo>
                    <a:pt x="369" y="1405"/>
                    <a:pt x="611" y="1532"/>
                    <a:pt x="861" y="1532"/>
                  </a:cubicBezTo>
                  <a:cubicBezTo>
                    <a:pt x="1002" y="1532"/>
                    <a:pt x="1146" y="1492"/>
                    <a:pt x="1277" y="1404"/>
                  </a:cubicBezTo>
                  <a:cubicBezTo>
                    <a:pt x="1642" y="1191"/>
                    <a:pt x="1733" y="735"/>
                    <a:pt x="1520" y="371"/>
                  </a:cubicBezTo>
                  <a:cubicBezTo>
                    <a:pt x="1383" y="135"/>
                    <a:pt x="1131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502;p64">
              <a:extLst>
                <a:ext uri="{FF2B5EF4-FFF2-40B4-BE49-F238E27FC236}">
                  <a16:creationId xmlns:a16="http://schemas.microsoft.com/office/drawing/2014/main" id="{3878F419-1A82-2C8E-E3BD-6654E3C16A2F}"/>
                </a:ext>
              </a:extLst>
            </p:cNvPr>
            <p:cNvSpPr/>
            <p:nvPr/>
          </p:nvSpPr>
          <p:spPr>
            <a:xfrm>
              <a:off x="1403200" y="1832700"/>
              <a:ext cx="118550" cy="117100"/>
            </a:xfrm>
            <a:custGeom>
              <a:avLst/>
              <a:gdLst/>
              <a:ahLst/>
              <a:cxnLst/>
              <a:rect l="l" t="t" r="r" b="b"/>
              <a:pathLst>
                <a:path w="4742" h="4684" extrusionOk="0">
                  <a:moveTo>
                    <a:pt x="2673" y="0"/>
                  </a:moveTo>
                  <a:cubicBezTo>
                    <a:pt x="2248" y="0"/>
                    <a:pt x="1817" y="118"/>
                    <a:pt x="1429" y="366"/>
                  </a:cubicBezTo>
                  <a:cubicBezTo>
                    <a:pt x="335" y="1066"/>
                    <a:pt x="0" y="2494"/>
                    <a:pt x="699" y="3588"/>
                  </a:cubicBezTo>
                  <a:cubicBezTo>
                    <a:pt x="1131" y="4294"/>
                    <a:pt x="1891" y="4684"/>
                    <a:pt x="2670" y="4684"/>
                  </a:cubicBezTo>
                  <a:cubicBezTo>
                    <a:pt x="3099" y="4684"/>
                    <a:pt x="3533" y="4566"/>
                    <a:pt x="3921" y="4318"/>
                  </a:cubicBezTo>
                  <a:cubicBezTo>
                    <a:pt x="4104" y="4196"/>
                    <a:pt x="4286" y="4044"/>
                    <a:pt x="4438" y="3862"/>
                  </a:cubicBezTo>
                  <a:lnTo>
                    <a:pt x="4104" y="3315"/>
                  </a:lnTo>
                  <a:cubicBezTo>
                    <a:pt x="4073" y="3345"/>
                    <a:pt x="4073" y="3376"/>
                    <a:pt x="4043" y="3376"/>
                  </a:cubicBezTo>
                  <a:cubicBezTo>
                    <a:pt x="3921" y="3558"/>
                    <a:pt x="3769" y="3710"/>
                    <a:pt x="3587" y="3801"/>
                  </a:cubicBezTo>
                  <a:cubicBezTo>
                    <a:pt x="3306" y="3985"/>
                    <a:pt x="2987" y="4072"/>
                    <a:pt x="2669" y="4072"/>
                  </a:cubicBezTo>
                  <a:cubicBezTo>
                    <a:pt x="2092" y="4072"/>
                    <a:pt x="1519" y="3783"/>
                    <a:pt x="1186" y="3254"/>
                  </a:cubicBezTo>
                  <a:cubicBezTo>
                    <a:pt x="669" y="2464"/>
                    <a:pt x="942" y="1369"/>
                    <a:pt x="1733" y="883"/>
                  </a:cubicBezTo>
                  <a:cubicBezTo>
                    <a:pt x="2027" y="698"/>
                    <a:pt x="2351" y="611"/>
                    <a:pt x="2671" y="611"/>
                  </a:cubicBezTo>
                  <a:cubicBezTo>
                    <a:pt x="3245" y="611"/>
                    <a:pt x="3802" y="892"/>
                    <a:pt x="4134" y="1400"/>
                  </a:cubicBezTo>
                  <a:cubicBezTo>
                    <a:pt x="4196" y="1504"/>
                    <a:pt x="4301" y="1551"/>
                    <a:pt x="4410" y="1551"/>
                  </a:cubicBezTo>
                  <a:cubicBezTo>
                    <a:pt x="4460" y="1551"/>
                    <a:pt x="4511" y="1541"/>
                    <a:pt x="4560" y="1521"/>
                  </a:cubicBezTo>
                  <a:cubicBezTo>
                    <a:pt x="4681" y="1430"/>
                    <a:pt x="4742" y="1248"/>
                    <a:pt x="4651" y="1096"/>
                  </a:cubicBezTo>
                  <a:cubicBezTo>
                    <a:pt x="4200" y="390"/>
                    <a:pt x="3445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503;p64">
              <a:extLst>
                <a:ext uri="{FF2B5EF4-FFF2-40B4-BE49-F238E27FC236}">
                  <a16:creationId xmlns:a16="http://schemas.microsoft.com/office/drawing/2014/main" id="{8428BB74-72A2-3EDF-5FE6-C46B11BF27B8}"/>
                </a:ext>
              </a:extLst>
            </p:cNvPr>
            <p:cNvSpPr/>
            <p:nvPr/>
          </p:nvSpPr>
          <p:spPr>
            <a:xfrm>
              <a:off x="1528575" y="1904375"/>
              <a:ext cx="44100" cy="38350"/>
            </a:xfrm>
            <a:custGeom>
              <a:avLst/>
              <a:gdLst/>
              <a:ahLst/>
              <a:cxnLst/>
              <a:rect l="l" t="t" r="r" b="b"/>
              <a:pathLst>
                <a:path w="1764" h="1534" extrusionOk="0">
                  <a:moveTo>
                    <a:pt x="883" y="0"/>
                  </a:moveTo>
                  <a:cubicBezTo>
                    <a:pt x="744" y="0"/>
                    <a:pt x="606" y="38"/>
                    <a:pt x="487" y="113"/>
                  </a:cubicBezTo>
                  <a:cubicBezTo>
                    <a:pt x="122" y="357"/>
                    <a:pt x="1" y="813"/>
                    <a:pt x="244" y="1177"/>
                  </a:cubicBezTo>
                  <a:cubicBezTo>
                    <a:pt x="381" y="1412"/>
                    <a:pt x="631" y="1534"/>
                    <a:pt x="881" y="1534"/>
                  </a:cubicBezTo>
                  <a:cubicBezTo>
                    <a:pt x="1020" y="1534"/>
                    <a:pt x="1158" y="1496"/>
                    <a:pt x="1277" y="1420"/>
                  </a:cubicBezTo>
                  <a:cubicBezTo>
                    <a:pt x="1642" y="1208"/>
                    <a:pt x="1763" y="721"/>
                    <a:pt x="1520" y="357"/>
                  </a:cubicBezTo>
                  <a:cubicBezTo>
                    <a:pt x="1383" y="122"/>
                    <a:pt x="1133" y="0"/>
                    <a:pt x="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504;p64">
              <a:extLst>
                <a:ext uri="{FF2B5EF4-FFF2-40B4-BE49-F238E27FC236}">
                  <a16:creationId xmlns:a16="http://schemas.microsoft.com/office/drawing/2014/main" id="{807F4832-E250-2085-5322-160009648ADB}"/>
                </a:ext>
              </a:extLst>
            </p:cNvPr>
            <p:cNvSpPr/>
            <p:nvPr/>
          </p:nvSpPr>
          <p:spPr>
            <a:xfrm>
              <a:off x="1439675" y="1890975"/>
              <a:ext cx="118550" cy="116575"/>
            </a:xfrm>
            <a:custGeom>
              <a:avLst/>
              <a:gdLst/>
              <a:ahLst/>
              <a:cxnLst/>
              <a:rect l="l" t="t" r="r" b="b"/>
              <a:pathLst>
                <a:path w="4742" h="4663" extrusionOk="0">
                  <a:moveTo>
                    <a:pt x="2655" y="0"/>
                  </a:moveTo>
                  <a:cubicBezTo>
                    <a:pt x="2236" y="0"/>
                    <a:pt x="1812" y="111"/>
                    <a:pt x="1429" y="346"/>
                  </a:cubicBezTo>
                  <a:cubicBezTo>
                    <a:pt x="335" y="1045"/>
                    <a:pt x="0" y="2504"/>
                    <a:pt x="699" y="3567"/>
                  </a:cubicBezTo>
                  <a:cubicBezTo>
                    <a:pt x="1150" y="4273"/>
                    <a:pt x="1905" y="4663"/>
                    <a:pt x="2677" y="4663"/>
                  </a:cubicBezTo>
                  <a:cubicBezTo>
                    <a:pt x="3102" y="4663"/>
                    <a:pt x="3533" y="4545"/>
                    <a:pt x="3921" y="4297"/>
                  </a:cubicBezTo>
                  <a:cubicBezTo>
                    <a:pt x="4104" y="4175"/>
                    <a:pt x="4286" y="4023"/>
                    <a:pt x="4438" y="3871"/>
                  </a:cubicBezTo>
                  <a:lnTo>
                    <a:pt x="4104" y="3324"/>
                  </a:lnTo>
                  <a:cubicBezTo>
                    <a:pt x="4073" y="3324"/>
                    <a:pt x="4073" y="3355"/>
                    <a:pt x="4043" y="3385"/>
                  </a:cubicBezTo>
                  <a:cubicBezTo>
                    <a:pt x="3921" y="3537"/>
                    <a:pt x="3769" y="3689"/>
                    <a:pt x="3587" y="3811"/>
                  </a:cubicBezTo>
                  <a:cubicBezTo>
                    <a:pt x="3312" y="3990"/>
                    <a:pt x="3000" y="4074"/>
                    <a:pt x="2689" y="4074"/>
                  </a:cubicBezTo>
                  <a:cubicBezTo>
                    <a:pt x="2105" y="4074"/>
                    <a:pt x="1523" y="3779"/>
                    <a:pt x="1186" y="3263"/>
                  </a:cubicBezTo>
                  <a:cubicBezTo>
                    <a:pt x="699" y="2443"/>
                    <a:pt x="942" y="1379"/>
                    <a:pt x="1733" y="862"/>
                  </a:cubicBezTo>
                  <a:cubicBezTo>
                    <a:pt x="2024" y="679"/>
                    <a:pt x="2346" y="591"/>
                    <a:pt x="2664" y="591"/>
                  </a:cubicBezTo>
                  <a:cubicBezTo>
                    <a:pt x="3240" y="591"/>
                    <a:pt x="3801" y="880"/>
                    <a:pt x="4134" y="1409"/>
                  </a:cubicBezTo>
                  <a:cubicBezTo>
                    <a:pt x="4195" y="1490"/>
                    <a:pt x="4296" y="1544"/>
                    <a:pt x="4402" y="1544"/>
                  </a:cubicBezTo>
                  <a:cubicBezTo>
                    <a:pt x="4455" y="1544"/>
                    <a:pt x="4509" y="1531"/>
                    <a:pt x="4560" y="1501"/>
                  </a:cubicBezTo>
                  <a:cubicBezTo>
                    <a:pt x="4681" y="1409"/>
                    <a:pt x="4742" y="1227"/>
                    <a:pt x="4651" y="1075"/>
                  </a:cubicBezTo>
                  <a:cubicBezTo>
                    <a:pt x="4196" y="384"/>
                    <a:pt x="3434" y="0"/>
                    <a:pt x="2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505;p64">
              <a:extLst>
                <a:ext uri="{FF2B5EF4-FFF2-40B4-BE49-F238E27FC236}">
                  <a16:creationId xmlns:a16="http://schemas.microsoft.com/office/drawing/2014/main" id="{6B1FEC4C-3CB6-46F8-2AF5-70418816E395}"/>
                </a:ext>
              </a:extLst>
            </p:cNvPr>
            <p:cNvSpPr/>
            <p:nvPr/>
          </p:nvSpPr>
          <p:spPr>
            <a:xfrm>
              <a:off x="1565050" y="1962550"/>
              <a:ext cx="44100" cy="38275"/>
            </a:xfrm>
            <a:custGeom>
              <a:avLst/>
              <a:gdLst/>
              <a:ahLst/>
              <a:cxnLst/>
              <a:rect l="l" t="t" r="r" b="b"/>
              <a:pathLst>
                <a:path w="1764" h="1531" extrusionOk="0">
                  <a:moveTo>
                    <a:pt x="880" y="0"/>
                  </a:moveTo>
                  <a:cubicBezTo>
                    <a:pt x="743" y="0"/>
                    <a:pt x="605" y="41"/>
                    <a:pt x="487" y="127"/>
                  </a:cubicBezTo>
                  <a:cubicBezTo>
                    <a:pt x="122" y="340"/>
                    <a:pt x="1" y="826"/>
                    <a:pt x="244" y="1160"/>
                  </a:cubicBezTo>
                  <a:cubicBezTo>
                    <a:pt x="381" y="1396"/>
                    <a:pt x="633" y="1530"/>
                    <a:pt x="892" y="1530"/>
                  </a:cubicBezTo>
                  <a:cubicBezTo>
                    <a:pt x="1034" y="1530"/>
                    <a:pt x="1178" y="1490"/>
                    <a:pt x="1308" y="1404"/>
                  </a:cubicBezTo>
                  <a:cubicBezTo>
                    <a:pt x="1642" y="1191"/>
                    <a:pt x="1763" y="704"/>
                    <a:pt x="1520" y="370"/>
                  </a:cubicBezTo>
                  <a:cubicBezTo>
                    <a:pt x="1383" y="135"/>
                    <a:pt x="1131" y="0"/>
                    <a:pt x="8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506;p64">
              <a:extLst>
                <a:ext uri="{FF2B5EF4-FFF2-40B4-BE49-F238E27FC236}">
                  <a16:creationId xmlns:a16="http://schemas.microsoft.com/office/drawing/2014/main" id="{0424E3E1-9723-F08A-9AC7-AD58708C3A6B}"/>
                </a:ext>
              </a:extLst>
            </p:cNvPr>
            <p:cNvSpPr/>
            <p:nvPr/>
          </p:nvSpPr>
          <p:spPr>
            <a:xfrm>
              <a:off x="1476900" y="1948950"/>
              <a:ext cx="117800" cy="116775"/>
            </a:xfrm>
            <a:custGeom>
              <a:avLst/>
              <a:gdLst/>
              <a:ahLst/>
              <a:cxnLst/>
              <a:rect l="l" t="t" r="r" b="b"/>
              <a:pathLst>
                <a:path w="4712" h="4671" extrusionOk="0">
                  <a:moveTo>
                    <a:pt x="2650" y="1"/>
                  </a:moveTo>
                  <a:cubicBezTo>
                    <a:pt x="2221" y="1"/>
                    <a:pt x="1787" y="119"/>
                    <a:pt x="1399" y="367"/>
                  </a:cubicBezTo>
                  <a:cubicBezTo>
                    <a:pt x="305" y="1036"/>
                    <a:pt x="1" y="2495"/>
                    <a:pt x="669" y="3589"/>
                  </a:cubicBezTo>
                  <a:cubicBezTo>
                    <a:pt x="1120" y="4294"/>
                    <a:pt x="1873" y="4671"/>
                    <a:pt x="2645" y="4671"/>
                  </a:cubicBezTo>
                  <a:cubicBezTo>
                    <a:pt x="3071" y="4671"/>
                    <a:pt x="3502" y="4556"/>
                    <a:pt x="3891" y="4318"/>
                  </a:cubicBezTo>
                  <a:cubicBezTo>
                    <a:pt x="4104" y="4197"/>
                    <a:pt x="4256" y="4045"/>
                    <a:pt x="4408" y="3862"/>
                  </a:cubicBezTo>
                  <a:lnTo>
                    <a:pt x="4074" y="3315"/>
                  </a:lnTo>
                  <a:cubicBezTo>
                    <a:pt x="4074" y="3346"/>
                    <a:pt x="4043" y="3376"/>
                    <a:pt x="4043" y="3376"/>
                  </a:cubicBezTo>
                  <a:cubicBezTo>
                    <a:pt x="3922" y="3558"/>
                    <a:pt x="3739" y="3680"/>
                    <a:pt x="3587" y="3802"/>
                  </a:cubicBezTo>
                  <a:cubicBezTo>
                    <a:pt x="3296" y="3985"/>
                    <a:pt x="2970" y="4073"/>
                    <a:pt x="2649" y="4073"/>
                  </a:cubicBezTo>
                  <a:cubicBezTo>
                    <a:pt x="2066" y="4073"/>
                    <a:pt x="1500" y="3784"/>
                    <a:pt x="1186" y="3255"/>
                  </a:cubicBezTo>
                  <a:cubicBezTo>
                    <a:pt x="669" y="2464"/>
                    <a:pt x="912" y="1370"/>
                    <a:pt x="1733" y="853"/>
                  </a:cubicBezTo>
                  <a:cubicBezTo>
                    <a:pt x="2008" y="674"/>
                    <a:pt x="2320" y="589"/>
                    <a:pt x="2631" y="589"/>
                  </a:cubicBezTo>
                  <a:cubicBezTo>
                    <a:pt x="3215" y="589"/>
                    <a:pt x="3797" y="885"/>
                    <a:pt x="4134" y="1400"/>
                  </a:cubicBezTo>
                  <a:cubicBezTo>
                    <a:pt x="4172" y="1495"/>
                    <a:pt x="4270" y="1543"/>
                    <a:pt x="4367" y="1543"/>
                  </a:cubicBezTo>
                  <a:cubicBezTo>
                    <a:pt x="4426" y="1543"/>
                    <a:pt x="4484" y="1526"/>
                    <a:pt x="4530" y="1492"/>
                  </a:cubicBezTo>
                  <a:cubicBezTo>
                    <a:pt x="4682" y="1400"/>
                    <a:pt x="4712" y="1218"/>
                    <a:pt x="4621" y="1096"/>
                  </a:cubicBezTo>
                  <a:cubicBezTo>
                    <a:pt x="4189" y="391"/>
                    <a:pt x="3429" y="1"/>
                    <a:pt x="2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507;p64">
              <a:extLst>
                <a:ext uri="{FF2B5EF4-FFF2-40B4-BE49-F238E27FC236}">
                  <a16:creationId xmlns:a16="http://schemas.microsoft.com/office/drawing/2014/main" id="{9D59B273-E0A3-158B-F58D-1E167B023ED5}"/>
                </a:ext>
              </a:extLst>
            </p:cNvPr>
            <p:cNvSpPr/>
            <p:nvPr/>
          </p:nvSpPr>
          <p:spPr>
            <a:xfrm>
              <a:off x="1602275" y="2020625"/>
              <a:ext cx="43350" cy="38375"/>
            </a:xfrm>
            <a:custGeom>
              <a:avLst/>
              <a:gdLst/>
              <a:ahLst/>
              <a:cxnLst/>
              <a:rect l="l" t="t" r="r" b="b"/>
              <a:pathLst>
                <a:path w="1734" h="1535" extrusionOk="0">
                  <a:moveTo>
                    <a:pt x="868" y="1"/>
                  </a:moveTo>
                  <a:cubicBezTo>
                    <a:pt x="728" y="1"/>
                    <a:pt x="587" y="38"/>
                    <a:pt x="457" y="114"/>
                  </a:cubicBezTo>
                  <a:cubicBezTo>
                    <a:pt x="92" y="327"/>
                    <a:pt x="1" y="813"/>
                    <a:pt x="214" y="1178"/>
                  </a:cubicBezTo>
                  <a:cubicBezTo>
                    <a:pt x="351" y="1413"/>
                    <a:pt x="601" y="1534"/>
                    <a:pt x="859" y="1534"/>
                  </a:cubicBezTo>
                  <a:cubicBezTo>
                    <a:pt x="1002" y="1534"/>
                    <a:pt x="1148" y="1497"/>
                    <a:pt x="1278" y="1421"/>
                  </a:cubicBezTo>
                  <a:cubicBezTo>
                    <a:pt x="1612" y="1178"/>
                    <a:pt x="1733" y="722"/>
                    <a:pt x="1521" y="357"/>
                  </a:cubicBezTo>
                  <a:cubicBezTo>
                    <a:pt x="1364" y="122"/>
                    <a:pt x="1120" y="1"/>
                    <a:pt x="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508;p64">
              <a:extLst>
                <a:ext uri="{FF2B5EF4-FFF2-40B4-BE49-F238E27FC236}">
                  <a16:creationId xmlns:a16="http://schemas.microsoft.com/office/drawing/2014/main" id="{7164519B-804A-2F85-E3D4-59938F118430}"/>
                </a:ext>
              </a:extLst>
            </p:cNvPr>
            <p:cNvSpPr/>
            <p:nvPr/>
          </p:nvSpPr>
          <p:spPr>
            <a:xfrm>
              <a:off x="1513375" y="2007050"/>
              <a:ext cx="117800" cy="116775"/>
            </a:xfrm>
            <a:custGeom>
              <a:avLst/>
              <a:gdLst/>
              <a:ahLst/>
              <a:cxnLst/>
              <a:rect l="l" t="t" r="r" b="b"/>
              <a:pathLst>
                <a:path w="4712" h="4671" extrusionOk="0">
                  <a:moveTo>
                    <a:pt x="2653" y="0"/>
                  </a:moveTo>
                  <a:cubicBezTo>
                    <a:pt x="2223" y="0"/>
                    <a:pt x="1788" y="115"/>
                    <a:pt x="1399" y="353"/>
                  </a:cubicBezTo>
                  <a:cubicBezTo>
                    <a:pt x="305" y="1052"/>
                    <a:pt x="1" y="2481"/>
                    <a:pt x="669" y="3575"/>
                  </a:cubicBezTo>
                  <a:cubicBezTo>
                    <a:pt x="1120" y="4281"/>
                    <a:pt x="1875" y="4671"/>
                    <a:pt x="2647" y="4671"/>
                  </a:cubicBezTo>
                  <a:cubicBezTo>
                    <a:pt x="3072" y="4671"/>
                    <a:pt x="3503" y="4553"/>
                    <a:pt x="3891" y="4304"/>
                  </a:cubicBezTo>
                  <a:cubicBezTo>
                    <a:pt x="4104" y="4183"/>
                    <a:pt x="4286" y="4031"/>
                    <a:pt x="4408" y="3849"/>
                  </a:cubicBezTo>
                  <a:lnTo>
                    <a:pt x="4074" y="3332"/>
                  </a:lnTo>
                  <a:cubicBezTo>
                    <a:pt x="4074" y="3332"/>
                    <a:pt x="4043" y="3362"/>
                    <a:pt x="4043" y="3393"/>
                  </a:cubicBezTo>
                  <a:cubicBezTo>
                    <a:pt x="3922" y="3545"/>
                    <a:pt x="3770" y="3697"/>
                    <a:pt x="3587" y="3788"/>
                  </a:cubicBezTo>
                  <a:cubicBezTo>
                    <a:pt x="3294" y="3973"/>
                    <a:pt x="2969" y="4060"/>
                    <a:pt x="2649" y="4060"/>
                  </a:cubicBezTo>
                  <a:cubicBezTo>
                    <a:pt x="2075" y="4060"/>
                    <a:pt x="1518" y="3778"/>
                    <a:pt x="1186" y="3271"/>
                  </a:cubicBezTo>
                  <a:cubicBezTo>
                    <a:pt x="669" y="2450"/>
                    <a:pt x="912" y="1356"/>
                    <a:pt x="1733" y="870"/>
                  </a:cubicBezTo>
                  <a:cubicBezTo>
                    <a:pt x="2014" y="686"/>
                    <a:pt x="2333" y="599"/>
                    <a:pt x="2651" y="599"/>
                  </a:cubicBezTo>
                  <a:cubicBezTo>
                    <a:pt x="3228" y="599"/>
                    <a:pt x="3801" y="888"/>
                    <a:pt x="4134" y="1417"/>
                  </a:cubicBezTo>
                  <a:cubicBezTo>
                    <a:pt x="4175" y="1498"/>
                    <a:pt x="4283" y="1552"/>
                    <a:pt x="4387" y="1552"/>
                  </a:cubicBezTo>
                  <a:cubicBezTo>
                    <a:pt x="4438" y="1552"/>
                    <a:pt x="4489" y="1538"/>
                    <a:pt x="4530" y="1508"/>
                  </a:cubicBezTo>
                  <a:cubicBezTo>
                    <a:pt x="4682" y="1417"/>
                    <a:pt x="4712" y="1234"/>
                    <a:pt x="4621" y="1083"/>
                  </a:cubicBezTo>
                  <a:cubicBezTo>
                    <a:pt x="4190" y="377"/>
                    <a:pt x="3431" y="0"/>
                    <a:pt x="26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509;p64">
              <a:extLst>
                <a:ext uri="{FF2B5EF4-FFF2-40B4-BE49-F238E27FC236}">
                  <a16:creationId xmlns:a16="http://schemas.microsoft.com/office/drawing/2014/main" id="{BC580100-E6CF-686C-4866-1EE6B1D59366}"/>
                </a:ext>
              </a:extLst>
            </p:cNvPr>
            <p:cNvSpPr/>
            <p:nvPr/>
          </p:nvSpPr>
          <p:spPr>
            <a:xfrm>
              <a:off x="1638750" y="2078400"/>
              <a:ext cx="43350" cy="38350"/>
            </a:xfrm>
            <a:custGeom>
              <a:avLst/>
              <a:gdLst/>
              <a:ahLst/>
              <a:cxnLst/>
              <a:rect l="l" t="t" r="r" b="b"/>
              <a:pathLst>
                <a:path w="1734" h="1534" extrusionOk="0">
                  <a:moveTo>
                    <a:pt x="868" y="0"/>
                  </a:moveTo>
                  <a:cubicBezTo>
                    <a:pt x="728" y="0"/>
                    <a:pt x="587" y="37"/>
                    <a:pt x="457" y="113"/>
                  </a:cubicBezTo>
                  <a:cubicBezTo>
                    <a:pt x="92" y="356"/>
                    <a:pt x="1" y="812"/>
                    <a:pt x="214" y="1177"/>
                  </a:cubicBezTo>
                  <a:cubicBezTo>
                    <a:pt x="351" y="1412"/>
                    <a:pt x="601" y="1533"/>
                    <a:pt x="859" y="1533"/>
                  </a:cubicBezTo>
                  <a:cubicBezTo>
                    <a:pt x="1002" y="1533"/>
                    <a:pt x="1148" y="1496"/>
                    <a:pt x="1278" y="1420"/>
                  </a:cubicBezTo>
                  <a:cubicBezTo>
                    <a:pt x="1642" y="1207"/>
                    <a:pt x="1733" y="721"/>
                    <a:pt x="1521" y="356"/>
                  </a:cubicBezTo>
                  <a:cubicBezTo>
                    <a:pt x="1364" y="121"/>
                    <a:pt x="1119" y="0"/>
                    <a:pt x="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510;p64">
              <a:extLst>
                <a:ext uri="{FF2B5EF4-FFF2-40B4-BE49-F238E27FC236}">
                  <a16:creationId xmlns:a16="http://schemas.microsoft.com/office/drawing/2014/main" id="{859983F0-ACE0-9C67-FACF-E2AA1E3A370E}"/>
                </a:ext>
              </a:extLst>
            </p:cNvPr>
            <p:cNvSpPr/>
            <p:nvPr/>
          </p:nvSpPr>
          <p:spPr>
            <a:xfrm>
              <a:off x="1549850" y="2065225"/>
              <a:ext cx="117800" cy="116600"/>
            </a:xfrm>
            <a:custGeom>
              <a:avLst/>
              <a:gdLst/>
              <a:ahLst/>
              <a:cxnLst/>
              <a:rect l="l" t="t" r="r" b="b"/>
              <a:pathLst>
                <a:path w="4712" h="4664" extrusionOk="0">
                  <a:moveTo>
                    <a:pt x="2650" y="0"/>
                  </a:moveTo>
                  <a:cubicBezTo>
                    <a:pt x="2221" y="0"/>
                    <a:pt x="1787" y="118"/>
                    <a:pt x="1399" y="366"/>
                  </a:cubicBezTo>
                  <a:cubicBezTo>
                    <a:pt x="335" y="1035"/>
                    <a:pt x="1" y="2494"/>
                    <a:pt x="669" y="3588"/>
                  </a:cubicBezTo>
                  <a:cubicBezTo>
                    <a:pt x="1124" y="4280"/>
                    <a:pt x="1899" y="4663"/>
                    <a:pt x="2678" y="4663"/>
                  </a:cubicBezTo>
                  <a:cubicBezTo>
                    <a:pt x="3098" y="4663"/>
                    <a:pt x="3519" y="4552"/>
                    <a:pt x="3891" y="4318"/>
                  </a:cubicBezTo>
                  <a:cubicBezTo>
                    <a:pt x="4104" y="4166"/>
                    <a:pt x="4286" y="4014"/>
                    <a:pt x="4438" y="3862"/>
                  </a:cubicBezTo>
                  <a:lnTo>
                    <a:pt x="4074" y="3315"/>
                  </a:lnTo>
                  <a:cubicBezTo>
                    <a:pt x="4074" y="3345"/>
                    <a:pt x="4074" y="3345"/>
                    <a:pt x="4043" y="3376"/>
                  </a:cubicBezTo>
                  <a:cubicBezTo>
                    <a:pt x="3922" y="3528"/>
                    <a:pt x="3770" y="3680"/>
                    <a:pt x="3587" y="3801"/>
                  </a:cubicBezTo>
                  <a:cubicBezTo>
                    <a:pt x="3296" y="3985"/>
                    <a:pt x="2974" y="4072"/>
                    <a:pt x="2656" y="4072"/>
                  </a:cubicBezTo>
                  <a:cubicBezTo>
                    <a:pt x="2080" y="4072"/>
                    <a:pt x="1519" y="3783"/>
                    <a:pt x="1186" y="3254"/>
                  </a:cubicBezTo>
                  <a:cubicBezTo>
                    <a:pt x="669" y="2433"/>
                    <a:pt x="912" y="1370"/>
                    <a:pt x="1733" y="853"/>
                  </a:cubicBezTo>
                  <a:cubicBezTo>
                    <a:pt x="2014" y="669"/>
                    <a:pt x="2333" y="582"/>
                    <a:pt x="2651" y="582"/>
                  </a:cubicBezTo>
                  <a:cubicBezTo>
                    <a:pt x="3228" y="582"/>
                    <a:pt x="3801" y="871"/>
                    <a:pt x="4134" y="1400"/>
                  </a:cubicBezTo>
                  <a:cubicBezTo>
                    <a:pt x="4191" y="1495"/>
                    <a:pt x="4284" y="1542"/>
                    <a:pt x="4375" y="1542"/>
                  </a:cubicBezTo>
                  <a:cubicBezTo>
                    <a:pt x="4430" y="1542"/>
                    <a:pt x="4484" y="1525"/>
                    <a:pt x="4530" y="1491"/>
                  </a:cubicBezTo>
                  <a:cubicBezTo>
                    <a:pt x="4682" y="1400"/>
                    <a:pt x="4712" y="1218"/>
                    <a:pt x="4621" y="1096"/>
                  </a:cubicBezTo>
                  <a:cubicBezTo>
                    <a:pt x="4189" y="390"/>
                    <a:pt x="3429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511;p64">
              <a:extLst>
                <a:ext uri="{FF2B5EF4-FFF2-40B4-BE49-F238E27FC236}">
                  <a16:creationId xmlns:a16="http://schemas.microsoft.com/office/drawing/2014/main" id="{C7F5FB02-EBDE-5EB4-0AE8-D6078D39ECE3}"/>
                </a:ext>
              </a:extLst>
            </p:cNvPr>
            <p:cNvSpPr/>
            <p:nvPr/>
          </p:nvSpPr>
          <p:spPr>
            <a:xfrm>
              <a:off x="1675225" y="2136550"/>
              <a:ext cx="43350" cy="38275"/>
            </a:xfrm>
            <a:custGeom>
              <a:avLst/>
              <a:gdLst/>
              <a:ahLst/>
              <a:cxnLst/>
              <a:rect l="l" t="t" r="r" b="b"/>
              <a:pathLst>
                <a:path w="1734" h="1531" extrusionOk="0">
                  <a:moveTo>
                    <a:pt x="865" y="1"/>
                  </a:moveTo>
                  <a:cubicBezTo>
                    <a:pt x="727" y="1"/>
                    <a:pt x="586" y="41"/>
                    <a:pt x="457" y="128"/>
                  </a:cubicBezTo>
                  <a:cubicBezTo>
                    <a:pt x="92" y="340"/>
                    <a:pt x="1" y="827"/>
                    <a:pt x="214" y="1161"/>
                  </a:cubicBezTo>
                  <a:cubicBezTo>
                    <a:pt x="371" y="1396"/>
                    <a:pt x="616" y="1531"/>
                    <a:pt x="869" y="1531"/>
                  </a:cubicBezTo>
                  <a:cubicBezTo>
                    <a:pt x="1008" y="1531"/>
                    <a:pt x="1148" y="1490"/>
                    <a:pt x="1278" y="1404"/>
                  </a:cubicBezTo>
                  <a:cubicBezTo>
                    <a:pt x="1642" y="1191"/>
                    <a:pt x="1733" y="705"/>
                    <a:pt x="1521" y="371"/>
                  </a:cubicBezTo>
                  <a:cubicBezTo>
                    <a:pt x="1364" y="135"/>
                    <a:pt x="1118" y="1"/>
                    <a:pt x="8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512;p64">
              <a:extLst>
                <a:ext uri="{FF2B5EF4-FFF2-40B4-BE49-F238E27FC236}">
                  <a16:creationId xmlns:a16="http://schemas.microsoft.com/office/drawing/2014/main" id="{51A65B35-829F-050C-FA63-A99C8A042A51}"/>
                </a:ext>
              </a:extLst>
            </p:cNvPr>
            <p:cNvSpPr/>
            <p:nvPr/>
          </p:nvSpPr>
          <p:spPr>
            <a:xfrm>
              <a:off x="1586325" y="2122975"/>
              <a:ext cx="117800" cy="117125"/>
            </a:xfrm>
            <a:custGeom>
              <a:avLst/>
              <a:gdLst/>
              <a:ahLst/>
              <a:cxnLst/>
              <a:rect l="l" t="t" r="r" b="b"/>
              <a:pathLst>
                <a:path w="4712" h="4685" extrusionOk="0">
                  <a:moveTo>
                    <a:pt x="2660" y="0"/>
                  </a:moveTo>
                  <a:cubicBezTo>
                    <a:pt x="2234" y="0"/>
                    <a:pt x="1807" y="118"/>
                    <a:pt x="1429" y="367"/>
                  </a:cubicBezTo>
                  <a:cubicBezTo>
                    <a:pt x="335" y="1066"/>
                    <a:pt x="1" y="2494"/>
                    <a:pt x="700" y="3588"/>
                  </a:cubicBezTo>
                  <a:cubicBezTo>
                    <a:pt x="1131" y="4294"/>
                    <a:pt x="1891" y="4684"/>
                    <a:pt x="2670" y="4684"/>
                  </a:cubicBezTo>
                  <a:cubicBezTo>
                    <a:pt x="3099" y="4684"/>
                    <a:pt x="3533" y="4566"/>
                    <a:pt x="3922" y="4318"/>
                  </a:cubicBezTo>
                  <a:cubicBezTo>
                    <a:pt x="4104" y="4196"/>
                    <a:pt x="4286" y="4044"/>
                    <a:pt x="4438" y="3862"/>
                  </a:cubicBezTo>
                  <a:lnTo>
                    <a:pt x="4104" y="3315"/>
                  </a:lnTo>
                  <a:cubicBezTo>
                    <a:pt x="4074" y="3345"/>
                    <a:pt x="4074" y="3376"/>
                    <a:pt x="4043" y="3376"/>
                  </a:cubicBezTo>
                  <a:cubicBezTo>
                    <a:pt x="3922" y="3558"/>
                    <a:pt x="3770" y="3680"/>
                    <a:pt x="3587" y="3801"/>
                  </a:cubicBezTo>
                  <a:cubicBezTo>
                    <a:pt x="3296" y="3985"/>
                    <a:pt x="2974" y="4072"/>
                    <a:pt x="2656" y="4072"/>
                  </a:cubicBezTo>
                  <a:cubicBezTo>
                    <a:pt x="2080" y="4072"/>
                    <a:pt x="1519" y="3783"/>
                    <a:pt x="1186" y="3254"/>
                  </a:cubicBezTo>
                  <a:cubicBezTo>
                    <a:pt x="669" y="2464"/>
                    <a:pt x="912" y="1370"/>
                    <a:pt x="1733" y="853"/>
                  </a:cubicBezTo>
                  <a:cubicBezTo>
                    <a:pt x="2019" y="683"/>
                    <a:pt x="2335" y="602"/>
                    <a:pt x="2646" y="602"/>
                  </a:cubicBezTo>
                  <a:cubicBezTo>
                    <a:pt x="3229" y="602"/>
                    <a:pt x="3798" y="885"/>
                    <a:pt x="4134" y="1400"/>
                  </a:cubicBezTo>
                  <a:cubicBezTo>
                    <a:pt x="4191" y="1495"/>
                    <a:pt x="4284" y="1542"/>
                    <a:pt x="4375" y="1542"/>
                  </a:cubicBezTo>
                  <a:cubicBezTo>
                    <a:pt x="4430" y="1542"/>
                    <a:pt x="4484" y="1525"/>
                    <a:pt x="4530" y="1491"/>
                  </a:cubicBezTo>
                  <a:cubicBezTo>
                    <a:pt x="4682" y="1430"/>
                    <a:pt x="4712" y="1218"/>
                    <a:pt x="4651" y="1096"/>
                  </a:cubicBezTo>
                  <a:cubicBezTo>
                    <a:pt x="4200" y="390"/>
                    <a:pt x="3433" y="0"/>
                    <a:pt x="2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513;p64">
              <a:extLst>
                <a:ext uri="{FF2B5EF4-FFF2-40B4-BE49-F238E27FC236}">
                  <a16:creationId xmlns:a16="http://schemas.microsoft.com/office/drawing/2014/main" id="{284876BC-AFF1-E306-7027-58772D20704D}"/>
                </a:ext>
              </a:extLst>
            </p:cNvPr>
            <p:cNvSpPr/>
            <p:nvPr/>
          </p:nvSpPr>
          <p:spPr>
            <a:xfrm>
              <a:off x="1711700" y="2194650"/>
              <a:ext cx="43350" cy="38350"/>
            </a:xfrm>
            <a:custGeom>
              <a:avLst/>
              <a:gdLst/>
              <a:ahLst/>
              <a:cxnLst/>
              <a:rect l="l" t="t" r="r" b="b"/>
              <a:pathLst>
                <a:path w="1734" h="1534" extrusionOk="0">
                  <a:moveTo>
                    <a:pt x="875" y="1"/>
                  </a:moveTo>
                  <a:cubicBezTo>
                    <a:pt x="732" y="1"/>
                    <a:pt x="587" y="38"/>
                    <a:pt x="457" y="114"/>
                  </a:cubicBezTo>
                  <a:cubicBezTo>
                    <a:pt x="122" y="326"/>
                    <a:pt x="1" y="813"/>
                    <a:pt x="214" y="1177"/>
                  </a:cubicBezTo>
                  <a:cubicBezTo>
                    <a:pt x="370" y="1412"/>
                    <a:pt x="615" y="1534"/>
                    <a:pt x="867" y="1534"/>
                  </a:cubicBezTo>
                  <a:cubicBezTo>
                    <a:pt x="1006" y="1534"/>
                    <a:pt x="1148" y="1496"/>
                    <a:pt x="1277" y="1421"/>
                  </a:cubicBezTo>
                  <a:cubicBezTo>
                    <a:pt x="1642" y="1177"/>
                    <a:pt x="1733" y="721"/>
                    <a:pt x="1521" y="357"/>
                  </a:cubicBezTo>
                  <a:cubicBezTo>
                    <a:pt x="1384" y="122"/>
                    <a:pt x="113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514;p64">
              <a:extLst>
                <a:ext uri="{FF2B5EF4-FFF2-40B4-BE49-F238E27FC236}">
                  <a16:creationId xmlns:a16="http://schemas.microsoft.com/office/drawing/2014/main" id="{9F502427-B46B-1F9E-FA0C-6A2104DE105B}"/>
                </a:ext>
              </a:extLst>
            </p:cNvPr>
            <p:cNvSpPr/>
            <p:nvPr/>
          </p:nvSpPr>
          <p:spPr>
            <a:xfrm>
              <a:off x="1622800" y="2181075"/>
              <a:ext cx="118575" cy="116775"/>
            </a:xfrm>
            <a:custGeom>
              <a:avLst/>
              <a:gdLst/>
              <a:ahLst/>
              <a:cxnLst/>
              <a:rect l="l" t="t" r="r" b="b"/>
              <a:pathLst>
                <a:path w="4743" h="4671" extrusionOk="0">
                  <a:moveTo>
                    <a:pt x="2676" y="0"/>
                  </a:moveTo>
                  <a:cubicBezTo>
                    <a:pt x="2250" y="0"/>
                    <a:pt x="1818" y="115"/>
                    <a:pt x="1429" y="353"/>
                  </a:cubicBezTo>
                  <a:cubicBezTo>
                    <a:pt x="335" y="1052"/>
                    <a:pt x="1" y="2480"/>
                    <a:pt x="700" y="3575"/>
                  </a:cubicBezTo>
                  <a:cubicBezTo>
                    <a:pt x="1131" y="4280"/>
                    <a:pt x="1891" y="4670"/>
                    <a:pt x="2670" y="4670"/>
                  </a:cubicBezTo>
                  <a:cubicBezTo>
                    <a:pt x="3099" y="4670"/>
                    <a:pt x="3533" y="4552"/>
                    <a:pt x="3922" y="4304"/>
                  </a:cubicBezTo>
                  <a:cubicBezTo>
                    <a:pt x="4104" y="4182"/>
                    <a:pt x="4286" y="4030"/>
                    <a:pt x="4438" y="3848"/>
                  </a:cubicBezTo>
                  <a:lnTo>
                    <a:pt x="4104" y="3331"/>
                  </a:lnTo>
                  <a:cubicBezTo>
                    <a:pt x="4074" y="3331"/>
                    <a:pt x="4074" y="3362"/>
                    <a:pt x="4043" y="3392"/>
                  </a:cubicBezTo>
                  <a:cubicBezTo>
                    <a:pt x="3922" y="3544"/>
                    <a:pt x="3770" y="3696"/>
                    <a:pt x="3587" y="3787"/>
                  </a:cubicBezTo>
                  <a:cubicBezTo>
                    <a:pt x="3304" y="3972"/>
                    <a:pt x="2983" y="4060"/>
                    <a:pt x="2662" y="4060"/>
                  </a:cubicBezTo>
                  <a:cubicBezTo>
                    <a:pt x="2088" y="4060"/>
                    <a:pt x="1518" y="3778"/>
                    <a:pt x="1186" y="3271"/>
                  </a:cubicBezTo>
                  <a:cubicBezTo>
                    <a:pt x="669" y="2450"/>
                    <a:pt x="943" y="1356"/>
                    <a:pt x="1733" y="869"/>
                  </a:cubicBezTo>
                  <a:cubicBezTo>
                    <a:pt x="2025" y="686"/>
                    <a:pt x="2347" y="598"/>
                    <a:pt x="2664" y="598"/>
                  </a:cubicBezTo>
                  <a:cubicBezTo>
                    <a:pt x="3240" y="598"/>
                    <a:pt x="3801" y="887"/>
                    <a:pt x="4134" y="1416"/>
                  </a:cubicBezTo>
                  <a:cubicBezTo>
                    <a:pt x="4195" y="1498"/>
                    <a:pt x="4297" y="1552"/>
                    <a:pt x="4402" y="1552"/>
                  </a:cubicBezTo>
                  <a:cubicBezTo>
                    <a:pt x="4455" y="1552"/>
                    <a:pt x="4509" y="1538"/>
                    <a:pt x="4560" y="1508"/>
                  </a:cubicBezTo>
                  <a:cubicBezTo>
                    <a:pt x="4682" y="1416"/>
                    <a:pt x="4742" y="1234"/>
                    <a:pt x="4651" y="1082"/>
                  </a:cubicBezTo>
                  <a:cubicBezTo>
                    <a:pt x="4201" y="377"/>
                    <a:pt x="3447" y="0"/>
                    <a:pt x="2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515;p64">
              <a:extLst>
                <a:ext uri="{FF2B5EF4-FFF2-40B4-BE49-F238E27FC236}">
                  <a16:creationId xmlns:a16="http://schemas.microsoft.com/office/drawing/2014/main" id="{AF9D4DB9-D2D3-9DF9-D640-7F24E0760313}"/>
                </a:ext>
              </a:extLst>
            </p:cNvPr>
            <p:cNvSpPr/>
            <p:nvPr/>
          </p:nvSpPr>
          <p:spPr>
            <a:xfrm>
              <a:off x="1748175" y="2252575"/>
              <a:ext cx="44100" cy="38175"/>
            </a:xfrm>
            <a:custGeom>
              <a:avLst/>
              <a:gdLst/>
              <a:ahLst/>
              <a:cxnLst/>
              <a:rect l="l" t="t" r="r" b="b"/>
              <a:pathLst>
                <a:path w="1764" h="1527" extrusionOk="0">
                  <a:moveTo>
                    <a:pt x="854" y="1"/>
                  </a:moveTo>
                  <a:cubicBezTo>
                    <a:pt x="718" y="1"/>
                    <a:pt x="580" y="34"/>
                    <a:pt x="457" y="107"/>
                  </a:cubicBezTo>
                  <a:cubicBezTo>
                    <a:pt x="122" y="350"/>
                    <a:pt x="1" y="806"/>
                    <a:pt x="244" y="1170"/>
                  </a:cubicBezTo>
                  <a:cubicBezTo>
                    <a:pt x="381" y="1405"/>
                    <a:pt x="631" y="1527"/>
                    <a:pt x="881" y="1527"/>
                  </a:cubicBezTo>
                  <a:cubicBezTo>
                    <a:pt x="1020" y="1527"/>
                    <a:pt x="1158" y="1489"/>
                    <a:pt x="1277" y="1414"/>
                  </a:cubicBezTo>
                  <a:cubicBezTo>
                    <a:pt x="1642" y="1201"/>
                    <a:pt x="1764" y="715"/>
                    <a:pt x="1521" y="350"/>
                  </a:cubicBezTo>
                  <a:cubicBezTo>
                    <a:pt x="1380" y="129"/>
                    <a:pt x="1120" y="1"/>
                    <a:pt x="8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516;p64">
              <a:extLst>
                <a:ext uri="{FF2B5EF4-FFF2-40B4-BE49-F238E27FC236}">
                  <a16:creationId xmlns:a16="http://schemas.microsoft.com/office/drawing/2014/main" id="{2737290E-2133-BF25-65E3-B515B85D1364}"/>
                </a:ext>
              </a:extLst>
            </p:cNvPr>
            <p:cNvSpPr/>
            <p:nvPr/>
          </p:nvSpPr>
          <p:spPr>
            <a:xfrm>
              <a:off x="1659275" y="2239250"/>
              <a:ext cx="118575" cy="116575"/>
            </a:xfrm>
            <a:custGeom>
              <a:avLst/>
              <a:gdLst/>
              <a:ahLst/>
              <a:cxnLst/>
              <a:rect l="l" t="t" r="r" b="b"/>
              <a:pathLst>
                <a:path w="4743" h="4663" extrusionOk="0">
                  <a:moveTo>
                    <a:pt x="2673" y="0"/>
                  </a:moveTo>
                  <a:cubicBezTo>
                    <a:pt x="2248" y="0"/>
                    <a:pt x="1818" y="118"/>
                    <a:pt x="1429" y="366"/>
                  </a:cubicBezTo>
                  <a:cubicBezTo>
                    <a:pt x="335" y="1035"/>
                    <a:pt x="1" y="2494"/>
                    <a:pt x="700" y="3588"/>
                  </a:cubicBezTo>
                  <a:cubicBezTo>
                    <a:pt x="1134" y="4279"/>
                    <a:pt x="1903" y="4663"/>
                    <a:pt x="2688" y="4663"/>
                  </a:cubicBezTo>
                  <a:cubicBezTo>
                    <a:pt x="3111" y="4663"/>
                    <a:pt x="3539" y="4552"/>
                    <a:pt x="3922" y="4317"/>
                  </a:cubicBezTo>
                  <a:cubicBezTo>
                    <a:pt x="4104" y="4166"/>
                    <a:pt x="4286" y="4014"/>
                    <a:pt x="4438" y="3862"/>
                  </a:cubicBezTo>
                  <a:lnTo>
                    <a:pt x="4104" y="3314"/>
                  </a:lnTo>
                  <a:cubicBezTo>
                    <a:pt x="4074" y="3345"/>
                    <a:pt x="4074" y="3345"/>
                    <a:pt x="4043" y="3375"/>
                  </a:cubicBezTo>
                  <a:cubicBezTo>
                    <a:pt x="3922" y="3527"/>
                    <a:pt x="3770" y="3679"/>
                    <a:pt x="3587" y="3801"/>
                  </a:cubicBezTo>
                  <a:cubicBezTo>
                    <a:pt x="3307" y="3984"/>
                    <a:pt x="2988" y="4072"/>
                    <a:pt x="2670" y="4072"/>
                  </a:cubicBezTo>
                  <a:cubicBezTo>
                    <a:pt x="2093" y="4072"/>
                    <a:pt x="1519" y="3783"/>
                    <a:pt x="1186" y="3254"/>
                  </a:cubicBezTo>
                  <a:cubicBezTo>
                    <a:pt x="700" y="2433"/>
                    <a:pt x="943" y="1369"/>
                    <a:pt x="1733" y="852"/>
                  </a:cubicBezTo>
                  <a:cubicBezTo>
                    <a:pt x="2025" y="669"/>
                    <a:pt x="2347" y="581"/>
                    <a:pt x="2664" y="581"/>
                  </a:cubicBezTo>
                  <a:cubicBezTo>
                    <a:pt x="3240" y="581"/>
                    <a:pt x="3801" y="870"/>
                    <a:pt x="4134" y="1400"/>
                  </a:cubicBezTo>
                  <a:cubicBezTo>
                    <a:pt x="4191" y="1495"/>
                    <a:pt x="4284" y="1542"/>
                    <a:pt x="4383" y="1542"/>
                  </a:cubicBezTo>
                  <a:cubicBezTo>
                    <a:pt x="4442" y="1542"/>
                    <a:pt x="4503" y="1525"/>
                    <a:pt x="4560" y="1491"/>
                  </a:cubicBezTo>
                  <a:cubicBezTo>
                    <a:pt x="4682" y="1400"/>
                    <a:pt x="4742" y="1217"/>
                    <a:pt x="4651" y="1096"/>
                  </a:cubicBezTo>
                  <a:cubicBezTo>
                    <a:pt x="4200" y="390"/>
                    <a:pt x="3446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517;p64">
              <a:extLst>
                <a:ext uri="{FF2B5EF4-FFF2-40B4-BE49-F238E27FC236}">
                  <a16:creationId xmlns:a16="http://schemas.microsoft.com/office/drawing/2014/main" id="{460B5B24-6225-47D8-5A36-880BF3EB9B29}"/>
                </a:ext>
              </a:extLst>
            </p:cNvPr>
            <p:cNvSpPr/>
            <p:nvPr/>
          </p:nvSpPr>
          <p:spPr>
            <a:xfrm>
              <a:off x="1784650" y="2310575"/>
              <a:ext cx="44100" cy="38300"/>
            </a:xfrm>
            <a:custGeom>
              <a:avLst/>
              <a:gdLst/>
              <a:ahLst/>
              <a:cxnLst/>
              <a:rect l="l" t="t" r="r" b="b"/>
              <a:pathLst>
                <a:path w="1764" h="1532" extrusionOk="0">
                  <a:moveTo>
                    <a:pt x="881" y="1"/>
                  </a:moveTo>
                  <a:cubicBezTo>
                    <a:pt x="743" y="1"/>
                    <a:pt x="606" y="41"/>
                    <a:pt x="487" y="127"/>
                  </a:cubicBezTo>
                  <a:cubicBezTo>
                    <a:pt x="122" y="340"/>
                    <a:pt x="1" y="826"/>
                    <a:pt x="244" y="1191"/>
                  </a:cubicBezTo>
                  <a:cubicBezTo>
                    <a:pt x="380" y="1405"/>
                    <a:pt x="628" y="1532"/>
                    <a:pt x="877" y="1532"/>
                  </a:cubicBezTo>
                  <a:cubicBezTo>
                    <a:pt x="1017" y="1532"/>
                    <a:pt x="1157" y="1491"/>
                    <a:pt x="1277" y="1404"/>
                  </a:cubicBezTo>
                  <a:cubicBezTo>
                    <a:pt x="1642" y="1191"/>
                    <a:pt x="1764" y="705"/>
                    <a:pt x="1521" y="370"/>
                  </a:cubicBezTo>
                  <a:cubicBezTo>
                    <a:pt x="1383" y="135"/>
                    <a:pt x="1132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518;p64">
              <a:extLst>
                <a:ext uri="{FF2B5EF4-FFF2-40B4-BE49-F238E27FC236}">
                  <a16:creationId xmlns:a16="http://schemas.microsoft.com/office/drawing/2014/main" id="{D3DA4509-F728-A479-9AED-FAF519D20CB5}"/>
                </a:ext>
              </a:extLst>
            </p:cNvPr>
            <p:cNvSpPr/>
            <p:nvPr/>
          </p:nvSpPr>
          <p:spPr>
            <a:xfrm>
              <a:off x="1695750" y="2297000"/>
              <a:ext cx="118575" cy="117100"/>
            </a:xfrm>
            <a:custGeom>
              <a:avLst/>
              <a:gdLst/>
              <a:ahLst/>
              <a:cxnLst/>
              <a:rect l="l" t="t" r="r" b="b"/>
              <a:pathLst>
                <a:path w="4743" h="4684" extrusionOk="0">
                  <a:moveTo>
                    <a:pt x="2673" y="0"/>
                  </a:moveTo>
                  <a:cubicBezTo>
                    <a:pt x="2248" y="0"/>
                    <a:pt x="1818" y="118"/>
                    <a:pt x="1429" y="366"/>
                  </a:cubicBezTo>
                  <a:cubicBezTo>
                    <a:pt x="335" y="1065"/>
                    <a:pt x="1" y="2494"/>
                    <a:pt x="700" y="3588"/>
                  </a:cubicBezTo>
                  <a:cubicBezTo>
                    <a:pt x="1151" y="4294"/>
                    <a:pt x="1905" y="4684"/>
                    <a:pt x="2678" y="4684"/>
                  </a:cubicBezTo>
                  <a:cubicBezTo>
                    <a:pt x="3103" y="4684"/>
                    <a:pt x="3533" y="4566"/>
                    <a:pt x="3922" y="4318"/>
                  </a:cubicBezTo>
                  <a:cubicBezTo>
                    <a:pt x="4134" y="4196"/>
                    <a:pt x="4286" y="4044"/>
                    <a:pt x="4438" y="3862"/>
                  </a:cubicBezTo>
                  <a:lnTo>
                    <a:pt x="4104" y="3315"/>
                  </a:lnTo>
                  <a:cubicBezTo>
                    <a:pt x="4104" y="3345"/>
                    <a:pt x="4074" y="3375"/>
                    <a:pt x="4074" y="3375"/>
                  </a:cubicBezTo>
                  <a:cubicBezTo>
                    <a:pt x="3952" y="3558"/>
                    <a:pt x="3770" y="3679"/>
                    <a:pt x="3618" y="3801"/>
                  </a:cubicBezTo>
                  <a:cubicBezTo>
                    <a:pt x="3326" y="3984"/>
                    <a:pt x="3000" y="4072"/>
                    <a:pt x="2679" y="4072"/>
                  </a:cubicBezTo>
                  <a:cubicBezTo>
                    <a:pt x="2096" y="4072"/>
                    <a:pt x="1530" y="3783"/>
                    <a:pt x="1216" y="3254"/>
                  </a:cubicBezTo>
                  <a:cubicBezTo>
                    <a:pt x="700" y="2463"/>
                    <a:pt x="943" y="1369"/>
                    <a:pt x="1764" y="852"/>
                  </a:cubicBezTo>
                  <a:cubicBezTo>
                    <a:pt x="2039" y="683"/>
                    <a:pt x="2351" y="602"/>
                    <a:pt x="2662" y="602"/>
                  </a:cubicBezTo>
                  <a:cubicBezTo>
                    <a:pt x="3243" y="602"/>
                    <a:pt x="3818" y="885"/>
                    <a:pt x="4134" y="1400"/>
                  </a:cubicBezTo>
                  <a:cubicBezTo>
                    <a:pt x="4191" y="1495"/>
                    <a:pt x="4284" y="1542"/>
                    <a:pt x="4383" y="1542"/>
                  </a:cubicBezTo>
                  <a:cubicBezTo>
                    <a:pt x="4442" y="1542"/>
                    <a:pt x="4503" y="1525"/>
                    <a:pt x="4560" y="1491"/>
                  </a:cubicBezTo>
                  <a:cubicBezTo>
                    <a:pt x="4712" y="1430"/>
                    <a:pt x="4742" y="1217"/>
                    <a:pt x="4651" y="1096"/>
                  </a:cubicBezTo>
                  <a:cubicBezTo>
                    <a:pt x="4200" y="390"/>
                    <a:pt x="3446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519;p64">
              <a:extLst>
                <a:ext uri="{FF2B5EF4-FFF2-40B4-BE49-F238E27FC236}">
                  <a16:creationId xmlns:a16="http://schemas.microsoft.com/office/drawing/2014/main" id="{33716150-44C3-9253-8080-6727E103F9B5}"/>
                </a:ext>
              </a:extLst>
            </p:cNvPr>
            <p:cNvSpPr/>
            <p:nvPr/>
          </p:nvSpPr>
          <p:spPr>
            <a:xfrm>
              <a:off x="1821125" y="2368675"/>
              <a:ext cx="44100" cy="38350"/>
            </a:xfrm>
            <a:custGeom>
              <a:avLst/>
              <a:gdLst/>
              <a:ahLst/>
              <a:cxnLst/>
              <a:rect l="l" t="t" r="r" b="b"/>
              <a:pathLst>
                <a:path w="1764" h="1534" extrusionOk="0">
                  <a:moveTo>
                    <a:pt x="883" y="0"/>
                  </a:moveTo>
                  <a:cubicBezTo>
                    <a:pt x="745" y="0"/>
                    <a:pt x="606" y="37"/>
                    <a:pt x="487" y="113"/>
                  </a:cubicBezTo>
                  <a:cubicBezTo>
                    <a:pt x="122" y="356"/>
                    <a:pt x="1" y="812"/>
                    <a:pt x="244" y="1177"/>
                  </a:cubicBezTo>
                  <a:cubicBezTo>
                    <a:pt x="381" y="1412"/>
                    <a:pt x="631" y="1533"/>
                    <a:pt x="890" y="1533"/>
                  </a:cubicBezTo>
                  <a:cubicBezTo>
                    <a:pt x="1032" y="1533"/>
                    <a:pt x="1178" y="1496"/>
                    <a:pt x="1308" y="1420"/>
                  </a:cubicBezTo>
                  <a:cubicBezTo>
                    <a:pt x="1642" y="1177"/>
                    <a:pt x="1764" y="721"/>
                    <a:pt x="1521" y="356"/>
                  </a:cubicBezTo>
                  <a:cubicBezTo>
                    <a:pt x="1384" y="122"/>
                    <a:pt x="1133" y="0"/>
                    <a:pt x="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520;p64">
              <a:extLst>
                <a:ext uri="{FF2B5EF4-FFF2-40B4-BE49-F238E27FC236}">
                  <a16:creationId xmlns:a16="http://schemas.microsoft.com/office/drawing/2014/main" id="{F67028E8-3097-1902-78F6-34E0F59599AF}"/>
                </a:ext>
              </a:extLst>
            </p:cNvPr>
            <p:cNvSpPr/>
            <p:nvPr/>
          </p:nvSpPr>
          <p:spPr>
            <a:xfrm>
              <a:off x="1732975" y="2355075"/>
              <a:ext cx="117825" cy="116775"/>
            </a:xfrm>
            <a:custGeom>
              <a:avLst/>
              <a:gdLst/>
              <a:ahLst/>
              <a:cxnLst/>
              <a:rect l="l" t="t" r="r" b="b"/>
              <a:pathLst>
                <a:path w="4713" h="4671" extrusionOk="0">
                  <a:moveTo>
                    <a:pt x="2653" y="1"/>
                  </a:moveTo>
                  <a:cubicBezTo>
                    <a:pt x="2224" y="1"/>
                    <a:pt x="1788" y="115"/>
                    <a:pt x="1399" y="353"/>
                  </a:cubicBezTo>
                  <a:cubicBezTo>
                    <a:pt x="305" y="1052"/>
                    <a:pt x="1" y="2481"/>
                    <a:pt x="670" y="3575"/>
                  </a:cubicBezTo>
                  <a:cubicBezTo>
                    <a:pt x="1121" y="4281"/>
                    <a:pt x="1875" y="4671"/>
                    <a:pt x="2648" y="4671"/>
                  </a:cubicBezTo>
                  <a:cubicBezTo>
                    <a:pt x="3073" y="4671"/>
                    <a:pt x="3503" y="4553"/>
                    <a:pt x="3892" y="4305"/>
                  </a:cubicBezTo>
                  <a:cubicBezTo>
                    <a:pt x="4104" y="4183"/>
                    <a:pt x="4256" y="4031"/>
                    <a:pt x="4408" y="3849"/>
                  </a:cubicBezTo>
                  <a:lnTo>
                    <a:pt x="4074" y="3332"/>
                  </a:lnTo>
                  <a:cubicBezTo>
                    <a:pt x="4074" y="3332"/>
                    <a:pt x="4044" y="3362"/>
                    <a:pt x="4044" y="3393"/>
                  </a:cubicBezTo>
                  <a:cubicBezTo>
                    <a:pt x="3922" y="3545"/>
                    <a:pt x="3770" y="3697"/>
                    <a:pt x="3588" y="3818"/>
                  </a:cubicBezTo>
                  <a:cubicBezTo>
                    <a:pt x="3302" y="3988"/>
                    <a:pt x="2986" y="4069"/>
                    <a:pt x="2674" y="4069"/>
                  </a:cubicBezTo>
                  <a:cubicBezTo>
                    <a:pt x="2092" y="4069"/>
                    <a:pt x="1523" y="3786"/>
                    <a:pt x="1186" y="3271"/>
                  </a:cubicBezTo>
                  <a:cubicBezTo>
                    <a:pt x="670" y="2450"/>
                    <a:pt x="913" y="1387"/>
                    <a:pt x="1734" y="870"/>
                  </a:cubicBezTo>
                  <a:cubicBezTo>
                    <a:pt x="2014" y="686"/>
                    <a:pt x="2333" y="599"/>
                    <a:pt x="2651" y="599"/>
                  </a:cubicBezTo>
                  <a:cubicBezTo>
                    <a:pt x="3228" y="599"/>
                    <a:pt x="3802" y="888"/>
                    <a:pt x="4135" y="1417"/>
                  </a:cubicBezTo>
                  <a:cubicBezTo>
                    <a:pt x="4175" y="1498"/>
                    <a:pt x="4283" y="1552"/>
                    <a:pt x="4387" y="1552"/>
                  </a:cubicBezTo>
                  <a:cubicBezTo>
                    <a:pt x="4439" y="1552"/>
                    <a:pt x="4489" y="1539"/>
                    <a:pt x="4530" y="1508"/>
                  </a:cubicBezTo>
                  <a:cubicBezTo>
                    <a:pt x="4682" y="1417"/>
                    <a:pt x="4712" y="1235"/>
                    <a:pt x="4621" y="1083"/>
                  </a:cubicBezTo>
                  <a:cubicBezTo>
                    <a:pt x="4190" y="378"/>
                    <a:pt x="3431" y="1"/>
                    <a:pt x="2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521;p64">
              <a:extLst>
                <a:ext uri="{FF2B5EF4-FFF2-40B4-BE49-F238E27FC236}">
                  <a16:creationId xmlns:a16="http://schemas.microsoft.com/office/drawing/2014/main" id="{67B15AEC-D35A-37FD-B7BE-8672E5AAC2B3}"/>
                </a:ext>
              </a:extLst>
            </p:cNvPr>
            <p:cNvSpPr/>
            <p:nvPr/>
          </p:nvSpPr>
          <p:spPr>
            <a:xfrm>
              <a:off x="1858375" y="2426800"/>
              <a:ext cx="43325" cy="38300"/>
            </a:xfrm>
            <a:custGeom>
              <a:avLst/>
              <a:gdLst/>
              <a:ahLst/>
              <a:cxnLst/>
              <a:rect l="l" t="t" r="r" b="b"/>
              <a:pathLst>
                <a:path w="1733" h="1532" extrusionOk="0">
                  <a:moveTo>
                    <a:pt x="872" y="1"/>
                  </a:moveTo>
                  <a:cubicBezTo>
                    <a:pt x="731" y="1"/>
                    <a:pt x="588" y="41"/>
                    <a:pt x="456" y="129"/>
                  </a:cubicBezTo>
                  <a:cubicBezTo>
                    <a:pt x="91" y="341"/>
                    <a:pt x="0" y="828"/>
                    <a:pt x="213" y="1162"/>
                  </a:cubicBezTo>
                  <a:cubicBezTo>
                    <a:pt x="350" y="1398"/>
                    <a:pt x="602" y="1532"/>
                    <a:pt x="861" y="1532"/>
                  </a:cubicBezTo>
                  <a:cubicBezTo>
                    <a:pt x="1003" y="1532"/>
                    <a:pt x="1148" y="1491"/>
                    <a:pt x="1277" y="1405"/>
                  </a:cubicBezTo>
                  <a:cubicBezTo>
                    <a:pt x="1611" y="1192"/>
                    <a:pt x="1733" y="706"/>
                    <a:pt x="1520" y="341"/>
                  </a:cubicBezTo>
                  <a:cubicBezTo>
                    <a:pt x="1365" y="128"/>
                    <a:pt x="1122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522;p64">
              <a:extLst>
                <a:ext uri="{FF2B5EF4-FFF2-40B4-BE49-F238E27FC236}">
                  <a16:creationId xmlns:a16="http://schemas.microsoft.com/office/drawing/2014/main" id="{6A5DEB27-92CE-7B31-04D3-80EDD8CA668A}"/>
                </a:ext>
              </a:extLst>
            </p:cNvPr>
            <p:cNvSpPr/>
            <p:nvPr/>
          </p:nvSpPr>
          <p:spPr>
            <a:xfrm>
              <a:off x="1769450" y="2413250"/>
              <a:ext cx="117825" cy="116775"/>
            </a:xfrm>
            <a:custGeom>
              <a:avLst/>
              <a:gdLst/>
              <a:ahLst/>
              <a:cxnLst/>
              <a:rect l="l" t="t" r="r" b="b"/>
              <a:pathLst>
                <a:path w="4713" h="4671" extrusionOk="0">
                  <a:moveTo>
                    <a:pt x="2650" y="1"/>
                  </a:moveTo>
                  <a:cubicBezTo>
                    <a:pt x="2222" y="1"/>
                    <a:pt x="1788" y="119"/>
                    <a:pt x="1399" y="367"/>
                  </a:cubicBezTo>
                  <a:cubicBezTo>
                    <a:pt x="305" y="1035"/>
                    <a:pt x="1" y="2494"/>
                    <a:pt x="670" y="3589"/>
                  </a:cubicBezTo>
                  <a:cubicBezTo>
                    <a:pt x="1120" y="4294"/>
                    <a:pt x="1874" y="4671"/>
                    <a:pt x="2645" y="4671"/>
                  </a:cubicBezTo>
                  <a:cubicBezTo>
                    <a:pt x="3071" y="4671"/>
                    <a:pt x="3502" y="4556"/>
                    <a:pt x="3892" y="4318"/>
                  </a:cubicBezTo>
                  <a:cubicBezTo>
                    <a:pt x="4104" y="4196"/>
                    <a:pt x="4287" y="4045"/>
                    <a:pt x="4408" y="3862"/>
                  </a:cubicBezTo>
                  <a:lnTo>
                    <a:pt x="4074" y="3315"/>
                  </a:lnTo>
                  <a:cubicBezTo>
                    <a:pt x="4074" y="3345"/>
                    <a:pt x="4044" y="3345"/>
                    <a:pt x="4044" y="3376"/>
                  </a:cubicBezTo>
                  <a:cubicBezTo>
                    <a:pt x="3922" y="3558"/>
                    <a:pt x="3770" y="3680"/>
                    <a:pt x="3588" y="3801"/>
                  </a:cubicBezTo>
                  <a:cubicBezTo>
                    <a:pt x="3296" y="3985"/>
                    <a:pt x="2974" y="4073"/>
                    <a:pt x="2657" y="4073"/>
                  </a:cubicBezTo>
                  <a:cubicBezTo>
                    <a:pt x="2080" y="4073"/>
                    <a:pt x="1520" y="3783"/>
                    <a:pt x="1186" y="3254"/>
                  </a:cubicBezTo>
                  <a:cubicBezTo>
                    <a:pt x="670" y="2434"/>
                    <a:pt x="913" y="1370"/>
                    <a:pt x="1734" y="853"/>
                  </a:cubicBezTo>
                  <a:cubicBezTo>
                    <a:pt x="2014" y="669"/>
                    <a:pt x="2333" y="582"/>
                    <a:pt x="2651" y="582"/>
                  </a:cubicBezTo>
                  <a:cubicBezTo>
                    <a:pt x="3228" y="582"/>
                    <a:pt x="3802" y="871"/>
                    <a:pt x="4135" y="1400"/>
                  </a:cubicBezTo>
                  <a:cubicBezTo>
                    <a:pt x="4173" y="1495"/>
                    <a:pt x="4270" y="1543"/>
                    <a:pt x="4367" y="1543"/>
                  </a:cubicBezTo>
                  <a:cubicBezTo>
                    <a:pt x="4426" y="1543"/>
                    <a:pt x="4484" y="1525"/>
                    <a:pt x="4530" y="1491"/>
                  </a:cubicBezTo>
                  <a:cubicBezTo>
                    <a:pt x="4682" y="1400"/>
                    <a:pt x="4712" y="1218"/>
                    <a:pt x="4621" y="1096"/>
                  </a:cubicBezTo>
                  <a:cubicBezTo>
                    <a:pt x="4190" y="390"/>
                    <a:pt x="3429" y="1"/>
                    <a:pt x="2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523;p64">
              <a:extLst>
                <a:ext uri="{FF2B5EF4-FFF2-40B4-BE49-F238E27FC236}">
                  <a16:creationId xmlns:a16="http://schemas.microsoft.com/office/drawing/2014/main" id="{B600311A-CFCB-27F7-C039-7FAE028EAE02}"/>
                </a:ext>
              </a:extLst>
            </p:cNvPr>
            <p:cNvSpPr/>
            <p:nvPr/>
          </p:nvSpPr>
          <p:spPr>
            <a:xfrm>
              <a:off x="1894850" y="2484600"/>
              <a:ext cx="43325" cy="38300"/>
            </a:xfrm>
            <a:custGeom>
              <a:avLst/>
              <a:gdLst/>
              <a:ahLst/>
              <a:cxnLst/>
              <a:rect l="l" t="t" r="r" b="b"/>
              <a:pathLst>
                <a:path w="1733" h="1532" extrusionOk="0">
                  <a:moveTo>
                    <a:pt x="865" y="0"/>
                  </a:moveTo>
                  <a:cubicBezTo>
                    <a:pt x="726" y="0"/>
                    <a:pt x="585" y="41"/>
                    <a:pt x="456" y="127"/>
                  </a:cubicBezTo>
                  <a:cubicBezTo>
                    <a:pt x="91" y="339"/>
                    <a:pt x="0" y="826"/>
                    <a:pt x="213" y="1191"/>
                  </a:cubicBezTo>
                  <a:cubicBezTo>
                    <a:pt x="349" y="1404"/>
                    <a:pt x="597" y="1531"/>
                    <a:pt x="854" y="1531"/>
                  </a:cubicBezTo>
                  <a:cubicBezTo>
                    <a:pt x="998" y="1531"/>
                    <a:pt x="1145" y="1491"/>
                    <a:pt x="1277" y="1403"/>
                  </a:cubicBezTo>
                  <a:cubicBezTo>
                    <a:pt x="1642" y="1191"/>
                    <a:pt x="1733" y="735"/>
                    <a:pt x="1520" y="370"/>
                  </a:cubicBezTo>
                  <a:cubicBezTo>
                    <a:pt x="1363" y="134"/>
                    <a:pt x="1117" y="0"/>
                    <a:pt x="8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524;p64">
              <a:extLst>
                <a:ext uri="{FF2B5EF4-FFF2-40B4-BE49-F238E27FC236}">
                  <a16:creationId xmlns:a16="http://schemas.microsoft.com/office/drawing/2014/main" id="{BF65DDCE-50F1-DE81-59D8-8308092CC6CD}"/>
                </a:ext>
              </a:extLst>
            </p:cNvPr>
            <p:cNvSpPr/>
            <p:nvPr/>
          </p:nvSpPr>
          <p:spPr>
            <a:xfrm>
              <a:off x="1805925" y="2471000"/>
              <a:ext cx="117825" cy="117125"/>
            </a:xfrm>
            <a:custGeom>
              <a:avLst/>
              <a:gdLst/>
              <a:ahLst/>
              <a:cxnLst/>
              <a:rect l="l" t="t" r="r" b="b"/>
              <a:pathLst>
                <a:path w="4713" h="4685" extrusionOk="0">
                  <a:moveTo>
                    <a:pt x="2650" y="1"/>
                  </a:moveTo>
                  <a:cubicBezTo>
                    <a:pt x="2222" y="1"/>
                    <a:pt x="1788" y="119"/>
                    <a:pt x="1399" y="367"/>
                  </a:cubicBezTo>
                  <a:cubicBezTo>
                    <a:pt x="335" y="1066"/>
                    <a:pt x="1" y="2494"/>
                    <a:pt x="670" y="3589"/>
                  </a:cubicBezTo>
                  <a:cubicBezTo>
                    <a:pt x="1121" y="4295"/>
                    <a:pt x="1888" y="4684"/>
                    <a:pt x="2661" y="4684"/>
                  </a:cubicBezTo>
                  <a:cubicBezTo>
                    <a:pt x="3087" y="4684"/>
                    <a:pt x="3514" y="4566"/>
                    <a:pt x="3892" y="4318"/>
                  </a:cubicBezTo>
                  <a:cubicBezTo>
                    <a:pt x="4104" y="4197"/>
                    <a:pt x="4287" y="4045"/>
                    <a:pt x="4439" y="3862"/>
                  </a:cubicBezTo>
                  <a:lnTo>
                    <a:pt x="4074" y="3315"/>
                  </a:lnTo>
                  <a:cubicBezTo>
                    <a:pt x="4074" y="3345"/>
                    <a:pt x="4074" y="3376"/>
                    <a:pt x="4044" y="3376"/>
                  </a:cubicBezTo>
                  <a:cubicBezTo>
                    <a:pt x="3922" y="3558"/>
                    <a:pt x="3770" y="3710"/>
                    <a:pt x="3588" y="3801"/>
                  </a:cubicBezTo>
                  <a:cubicBezTo>
                    <a:pt x="3296" y="3985"/>
                    <a:pt x="2974" y="4073"/>
                    <a:pt x="2657" y="4073"/>
                  </a:cubicBezTo>
                  <a:cubicBezTo>
                    <a:pt x="2080" y="4073"/>
                    <a:pt x="1520" y="3784"/>
                    <a:pt x="1186" y="3254"/>
                  </a:cubicBezTo>
                  <a:cubicBezTo>
                    <a:pt x="670" y="2464"/>
                    <a:pt x="913" y="1370"/>
                    <a:pt x="1733" y="883"/>
                  </a:cubicBezTo>
                  <a:cubicBezTo>
                    <a:pt x="2016" y="698"/>
                    <a:pt x="2338" y="611"/>
                    <a:pt x="2659" y="611"/>
                  </a:cubicBezTo>
                  <a:cubicBezTo>
                    <a:pt x="3233" y="611"/>
                    <a:pt x="3803" y="893"/>
                    <a:pt x="4135" y="1400"/>
                  </a:cubicBezTo>
                  <a:cubicBezTo>
                    <a:pt x="4197" y="1504"/>
                    <a:pt x="4302" y="1551"/>
                    <a:pt x="4401" y="1551"/>
                  </a:cubicBezTo>
                  <a:cubicBezTo>
                    <a:pt x="4447" y="1551"/>
                    <a:pt x="4491" y="1541"/>
                    <a:pt x="4530" y="1522"/>
                  </a:cubicBezTo>
                  <a:cubicBezTo>
                    <a:pt x="4682" y="1431"/>
                    <a:pt x="4712" y="1248"/>
                    <a:pt x="4621" y="1096"/>
                  </a:cubicBezTo>
                  <a:cubicBezTo>
                    <a:pt x="4190" y="390"/>
                    <a:pt x="3429" y="1"/>
                    <a:pt x="2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525;p64">
              <a:extLst>
                <a:ext uri="{FF2B5EF4-FFF2-40B4-BE49-F238E27FC236}">
                  <a16:creationId xmlns:a16="http://schemas.microsoft.com/office/drawing/2014/main" id="{1102C6C0-23A5-96A8-E44E-52E07550DCF0}"/>
                </a:ext>
              </a:extLst>
            </p:cNvPr>
            <p:cNvSpPr/>
            <p:nvPr/>
          </p:nvSpPr>
          <p:spPr>
            <a:xfrm>
              <a:off x="1931325" y="2542675"/>
              <a:ext cx="43325" cy="38350"/>
            </a:xfrm>
            <a:custGeom>
              <a:avLst/>
              <a:gdLst/>
              <a:ahLst/>
              <a:cxnLst/>
              <a:rect l="l" t="t" r="r" b="b"/>
              <a:pathLst>
                <a:path w="1733" h="1534" extrusionOk="0">
                  <a:moveTo>
                    <a:pt x="867" y="1"/>
                  </a:moveTo>
                  <a:cubicBezTo>
                    <a:pt x="728" y="1"/>
                    <a:pt x="586" y="38"/>
                    <a:pt x="456" y="114"/>
                  </a:cubicBezTo>
                  <a:cubicBezTo>
                    <a:pt x="91" y="357"/>
                    <a:pt x="0" y="813"/>
                    <a:pt x="213" y="1178"/>
                  </a:cubicBezTo>
                  <a:cubicBezTo>
                    <a:pt x="370" y="1412"/>
                    <a:pt x="614" y="1534"/>
                    <a:pt x="866" y="1534"/>
                  </a:cubicBezTo>
                  <a:cubicBezTo>
                    <a:pt x="1005" y="1534"/>
                    <a:pt x="1147" y="1497"/>
                    <a:pt x="1277" y="1421"/>
                  </a:cubicBezTo>
                  <a:cubicBezTo>
                    <a:pt x="1642" y="1208"/>
                    <a:pt x="1733" y="722"/>
                    <a:pt x="1520" y="357"/>
                  </a:cubicBezTo>
                  <a:cubicBezTo>
                    <a:pt x="1364" y="122"/>
                    <a:pt x="1119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526;p64">
              <a:extLst>
                <a:ext uri="{FF2B5EF4-FFF2-40B4-BE49-F238E27FC236}">
                  <a16:creationId xmlns:a16="http://schemas.microsoft.com/office/drawing/2014/main" id="{BBE5FBAC-8632-33F4-7112-6C23462DDA1E}"/>
                </a:ext>
              </a:extLst>
            </p:cNvPr>
            <p:cNvSpPr/>
            <p:nvPr/>
          </p:nvSpPr>
          <p:spPr>
            <a:xfrm>
              <a:off x="1842400" y="2529275"/>
              <a:ext cx="117825" cy="116600"/>
            </a:xfrm>
            <a:custGeom>
              <a:avLst/>
              <a:gdLst/>
              <a:ahLst/>
              <a:cxnLst/>
              <a:rect l="l" t="t" r="r" b="b"/>
              <a:pathLst>
                <a:path w="4713" h="4664" extrusionOk="0">
                  <a:moveTo>
                    <a:pt x="2642" y="1"/>
                  </a:moveTo>
                  <a:cubicBezTo>
                    <a:pt x="2223" y="1"/>
                    <a:pt x="1802" y="112"/>
                    <a:pt x="1430" y="346"/>
                  </a:cubicBezTo>
                  <a:cubicBezTo>
                    <a:pt x="335" y="1045"/>
                    <a:pt x="1" y="2504"/>
                    <a:pt x="700" y="3568"/>
                  </a:cubicBezTo>
                  <a:cubicBezTo>
                    <a:pt x="1131" y="4274"/>
                    <a:pt x="1892" y="4663"/>
                    <a:pt x="2671" y="4663"/>
                  </a:cubicBezTo>
                  <a:cubicBezTo>
                    <a:pt x="3099" y="4663"/>
                    <a:pt x="3534" y="4545"/>
                    <a:pt x="3922" y="4297"/>
                  </a:cubicBezTo>
                  <a:cubicBezTo>
                    <a:pt x="4104" y="4176"/>
                    <a:pt x="4287" y="4024"/>
                    <a:pt x="4439" y="3872"/>
                  </a:cubicBezTo>
                  <a:lnTo>
                    <a:pt x="4104" y="3325"/>
                  </a:lnTo>
                  <a:cubicBezTo>
                    <a:pt x="4074" y="3325"/>
                    <a:pt x="4074" y="3355"/>
                    <a:pt x="4044" y="3385"/>
                  </a:cubicBezTo>
                  <a:cubicBezTo>
                    <a:pt x="3922" y="3537"/>
                    <a:pt x="3770" y="3689"/>
                    <a:pt x="3588" y="3811"/>
                  </a:cubicBezTo>
                  <a:cubicBezTo>
                    <a:pt x="3302" y="3991"/>
                    <a:pt x="2987" y="4075"/>
                    <a:pt x="2676" y="4075"/>
                  </a:cubicBezTo>
                  <a:cubicBezTo>
                    <a:pt x="2093" y="4075"/>
                    <a:pt x="1523" y="3779"/>
                    <a:pt x="1186" y="3264"/>
                  </a:cubicBezTo>
                  <a:cubicBezTo>
                    <a:pt x="670" y="2443"/>
                    <a:pt x="913" y="1379"/>
                    <a:pt x="1733" y="863"/>
                  </a:cubicBezTo>
                  <a:cubicBezTo>
                    <a:pt x="2025" y="679"/>
                    <a:pt x="2347" y="591"/>
                    <a:pt x="2664" y="591"/>
                  </a:cubicBezTo>
                  <a:cubicBezTo>
                    <a:pt x="3241" y="591"/>
                    <a:pt x="3802" y="880"/>
                    <a:pt x="4135" y="1410"/>
                  </a:cubicBezTo>
                  <a:cubicBezTo>
                    <a:pt x="4196" y="1491"/>
                    <a:pt x="4297" y="1545"/>
                    <a:pt x="4394" y="1545"/>
                  </a:cubicBezTo>
                  <a:cubicBezTo>
                    <a:pt x="4442" y="1545"/>
                    <a:pt x="4489" y="1531"/>
                    <a:pt x="4530" y="1501"/>
                  </a:cubicBezTo>
                  <a:cubicBezTo>
                    <a:pt x="4682" y="1410"/>
                    <a:pt x="4712" y="1227"/>
                    <a:pt x="4651" y="1075"/>
                  </a:cubicBezTo>
                  <a:cubicBezTo>
                    <a:pt x="4197" y="384"/>
                    <a:pt x="3422" y="1"/>
                    <a:pt x="2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527;p64">
              <a:extLst>
                <a:ext uri="{FF2B5EF4-FFF2-40B4-BE49-F238E27FC236}">
                  <a16:creationId xmlns:a16="http://schemas.microsoft.com/office/drawing/2014/main" id="{D1FBA12D-67F5-C13F-9ED1-FD02B5727561}"/>
                </a:ext>
              </a:extLst>
            </p:cNvPr>
            <p:cNvSpPr/>
            <p:nvPr/>
          </p:nvSpPr>
          <p:spPr>
            <a:xfrm>
              <a:off x="1967800" y="2600850"/>
              <a:ext cx="43325" cy="38275"/>
            </a:xfrm>
            <a:custGeom>
              <a:avLst/>
              <a:gdLst/>
              <a:ahLst/>
              <a:cxnLst/>
              <a:rect l="l" t="t" r="r" b="b"/>
              <a:pathLst>
                <a:path w="1733" h="1531" extrusionOk="0">
                  <a:moveTo>
                    <a:pt x="872" y="1"/>
                  </a:moveTo>
                  <a:cubicBezTo>
                    <a:pt x="730" y="1"/>
                    <a:pt x="585" y="41"/>
                    <a:pt x="456" y="127"/>
                  </a:cubicBezTo>
                  <a:cubicBezTo>
                    <a:pt x="122" y="340"/>
                    <a:pt x="0" y="826"/>
                    <a:pt x="213" y="1161"/>
                  </a:cubicBezTo>
                  <a:cubicBezTo>
                    <a:pt x="370" y="1396"/>
                    <a:pt x="616" y="1530"/>
                    <a:pt x="868" y="1530"/>
                  </a:cubicBezTo>
                  <a:cubicBezTo>
                    <a:pt x="1007" y="1530"/>
                    <a:pt x="1148" y="1490"/>
                    <a:pt x="1277" y="1404"/>
                  </a:cubicBezTo>
                  <a:cubicBezTo>
                    <a:pt x="1642" y="1191"/>
                    <a:pt x="1733" y="705"/>
                    <a:pt x="1520" y="370"/>
                  </a:cubicBezTo>
                  <a:cubicBezTo>
                    <a:pt x="1383" y="135"/>
                    <a:pt x="1131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528;p64">
              <a:extLst>
                <a:ext uri="{FF2B5EF4-FFF2-40B4-BE49-F238E27FC236}">
                  <a16:creationId xmlns:a16="http://schemas.microsoft.com/office/drawing/2014/main" id="{2BCE39F7-223C-C872-72AA-504FB50EC160}"/>
                </a:ext>
              </a:extLst>
            </p:cNvPr>
            <p:cNvSpPr/>
            <p:nvPr/>
          </p:nvSpPr>
          <p:spPr>
            <a:xfrm>
              <a:off x="1878875" y="2587275"/>
              <a:ext cx="118575" cy="116775"/>
            </a:xfrm>
            <a:custGeom>
              <a:avLst/>
              <a:gdLst/>
              <a:ahLst/>
              <a:cxnLst/>
              <a:rect l="l" t="t" r="r" b="b"/>
              <a:pathLst>
                <a:path w="4743" h="4671" extrusionOk="0">
                  <a:moveTo>
                    <a:pt x="2673" y="0"/>
                  </a:moveTo>
                  <a:cubicBezTo>
                    <a:pt x="2248" y="0"/>
                    <a:pt x="1818" y="118"/>
                    <a:pt x="1430" y="366"/>
                  </a:cubicBezTo>
                  <a:cubicBezTo>
                    <a:pt x="335" y="1035"/>
                    <a:pt x="1" y="2494"/>
                    <a:pt x="700" y="3588"/>
                  </a:cubicBezTo>
                  <a:cubicBezTo>
                    <a:pt x="1131" y="4293"/>
                    <a:pt x="1890" y="4670"/>
                    <a:pt x="2668" y="4670"/>
                  </a:cubicBezTo>
                  <a:cubicBezTo>
                    <a:pt x="3098" y="4670"/>
                    <a:pt x="3533" y="4555"/>
                    <a:pt x="3922" y="4318"/>
                  </a:cubicBezTo>
                  <a:cubicBezTo>
                    <a:pt x="4104" y="4196"/>
                    <a:pt x="4287" y="4044"/>
                    <a:pt x="4439" y="3862"/>
                  </a:cubicBezTo>
                  <a:lnTo>
                    <a:pt x="4104" y="3315"/>
                  </a:lnTo>
                  <a:cubicBezTo>
                    <a:pt x="4074" y="3345"/>
                    <a:pt x="4074" y="3375"/>
                    <a:pt x="4044" y="3375"/>
                  </a:cubicBezTo>
                  <a:cubicBezTo>
                    <a:pt x="3922" y="3558"/>
                    <a:pt x="3770" y="3679"/>
                    <a:pt x="3588" y="3801"/>
                  </a:cubicBezTo>
                  <a:cubicBezTo>
                    <a:pt x="3307" y="3984"/>
                    <a:pt x="2988" y="4072"/>
                    <a:pt x="2670" y="4072"/>
                  </a:cubicBezTo>
                  <a:cubicBezTo>
                    <a:pt x="2093" y="4072"/>
                    <a:pt x="1520" y="3783"/>
                    <a:pt x="1186" y="3254"/>
                  </a:cubicBezTo>
                  <a:cubicBezTo>
                    <a:pt x="670" y="2464"/>
                    <a:pt x="943" y="1369"/>
                    <a:pt x="1733" y="853"/>
                  </a:cubicBezTo>
                  <a:cubicBezTo>
                    <a:pt x="2019" y="673"/>
                    <a:pt x="2334" y="589"/>
                    <a:pt x="2645" y="589"/>
                  </a:cubicBezTo>
                  <a:cubicBezTo>
                    <a:pt x="3228" y="589"/>
                    <a:pt x="3798" y="884"/>
                    <a:pt x="4135" y="1400"/>
                  </a:cubicBezTo>
                  <a:cubicBezTo>
                    <a:pt x="4192" y="1495"/>
                    <a:pt x="4284" y="1542"/>
                    <a:pt x="4383" y="1542"/>
                  </a:cubicBezTo>
                  <a:cubicBezTo>
                    <a:pt x="4442" y="1542"/>
                    <a:pt x="4503" y="1525"/>
                    <a:pt x="4560" y="1491"/>
                  </a:cubicBezTo>
                  <a:cubicBezTo>
                    <a:pt x="4682" y="1400"/>
                    <a:pt x="4743" y="1217"/>
                    <a:pt x="4651" y="1096"/>
                  </a:cubicBezTo>
                  <a:cubicBezTo>
                    <a:pt x="4200" y="390"/>
                    <a:pt x="3446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529;p64">
              <a:extLst>
                <a:ext uri="{FF2B5EF4-FFF2-40B4-BE49-F238E27FC236}">
                  <a16:creationId xmlns:a16="http://schemas.microsoft.com/office/drawing/2014/main" id="{66436B3D-2AD5-7A8B-80A0-D861493A54E9}"/>
                </a:ext>
              </a:extLst>
            </p:cNvPr>
            <p:cNvSpPr/>
            <p:nvPr/>
          </p:nvSpPr>
          <p:spPr>
            <a:xfrm>
              <a:off x="2004275" y="2658950"/>
              <a:ext cx="44100" cy="38350"/>
            </a:xfrm>
            <a:custGeom>
              <a:avLst/>
              <a:gdLst/>
              <a:ahLst/>
              <a:cxnLst/>
              <a:rect l="l" t="t" r="r" b="b"/>
              <a:pathLst>
                <a:path w="1764" h="1534" extrusionOk="0">
                  <a:moveTo>
                    <a:pt x="875" y="0"/>
                  </a:moveTo>
                  <a:cubicBezTo>
                    <a:pt x="732" y="0"/>
                    <a:pt x="586" y="37"/>
                    <a:pt x="456" y="113"/>
                  </a:cubicBezTo>
                  <a:cubicBezTo>
                    <a:pt x="122" y="326"/>
                    <a:pt x="0" y="812"/>
                    <a:pt x="243" y="1177"/>
                  </a:cubicBezTo>
                  <a:cubicBezTo>
                    <a:pt x="380" y="1412"/>
                    <a:pt x="631" y="1533"/>
                    <a:pt x="881" y="1533"/>
                  </a:cubicBezTo>
                  <a:cubicBezTo>
                    <a:pt x="1019" y="1533"/>
                    <a:pt x="1158" y="1496"/>
                    <a:pt x="1277" y="1420"/>
                  </a:cubicBezTo>
                  <a:cubicBezTo>
                    <a:pt x="1642" y="1177"/>
                    <a:pt x="1763" y="721"/>
                    <a:pt x="1520" y="356"/>
                  </a:cubicBezTo>
                  <a:cubicBezTo>
                    <a:pt x="1383" y="122"/>
                    <a:pt x="1133" y="0"/>
                    <a:pt x="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530;p64">
              <a:extLst>
                <a:ext uri="{FF2B5EF4-FFF2-40B4-BE49-F238E27FC236}">
                  <a16:creationId xmlns:a16="http://schemas.microsoft.com/office/drawing/2014/main" id="{C616E4F5-605E-6208-19EC-8F22F3BA207F}"/>
                </a:ext>
              </a:extLst>
            </p:cNvPr>
            <p:cNvSpPr/>
            <p:nvPr/>
          </p:nvSpPr>
          <p:spPr>
            <a:xfrm>
              <a:off x="1915350" y="2645200"/>
              <a:ext cx="118575" cy="116925"/>
            </a:xfrm>
            <a:custGeom>
              <a:avLst/>
              <a:gdLst/>
              <a:ahLst/>
              <a:cxnLst/>
              <a:rect l="l" t="t" r="r" b="b"/>
              <a:pathLst>
                <a:path w="4743" h="4677" extrusionOk="0">
                  <a:moveTo>
                    <a:pt x="2674" y="0"/>
                  </a:moveTo>
                  <a:cubicBezTo>
                    <a:pt x="2470" y="0"/>
                    <a:pt x="2266" y="28"/>
                    <a:pt x="2068" y="86"/>
                  </a:cubicBezTo>
                  <a:cubicBezTo>
                    <a:pt x="2007" y="86"/>
                    <a:pt x="1946" y="116"/>
                    <a:pt x="1885" y="147"/>
                  </a:cubicBezTo>
                  <a:cubicBezTo>
                    <a:pt x="1855" y="147"/>
                    <a:pt x="1825" y="147"/>
                    <a:pt x="1825" y="177"/>
                  </a:cubicBezTo>
                  <a:cubicBezTo>
                    <a:pt x="1764" y="177"/>
                    <a:pt x="1733" y="207"/>
                    <a:pt x="1673" y="238"/>
                  </a:cubicBezTo>
                  <a:cubicBezTo>
                    <a:pt x="1642" y="238"/>
                    <a:pt x="1642" y="238"/>
                    <a:pt x="1612" y="268"/>
                  </a:cubicBezTo>
                  <a:cubicBezTo>
                    <a:pt x="1551" y="299"/>
                    <a:pt x="1490" y="329"/>
                    <a:pt x="1430" y="359"/>
                  </a:cubicBezTo>
                  <a:cubicBezTo>
                    <a:pt x="335" y="1058"/>
                    <a:pt x="1" y="2487"/>
                    <a:pt x="700" y="3581"/>
                  </a:cubicBezTo>
                  <a:cubicBezTo>
                    <a:pt x="1151" y="4287"/>
                    <a:pt x="1906" y="4677"/>
                    <a:pt x="2678" y="4677"/>
                  </a:cubicBezTo>
                  <a:cubicBezTo>
                    <a:pt x="3103" y="4677"/>
                    <a:pt x="3534" y="4559"/>
                    <a:pt x="3922" y="4311"/>
                  </a:cubicBezTo>
                  <a:cubicBezTo>
                    <a:pt x="3983" y="4280"/>
                    <a:pt x="4044" y="4220"/>
                    <a:pt x="4104" y="4189"/>
                  </a:cubicBezTo>
                  <a:lnTo>
                    <a:pt x="4165" y="4128"/>
                  </a:lnTo>
                  <a:cubicBezTo>
                    <a:pt x="4196" y="4098"/>
                    <a:pt x="4226" y="4068"/>
                    <a:pt x="4256" y="4037"/>
                  </a:cubicBezTo>
                  <a:cubicBezTo>
                    <a:pt x="4287" y="4037"/>
                    <a:pt x="4317" y="4007"/>
                    <a:pt x="4317" y="3976"/>
                  </a:cubicBezTo>
                  <a:cubicBezTo>
                    <a:pt x="4378" y="3946"/>
                    <a:pt x="4408" y="3916"/>
                    <a:pt x="4439" y="3855"/>
                  </a:cubicBezTo>
                  <a:cubicBezTo>
                    <a:pt x="4499" y="3794"/>
                    <a:pt x="4560" y="3703"/>
                    <a:pt x="4621" y="3642"/>
                  </a:cubicBezTo>
                  <a:cubicBezTo>
                    <a:pt x="4439" y="3581"/>
                    <a:pt x="4256" y="3460"/>
                    <a:pt x="4104" y="3308"/>
                  </a:cubicBezTo>
                  <a:cubicBezTo>
                    <a:pt x="4074" y="3338"/>
                    <a:pt x="4044" y="3399"/>
                    <a:pt x="4013" y="3429"/>
                  </a:cubicBezTo>
                  <a:cubicBezTo>
                    <a:pt x="4013" y="3429"/>
                    <a:pt x="4013" y="3460"/>
                    <a:pt x="4013" y="3460"/>
                  </a:cubicBezTo>
                  <a:cubicBezTo>
                    <a:pt x="3952" y="3490"/>
                    <a:pt x="3952" y="3520"/>
                    <a:pt x="3892" y="3551"/>
                  </a:cubicBezTo>
                  <a:lnTo>
                    <a:pt x="3892" y="3581"/>
                  </a:lnTo>
                  <a:lnTo>
                    <a:pt x="3770" y="3672"/>
                  </a:lnTo>
                  <a:cubicBezTo>
                    <a:pt x="3770" y="3672"/>
                    <a:pt x="3740" y="3703"/>
                    <a:pt x="3740" y="3703"/>
                  </a:cubicBezTo>
                  <a:cubicBezTo>
                    <a:pt x="3709" y="3733"/>
                    <a:pt x="3648" y="3764"/>
                    <a:pt x="3588" y="3794"/>
                  </a:cubicBezTo>
                  <a:cubicBezTo>
                    <a:pt x="3305" y="3979"/>
                    <a:pt x="2983" y="4067"/>
                    <a:pt x="2663" y="4067"/>
                  </a:cubicBezTo>
                  <a:cubicBezTo>
                    <a:pt x="2088" y="4067"/>
                    <a:pt x="1518" y="3785"/>
                    <a:pt x="1186" y="3277"/>
                  </a:cubicBezTo>
                  <a:cubicBezTo>
                    <a:pt x="700" y="2457"/>
                    <a:pt x="943" y="1362"/>
                    <a:pt x="1733" y="876"/>
                  </a:cubicBezTo>
                  <a:cubicBezTo>
                    <a:pt x="1794" y="846"/>
                    <a:pt x="1855" y="815"/>
                    <a:pt x="1885" y="785"/>
                  </a:cubicBezTo>
                  <a:cubicBezTo>
                    <a:pt x="1916" y="785"/>
                    <a:pt x="1946" y="754"/>
                    <a:pt x="1946" y="754"/>
                  </a:cubicBezTo>
                  <a:cubicBezTo>
                    <a:pt x="1977" y="724"/>
                    <a:pt x="2037" y="724"/>
                    <a:pt x="2068" y="694"/>
                  </a:cubicBezTo>
                  <a:lnTo>
                    <a:pt x="2129" y="694"/>
                  </a:lnTo>
                  <a:cubicBezTo>
                    <a:pt x="2159" y="663"/>
                    <a:pt x="2189" y="663"/>
                    <a:pt x="2220" y="663"/>
                  </a:cubicBezTo>
                  <a:cubicBezTo>
                    <a:pt x="2250" y="633"/>
                    <a:pt x="2281" y="633"/>
                    <a:pt x="2311" y="633"/>
                  </a:cubicBezTo>
                  <a:cubicBezTo>
                    <a:pt x="2341" y="633"/>
                    <a:pt x="2372" y="633"/>
                    <a:pt x="2402" y="602"/>
                  </a:cubicBezTo>
                  <a:cubicBezTo>
                    <a:pt x="2481" y="592"/>
                    <a:pt x="2560" y="586"/>
                    <a:pt x="2639" y="586"/>
                  </a:cubicBezTo>
                  <a:cubicBezTo>
                    <a:pt x="3231" y="586"/>
                    <a:pt x="3813" y="883"/>
                    <a:pt x="4135" y="1393"/>
                  </a:cubicBezTo>
                  <a:cubicBezTo>
                    <a:pt x="4197" y="1497"/>
                    <a:pt x="4302" y="1544"/>
                    <a:pt x="4411" y="1544"/>
                  </a:cubicBezTo>
                  <a:cubicBezTo>
                    <a:pt x="4461" y="1544"/>
                    <a:pt x="4512" y="1534"/>
                    <a:pt x="4560" y="1514"/>
                  </a:cubicBezTo>
                  <a:cubicBezTo>
                    <a:pt x="4712" y="1423"/>
                    <a:pt x="4743" y="1241"/>
                    <a:pt x="4651" y="1089"/>
                  </a:cubicBezTo>
                  <a:cubicBezTo>
                    <a:pt x="4196" y="393"/>
                    <a:pt x="3437" y="0"/>
                    <a:pt x="26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531;p64">
              <a:extLst>
                <a:ext uri="{FF2B5EF4-FFF2-40B4-BE49-F238E27FC236}">
                  <a16:creationId xmlns:a16="http://schemas.microsoft.com/office/drawing/2014/main" id="{5AA62ED2-D942-D52B-9A39-892611C5474C}"/>
                </a:ext>
              </a:extLst>
            </p:cNvPr>
            <p:cNvSpPr/>
            <p:nvPr/>
          </p:nvSpPr>
          <p:spPr>
            <a:xfrm>
              <a:off x="1645600" y="1569550"/>
              <a:ext cx="644400" cy="568750"/>
            </a:xfrm>
            <a:custGeom>
              <a:avLst/>
              <a:gdLst/>
              <a:ahLst/>
              <a:cxnLst/>
              <a:rect l="l" t="t" r="r" b="b"/>
              <a:pathLst>
                <a:path w="25776" h="22750" extrusionOk="0">
                  <a:moveTo>
                    <a:pt x="18732" y="1"/>
                  </a:moveTo>
                  <a:cubicBezTo>
                    <a:pt x="18649" y="1"/>
                    <a:pt x="18563" y="25"/>
                    <a:pt x="18481" y="72"/>
                  </a:cubicBezTo>
                  <a:lnTo>
                    <a:pt x="244" y="11561"/>
                  </a:lnTo>
                  <a:cubicBezTo>
                    <a:pt x="61" y="11683"/>
                    <a:pt x="0" y="11926"/>
                    <a:pt x="122" y="12139"/>
                  </a:cubicBezTo>
                  <a:lnTo>
                    <a:pt x="6718" y="22564"/>
                  </a:lnTo>
                  <a:cubicBezTo>
                    <a:pt x="6796" y="22682"/>
                    <a:pt x="6926" y="22749"/>
                    <a:pt x="7065" y="22749"/>
                  </a:cubicBezTo>
                  <a:cubicBezTo>
                    <a:pt x="7141" y="22749"/>
                    <a:pt x="7220" y="22729"/>
                    <a:pt x="7295" y="22686"/>
                  </a:cubicBezTo>
                  <a:lnTo>
                    <a:pt x="25533" y="11196"/>
                  </a:lnTo>
                  <a:cubicBezTo>
                    <a:pt x="25715" y="11075"/>
                    <a:pt x="25776" y="10801"/>
                    <a:pt x="25654" y="10619"/>
                  </a:cubicBezTo>
                  <a:lnTo>
                    <a:pt x="19059" y="193"/>
                  </a:lnTo>
                  <a:cubicBezTo>
                    <a:pt x="18984" y="62"/>
                    <a:pt x="18863" y="1"/>
                    <a:pt x="187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532;p64">
              <a:extLst>
                <a:ext uri="{FF2B5EF4-FFF2-40B4-BE49-F238E27FC236}">
                  <a16:creationId xmlns:a16="http://schemas.microsoft.com/office/drawing/2014/main" id="{436A1728-743B-0C3A-4927-8000A794A06B}"/>
                </a:ext>
              </a:extLst>
            </p:cNvPr>
            <p:cNvSpPr/>
            <p:nvPr/>
          </p:nvSpPr>
          <p:spPr>
            <a:xfrm>
              <a:off x="2049850" y="2197650"/>
              <a:ext cx="412650" cy="269675"/>
            </a:xfrm>
            <a:custGeom>
              <a:avLst/>
              <a:gdLst/>
              <a:ahLst/>
              <a:cxnLst/>
              <a:rect l="l" t="t" r="r" b="b"/>
              <a:pathLst>
                <a:path w="16506" h="10787" extrusionOk="0">
                  <a:moveTo>
                    <a:pt x="15735" y="1"/>
                  </a:moveTo>
                  <a:cubicBezTo>
                    <a:pt x="15606" y="1"/>
                    <a:pt x="15472" y="38"/>
                    <a:pt x="15351" y="115"/>
                  </a:cubicBezTo>
                  <a:lnTo>
                    <a:pt x="427" y="9507"/>
                  </a:lnTo>
                  <a:cubicBezTo>
                    <a:pt x="92" y="9720"/>
                    <a:pt x="1" y="10146"/>
                    <a:pt x="214" y="10480"/>
                  </a:cubicBezTo>
                  <a:cubicBezTo>
                    <a:pt x="333" y="10679"/>
                    <a:pt x="556" y="10786"/>
                    <a:pt x="789" y="10786"/>
                  </a:cubicBezTo>
                  <a:cubicBezTo>
                    <a:pt x="913" y="10786"/>
                    <a:pt x="1040" y="10756"/>
                    <a:pt x="1156" y="10693"/>
                  </a:cubicBezTo>
                  <a:lnTo>
                    <a:pt x="16080" y="1270"/>
                  </a:lnTo>
                  <a:cubicBezTo>
                    <a:pt x="16415" y="1088"/>
                    <a:pt x="16506" y="662"/>
                    <a:pt x="16293" y="328"/>
                  </a:cubicBezTo>
                  <a:cubicBezTo>
                    <a:pt x="16177" y="115"/>
                    <a:pt x="15962" y="1"/>
                    <a:pt x="157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533;p64">
              <a:extLst>
                <a:ext uri="{FF2B5EF4-FFF2-40B4-BE49-F238E27FC236}">
                  <a16:creationId xmlns:a16="http://schemas.microsoft.com/office/drawing/2014/main" id="{09EC422E-DA42-7C46-F8FE-5700FD5FA2A6}"/>
                </a:ext>
              </a:extLst>
            </p:cNvPr>
            <p:cNvSpPr/>
            <p:nvPr/>
          </p:nvSpPr>
          <p:spPr>
            <a:xfrm>
              <a:off x="1998200" y="2116100"/>
              <a:ext cx="412625" cy="269675"/>
            </a:xfrm>
            <a:custGeom>
              <a:avLst/>
              <a:gdLst/>
              <a:ahLst/>
              <a:cxnLst/>
              <a:rect l="l" t="t" r="r" b="b"/>
              <a:pathLst>
                <a:path w="16505" h="10787" extrusionOk="0">
                  <a:moveTo>
                    <a:pt x="15717" y="1"/>
                  </a:moveTo>
                  <a:cubicBezTo>
                    <a:pt x="15593" y="1"/>
                    <a:pt x="15466" y="31"/>
                    <a:pt x="15350" y="94"/>
                  </a:cubicBezTo>
                  <a:lnTo>
                    <a:pt x="426" y="9517"/>
                  </a:lnTo>
                  <a:cubicBezTo>
                    <a:pt x="91" y="9730"/>
                    <a:pt x="0" y="10155"/>
                    <a:pt x="213" y="10459"/>
                  </a:cubicBezTo>
                  <a:cubicBezTo>
                    <a:pt x="348" y="10672"/>
                    <a:pt x="570" y="10787"/>
                    <a:pt x="792" y="10787"/>
                  </a:cubicBezTo>
                  <a:cubicBezTo>
                    <a:pt x="918" y="10787"/>
                    <a:pt x="1045" y="10749"/>
                    <a:pt x="1155" y="10672"/>
                  </a:cubicBezTo>
                  <a:lnTo>
                    <a:pt x="16079" y="1280"/>
                  </a:lnTo>
                  <a:cubicBezTo>
                    <a:pt x="16414" y="1067"/>
                    <a:pt x="16505" y="642"/>
                    <a:pt x="16292" y="307"/>
                  </a:cubicBezTo>
                  <a:cubicBezTo>
                    <a:pt x="16173" y="109"/>
                    <a:pt x="15950" y="1"/>
                    <a:pt x="157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0" name="Google Shape;2499;p64">
            <a:extLst>
              <a:ext uri="{FF2B5EF4-FFF2-40B4-BE49-F238E27FC236}">
                <a16:creationId xmlns:a16="http://schemas.microsoft.com/office/drawing/2014/main" id="{4C75ADA9-0DCF-FE62-E32D-79E2F6DADE7D}"/>
              </a:ext>
            </a:extLst>
          </p:cNvPr>
          <p:cNvGrpSpPr/>
          <p:nvPr/>
        </p:nvGrpSpPr>
        <p:grpSpPr>
          <a:xfrm>
            <a:off x="5092262" y="1726182"/>
            <a:ext cx="1762967" cy="1822900"/>
            <a:chOff x="1403200" y="1394950"/>
            <a:chExt cx="1322225" cy="1367175"/>
          </a:xfrm>
        </p:grpSpPr>
        <p:sp>
          <p:nvSpPr>
            <p:cNvPr id="81" name="Google Shape;2500;p64">
              <a:extLst>
                <a:ext uri="{FF2B5EF4-FFF2-40B4-BE49-F238E27FC236}">
                  <a16:creationId xmlns:a16="http://schemas.microsoft.com/office/drawing/2014/main" id="{2207356B-B103-8A93-DF54-539CB2C3D6AC}"/>
                </a:ext>
              </a:extLst>
            </p:cNvPr>
            <p:cNvSpPr/>
            <p:nvPr/>
          </p:nvSpPr>
          <p:spPr>
            <a:xfrm>
              <a:off x="1454875" y="1394950"/>
              <a:ext cx="1270550" cy="1348200"/>
            </a:xfrm>
            <a:custGeom>
              <a:avLst/>
              <a:gdLst/>
              <a:ahLst/>
              <a:cxnLst/>
              <a:rect l="l" t="t" r="r" b="b"/>
              <a:pathLst>
                <a:path w="50822" h="53928" extrusionOk="0">
                  <a:moveTo>
                    <a:pt x="27556" y="0"/>
                  </a:moveTo>
                  <a:cubicBezTo>
                    <a:pt x="27444" y="0"/>
                    <a:pt x="27332" y="30"/>
                    <a:pt x="27235" y="95"/>
                  </a:cubicBezTo>
                  <a:lnTo>
                    <a:pt x="365" y="17025"/>
                  </a:lnTo>
                  <a:cubicBezTo>
                    <a:pt x="61" y="17208"/>
                    <a:pt x="0" y="17603"/>
                    <a:pt x="183" y="17907"/>
                  </a:cubicBezTo>
                  <a:lnTo>
                    <a:pt x="22706" y="53622"/>
                  </a:lnTo>
                  <a:cubicBezTo>
                    <a:pt x="22825" y="53820"/>
                    <a:pt x="23035" y="53928"/>
                    <a:pt x="23242" y="53928"/>
                  </a:cubicBezTo>
                  <a:cubicBezTo>
                    <a:pt x="23353" y="53928"/>
                    <a:pt x="23462" y="53898"/>
                    <a:pt x="23557" y="53834"/>
                  </a:cubicBezTo>
                  <a:lnTo>
                    <a:pt x="50427" y="36904"/>
                  </a:lnTo>
                  <a:cubicBezTo>
                    <a:pt x="50731" y="36691"/>
                    <a:pt x="50822" y="36327"/>
                    <a:pt x="50639" y="36023"/>
                  </a:cubicBezTo>
                  <a:lnTo>
                    <a:pt x="28086" y="277"/>
                  </a:lnTo>
                  <a:cubicBezTo>
                    <a:pt x="27968" y="101"/>
                    <a:pt x="27761" y="0"/>
                    <a:pt x="275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501;p64">
              <a:extLst>
                <a:ext uri="{FF2B5EF4-FFF2-40B4-BE49-F238E27FC236}">
                  <a16:creationId xmlns:a16="http://schemas.microsoft.com/office/drawing/2014/main" id="{B429D3E8-BB41-9441-E9A7-1D40B8289263}"/>
                </a:ext>
              </a:extLst>
            </p:cNvPr>
            <p:cNvSpPr/>
            <p:nvPr/>
          </p:nvSpPr>
          <p:spPr>
            <a:xfrm>
              <a:off x="1492100" y="1846275"/>
              <a:ext cx="43350" cy="38300"/>
            </a:xfrm>
            <a:custGeom>
              <a:avLst/>
              <a:gdLst/>
              <a:ahLst/>
              <a:cxnLst/>
              <a:rect l="l" t="t" r="r" b="b"/>
              <a:pathLst>
                <a:path w="1734" h="1532" extrusionOk="0">
                  <a:moveTo>
                    <a:pt x="872" y="1"/>
                  </a:moveTo>
                  <a:cubicBezTo>
                    <a:pt x="730" y="1"/>
                    <a:pt x="586" y="41"/>
                    <a:pt x="456" y="127"/>
                  </a:cubicBezTo>
                  <a:cubicBezTo>
                    <a:pt x="122" y="340"/>
                    <a:pt x="1" y="826"/>
                    <a:pt x="213" y="1191"/>
                  </a:cubicBezTo>
                  <a:cubicBezTo>
                    <a:pt x="369" y="1405"/>
                    <a:pt x="611" y="1532"/>
                    <a:pt x="861" y="1532"/>
                  </a:cubicBezTo>
                  <a:cubicBezTo>
                    <a:pt x="1002" y="1532"/>
                    <a:pt x="1146" y="1492"/>
                    <a:pt x="1277" y="1404"/>
                  </a:cubicBezTo>
                  <a:cubicBezTo>
                    <a:pt x="1642" y="1191"/>
                    <a:pt x="1733" y="735"/>
                    <a:pt x="1520" y="371"/>
                  </a:cubicBezTo>
                  <a:cubicBezTo>
                    <a:pt x="1383" y="135"/>
                    <a:pt x="1131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502;p64">
              <a:extLst>
                <a:ext uri="{FF2B5EF4-FFF2-40B4-BE49-F238E27FC236}">
                  <a16:creationId xmlns:a16="http://schemas.microsoft.com/office/drawing/2014/main" id="{71D9D512-C8D4-4E1E-3A38-7CBA8CFE691B}"/>
                </a:ext>
              </a:extLst>
            </p:cNvPr>
            <p:cNvSpPr/>
            <p:nvPr/>
          </p:nvSpPr>
          <p:spPr>
            <a:xfrm>
              <a:off x="1403200" y="1832700"/>
              <a:ext cx="118550" cy="117100"/>
            </a:xfrm>
            <a:custGeom>
              <a:avLst/>
              <a:gdLst/>
              <a:ahLst/>
              <a:cxnLst/>
              <a:rect l="l" t="t" r="r" b="b"/>
              <a:pathLst>
                <a:path w="4742" h="4684" extrusionOk="0">
                  <a:moveTo>
                    <a:pt x="2673" y="0"/>
                  </a:moveTo>
                  <a:cubicBezTo>
                    <a:pt x="2248" y="0"/>
                    <a:pt x="1817" y="118"/>
                    <a:pt x="1429" y="366"/>
                  </a:cubicBezTo>
                  <a:cubicBezTo>
                    <a:pt x="335" y="1066"/>
                    <a:pt x="0" y="2494"/>
                    <a:pt x="699" y="3588"/>
                  </a:cubicBezTo>
                  <a:cubicBezTo>
                    <a:pt x="1131" y="4294"/>
                    <a:pt x="1891" y="4684"/>
                    <a:pt x="2670" y="4684"/>
                  </a:cubicBezTo>
                  <a:cubicBezTo>
                    <a:pt x="3099" y="4684"/>
                    <a:pt x="3533" y="4566"/>
                    <a:pt x="3921" y="4318"/>
                  </a:cubicBezTo>
                  <a:cubicBezTo>
                    <a:pt x="4104" y="4196"/>
                    <a:pt x="4286" y="4044"/>
                    <a:pt x="4438" y="3862"/>
                  </a:cubicBezTo>
                  <a:lnTo>
                    <a:pt x="4104" y="3315"/>
                  </a:lnTo>
                  <a:cubicBezTo>
                    <a:pt x="4073" y="3345"/>
                    <a:pt x="4073" y="3376"/>
                    <a:pt x="4043" y="3376"/>
                  </a:cubicBezTo>
                  <a:cubicBezTo>
                    <a:pt x="3921" y="3558"/>
                    <a:pt x="3769" y="3710"/>
                    <a:pt x="3587" y="3801"/>
                  </a:cubicBezTo>
                  <a:cubicBezTo>
                    <a:pt x="3306" y="3985"/>
                    <a:pt x="2987" y="4072"/>
                    <a:pt x="2669" y="4072"/>
                  </a:cubicBezTo>
                  <a:cubicBezTo>
                    <a:pt x="2092" y="4072"/>
                    <a:pt x="1519" y="3783"/>
                    <a:pt x="1186" y="3254"/>
                  </a:cubicBezTo>
                  <a:cubicBezTo>
                    <a:pt x="669" y="2464"/>
                    <a:pt x="942" y="1369"/>
                    <a:pt x="1733" y="883"/>
                  </a:cubicBezTo>
                  <a:cubicBezTo>
                    <a:pt x="2027" y="698"/>
                    <a:pt x="2351" y="611"/>
                    <a:pt x="2671" y="611"/>
                  </a:cubicBezTo>
                  <a:cubicBezTo>
                    <a:pt x="3245" y="611"/>
                    <a:pt x="3802" y="892"/>
                    <a:pt x="4134" y="1400"/>
                  </a:cubicBezTo>
                  <a:cubicBezTo>
                    <a:pt x="4196" y="1504"/>
                    <a:pt x="4301" y="1551"/>
                    <a:pt x="4410" y="1551"/>
                  </a:cubicBezTo>
                  <a:cubicBezTo>
                    <a:pt x="4460" y="1551"/>
                    <a:pt x="4511" y="1541"/>
                    <a:pt x="4560" y="1521"/>
                  </a:cubicBezTo>
                  <a:cubicBezTo>
                    <a:pt x="4681" y="1430"/>
                    <a:pt x="4742" y="1248"/>
                    <a:pt x="4651" y="1096"/>
                  </a:cubicBezTo>
                  <a:cubicBezTo>
                    <a:pt x="4200" y="390"/>
                    <a:pt x="3445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503;p64">
              <a:extLst>
                <a:ext uri="{FF2B5EF4-FFF2-40B4-BE49-F238E27FC236}">
                  <a16:creationId xmlns:a16="http://schemas.microsoft.com/office/drawing/2014/main" id="{22FFA0E1-81F1-98B6-CDBD-21F8D1439DFE}"/>
                </a:ext>
              </a:extLst>
            </p:cNvPr>
            <p:cNvSpPr/>
            <p:nvPr/>
          </p:nvSpPr>
          <p:spPr>
            <a:xfrm>
              <a:off x="1528575" y="1904375"/>
              <a:ext cx="44100" cy="38350"/>
            </a:xfrm>
            <a:custGeom>
              <a:avLst/>
              <a:gdLst/>
              <a:ahLst/>
              <a:cxnLst/>
              <a:rect l="l" t="t" r="r" b="b"/>
              <a:pathLst>
                <a:path w="1764" h="1534" extrusionOk="0">
                  <a:moveTo>
                    <a:pt x="883" y="0"/>
                  </a:moveTo>
                  <a:cubicBezTo>
                    <a:pt x="744" y="0"/>
                    <a:pt x="606" y="38"/>
                    <a:pt x="487" y="113"/>
                  </a:cubicBezTo>
                  <a:cubicBezTo>
                    <a:pt x="122" y="357"/>
                    <a:pt x="1" y="813"/>
                    <a:pt x="244" y="1177"/>
                  </a:cubicBezTo>
                  <a:cubicBezTo>
                    <a:pt x="381" y="1412"/>
                    <a:pt x="631" y="1534"/>
                    <a:pt x="881" y="1534"/>
                  </a:cubicBezTo>
                  <a:cubicBezTo>
                    <a:pt x="1020" y="1534"/>
                    <a:pt x="1158" y="1496"/>
                    <a:pt x="1277" y="1420"/>
                  </a:cubicBezTo>
                  <a:cubicBezTo>
                    <a:pt x="1642" y="1208"/>
                    <a:pt x="1763" y="721"/>
                    <a:pt x="1520" y="357"/>
                  </a:cubicBezTo>
                  <a:cubicBezTo>
                    <a:pt x="1383" y="122"/>
                    <a:pt x="1133" y="0"/>
                    <a:pt x="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504;p64">
              <a:extLst>
                <a:ext uri="{FF2B5EF4-FFF2-40B4-BE49-F238E27FC236}">
                  <a16:creationId xmlns:a16="http://schemas.microsoft.com/office/drawing/2014/main" id="{C98FCF47-C218-830E-7B1B-99F655C4AFF4}"/>
                </a:ext>
              </a:extLst>
            </p:cNvPr>
            <p:cNvSpPr/>
            <p:nvPr/>
          </p:nvSpPr>
          <p:spPr>
            <a:xfrm>
              <a:off x="1439675" y="1890975"/>
              <a:ext cx="118550" cy="116575"/>
            </a:xfrm>
            <a:custGeom>
              <a:avLst/>
              <a:gdLst/>
              <a:ahLst/>
              <a:cxnLst/>
              <a:rect l="l" t="t" r="r" b="b"/>
              <a:pathLst>
                <a:path w="4742" h="4663" extrusionOk="0">
                  <a:moveTo>
                    <a:pt x="2655" y="0"/>
                  </a:moveTo>
                  <a:cubicBezTo>
                    <a:pt x="2236" y="0"/>
                    <a:pt x="1812" y="111"/>
                    <a:pt x="1429" y="346"/>
                  </a:cubicBezTo>
                  <a:cubicBezTo>
                    <a:pt x="335" y="1045"/>
                    <a:pt x="0" y="2504"/>
                    <a:pt x="699" y="3567"/>
                  </a:cubicBezTo>
                  <a:cubicBezTo>
                    <a:pt x="1150" y="4273"/>
                    <a:pt x="1905" y="4663"/>
                    <a:pt x="2677" y="4663"/>
                  </a:cubicBezTo>
                  <a:cubicBezTo>
                    <a:pt x="3102" y="4663"/>
                    <a:pt x="3533" y="4545"/>
                    <a:pt x="3921" y="4297"/>
                  </a:cubicBezTo>
                  <a:cubicBezTo>
                    <a:pt x="4104" y="4175"/>
                    <a:pt x="4286" y="4023"/>
                    <a:pt x="4438" y="3871"/>
                  </a:cubicBezTo>
                  <a:lnTo>
                    <a:pt x="4104" y="3324"/>
                  </a:lnTo>
                  <a:cubicBezTo>
                    <a:pt x="4073" y="3324"/>
                    <a:pt x="4073" y="3355"/>
                    <a:pt x="4043" y="3385"/>
                  </a:cubicBezTo>
                  <a:cubicBezTo>
                    <a:pt x="3921" y="3537"/>
                    <a:pt x="3769" y="3689"/>
                    <a:pt x="3587" y="3811"/>
                  </a:cubicBezTo>
                  <a:cubicBezTo>
                    <a:pt x="3312" y="3990"/>
                    <a:pt x="3000" y="4074"/>
                    <a:pt x="2689" y="4074"/>
                  </a:cubicBezTo>
                  <a:cubicBezTo>
                    <a:pt x="2105" y="4074"/>
                    <a:pt x="1523" y="3779"/>
                    <a:pt x="1186" y="3263"/>
                  </a:cubicBezTo>
                  <a:cubicBezTo>
                    <a:pt x="699" y="2443"/>
                    <a:pt x="942" y="1379"/>
                    <a:pt x="1733" y="862"/>
                  </a:cubicBezTo>
                  <a:cubicBezTo>
                    <a:pt x="2024" y="679"/>
                    <a:pt x="2346" y="591"/>
                    <a:pt x="2664" y="591"/>
                  </a:cubicBezTo>
                  <a:cubicBezTo>
                    <a:pt x="3240" y="591"/>
                    <a:pt x="3801" y="880"/>
                    <a:pt x="4134" y="1409"/>
                  </a:cubicBezTo>
                  <a:cubicBezTo>
                    <a:pt x="4195" y="1490"/>
                    <a:pt x="4296" y="1544"/>
                    <a:pt x="4402" y="1544"/>
                  </a:cubicBezTo>
                  <a:cubicBezTo>
                    <a:pt x="4455" y="1544"/>
                    <a:pt x="4509" y="1531"/>
                    <a:pt x="4560" y="1501"/>
                  </a:cubicBezTo>
                  <a:cubicBezTo>
                    <a:pt x="4681" y="1409"/>
                    <a:pt x="4742" y="1227"/>
                    <a:pt x="4651" y="1075"/>
                  </a:cubicBezTo>
                  <a:cubicBezTo>
                    <a:pt x="4196" y="384"/>
                    <a:pt x="3434" y="0"/>
                    <a:pt x="2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505;p64">
              <a:extLst>
                <a:ext uri="{FF2B5EF4-FFF2-40B4-BE49-F238E27FC236}">
                  <a16:creationId xmlns:a16="http://schemas.microsoft.com/office/drawing/2014/main" id="{DA75D28E-A0A7-ECD1-C5AE-2A6A08C6F337}"/>
                </a:ext>
              </a:extLst>
            </p:cNvPr>
            <p:cNvSpPr/>
            <p:nvPr/>
          </p:nvSpPr>
          <p:spPr>
            <a:xfrm>
              <a:off x="1565050" y="1962550"/>
              <a:ext cx="44100" cy="38275"/>
            </a:xfrm>
            <a:custGeom>
              <a:avLst/>
              <a:gdLst/>
              <a:ahLst/>
              <a:cxnLst/>
              <a:rect l="l" t="t" r="r" b="b"/>
              <a:pathLst>
                <a:path w="1764" h="1531" extrusionOk="0">
                  <a:moveTo>
                    <a:pt x="880" y="0"/>
                  </a:moveTo>
                  <a:cubicBezTo>
                    <a:pt x="743" y="0"/>
                    <a:pt x="605" y="41"/>
                    <a:pt x="487" y="127"/>
                  </a:cubicBezTo>
                  <a:cubicBezTo>
                    <a:pt x="122" y="340"/>
                    <a:pt x="1" y="826"/>
                    <a:pt x="244" y="1160"/>
                  </a:cubicBezTo>
                  <a:cubicBezTo>
                    <a:pt x="381" y="1396"/>
                    <a:pt x="633" y="1530"/>
                    <a:pt x="892" y="1530"/>
                  </a:cubicBezTo>
                  <a:cubicBezTo>
                    <a:pt x="1034" y="1530"/>
                    <a:pt x="1178" y="1490"/>
                    <a:pt x="1308" y="1404"/>
                  </a:cubicBezTo>
                  <a:cubicBezTo>
                    <a:pt x="1642" y="1191"/>
                    <a:pt x="1763" y="704"/>
                    <a:pt x="1520" y="370"/>
                  </a:cubicBezTo>
                  <a:cubicBezTo>
                    <a:pt x="1383" y="135"/>
                    <a:pt x="1131" y="0"/>
                    <a:pt x="8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506;p64">
              <a:extLst>
                <a:ext uri="{FF2B5EF4-FFF2-40B4-BE49-F238E27FC236}">
                  <a16:creationId xmlns:a16="http://schemas.microsoft.com/office/drawing/2014/main" id="{28DDEC77-5BB3-44B5-F5C1-ABEED226F1D9}"/>
                </a:ext>
              </a:extLst>
            </p:cNvPr>
            <p:cNvSpPr/>
            <p:nvPr/>
          </p:nvSpPr>
          <p:spPr>
            <a:xfrm>
              <a:off x="1476900" y="1948950"/>
              <a:ext cx="117800" cy="116775"/>
            </a:xfrm>
            <a:custGeom>
              <a:avLst/>
              <a:gdLst/>
              <a:ahLst/>
              <a:cxnLst/>
              <a:rect l="l" t="t" r="r" b="b"/>
              <a:pathLst>
                <a:path w="4712" h="4671" extrusionOk="0">
                  <a:moveTo>
                    <a:pt x="2650" y="1"/>
                  </a:moveTo>
                  <a:cubicBezTo>
                    <a:pt x="2221" y="1"/>
                    <a:pt x="1787" y="119"/>
                    <a:pt x="1399" y="367"/>
                  </a:cubicBezTo>
                  <a:cubicBezTo>
                    <a:pt x="305" y="1036"/>
                    <a:pt x="1" y="2495"/>
                    <a:pt x="669" y="3589"/>
                  </a:cubicBezTo>
                  <a:cubicBezTo>
                    <a:pt x="1120" y="4294"/>
                    <a:pt x="1873" y="4671"/>
                    <a:pt x="2645" y="4671"/>
                  </a:cubicBezTo>
                  <a:cubicBezTo>
                    <a:pt x="3071" y="4671"/>
                    <a:pt x="3502" y="4556"/>
                    <a:pt x="3891" y="4318"/>
                  </a:cubicBezTo>
                  <a:cubicBezTo>
                    <a:pt x="4104" y="4197"/>
                    <a:pt x="4256" y="4045"/>
                    <a:pt x="4408" y="3862"/>
                  </a:cubicBezTo>
                  <a:lnTo>
                    <a:pt x="4074" y="3315"/>
                  </a:lnTo>
                  <a:cubicBezTo>
                    <a:pt x="4074" y="3346"/>
                    <a:pt x="4043" y="3376"/>
                    <a:pt x="4043" y="3376"/>
                  </a:cubicBezTo>
                  <a:cubicBezTo>
                    <a:pt x="3922" y="3558"/>
                    <a:pt x="3739" y="3680"/>
                    <a:pt x="3587" y="3802"/>
                  </a:cubicBezTo>
                  <a:cubicBezTo>
                    <a:pt x="3296" y="3985"/>
                    <a:pt x="2970" y="4073"/>
                    <a:pt x="2649" y="4073"/>
                  </a:cubicBezTo>
                  <a:cubicBezTo>
                    <a:pt x="2066" y="4073"/>
                    <a:pt x="1500" y="3784"/>
                    <a:pt x="1186" y="3255"/>
                  </a:cubicBezTo>
                  <a:cubicBezTo>
                    <a:pt x="669" y="2464"/>
                    <a:pt x="912" y="1370"/>
                    <a:pt x="1733" y="853"/>
                  </a:cubicBezTo>
                  <a:cubicBezTo>
                    <a:pt x="2008" y="674"/>
                    <a:pt x="2320" y="589"/>
                    <a:pt x="2631" y="589"/>
                  </a:cubicBezTo>
                  <a:cubicBezTo>
                    <a:pt x="3215" y="589"/>
                    <a:pt x="3797" y="885"/>
                    <a:pt x="4134" y="1400"/>
                  </a:cubicBezTo>
                  <a:cubicBezTo>
                    <a:pt x="4172" y="1495"/>
                    <a:pt x="4270" y="1543"/>
                    <a:pt x="4367" y="1543"/>
                  </a:cubicBezTo>
                  <a:cubicBezTo>
                    <a:pt x="4426" y="1543"/>
                    <a:pt x="4484" y="1526"/>
                    <a:pt x="4530" y="1492"/>
                  </a:cubicBezTo>
                  <a:cubicBezTo>
                    <a:pt x="4682" y="1400"/>
                    <a:pt x="4712" y="1218"/>
                    <a:pt x="4621" y="1096"/>
                  </a:cubicBezTo>
                  <a:cubicBezTo>
                    <a:pt x="4189" y="391"/>
                    <a:pt x="3429" y="1"/>
                    <a:pt x="2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507;p64">
              <a:extLst>
                <a:ext uri="{FF2B5EF4-FFF2-40B4-BE49-F238E27FC236}">
                  <a16:creationId xmlns:a16="http://schemas.microsoft.com/office/drawing/2014/main" id="{5D8409EE-C478-F32E-DF59-F45F71971876}"/>
                </a:ext>
              </a:extLst>
            </p:cNvPr>
            <p:cNvSpPr/>
            <p:nvPr/>
          </p:nvSpPr>
          <p:spPr>
            <a:xfrm>
              <a:off x="1602275" y="2020625"/>
              <a:ext cx="43350" cy="38375"/>
            </a:xfrm>
            <a:custGeom>
              <a:avLst/>
              <a:gdLst/>
              <a:ahLst/>
              <a:cxnLst/>
              <a:rect l="l" t="t" r="r" b="b"/>
              <a:pathLst>
                <a:path w="1734" h="1535" extrusionOk="0">
                  <a:moveTo>
                    <a:pt x="868" y="1"/>
                  </a:moveTo>
                  <a:cubicBezTo>
                    <a:pt x="728" y="1"/>
                    <a:pt x="587" y="38"/>
                    <a:pt x="457" y="114"/>
                  </a:cubicBezTo>
                  <a:cubicBezTo>
                    <a:pt x="92" y="327"/>
                    <a:pt x="1" y="813"/>
                    <a:pt x="214" y="1178"/>
                  </a:cubicBezTo>
                  <a:cubicBezTo>
                    <a:pt x="351" y="1413"/>
                    <a:pt x="601" y="1534"/>
                    <a:pt x="859" y="1534"/>
                  </a:cubicBezTo>
                  <a:cubicBezTo>
                    <a:pt x="1002" y="1534"/>
                    <a:pt x="1148" y="1497"/>
                    <a:pt x="1278" y="1421"/>
                  </a:cubicBezTo>
                  <a:cubicBezTo>
                    <a:pt x="1612" y="1178"/>
                    <a:pt x="1733" y="722"/>
                    <a:pt x="1521" y="357"/>
                  </a:cubicBezTo>
                  <a:cubicBezTo>
                    <a:pt x="1364" y="122"/>
                    <a:pt x="1120" y="1"/>
                    <a:pt x="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508;p64">
              <a:extLst>
                <a:ext uri="{FF2B5EF4-FFF2-40B4-BE49-F238E27FC236}">
                  <a16:creationId xmlns:a16="http://schemas.microsoft.com/office/drawing/2014/main" id="{90D04DEE-AA10-2886-9DB6-F22688843113}"/>
                </a:ext>
              </a:extLst>
            </p:cNvPr>
            <p:cNvSpPr/>
            <p:nvPr/>
          </p:nvSpPr>
          <p:spPr>
            <a:xfrm>
              <a:off x="1513375" y="2007050"/>
              <a:ext cx="117800" cy="116775"/>
            </a:xfrm>
            <a:custGeom>
              <a:avLst/>
              <a:gdLst/>
              <a:ahLst/>
              <a:cxnLst/>
              <a:rect l="l" t="t" r="r" b="b"/>
              <a:pathLst>
                <a:path w="4712" h="4671" extrusionOk="0">
                  <a:moveTo>
                    <a:pt x="2653" y="0"/>
                  </a:moveTo>
                  <a:cubicBezTo>
                    <a:pt x="2223" y="0"/>
                    <a:pt x="1788" y="115"/>
                    <a:pt x="1399" y="353"/>
                  </a:cubicBezTo>
                  <a:cubicBezTo>
                    <a:pt x="305" y="1052"/>
                    <a:pt x="1" y="2481"/>
                    <a:pt x="669" y="3575"/>
                  </a:cubicBezTo>
                  <a:cubicBezTo>
                    <a:pt x="1120" y="4281"/>
                    <a:pt x="1875" y="4671"/>
                    <a:pt x="2647" y="4671"/>
                  </a:cubicBezTo>
                  <a:cubicBezTo>
                    <a:pt x="3072" y="4671"/>
                    <a:pt x="3503" y="4553"/>
                    <a:pt x="3891" y="4304"/>
                  </a:cubicBezTo>
                  <a:cubicBezTo>
                    <a:pt x="4104" y="4183"/>
                    <a:pt x="4286" y="4031"/>
                    <a:pt x="4408" y="3849"/>
                  </a:cubicBezTo>
                  <a:lnTo>
                    <a:pt x="4074" y="3332"/>
                  </a:lnTo>
                  <a:cubicBezTo>
                    <a:pt x="4074" y="3332"/>
                    <a:pt x="4043" y="3362"/>
                    <a:pt x="4043" y="3393"/>
                  </a:cubicBezTo>
                  <a:cubicBezTo>
                    <a:pt x="3922" y="3545"/>
                    <a:pt x="3770" y="3697"/>
                    <a:pt x="3587" y="3788"/>
                  </a:cubicBezTo>
                  <a:cubicBezTo>
                    <a:pt x="3294" y="3973"/>
                    <a:pt x="2969" y="4060"/>
                    <a:pt x="2649" y="4060"/>
                  </a:cubicBezTo>
                  <a:cubicBezTo>
                    <a:pt x="2075" y="4060"/>
                    <a:pt x="1518" y="3778"/>
                    <a:pt x="1186" y="3271"/>
                  </a:cubicBezTo>
                  <a:cubicBezTo>
                    <a:pt x="669" y="2450"/>
                    <a:pt x="912" y="1356"/>
                    <a:pt x="1733" y="870"/>
                  </a:cubicBezTo>
                  <a:cubicBezTo>
                    <a:pt x="2014" y="686"/>
                    <a:pt x="2333" y="599"/>
                    <a:pt x="2651" y="599"/>
                  </a:cubicBezTo>
                  <a:cubicBezTo>
                    <a:pt x="3228" y="599"/>
                    <a:pt x="3801" y="888"/>
                    <a:pt x="4134" y="1417"/>
                  </a:cubicBezTo>
                  <a:cubicBezTo>
                    <a:pt x="4175" y="1498"/>
                    <a:pt x="4283" y="1552"/>
                    <a:pt x="4387" y="1552"/>
                  </a:cubicBezTo>
                  <a:cubicBezTo>
                    <a:pt x="4438" y="1552"/>
                    <a:pt x="4489" y="1538"/>
                    <a:pt x="4530" y="1508"/>
                  </a:cubicBezTo>
                  <a:cubicBezTo>
                    <a:pt x="4682" y="1417"/>
                    <a:pt x="4712" y="1234"/>
                    <a:pt x="4621" y="1083"/>
                  </a:cubicBezTo>
                  <a:cubicBezTo>
                    <a:pt x="4190" y="377"/>
                    <a:pt x="3431" y="0"/>
                    <a:pt x="26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509;p64">
              <a:extLst>
                <a:ext uri="{FF2B5EF4-FFF2-40B4-BE49-F238E27FC236}">
                  <a16:creationId xmlns:a16="http://schemas.microsoft.com/office/drawing/2014/main" id="{5EF254CF-A5D7-139B-6E0D-B5A7C0C8FDA1}"/>
                </a:ext>
              </a:extLst>
            </p:cNvPr>
            <p:cNvSpPr/>
            <p:nvPr/>
          </p:nvSpPr>
          <p:spPr>
            <a:xfrm>
              <a:off x="1638750" y="2078400"/>
              <a:ext cx="43350" cy="38350"/>
            </a:xfrm>
            <a:custGeom>
              <a:avLst/>
              <a:gdLst/>
              <a:ahLst/>
              <a:cxnLst/>
              <a:rect l="l" t="t" r="r" b="b"/>
              <a:pathLst>
                <a:path w="1734" h="1534" extrusionOk="0">
                  <a:moveTo>
                    <a:pt x="868" y="0"/>
                  </a:moveTo>
                  <a:cubicBezTo>
                    <a:pt x="728" y="0"/>
                    <a:pt x="587" y="37"/>
                    <a:pt x="457" y="113"/>
                  </a:cubicBezTo>
                  <a:cubicBezTo>
                    <a:pt x="92" y="356"/>
                    <a:pt x="1" y="812"/>
                    <a:pt x="214" y="1177"/>
                  </a:cubicBezTo>
                  <a:cubicBezTo>
                    <a:pt x="351" y="1412"/>
                    <a:pt x="601" y="1533"/>
                    <a:pt x="859" y="1533"/>
                  </a:cubicBezTo>
                  <a:cubicBezTo>
                    <a:pt x="1002" y="1533"/>
                    <a:pt x="1148" y="1496"/>
                    <a:pt x="1278" y="1420"/>
                  </a:cubicBezTo>
                  <a:cubicBezTo>
                    <a:pt x="1642" y="1207"/>
                    <a:pt x="1733" y="721"/>
                    <a:pt x="1521" y="356"/>
                  </a:cubicBezTo>
                  <a:cubicBezTo>
                    <a:pt x="1364" y="121"/>
                    <a:pt x="1119" y="0"/>
                    <a:pt x="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510;p64">
              <a:extLst>
                <a:ext uri="{FF2B5EF4-FFF2-40B4-BE49-F238E27FC236}">
                  <a16:creationId xmlns:a16="http://schemas.microsoft.com/office/drawing/2014/main" id="{D3A02BCB-7E6A-25D3-7D01-C1E49C34959C}"/>
                </a:ext>
              </a:extLst>
            </p:cNvPr>
            <p:cNvSpPr/>
            <p:nvPr/>
          </p:nvSpPr>
          <p:spPr>
            <a:xfrm>
              <a:off x="1549850" y="2065225"/>
              <a:ext cx="117800" cy="116600"/>
            </a:xfrm>
            <a:custGeom>
              <a:avLst/>
              <a:gdLst/>
              <a:ahLst/>
              <a:cxnLst/>
              <a:rect l="l" t="t" r="r" b="b"/>
              <a:pathLst>
                <a:path w="4712" h="4664" extrusionOk="0">
                  <a:moveTo>
                    <a:pt x="2650" y="0"/>
                  </a:moveTo>
                  <a:cubicBezTo>
                    <a:pt x="2221" y="0"/>
                    <a:pt x="1787" y="118"/>
                    <a:pt x="1399" y="366"/>
                  </a:cubicBezTo>
                  <a:cubicBezTo>
                    <a:pt x="335" y="1035"/>
                    <a:pt x="1" y="2494"/>
                    <a:pt x="669" y="3588"/>
                  </a:cubicBezTo>
                  <a:cubicBezTo>
                    <a:pt x="1124" y="4280"/>
                    <a:pt x="1899" y="4663"/>
                    <a:pt x="2678" y="4663"/>
                  </a:cubicBezTo>
                  <a:cubicBezTo>
                    <a:pt x="3098" y="4663"/>
                    <a:pt x="3519" y="4552"/>
                    <a:pt x="3891" y="4318"/>
                  </a:cubicBezTo>
                  <a:cubicBezTo>
                    <a:pt x="4104" y="4166"/>
                    <a:pt x="4286" y="4014"/>
                    <a:pt x="4438" y="3862"/>
                  </a:cubicBezTo>
                  <a:lnTo>
                    <a:pt x="4074" y="3315"/>
                  </a:lnTo>
                  <a:cubicBezTo>
                    <a:pt x="4074" y="3345"/>
                    <a:pt x="4074" y="3345"/>
                    <a:pt x="4043" y="3376"/>
                  </a:cubicBezTo>
                  <a:cubicBezTo>
                    <a:pt x="3922" y="3528"/>
                    <a:pt x="3770" y="3680"/>
                    <a:pt x="3587" y="3801"/>
                  </a:cubicBezTo>
                  <a:cubicBezTo>
                    <a:pt x="3296" y="3985"/>
                    <a:pt x="2974" y="4072"/>
                    <a:pt x="2656" y="4072"/>
                  </a:cubicBezTo>
                  <a:cubicBezTo>
                    <a:pt x="2080" y="4072"/>
                    <a:pt x="1519" y="3783"/>
                    <a:pt x="1186" y="3254"/>
                  </a:cubicBezTo>
                  <a:cubicBezTo>
                    <a:pt x="669" y="2433"/>
                    <a:pt x="912" y="1370"/>
                    <a:pt x="1733" y="853"/>
                  </a:cubicBezTo>
                  <a:cubicBezTo>
                    <a:pt x="2014" y="669"/>
                    <a:pt x="2333" y="582"/>
                    <a:pt x="2651" y="582"/>
                  </a:cubicBezTo>
                  <a:cubicBezTo>
                    <a:pt x="3228" y="582"/>
                    <a:pt x="3801" y="871"/>
                    <a:pt x="4134" y="1400"/>
                  </a:cubicBezTo>
                  <a:cubicBezTo>
                    <a:pt x="4191" y="1495"/>
                    <a:pt x="4284" y="1542"/>
                    <a:pt x="4375" y="1542"/>
                  </a:cubicBezTo>
                  <a:cubicBezTo>
                    <a:pt x="4430" y="1542"/>
                    <a:pt x="4484" y="1525"/>
                    <a:pt x="4530" y="1491"/>
                  </a:cubicBezTo>
                  <a:cubicBezTo>
                    <a:pt x="4682" y="1400"/>
                    <a:pt x="4712" y="1218"/>
                    <a:pt x="4621" y="1096"/>
                  </a:cubicBezTo>
                  <a:cubicBezTo>
                    <a:pt x="4189" y="390"/>
                    <a:pt x="3429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511;p64">
              <a:extLst>
                <a:ext uri="{FF2B5EF4-FFF2-40B4-BE49-F238E27FC236}">
                  <a16:creationId xmlns:a16="http://schemas.microsoft.com/office/drawing/2014/main" id="{6A85A9C7-6E2B-D2BE-7527-8AAC3BEF4353}"/>
                </a:ext>
              </a:extLst>
            </p:cNvPr>
            <p:cNvSpPr/>
            <p:nvPr/>
          </p:nvSpPr>
          <p:spPr>
            <a:xfrm>
              <a:off x="1675225" y="2136550"/>
              <a:ext cx="43350" cy="38275"/>
            </a:xfrm>
            <a:custGeom>
              <a:avLst/>
              <a:gdLst/>
              <a:ahLst/>
              <a:cxnLst/>
              <a:rect l="l" t="t" r="r" b="b"/>
              <a:pathLst>
                <a:path w="1734" h="1531" extrusionOk="0">
                  <a:moveTo>
                    <a:pt x="865" y="1"/>
                  </a:moveTo>
                  <a:cubicBezTo>
                    <a:pt x="727" y="1"/>
                    <a:pt x="586" y="41"/>
                    <a:pt x="457" y="128"/>
                  </a:cubicBezTo>
                  <a:cubicBezTo>
                    <a:pt x="92" y="340"/>
                    <a:pt x="1" y="827"/>
                    <a:pt x="214" y="1161"/>
                  </a:cubicBezTo>
                  <a:cubicBezTo>
                    <a:pt x="371" y="1396"/>
                    <a:pt x="616" y="1531"/>
                    <a:pt x="869" y="1531"/>
                  </a:cubicBezTo>
                  <a:cubicBezTo>
                    <a:pt x="1008" y="1531"/>
                    <a:pt x="1148" y="1490"/>
                    <a:pt x="1278" y="1404"/>
                  </a:cubicBezTo>
                  <a:cubicBezTo>
                    <a:pt x="1642" y="1191"/>
                    <a:pt x="1733" y="705"/>
                    <a:pt x="1521" y="371"/>
                  </a:cubicBezTo>
                  <a:cubicBezTo>
                    <a:pt x="1364" y="135"/>
                    <a:pt x="1118" y="1"/>
                    <a:pt x="8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512;p64">
              <a:extLst>
                <a:ext uri="{FF2B5EF4-FFF2-40B4-BE49-F238E27FC236}">
                  <a16:creationId xmlns:a16="http://schemas.microsoft.com/office/drawing/2014/main" id="{7C66663C-F028-0DC2-DFE5-CF635EB98B66}"/>
                </a:ext>
              </a:extLst>
            </p:cNvPr>
            <p:cNvSpPr/>
            <p:nvPr/>
          </p:nvSpPr>
          <p:spPr>
            <a:xfrm>
              <a:off x="1586325" y="2122975"/>
              <a:ext cx="117800" cy="117125"/>
            </a:xfrm>
            <a:custGeom>
              <a:avLst/>
              <a:gdLst/>
              <a:ahLst/>
              <a:cxnLst/>
              <a:rect l="l" t="t" r="r" b="b"/>
              <a:pathLst>
                <a:path w="4712" h="4685" extrusionOk="0">
                  <a:moveTo>
                    <a:pt x="2660" y="0"/>
                  </a:moveTo>
                  <a:cubicBezTo>
                    <a:pt x="2234" y="0"/>
                    <a:pt x="1807" y="118"/>
                    <a:pt x="1429" y="367"/>
                  </a:cubicBezTo>
                  <a:cubicBezTo>
                    <a:pt x="335" y="1066"/>
                    <a:pt x="1" y="2494"/>
                    <a:pt x="700" y="3588"/>
                  </a:cubicBezTo>
                  <a:cubicBezTo>
                    <a:pt x="1131" y="4294"/>
                    <a:pt x="1891" y="4684"/>
                    <a:pt x="2670" y="4684"/>
                  </a:cubicBezTo>
                  <a:cubicBezTo>
                    <a:pt x="3099" y="4684"/>
                    <a:pt x="3533" y="4566"/>
                    <a:pt x="3922" y="4318"/>
                  </a:cubicBezTo>
                  <a:cubicBezTo>
                    <a:pt x="4104" y="4196"/>
                    <a:pt x="4286" y="4044"/>
                    <a:pt x="4438" y="3862"/>
                  </a:cubicBezTo>
                  <a:lnTo>
                    <a:pt x="4104" y="3315"/>
                  </a:lnTo>
                  <a:cubicBezTo>
                    <a:pt x="4074" y="3345"/>
                    <a:pt x="4074" y="3376"/>
                    <a:pt x="4043" y="3376"/>
                  </a:cubicBezTo>
                  <a:cubicBezTo>
                    <a:pt x="3922" y="3558"/>
                    <a:pt x="3770" y="3680"/>
                    <a:pt x="3587" y="3801"/>
                  </a:cubicBezTo>
                  <a:cubicBezTo>
                    <a:pt x="3296" y="3985"/>
                    <a:pt x="2974" y="4072"/>
                    <a:pt x="2656" y="4072"/>
                  </a:cubicBezTo>
                  <a:cubicBezTo>
                    <a:pt x="2080" y="4072"/>
                    <a:pt x="1519" y="3783"/>
                    <a:pt x="1186" y="3254"/>
                  </a:cubicBezTo>
                  <a:cubicBezTo>
                    <a:pt x="669" y="2464"/>
                    <a:pt x="912" y="1370"/>
                    <a:pt x="1733" y="853"/>
                  </a:cubicBezTo>
                  <a:cubicBezTo>
                    <a:pt x="2019" y="683"/>
                    <a:pt x="2335" y="602"/>
                    <a:pt x="2646" y="602"/>
                  </a:cubicBezTo>
                  <a:cubicBezTo>
                    <a:pt x="3229" y="602"/>
                    <a:pt x="3798" y="885"/>
                    <a:pt x="4134" y="1400"/>
                  </a:cubicBezTo>
                  <a:cubicBezTo>
                    <a:pt x="4191" y="1495"/>
                    <a:pt x="4284" y="1542"/>
                    <a:pt x="4375" y="1542"/>
                  </a:cubicBezTo>
                  <a:cubicBezTo>
                    <a:pt x="4430" y="1542"/>
                    <a:pt x="4484" y="1525"/>
                    <a:pt x="4530" y="1491"/>
                  </a:cubicBezTo>
                  <a:cubicBezTo>
                    <a:pt x="4682" y="1430"/>
                    <a:pt x="4712" y="1218"/>
                    <a:pt x="4651" y="1096"/>
                  </a:cubicBezTo>
                  <a:cubicBezTo>
                    <a:pt x="4200" y="390"/>
                    <a:pt x="3433" y="0"/>
                    <a:pt x="2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513;p64">
              <a:extLst>
                <a:ext uri="{FF2B5EF4-FFF2-40B4-BE49-F238E27FC236}">
                  <a16:creationId xmlns:a16="http://schemas.microsoft.com/office/drawing/2014/main" id="{5E5CE00B-47CE-5296-217D-6CF279100283}"/>
                </a:ext>
              </a:extLst>
            </p:cNvPr>
            <p:cNvSpPr/>
            <p:nvPr/>
          </p:nvSpPr>
          <p:spPr>
            <a:xfrm>
              <a:off x="1711700" y="2194650"/>
              <a:ext cx="43350" cy="38350"/>
            </a:xfrm>
            <a:custGeom>
              <a:avLst/>
              <a:gdLst/>
              <a:ahLst/>
              <a:cxnLst/>
              <a:rect l="l" t="t" r="r" b="b"/>
              <a:pathLst>
                <a:path w="1734" h="1534" extrusionOk="0">
                  <a:moveTo>
                    <a:pt x="875" y="1"/>
                  </a:moveTo>
                  <a:cubicBezTo>
                    <a:pt x="732" y="1"/>
                    <a:pt x="587" y="38"/>
                    <a:pt x="457" y="114"/>
                  </a:cubicBezTo>
                  <a:cubicBezTo>
                    <a:pt x="122" y="326"/>
                    <a:pt x="1" y="813"/>
                    <a:pt x="214" y="1177"/>
                  </a:cubicBezTo>
                  <a:cubicBezTo>
                    <a:pt x="370" y="1412"/>
                    <a:pt x="615" y="1534"/>
                    <a:pt x="867" y="1534"/>
                  </a:cubicBezTo>
                  <a:cubicBezTo>
                    <a:pt x="1006" y="1534"/>
                    <a:pt x="1148" y="1496"/>
                    <a:pt x="1277" y="1421"/>
                  </a:cubicBezTo>
                  <a:cubicBezTo>
                    <a:pt x="1642" y="1177"/>
                    <a:pt x="1733" y="721"/>
                    <a:pt x="1521" y="357"/>
                  </a:cubicBezTo>
                  <a:cubicBezTo>
                    <a:pt x="1384" y="122"/>
                    <a:pt x="113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514;p64">
              <a:extLst>
                <a:ext uri="{FF2B5EF4-FFF2-40B4-BE49-F238E27FC236}">
                  <a16:creationId xmlns:a16="http://schemas.microsoft.com/office/drawing/2014/main" id="{17B8D1D1-6904-3133-FEF3-813BC989482F}"/>
                </a:ext>
              </a:extLst>
            </p:cNvPr>
            <p:cNvSpPr/>
            <p:nvPr/>
          </p:nvSpPr>
          <p:spPr>
            <a:xfrm>
              <a:off x="1622800" y="2181075"/>
              <a:ext cx="118575" cy="116775"/>
            </a:xfrm>
            <a:custGeom>
              <a:avLst/>
              <a:gdLst/>
              <a:ahLst/>
              <a:cxnLst/>
              <a:rect l="l" t="t" r="r" b="b"/>
              <a:pathLst>
                <a:path w="4743" h="4671" extrusionOk="0">
                  <a:moveTo>
                    <a:pt x="2676" y="0"/>
                  </a:moveTo>
                  <a:cubicBezTo>
                    <a:pt x="2250" y="0"/>
                    <a:pt x="1818" y="115"/>
                    <a:pt x="1429" y="353"/>
                  </a:cubicBezTo>
                  <a:cubicBezTo>
                    <a:pt x="335" y="1052"/>
                    <a:pt x="1" y="2480"/>
                    <a:pt x="700" y="3575"/>
                  </a:cubicBezTo>
                  <a:cubicBezTo>
                    <a:pt x="1131" y="4280"/>
                    <a:pt x="1891" y="4670"/>
                    <a:pt x="2670" y="4670"/>
                  </a:cubicBezTo>
                  <a:cubicBezTo>
                    <a:pt x="3099" y="4670"/>
                    <a:pt x="3533" y="4552"/>
                    <a:pt x="3922" y="4304"/>
                  </a:cubicBezTo>
                  <a:cubicBezTo>
                    <a:pt x="4104" y="4182"/>
                    <a:pt x="4286" y="4030"/>
                    <a:pt x="4438" y="3848"/>
                  </a:cubicBezTo>
                  <a:lnTo>
                    <a:pt x="4104" y="3331"/>
                  </a:lnTo>
                  <a:cubicBezTo>
                    <a:pt x="4074" y="3331"/>
                    <a:pt x="4074" y="3362"/>
                    <a:pt x="4043" y="3392"/>
                  </a:cubicBezTo>
                  <a:cubicBezTo>
                    <a:pt x="3922" y="3544"/>
                    <a:pt x="3770" y="3696"/>
                    <a:pt x="3587" y="3787"/>
                  </a:cubicBezTo>
                  <a:cubicBezTo>
                    <a:pt x="3304" y="3972"/>
                    <a:pt x="2983" y="4060"/>
                    <a:pt x="2662" y="4060"/>
                  </a:cubicBezTo>
                  <a:cubicBezTo>
                    <a:pt x="2088" y="4060"/>
                    <a:pt x="1518" y="3778"/>
                    <a:pt x="1186" y="3271"/>
                  </a:cubicBezTo>
                  <a:cubicBezTo>
                    <a:pt x="669" y="2450"/>
                    <a:pt x="943" y="1356"/>
                    <a:pt x="1733" y="869"/>
                  </a:cubicBezTo>
                  <a:cubicBezTo>
                    <a:pt x="2025" y="686"/>
                    <a:pt x="2347" y="598"/>
                    <a:pt x="2664" y="598"/>
                  </a:cubicBezTo>
                  <a:cubicBezTo>
                    <a:pt x="3240" y="598"/>
                    <a:pt x="3801" y="887"/>
                    <a:pt x="4134" y="1416"/>
                  </a:cubicBezTo>
                  <a:cubicBezTo>
                    <a:pt x="4195" y="1498"/>
                    <a:pt x="4297" y="1552"/>
                    <a:pt x="4402" y="1552"/>
                  </a:cubicBezTo>
                  <a:cubicBezTo>
                    <a:pt x="4455" y="1552"/>
                    <a:pt x="4509" y="1538"/>
                    <a:pt x="4560" y="1508"/>
                  </a:cubicBezTo>
                  <a:cubicBezTo>
                    <a:pt x="4682" y="1416"/>
                    <a:pt x="4742" y="1234"/>
                    <a:pt x="4651" y="1082"/>
                  </a:cubicBezTo>
                  <a:cubicBezTo>
                    <a:pt x="4201" y="377"/>
                    <a:pt x="3447" y="0"/>
                    <a:pt x="2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515;p64">
              <a:extLst>
                <a:ext uri="{FF2B5EF4-FFF2-40B4-BE49-F238E27FC236}">
                  <a16:creationId xmlns:a16="http://schemas.microsoft.com/office/drawing/2014/main" id="{DA0471E1-3820-3EF8-A2F2-0C0B1595E469}"/>
                </a:ext>
              </a:extLst>
            </p:cNvPr>
            <p:cNvSpPr/>
            <p:nvPr/>
          </p:nvSpPr>
          <p:spPr>
            <a:xfrm>
              <a:off x="1748175" y="2252575"/>
              <a:ext cx="44100" cy="38175"/>
            </a:xfrm>
            <a:custGeom>
              <a:avLst/>
              <a:gdLst/>
              <a:ahLst/>
              <a:cxnLst/>
              <a:rect l="l" t="t" r="r" b="b"/>
              <a:pathLst>
                <a:path w="1764" h="1527" extrusionOk="0">
                  <a:moveTo>
                    <a:pt x="854" y="1"/>
                  </a:moveTo>
                  <a:cubicBezTo>
                    <a:pt x="718" y="1"/>
                    <a:pt x="580" y="34"/>
                    <a:pt x="457" y="107"/>
                  </a:cubicBezTo>
                  <a:cubicBezTo>
                    <a:pt x="122" y="350"/>
                    <a:pt x="1" y="806"/>
                    <a:pt x="244" y="1170"/>
                  </a:cubicBezTo>
                  <a:cubicBezTo>
                    <a:pt x="381" y="1405"/>
                    <a:pt x="631" y="1527"/>
                    <a:pt x="881" y="1527"/>
                  </a:cubicBezTo>
                  <a:cubicBezTo>
                    <a:pt x="1020" y="1527"/>
                    <a:pt x="1158" y="1489"/>
                    <a:pt x="1277" y="1414"/>
                  </a:cubicBezTo>
                  <a:cubicBezTo>
                    <a:pt x="1642" y="1201"/>
                    <a:pt x="1764" y="715"/>
                    <a:pt x="1521" y="350"/>
                  </a:cubicBezTo>
                  <a:cubicBezTo>
                    <a:pt x="1380" y="129"/>
                    <a:pt x="1120" y="1"/>
                    <a:pt x="8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516;p64">
              <a:extLst>
                <a:ext uri="{FF2B5EF4-FFF2-40B4-BE49-F238E27FC236}">
                  <a16:creationId xmlns:a16="http://schemas.microsoft.com/office/drawing/2014/main" id="{BB83FA3A-EC4F-6884-EC82-8BDC9E91BAF1}"/>
                </a:ext>
              </a:extLst>
            </p:cNvPr>
            <p:cNvSpPr/>
            <p:nvPr/>
          </p:nvSpPr>
          <p:spPr>
            <a:xfrm>
              <a:off x="1659275" y="2239250"/>
              <a:ext cx="118575" cy="116575"/>
            </a:xfrm>
            <a:custGeom>
              <a:avLst/>
              <a:gdLst/>
              <a:ahLst/>
              <a:cxnLst/>
              <a:rect l="l" t="t" r="r" b="b"/>
              <a:pathLst>
                <a:path w="4743" h="4663" extrusionOk="0">
                  <a:moveTo>
                    <a:pt x="2673" y="0"/>
                  </a:moveTo>
                  <a:cubicBezTo>
                    <a:pt x="2248" y="0"/>
                    <a:pt x="1818" y="118"/>
                    <a:pt x="1429" y="366"/>
                  </a:cubicBezTo>
                  <a:cubicBezTo>
                    <a:pt x="335" y="1035"/>
                    <a:pt x="1" y="2494"/>
                    <a:pt x="700" y="3588"/>
                  </a:cubicBezTo>
                  <a:cubicBezTo>
                    <a:pt x="1134" y="4279"/>
                    <a:pt x="1903" y="4663"/>
                    <a:pt x="2688" y="4663"/>
                  </a:cubicBezTo>
                  <a:cubicBezTo>
                    <a:pt x="3111" y="4663"/>
                    <a:pt x="3539" y="4552"/>
                    <a:pt x="3922" y="4317"/>
                  </a:cubicBezTo>
                  <a:cubicBezTo>
                    <a:pt x="4104" y="4166"/>
                    <a:pt x="4286" y="4014"/>
                    <a:pt x="4438" y="3862"/>
                  </a:cubicBezTo>
                  <a:lnTo>
                    <a:pt x="4104" y="3314"/>
                  </a:lnTo>
                  <a:cubicBezTo>
                    <a:pt x="4074" y="3345"/>
                    <a:pt x="4074" y="3345"/>
                    <a:pt x="4043" y="3375"/>
                  </a:cubicBezTo>
                  <a:cubicBezTo>
                    <a:pt x="3922" y="3527"/>
                    <a:pt x="3770" y="3679"/>
                    <a:pt x="3587" y="3801"/>
                  </a:cubicBezTo>
                  <a:cubicBezTo>
                    <a:pt x="3307" y="3984"/>
                    <a:pt x="2988" y="4072"/>
                    <a:pt x="2670" y="4072"/>
                  </a:cubicBezTo>
                  <a:cubicBezTo>
                    <a:pt x="2093" y="4072"/>
                    <a:pt x="1519" y="3783"/>
                    <a:pt x="1186" y="3254"/>
                  </a:cubicBezTo>
                  <a:cubicBezTo>
                    <a:pt x="700" y="2433"/>
                    <a:pt x="943" y="1369"/>
                    <a:pt x="1733" y="852"/>
                  </a:cubicBezTo>
                  <a:cubicBezTo>
                    <a:pt x="2025" y="669"/>
                    <a:pt x="2347" y="581"/>
                    <a:pt x="2664" y="581"/>
                  </a:cubicBezTo>
                  <a:cubicBezTo>
                    <a:pt x="3240" y="581"/>
                    <a:pt x="3801" y="870"/>
                    <a:pt x="4134" y="1400"/>
                  </a:cubicBezTo>
                  <a:cubicBezTo>
                    <a:pt x="4191" y="1495"/>
                    <a:pt x="4284" y="1542"/>
                    <a:pt x="4383" y="1542"/>
                  </a:cubicBezTo>
                  <a:cubicBezTo>
                    <a:pt x="4442" y="1542"/>
                    <a:pt x="4503" y="1525"/>
                    <a:pt x="4560" y="1491"/>
                  </a:cubicBezTo>
                  <a:cubicBezTo>
                    <a:pt x="4682" y="1400"/>
                    <a:pt x="4742" y="1217"/>
                    <a:pt x="4651" y="1096"/>
                  </a:cubicBezTo>
                  <a:cubicBezTo>
                    <a:pt x="4200" y="390"/>
                    <a:pt x="3446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517;p64">
              <a:extLst>
                <a:ext uri="{FF2B5EF4-FFF2-40B4-BE49-F238E27FC236}">
                  <a16:creationId xmlns:a16="http://schemas.microsoft.com/office/drawing/2014/main" id="{46BFE075-5014-44D7-9B67-9A84AC92F40B}"/>
                </a:ext>
              </a:extLst>
            </p:cNvPr>
            <p:cNvSpPr/>
            <p:nvPr/>
          </p:nvSpPr>
          <p:spPr>
            <a:xfrm>
              <a:off x="1784650" y="2310575"/>
              <a:ext cx="44100" cy="38300"/>
            </a:xfrm>
            <a:custGeom>
              <a:avLst/>
              <a:gdLst/>
              <a:ahLst/>
              <a:cxnLst/>
              <a:rect l="l" t="t" r="r" b="b"/>
              <a:pathLst>
                <a:path w="1764" h="1532" extrusionOk="0">
                  <a:moveTo>
                    <a:pt x="881" y="1"/>
                  </a:moveTo>
                  <a:cubicBezTo>
                    <a:pt x="743" y="1"/>
                    <a:pt x="606" y="41"/>
                    <a:pt x="487" y="127"/>
                  </a:cubicBezTo>
                  <a:cubicBezTo>
                    <a:pt x="122" y="340"/>
                    <a:pt x="1" y="826"/>
                    <a:pt x="244" y="1191"/>
                  </a:cubicBezTo>
                  <a:cubicBezTo>
                    <a:pt x="380" y="1405"/>
                    <a:pt x="628" y="1532"/>
                    <a:pt x="877" y="1532"/>
                  </a:cubicBezTo>
                  <a:cubicBezTo>
                    <a:pt x="1017" y="1532"/>
                    <a:pt x="1157" y="1491"/>
                    <a:pt x="1277" y="1404"/>
                  </a:cubicBezTo>
                  <a:cubicBezTo>
                    <a:pt x="1642" y="1191"/>
                    <a:pt x="1764" y="705"/>
                    <a:pt x="1521" y="370"/>
                  </a:cubicBezTo>
                  <a:cubicBezTo>
                    <a:pt x="1383" y="135"/>
                    <a:pt x="1132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518;p64">
              <a:extLst>
                <a:ext uri="{FF2B5EF4-FFF2-40B4-BE49-F238E27FC236}">
                  <a16:creationId xmlns:a16="http://schemas.microsoft.com/office/drawing/2014/main" id="{B1347D30-485E-51C2-9800-DB3402986EBC}"/>
                </a:ext>
              </a:extLst>
            </p:cNvPr>
            <p:cNvSpPr/>
            <p:nvPr/>
          </p:nvSpPr>
          <p:spPr>
            <a:xfrm>
              <a:off x="1695750" y="2297000"/>
              <a:ext cx="118575" cy="117100"/>
            </a:xfrm>
            <a:custGeom>
              <a:avLst/>
              <a:gdLst/>
              <a:ahLst/>
              <a:cxnLst/>
              <a:rect l="l" t="t" r="r" b="b"/>
              <a:pathLst>
                <a:path w="4743" h="4684" extrusionOk="0">
                  <a:moveTo>
                    <a:pt x="2673" y="0"/>
                  </a:moveTo>
                  <a:cubicBezTo>
                    <a:pt x="2248" y="0"/>
                    <a:pt x="1818" y="118"/>
                    <a:pt x="1429" y="366"/>
                  </a:cubicBezTo>
                  <a:cubicBezTo>
                    <a:pt x="335" y="1065"/>
                    <a:pt x="1" y="2494"/>
                    <a:pt x="700" y="3588"/>
                  </a:cubicBezTo>
                  <a:cubicBezTo>
                    <a:pt x="1151" y="4294"/>
                    <a:pt x="1905" y="4684"/>
                    <a:pt x="2678" y="4684"/>
                  </a:cubicBezTo>
                  <a:cubicBezTo>
                    <a:pt x="3103" y="4684"/>
                    <a:pt x="3533" y="4566"/>
                    <a:pt x="3922" y="4318"/>
                  </a:cubicBezTo>
                  <a:cubicBezTo>
                    <a:pt x="4134" y="4196"/>
                    <a:pt x="4286" y="4044"/>
                    <a:pt x="4438" y="3862"/>
                  </a:cubicBezTo>
                  <a:lnTo>
                    <a:pt x="4104" y="3315"/>
                  </a:lnTo>
                  <a:cubicBezTo>
                    <a:pt x="4104" y="3345"/>
                    <a:pt x="4074" y="3375"/>
                    <a:pt x="4074" y="3375"/>
                  </a:cubicBezTo>
                  <a:cubicBezTo>
                    <a:pt x="3952" y="3558"/>
                    <a:pt x="3770" y="3679"/>
                    <a:pt x="3618" y="3801"/>
                  </a:cubicBezTo>
                  <a:cubicBezTo>
                    <a:pt x="3326" y="3984"/>
                    <a:pt x="3000" y="4072"/>
                    <a:pt x="2679" y="4072"/>
                  </a:cubicBezTo>
                  <a:cubicBezTo>
                    <a:pt x="2096" y="4072"/>
                    <a:pt x="1530" y="3783"/>
                    <a:pt x="1216" y="3254"/>
                  </a:cubicBezTo>
                  <a:cubicBezTo>
                    <a:pt x="700" y="2463"/>
                    <a:pt x="943" y="1369"/>
                    <a:pt x="1764" y="852"/>
                  </a:cubicBezTo>
                  <a:cubicBezTo>
                    <a:pt x="2039" y="683"/>
                    <a:pt x="2351" y="602"/>
                    <a:pt x="2662" y="602"/>
                  </a:cubicBezTo>
                  <a:cubicBezTo>
                    <a:pt x="3243" y="602"/>
                    <a:pt x="3818" y="885"/>
                    <a:pt x="4134" y="1400"/>
                  </a:cubicBezTo>
                  <a:cubicBezTo>
                    <a:pt x="4191" y="1495"/>
                    <a:pt x="4284" y="1542"/>
                    <a:pt x="4383" y="1542"/>
                  </a:cubicBezTo>
                  <a:cubicBezTo>
                    <a:pt x="4442" y="1542"/>
                    <a:pt x="4503" y="1525"/>
                    <a:pt x="4560" y="1491"/>
                  </a:cubicBezTo>
                  <a:cubicBezTo>
                    <a:pt x="4712" y="1430"/>
                    <a:pt x="4742" y="1217"/>
                    <a:pt x="4651" y="1096"/>
                  </a:cubicBezTo>
                  <a:cubicBezTo>
                    <a:pt x="4200" y="390"/>
                    <a:pt x="3446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2519;p64">
              <a:extLst>
                <a:ext uri="{FF2B5EF4-FFF2-40B4-BE49-F238E27FC236}">
                  <a16:creationId xmlns:a16="http://schemas.microsoft.com/office/drawing/2014/main" id="{5FE98675-3BAD-86A4-36DC-DE4056FFA373}"/>
                </a:ext>
              </a:extLst>
            </p:cNvPr>
            <p:cNvSpPr/>
            <p:nvPr/>
          </p:nvSpPr>
          <p:spPr>
            <a:xfrm>
              <a:off x="1821125" y="2368675"/>
              <a:ext cx="44100" cy="38350"/>
            </a:xfrm>
            <a:custGeom>
              <a:avLst/>
              <a:gdLst/>
              <a:ahLst/>
              <a:cxnLst/>
              <a:rect l="l" t="t" r="r" b="b"/>
              <a:pathLst>
                <a:path w="1764" h="1534" extrusionOk="0">
                  <a:moveTo>
                    <a:pt x="883" y="0"/>
                  </a:moveTo>
                  <a:cubicBezTo>
                    <a:pt x="745" y="0"/>
                    <a:pt x="606" y="37"/>
                    <a:pt x="487" y="113"/>
                  </a:cubicBezTo>
                  <a:cubicBezTo>
                    <a:pt x="122" y="356"/>
                    <a:pt x="1" y="812"/>
                    <a:pt x="244" y="1177"/>
                  </a:cubicBezTo>
                  <a:cubicBezTo>
                    <a:pt x="381" y="1412"/>
                    <a:pt x="631" y="1533"/>
                    <a:pt x="890" y="1533"/>
                  </a:cubicBezTo>
                  <a:cubicBezTo>
                    <a:pt x="1032" y="1533"/>
                    <a:pt x="1178" y="1496"/>
                    <a:pt x="1308" y="1420"/>
                  </a:cubicBezTo>
                  <a:cubicBezTo>
                    <a:pt x="1642" y="1177"/>
                    <a:pt x="1764" y="721"/>
                    <a:pt x="1521" y="356"/>
                  </a:cubicBezTo>
                  <a:cubicBezTo>
                    <a:pt x="1384" y="122"/>
                    <a:pt x="1133" y="0"/>
                    <a:pt x="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2520;p64">
              <a:extLst>
                <a:ext uri="{FF2B5EF4-FFF2-40B4-BE49-F238E27FC236}">
                  <a16:creationId xmlns:a16="http://schemas.microsoft.com/office/drawing/2014/main" id="{85481801-2476-1114-693A-2676FA0BF164}"/>
                </a:ext>
              </a:extLst>
            </p:cNvPr>
            <p:cNvSpPr/>
            <p:nvPr/>
          </p:nvSpPr>
          <p:spPr>
            <a:xfrm>
              <a:off x="1732975" y="2355075"/>
              <a:ext cx="117825" cy="116775"/>
            </a:xfrm>
            <a:custGeom>
              <a:avLst/>
              <a:gdLst/>
              <a:ahLst/>
              <a:cxnLst/>
              <a:rect l="l" t="t" r="r" b="b"/>
              <a:pathLst>
                <a:path w="4713" h="4671" extrusionOk="0">
                  <a:moveTo>
                    <a:pt x="2653" y="1"/>
                  </a:moveTo>
                  <a:cubicBezTo>
                    <a:pt x="2224" y="1"/>
                    <a:pt x="1788" y="115"/>
                    <a:pt x="1399" y="353"/>
                  </a:cubicBezTo>
                  <a:cubicBezTo>
                    <a:pt x="305" y="1052"/>
                    <a:pt x="1" y="2481"/>
                    <a:pt x="670" y="3575"/>
                  </a:cubicBezTo>
                  <a:cubicBezTo>
                    <a:pt x="1121" y="4281"/>
                    <a:pt x="1875" y="4671"/>
                    <a:pt x="2648" y="4671"/>
                  </a:cubicBezTo>
                  <a:cubicBezTo>
                    <a:pt x="3073" y="4671"/>
                    <a:pt x="3503" y="4553"/>
                    <a:pt x="3892" y="4305"/>
                  </a:cubicBezTo>
                  <a:cubicBezTo>
                    <a:pt x="4104" y="4183"/>
                    <a:pt x="4256" y="4031"/>
                    <a:pt x="4408" y="3849"/>
                  </a:cubicBezTo>
                  <a:lnTo>
                    <a:pt x="4074" y="3332"/>
                  </a:lnTo>
                  <a:cubicBezTo>
                    <a:pt x="4074" y="3332"/>
                    <a:pt x="4044" y="3362"/>
                    <a:pt x="4044" y="3393"/>
                  </a:cubicBezTo>
                  <a:cubicBezTo>
                    <a:pt x="3922" y="3545"/>
                    <a:pt x="3770" y="3697"/>
                    <a:pt x="3588" y="3818"/>
                  </a:cubicBezTo>
                  <a:cubicBezTo>
                    <a:pt x="3302" y="3988"/>
                    <a:pt x="2986" y="4069"/>
                    <a:pt x="2674" y="4069"/>
                  </a:cubicBezTo>
                  <a:cubicBezTo>
                    <a:pt x="2092" y="4069"/>
                    <a:pt x="1523" y="3786"/>
                    <a:pt x="1186" y="3271"/>
                  </a:cubicBezTo>
                  <a:cubicBezTo>
                    <a:pt x="670" y="2450"/>
                    <a:pt x="913" y="1387"/>
                    <a:pt x="1734" y="870"/>
                  </a:cubicBezTo>
                  <a:cubicBezTo>
                    <a:pt x="2014" y="686"/>
                    <a:pt x="2333" y="599"/>
                    <a:pt x="2651" y="599"/>
                  </a:cubicBezTo>
                  <a:cubicBezTo>
                    <a:pt x="3228" y="599"/>
                    <a:pt x="3802" y="888"/>
                    <a:pt x="4135" y="1417"/>
                  </a:cubicBezTo>
                  <a:cubicBezTo>
                    <a:pt x="4175" y="1498"/>
                    <a:pt x="4283" y="1552"/>
                    <a:pt x="4387" y="1552"/>
                  </a:cubicBezTo>
                  <a:cubicBezTo>
                    <a:pt x="4439" y="1552"/>
                    <a:pt x="4489" y="1539"/>
                    <a:pt x="4530" y="1508"/>
                  </a:cubicBezTo>
                  <a:cubicBezTo>
                    <a:pt x="4682" y="1417"/>
                    <a:pt x="4712" y="1235"/>
                    <a:pt x="4621" y="1083"/>
                  </a:cubicBezTo>
                  <a:cubicBezTo>
                    <a:pt x="4190" y="378"/>
                    <a:pt x="3431" y="1"/>
                    <a:pt x="2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2521;p64">
              <a:extLst>
                <a:ext uri="{FF2B5EF4-FFF2-40B4-BE49-F238E27FC236}">
                  <a16:creationId xmlns:a16="http://schemas.microsoft.com/office/drawing/2014/main" id="{CFA2D3FE-A4BF-69B2-E88E-D81CD1B0574A}"/>
                </a:ext>
              </a:extLst>
            </p:cNvPr>
            <p:cNvSpPr/>
            <p:nvPr/>
          </p:nvSpPr>
          <p:spPr>
            <a:xfrm>
              <a:off x="1858375" y="2426800"/>
              <a:ext cx="43325" cy="38300"/>
            </a:xfrm>
            <a:custGeom>
              <a:avLst/>
              <a:gdLst/>
              <a:ahLst/>
              <a:cxnLst/>
              <a:rect l="l" t="t" r="r" b="b"/>
              <a:pathLst>
                <a:path w="1733" h="1532" extrusionOk="0">
                  <a:moveTo>
                    <a:pt x="872" y="1"/>
                  </a:moveTo>
                  <a:cubicBezTo>
                    <a:pt x="731" y="1"/>
                    <a:pt x="588" y="41"/>
                    <a:pt x="456" y="129"/>
                  </a:cubicBezTo>
                  <a:cubicBezTo>
                    <a:pt x="91" y="341"/>
                    <a:pt x="0" y="828"/>
                    <a:pt x="213" y="1162"/>
                  </a:cubicBezTo>
                  <a:cubicBezTo>
                    <a:pt x="350" y="1398"/>
                    <a:pt x="602" y="1532"/>
                    <a:pt x="861" y="1532"/>
                  </a:cubicBezTo>
                  <a:cubicBezTo>
                    <a:pt x="1003" y="1532"/>
                    <a:pt x="1148" y="1491"/>
                    <a:pt x="1277" y="1405"/>
                  </a:cubicBezTo>
                  <a:cubicBezTo>
                    <a:pt x="1611" y="1192"/>
                    <a:pt x="1733" y="706"/>
                    <a:pt x="1520" y="341"/>
                  </a:cubicBezTo>
                  <a:cubicBezTo>
                    <a:pt x="1365" y="128"/>
                    <a:pt x="1122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522;p64">
              <a:extLst>
                <a:ext uri="{FF2B5EF4-FFF2-40B4-BE49-F238E27FC236}">
                  <a16:creationId xmlns:a16="http://schemas.microsoft.com/office/drawing/2014/main" id="{68BF9DAD-83E5-A4A7-4D2E-147C346F5E02}"/>
                </a:ext>
              </a:extLst>
            </p:cNvPr>
            <p:cNvSpPr/>
            <p:nvPr/>
          </p:nvSpPr>
          <p:spPr>
            <a:xfrm>
              <a:off x="1769450" y="2413250"/>
              <a:ext cx="117825" cy="116775"/>
            </a:xfrm>
            <a:custGeom>
              <a:avLst/>
              <a:gdLst/>
              <a:ahLst/>
              <a:cxnLst/>
              <a:rect l="l" t="t" r="r" b="b"/>
              <a:pathLst>
                <a:path w="4713" h="4671" extrusionOk="0">
                  <a:moveTo>
                    <a:pt x="2650" y="1"/>
                  </a:moveTo>
                  <a:cubicBezTo>
                    <a:pt x="2222" y="1"/>
                    <a:pt x="1788" y="119"/>
                    <a:pt x="1399" y="367"/>
                  </a:cubicBezTo>
                  <a:cubicBezTo>
                    <a:pt x="305" y="1035"/>
                    <a:pt x="1" y="2494"/>
                    <a:pt x="670" y="3589"/>
                  </a:cubicBezTo>
                  <a:cubicBezTo>
                    <a:pt x="1120" y="4294"/>
                    <a:pt x="1874" y="4671"/>
                    <a:pt x="2645" y="4671"/>
                  </a:cubicBezTo>
                  <a:cubicBezTo>
                    <a:pt x="3071" y="4671"/>
                    <a:pt x="3502" y="4556"/>
                    <a:pt x="3892" y="4318"/>
                  </a:cubicBezTo>
                  <a:cubicBezTo>
                    <a:pt x="4104" y="4196"/>
                    <a:pt x="4287" y="4045"/>
                    <a:pt x="4408" y="3862"/>
                  </a:cubicBezTo>
                  <a:lnTo>
                    <a:pt x="4074" y="3315"/>
                  </a:lnTo>
                  <a:cubicBezTo>
                    <a:pt x="4074" y="3345"/>
                    <a:pt x="4044" y="3345"/>
                    <a:pt x="4044" y="3376"/>
                  </a:cubicBezTo>
                  <a:cubicBezTo>
                    <a:pt x="3922" y="3558"/>
                    <a:pt x="3770" y="3680"/>
                    <a:pt x="3588" y="3801"/>
                  </a:cubicBezTo>
                  <a:cubicBezTo>
                    <a:pt x="3296" y="3985"/>
                    <a:pt x="2974" y="4073"/>
                    <a:pt x="2657" y="4073"/>
                  </a:cubicBezTo>
                  <a:cubicBezTo>
                    <a:pt x="2080" y="4073"/>
                    <a:pt x="1520" y="3783"/>
                    <a:pt x="1186" y="3254"/>
                  </a:cubicBezTo>
                  <a:cubicBezTo>
                    <a:pt x="670" y="2434"/>
                    <a:pt x="913" y="1370"/>
                    <a:pt x="1734" y="853"/>
                  </a:cubicBezTo>
                  <a:cubicBezTo>
                    <a:pt x="2014" y="669"/>
                    <a:pt x="2333" y="582"/>
                    <a:pt x="2651" y="582"/>
                  </a:cubicBezTo>
                  <a:cubicBezTo>
                    <a:pt x="3228" y="582"/>
                    <a:pt x="3802" y="871"/>
                    <a:pt x="4135" y="1400"/>
                  </a:cubicBezTo>
                  <a:cubicBezTo>
                    <a:pt x="4173" y="1495"/>
                    <a:pt x="4270" y="1543"/>
                    <a:pt x="4367" y="1543"/>
                  </a:cubicBezTo>
                  <a:cubicBezTo>
                    <a:pt x="4426" y="1543"/>
                    <a:pt x="4484" y="1525"/>
                    <a:pt x="4530" y="1491"/>
                  </a:cubicBezTo>
                  <a:cubicBezTo>
                    <a:pt x="4682" y="1400"/>
                    <a:pt x="4712" y="1218"/>
                    <a:pt x="4621" y="1096"/>
                  </a:cubicBezTo>
                  <a:cubicBezTo>
                    <a:pt x="4190" y="390"/>
                    <a:pt x="3429" y="1"/>
                    <a:pt x="2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523;p64">
              <a:extLst>
                <a:ext uri="{FF2B5EF4-FFF2-40B4-BE49-F238E27FC236}">
                  <a16:creationId xmlns:a16="http://schemas.microsoft.com/office/drawing/2014/main" id="{D1E26A60-AA13-A47A-B603-F12172AF42F8}"/>
                </a:ext>
              </a:extLst>
            </p:cNvPr>
            <p:cNvSpPr/>
            <p:nvPr/>
          </p:nvSpPr>
          <p:spPr>
            <a:xfrm>
              <a:off x="1894850" y="2484600"/>
              <a:ext cx="43325" cy="38300"/>
            </a:xfrm>
            <a:custGeom>
              <a:avLst/>
              <a:gdLst/>
              <a:ahLst/>
              <a:cxnLst/>
              <a:rect l="l" t="t" r="r" b="b"/>
              <a:pathLst>
                <a:path w="1733" h="1532" extrusionOk="0">
                  <a:moveTo>
                    <a:pt x="865" y="0"/>
                  </a:moveTo>
                  <a:cubicBezTo>
                    <a:pt x="726" y="0"/>
                    <a:pt x="585" y="41"/>
                    <a:pt x="456" y="127"/>
                  </a:cubicBezTo>
                  <a:cubicBezTo>
                    <a:pt x="91" y="339"/>
                    <a:pt x="0" y="826"/>
                    <a:pt x="213" y="1191"/>
                  </a:cubicBezTo>
                  <a:cubicBezTo>
                    <a:pt x="349" y="1404"/>
                    <a:pt x="597" y="1531"/>
                    <a:pt x="854" y="1531"/>
                  </a:cubicBezTo>
                  <a:cubicBezTo>
                    <a:pt x="998" y="1531"/>
                    <a:pt x="1145" y="1491"/>
                    <a:pt x="1277" y="1403"/>
                  </a:cubicBezTo>
                  <a:cubicBezTo>
                    <a:pt x="1642" y="1191"/>
                    <a:pt x="1733" y="735"/>
                    <a:pt x="1520" y="370"/>
                  </a:cubicBezTo>
                  <a:cubicBezTo>
                    <a:pt x="1363" y="134"/>
                    <a:pt x="1117" y="0"/>
                    <a:pt x="8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524;p64">
              <a:extLst>
                <a:ext uri="{FF2B5EF4-FFF2-40B4-BE49-F238E27FC236}">
                  <a16:creationId xmlns:a16="http://schemas.microsoft.com/office/drawing/2014/main" id="{365C3B05-DA73-F23E-06C0-A5F600B20B8E}"/>
                </a:ext>
              </a:extLst>
            </p:cNvPr>
            <p:cNvSpPr/>
            <p:nvPr/>
          </p:nvSpPr>
          <p:spPr>
            <a:xfrm>
              <a:off x="1805925" y="2471000"/>
              <a:ext cx="117825" cy="117125"/>
            </a:xfrm>
            <a:custGeom>
              <a:avLst/>
              <a:gdLst/>
              <a:ahLst/>
              <a:cxnLst/>
              <a:rect l="l" t="t" r="r" b="b"/>
              <a:pathLst>
                <a:path w="4713" h="4685" extrusionOk="0">
                  <a:moveTo>
                    <a:pt x="2650" y="1"/>
                  </a:moveTo>
                  <a:cubicBezTo>
                    <a:pt x="2222" y="1"/>
                    <a:pt x="1788" y="119"/>
                    <a:pt x="1399" y="367"/>
                  </a:cubicBezTo>
                  <a:cubicBezTo>
                    <a:pt x="335" y="1066"/>
                    <a:pt x="1" y="2494"/>
                    <a:pt x="670" y="3589"/>
                  </a:cubicBezTo>
                  <a:cubicBezTo>
                    <a:pt x="1121" y="4295"/>
                    <a:pt x="1888" y="4684"/>
                    <a:pt x="2661" y="4684"/>
                  </a:cubicBezTo>
                  <a:cubicBezTo>
                    <a:pt x="3087" y="4684"/>
                    <a:pt x="3514" y="4566"/>
                    <a:pt x="3892" y="4318"/>
                  </a:cubicBezTo>
                  <a:cubicBezTo>
                    <a:pt x="4104" y="4197"/>
                    <a:pt x="4287" y="4045"/>
                    <a:pt x="4439" y="3862"/>
                  </a:cubicBezTo>
                  <a:lnTo>
                    <a:pt x="4074" y="3315"/>
                  </a:lnTo>
                  <a:cubicBezTo>
                    <a:pt x="4074" y="3345"/>
                    <a:pt x="4074" y="3376"/>
                    <a:pt x="4044" y="3376"/>
                  </a:cubicBezTo>
                  <a:cubicBezTo>
                    <a:pt x="3922" y="3558"/>
                    <a:pt x="3770" y="3710"/>
                    <a:pt x="3588" y="3801"/>
                  </a:cubicBezTo>
                  <a:cubicBezTo>
                    <a:pt x="3296" y="3985"/>
                    <a:pt x="2974" y="4073"/>
                    <a:pt x="2657" y="4073"/>
                  </a:cubicBezTo>
                  <a:cubicBezTo>
                    <a:pt x="2080" y="4073"/>
                    <a:pt x="1520" y="3784"/>
                    <a:pt x="1186" y="3254"/>
                  </a:cubicBezTo>
                  <a:cubicBezTo>
                    <a:pt x="670" y="2464"/>
                    <a:pt x="913" y="1370"/>
                    <a:pt x="1733" y="883"/>
                  </a:cubicBezTo>
                  <a:cubicBezTo>
                    <a:pt x="2016" y="698"/>
                    <a:pt x="2338" y="611"/>
                    <a:pt x="2659" y="611"/>
                  </a:cubicBezTo>
                  <a:cubicBezTo>
                    <a:pt x="3233" y="611"/>
                    <a:pt x="3803" y="893"/>
                    <a:pt x="4135" y="1400"/>
                  </a:cubicBezTo>
                  <a:cubicBezTo>
                    <a:pt x="4197" y="1504"/>
                    <a:pt x="4302" y="1551"/>
                    <a:pt x="4401" y="1551"/>
                  </a:cubicBezTo>
                  <a:cubicBezTo>
                    <a:pt x="4447" y="1551"/>
                    <a:pt x="4491" y="1541"/>
                    <a:pt x="4530" y="1522"/>
                  </a:cubicBezTo>
                  <a:cubicBezTo>
                    <a:pt x="4682" y="1431"/>
                    <a:pt x="4712" y="1248"/>
                    <a:pt x="4621" y="1096"/>
                  </a:cubicBezTo>
                  <a:cubicBezTo>
                    <a:pt x="4190" y="390"/>
                    <a:pt x="3429" y="1"/>
                    <a:pt x="2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525;p64">
              <a:extLst>
                <a:ext uri="{FF2B5EF4-FFF2-40B4-BE49-F238E27FC236}">
                  <a16:creationId xmlns:a16="http://schemas.microsoft.com/office/drawing/2014/main" id="{FA1F1F6B-682C-66D6-203B-E7DFC1865632}"/>
                </a:ext>
              </a:extLst>
            </p:cNvPr>
            <p:cNvSpPr/>
            <p:nvPr/>
          </p:nvSpPr>
          <p:spPr>
            <a:xfrm>
              <a:off x="1931325" y="2542675"/>
              <a:ext cx="43325" cy="38350"/>
            </a:xfrm>
            <a:custGeom>
              <a:avLst/>
              <a:gdLst/>
              <a:ahLst/>
              <a:cxnLst/>
              <a:rect l="l" t="t" r="r" b="b"/>
              <a:pathLst>
                <a:path w="1733" h="1534" extrusionOk="0">
                  <a:moveTo>
                    <a:pt x="867" y="1"/>
                  </a:moveTo>
                  <a:cubicBezTo>
                    <a:pt x="728" y="1"/>
                    <a:pt x="586" y="38"/>
                    <a:pt x="456" y="114"/>
                  </a:cubicBezTo>
                  <a:cubicBezTo>
                    <a:pt x="91" y="357"/>
                    <a:pt x="0" y="813"/>
                    <a:pt x="213" y="1178"/>
                  </a:cubicBezTo>
                  <a:cubicBezTo>
                    <a:pt x="370" y="1412"/>
                    <a:pt x="614" y="1534"/>
                    <a:pt x="866" y="1534"/>
                  </a:cubicBezTo>
                  <a:cubicBezTo>
                    <a:pt x="1005" y="1534"/>
                    <a:pt x="1147" y="1497"/>
                    <a:pt x="1277" y="1421"/>
                  </a:cubicBezTo>
                  <a:cubicBezTo>
                    <a:pt x="1642" y="1208"/>
                    <a:pt x="1733" y="722"/>
                    <a:pt x="1520" y="357"/>
                  </a:cubicBezTo>
                  <a:cubicBezTo>
                    <a:pt x="1364" y="122"/>
                    <a:pt x="1119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526;p64">
              <a:extLst>
                <a:ext uri="{FF2B5EF4-FFF2-40B4-BE49-F238E27FC236}">
                  <a16:creationId xmlns:a16="http://schemas.microsoft.com/office/drawing/2014/main" id="{39D8123F-5D4A-3C2F-06E5-26A8A0CF6427}"/>
                </a:ext>
              </a:extLst>
            </p:cNvPr>
            <p:cNvSpPr/>
            <p:nvPr/>
          </p:nvSpPr>
          <p:spPr>
            <a:xfrm>
              <a:off x="1842400" y="2529275"/>
              <a:ext cx="117825" cy="116600"/>
            </a:xfrm>
            <a:custGeom>
              <a:avLst/>
              <a:gdLst/>
              <a:ahLst/>
              <a:cxnLst/>
              <a:rect l="l" t="t" r="r" b="b"/>
              <a:pathLst>
                <a:path w="4713" h="4664" extrusionOk="0">
                  <a:moveTo>
                    <a:pt x="2642" y="1"/>
                  </a:moveTo>
                  <a:cubicBezTo>
                    <a:pt x="2223" y="1"/>
                    <a:pt x="1802" y="112"/>
                    <a:pt x="1430" y="346"/>
                  </a:cubicBezTo>
                  <a:cubicBezTo>
                    <a:pt x="335" y="1045"/>
                    <a:pt x="1" y="2504"/>
                    <a:pt x="700" y="3568"/>
                  </a:cubicBezTo>
                  <a:cubicBezTo>
                    <a:pt x="1131" y="4274"/>
                    <a:pt x="1892" y="4663"/>
                    <a:pt x="2671" y="4663"/>
                  </a:cubicBezTo>
                  <a:cubicBezTo>
                    <a:pt x="3099" y="4663"/>
                    <a:pt x="3534" y="4545"/>
                    <a:pt x="3922" y="4297"/>
                  </a:cubicBezTo>
                  <a:cubicBezTo>
                    <a:pt x="4104" y="4176"/>
                    <a:pt x="4287" y="4024"/>
                    <a:pt x="4439" y="3872"/>
                  </a:cubicBezTo>
                  <a:lnTo>
                    <a:pt x="4104" y="3325"/>
                  </a:lnTo>
                  <a:cubicBezTo>
                    <a:pt x="4074" y="3325"/>
                    <a:pt x="4074" y="3355"/>
                    <a:pt x="4044" y="3385"/>
                  </a:cubicBezTo>
                  <a:cubicBezTo>
                    <a:pt x="3922" y="3537"/>
                    <a:pt x="3770" y="3689"/>
                    <a:pt x="3588" y="3811"/>
                  </a:cubicBezTo>
                  <a:cubicBezTo>
                    <a:pt x="3302" y="3991"/>
                    <a:pt x="2987" y="4075"/>
                    <a:pt x="2676" y="4075"/>
                  </a:cubicBezTo>
                  <a:cubicBezTo>
                    <a:pt x="2093" y="4075"/>
                    <a:pt x="1523" y="3779"/>
                    <a:pt x="1186" y="3264"/>
                  </a:cubicBezTo>
                  <a:cubicBezTo>
                    <a:pt x="670" y="2443"/>
                    <a:pt x="913" y="1379"/>
                    <a:pt x="1733" y="863"/>
                  </a:cubicBezTo>
                  <a:cubicBezTo>
                    <a:pt x="2025" y="679"/>
                    <a:pt x="2347" y="591"/>
                    <a:pt x="2664" y="591"/>
                  </a:cubicBezTo>
                  <a:cubicBezTo>
                    <a:pt x="3241" y="591"/>
                    <a:pt x="3802" y="880"/>
                    <a:pt x="4135" y="1410"/>
                  </a:cubicBezTo>
                  <a:cubicBezTo>
                    <a:pt x="4196" y="1491"/>
                    <a:pt x="4297" y="1545"/>
                    <a:pt x="4394" y="1545"/>
                  </a:cubicBezTo>
                  <a:cubicBezTo>
                    <a:pt x="4442" y="1545"/>
                    <a:pt x="4489" y="1531"/>
                    <a:pt x="4530" y="1501"/>
                  </a:cubicBezTo>
                  <a:cubicBezTo>
                    <a:pt x="4682" y="1410"/>
                    <a:pt x="4712" y="1227"/>
                    <a:pt x="4651" y="1075"/>
                  </a:cubicBezTo>
                  <a:cubicBezTo>
                    <a:pt x="4197" y="384"/>
                    <a:pt x="3422" y="1"/>
                    <a:pt x="2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527;p64">
              <a:extLst>
                <a:ext uri="{FF2B5EF4-FFF2-40B4-BE49-F238E27FC236}">
                  <a16:creationId xmlns:a16="http://schemas.microsoft.com/office/drawing/2014/main" id="{B0A6B87D-FA5C-B54A-C2A4-D9A0EBB3FF3F}"/>
                </a:ext>
              </a:extLst>
            </p:cNvPr>
            <p:cNvSpPr/>
            <p:nvPr/>
          </p:nvSpPr>
          <p:spPr>
            <a:xfrm>
              <a:off x="1967800" y="2600850"/>
              <a:ext cx="43325" cy="38275"/>
            </a:xfrm>
            <a:custGeom>
              <a:avLst/>
              <a:gdLst/>
              <a:ahLst/>
              <a:cxnLst/>
              <a:rect l="l" t="t" r="r" b="b"/>
              <a:pathLst>
                <a:path w="1733" h="1531" extrusionOk="0">
                  <a:moveTo>
                    <a:pt x="872" y="1"/>
                  </a:moveTo>
                  <a:cubicBezTo>
                    <a:pt x="730" y="1"/>
                    <a:pt x="585" y="41"/>
                    <a:pt x="456" y="127"/>
                  </a:cubicBezTo>
                  <a:cubicBezTo>
                    <a:pt x="122" y="340"/>
                    <a:pt x="0" y="826"/>
                    <a:pt x="213" y="1161"/>
                  </a:cubicBezTo>
                  <a:cubicBezTo>
                    <a:pt x="370" y="1396"/>
                    <a:pt x="616" y="1530"/>
                    <a:pt x="868" y="1530"/>
                  </a:cubicBezTo>
                  <a:cubicBezTo>
                    <a:pt x="1007" y="1530"/>
                    <a:pt x="1148" y="1490"/>
                    <a:pt x="1277" y="1404"/>
                  </a:cubicBezTo>
                  <a:cubicBezTo>
                    <a:pt x="1642" y="1191"/>
                    <a:pt x="1733" y="705"/>
                    <a:pt x="1520" y="370"/>
                  </a:cubicBezTo>
                  <a:cubicBezTo>
                    <a:pt x="1383" y="135"/>
                    <a:pt x="1131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528;p64">
              <a:extLst>
                <a:ext uri="{FF2B5EF4-FFF2-40B4-BE49-F238E27FC236}">
                  <a16:creationId xmlns:a16="http://schemas.microsoft.com/office/drawing/2014/main" id="{4FB5A409-5AB3-7715-4642-746CFEA4BEB6}"/>
                </a:ext>
              </a:extLst>
            </p:cNvPr>
            <p:cNvSpPr/>
            <p:nvPr/>
          </p:nvSpPr>
          <p:spPr>
            <a:xfrm>
              <a:off x="1878875" y="2587275"/>
              <a:ext cx="118575" cy="116775"/>
            </a:xfrm>
            <a:custGeom>
              <a:avLst/>
              <a:gdLst/>
              <a:ahLst/>
              <a:cxnLst/>
              <a:rect l="l" t="t" r="r" b="b"/>
              <a:pathLst>
                <a:path w="4743" h="4671" extrusionOk="0">
                  <a:moveTo>
                    <a:pt x="2673" y="0"/>
                  </a:moveTo>
                  <a:cubicBezTo>
                    <a:pt x="2248" y="0"/>
                    <a:pt x="1818" y="118"/>
                    <a:pt x="1430" y="366"/>
                  </a:cubicBezTo>
                  <a:cubicBezTo>
                    <a:pt x="335" y="1035"/>
                    <a:pt x="1" y="2494"/>
                    <a:pt x="700" y="3588"/>
                  </a:cubicBezTo>
                  <a:cubicBezTo>
                    <a:pt x="1131" y="4293"/>
                    <a:pt x="1890" y="4670"/>
                    <a:pt x="2668" y="4670"/>
                  </a:cubicBezTo>
                  <a:cubicBezTo>
                    <a:pt x="3098" y="4670"/>
                    <a:pt x="3533" y="4555"/>
                    <a:pt x="3922" y="4318"/>
                  </a:cubicBezTo>
                  <a:cubicBezTo>
                    <a:pt x="4104" y="4196"/>
                    <a:pt x="4287" y="4044"/>
                    <a:pt x="4439" y="3862"/>
                  </a:cubicBezTo>
                  <a:lnTo>
                    <a:pt x="4104" y="3315"/>
                  </a:lnTo>
                  <a:cubicBezTo>
                    <a:pt x="4074" y="3345"/>
                    <a:pt x="4074" y="3375"/>
                    <a:pt x="4044" y="3375"/>
                  </a:cubicBezTo>
                  <a:cubicBezTo>
                    <a:pt x="3922" y="3558"/>
                    <a:pt x="3770" y="3679"/>
                    <a:pt x="3588" y="3801"/>
                  </a:cubicBezTo>
                  <a:cubicBezTo>
                    <a:pt x="3307" y="3984"/>
                    <a:pt x="2988" y="4072"/>
                    <a:pt x="2670" y="4072"/>
                  </a:cubicBezTo>
                  <a:cubicBezTo>
                    <a:pt x="2093" y="4072"/>
                    <a:pt x="1520" y="3783"/>
                    <a:pt x="1186" y="3254"/>
                  </a:cubicBezTo>
                  <a:cubicBezTo>
                    <a:pt x="670" y="2464"/>
                    <a:pt x="943" y="1369"/>
                    <a:pt x="1733" y="853"/>
                  </a:cubicBezTo>
                  <a:cubicBezTo>
                    <a:pt x="2019" y="673"/>
                    <a:pt x="2334" y="589"/>
                    <a:pt x="2645" y="589"/>
                  </a:cubicBezTo>
                  <a:cubicBezTo>
                    <a:pt x="3228" y="589"/>
                    <a:pt x="3798" y="884"/>
                    <a:pt x="4135" y="1400"/>
                  </a:cubicBezTo>
                  <a:cubicBezTo>
                    <a:pt x="4192" y="1495"/>
                    <a:pt x="4284" y="1542"/>
                    <a:pt x="4383" y="1542"/>
                  </a:cubicBezTo>
                  <a:cubicBezTo>
                    <a:pt x="4442" y="1542"/>
                    <a:pt x="4503" y="1525"/>
                    <a:pt x="4560" y="1491"/>
                  </a:cubicBezTo>
                  <a:cubicBezTo>
                    <a:pt x="4682" y="1400"/>
                    <a:pt x="4743" y="1217"/>
                    <a:pt x="4651" y="1096"/>
                  </a:cubicBezTo>
                  <a:cubicBezTo>
                    <a:pt x="4200" y="390"/>
                    <a:pt x="3446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529;p64">
              <a:extLst>
                <a:ext uri="{FF2B5EF4-FFF2-40B4-BE49-F238E27FC236}">
                  <a16:creationId xmlns:a16="http://schemas.microsoft.com/office/drawing/2014/main" id="{A62C1BDB-B563-8E01-EE0D-9E0BE9B006F1}"/>
                </a:ext>
              </a:extLst>
            </p:cNvPr>
            <p:cNvSpPr/>
            <p:nvPr/>
          </p:nvSpPr>
          <p:spPr>
            <a:xfrm>
              <a:off x="2004275" y="2658950"/>
              <a:ext cx="44100" cy="38350"/>
            </a:xfrm>
            <a:custGeom>
              <a:avLst/>
              <a:gdLst/>
              <a:ahLst/>
              <a:cxnLst/>
              <a:rect l="l" t="t" r="r" b="b"/>
              <a:pathLst>
                <a:path w="1764" h="1534" extrusionOk="0">
                  <a:moveTo>
                    <a:pt x="875" y="0"/>
                  </a:moveTo>
                  <a:cubicBezTo>
                    <a:pt x="732" y="0"/>
                    <a:pt x="586" y="37"/>
                    <a:pt x="456" y="113"/>
                  </a:cubicBezTo>
                  <a:cubicBezTo>
                    <a:pt x="122" y="326"/>
                    <a:pt x="0" y="812"/>
                    <a:pt x="243" y="1177"/>
                  </a:cubicBezTo>
                  <a:cubicBezTo>
                    <a:pt x="380" y="1412"/>
                    <a:pt x="631" y="1533"/>
                    <a:pt x="881" y="1533"/>
                  </a:cubicBezTo>
                  <a:cubicBezTo>
                    <a:pt x="1019" y="1533"/>
                    <a:pt x="1158" y="1496"/>
                    <a:pt x="1277" y="1420"/>
                  </a:cubicBezTo>
                  <a:cubicBezTo>
                    <a:pt x="1642" y="1177"/>
                    <a:pt x="1763" y="721"/>
                    <a:pt x="1520" y="356"/>
                  </a:cubicBezTo>
                  <a:cubicBezTo>
                    <a:pt x="1383" y="122"/>
                    <a:pt x="1133" y="0"/>
                    <a:pt x="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530;p64">
              <a:extLst>
                <a:ext uri="{FF2B5EF4-FFF2-40B4-BE49-F238E27FC236}">
                  <a16:creationId xmlns:a16="http://schemas.microsoft.com/office/drawing/2014/main" id="{F37563A4-F4AC-EDA3-E9E3-0B7EF9D36591}"/>
                </a:ext>
              </a:extLst>
            </p:cNvPr>
            <p:cNvSpPr/>
            <p:nvPr/>
          </p:nvSpPr>
          <p:spPr>
            <a:xfrm>
              <a:off x="1915350" y="2645200"/>
              <a:ext cx="118575" cy="116925"/>
            </a:xfrm>
            <a:custGeom>
              <a:avLst/>
              <a:gdLst/>
              <a:ahLst/>
              <a:cxnLst/>
              <a:rect l="l" t="t" r="r" b="b"/>
              <a:pathLst>
                <a:path w="4743" h="4677" extrusionOk="0">
                  <a:moveTo>
                    <a:pt x="2674" y="0"/>
                  </a:moveTo>
                  <a:cubicBezTo>
                    <a:pt x="2470" y="0"/>
                    <a:pt x="2266" y="28"/>
                    <a:pt x="2068" y="86"/>
                  </a:cubicBezTo>
                  <a:cubicBezTo>
                    <a:pt x="2007" y="86"/>
                    <a:pt x="1946" y="116"/>
                    <a:pt x="1885" y="147"/>
                  </a:cubicBezTo>
                  <a:cubicBezTo>
                    <a:pt x="1855" y="147"/>
                    <a:pt x="1825" y="147"/>
                    <a:pt x="1825" y="177"/>
                  </a:cubicBezTo>
                  <a:cubicBezTo>
                    <a:pt x="1764" y="177"/>
                    <a:pt x="1733" y="207"/>
                    <a:pt x="1673" y="238"/>
                  </a:cubicBezTo>
                  <a:cubicBezTo>
                    <a:pt x="1642" y="238"/>
                    <a:pt x="1642" y="238"/>
                    <a:pt x="1612" y="268"/>
                  </a:cubicBezTo>
                  <a:cubicBezTo>
                    <a:pt x="1551" y="299"/>
                    <a:pt x="1490" y="329"/>
                    <a:pt x="1430" y="359"/>
                  </a:cubicBezTo>
                  <a:cubicBezTo>
                    <a:pt x="335" y="1058"/>
                    <a:pt x="1" y="2487"/>
                    <a:pt x="700" y="3581"/>
                  </a:cubicBezTo>
                  <a:cubicBezTo>
                    <a:pt x="1151" y="4287"/>
                    <a:pt x="1906" y="4677"/>
                    <a:pt x="2678" y="4677"/>
                  </a:cubicBezTo>
                  <a:cubicBezTo>
                    <a:pt x="3103" y="4677"/>
                    <a:pt x="3534" y="4559"/>
                    <a:pt x="3922" y="4311"/>
                  </a:cubicBezTo>
                  <a:cubicBezTo>
                    <a:pt x="3983" y="4280"/>
                    <a:pt x="4044" y="4220"/>
                    <a:pt x="4104" y="4189"/>
                  </a:cubicBezTo>
                  <a:lnTo>
                    <a:pt x="4165" y="4128"/>
                  </a:lnTo>
                  <a:cubicBezTo>
                    <a:pt x="4196" y="4098"/>
                    <a:pt x="4226" y="4068"/>
                    <a:pt x="4256" y="4037"/>
                  </a:cubicBezTo>
                  <a:cubicBezTo>
                    <a:pt x="4287" y="4037"/>
                    <a:pt x="4317" y="4007"/>
                    <a:pt x="4317" y="3976"/>
                  </a:cubicBezTo>
                  <a:cubicBezTo>
                    <a:pt x="4378" y="3946"/>
                    <a:pt x="4408" y="3916"/>
                    <a:pt x="4439" y="3855"/>
                  </a:cubicBezTo>
                  <a:cubicBezTo>
                    <a:pt x="4499" y="3794"/>
                    <a:pt x="4560" y="3703"/>
                    <a:pt x="4621" y="3642"/>
                  </a:cubicBezTo>
                  <a:cubicBezTo>
                    <a:pt x="4439" y="3581"/>
                    <a:pt x="4256" y="3460"/>
                    <a:pt x="4104" y="3308"/>
                  </a:cubicBezTo>
                  <a:cubicBezTo>
                    <a:pt x="4074" y="3338"/>
                    <a:pt x="4044" y="3399"/>
                    <a:pt x="4013" y="3429"/>
                  </a:cubicBezTo>
                  <a:cubicBezTo>
                    <a:pt x="4013" y="3429"/>
                    <a:pt x="4013" y="3460"/>
                    <a:pt x="4013" y="3460"/>
                  </a:cubicBezTo>
                  <a:cubicBezTo>
                    <a:pt x="3952" y="3490"/>
                    <a:pt x="3952" y="3520"/>
                    <a:pt x="3892" y="3551"/>
                  </a:cubicBezTo>
                  <a:lnTo>
                    <a:pt x="3892" y="3581"/>
                  </a:lnTo>
                  <a:lnTo>
                    <a:pt x="3770" y="3672"/>
                  </a:lnTo>
                  <a:cubicBezTo>
                    <a:pt x="3770" y="3672"/>
                    <a:pt x="3740" y="3703"/>
                    <a:pt x="3740" y="3703"/>
                  </a:cubicBezTo>
                  <a:cubicBezTo>
                    <a:pt x="3709" y="3733"/>
                    <a:pt x="3648" y="3764"/>
                    <a:pt x="3588" y="3794"/>
                  </a:cubicBezTo>
                  <a:cubicBezTo>
                    <a:pt x="3305" y="3979"/>
                    <a:pt x="2983" y="4067"/>
                    <a:pt x="2663" y="4067"/>
                  </a:cubicBezTo>
                  <a:cubicBezTo>
                    <a:pt x="2088" y="4067"/>
                    <a:pt x="1518" y="3785"/>
                    <a:pt x="1186" y="3277"/>
                  </a:cubicBezTo>
                  <a:cubicBezTo>
                    <a:pt x="700" y="2457"/>
                    <a:pt x="943" y="1362"/>
                    <a:pt x="1733" y="876"/>
                  </a:cubicBezTo>
                  <a:cubicBezTo>
                    <a:pt x="1794" y="846"/>
                    <a:pt x="1855" y="815"/>
                    <a:pt x="1885" y="785"/>
                  </a:cubicBezTo>
                  <a:cubicBezTo>
                    <a:pt x="1916" y="785"/>
                    <a:pt x="1946" y="754"/>
                    <a:pt x="1946" y="754"/>
                  </a:cubicBezTo>
                  <a:cubicBezTo>
                    <a:pt x="1977" y="724"/>
                    <a:pt x="2037" y="724"/>
                    <a:pt x="2068" y="694"/>
                  </a:cubicBezTo>
                  <a:lnTo>
                    <a:pt x="2129" y="694"/>
                  </a:lnTo>
                  <a:cubicBezTo>
                    <a:pt x="2159" y="663"/>
                    <a:pt x="2189" y="663"/>
                    <a:pt x="2220" y="663"/>
                  </a:cubicBezTo>
                  <a:cubicBezTo>
                    <a:pt x="2250" y="633"/>
                    <a:pt x="2281" y="633"/>
                    <a:pt x="2311" y="633"/>
                  </a:cubicBezTo>
                  <a:cubicBezTo>
                    <a:pt x="2341" y="633"/>
                    <a:pt x="2372" y="633"/>
                    <a:pt x="2402" y="602"/>
                  </a:cubicBezTo>
                  <a:cubicBezTo>
                    <a:pt x="2481" y="592"/>
                    <a:pt x="2560" y="586"/>
                    <a:pt x="2639" y="586"/>
                  </a:cubicBezTo>
                  <a:cubicBezTo>
                    <a:pt x="3231" y="586"/>
                    <a:pt x="3813" y="883"/>
                    <a:pt x="4135" y="1393"/>
                  </a:cubicBezTo>
                  <a:cubicBezTo>
                    <a:pt x="4197" y="1497"/>
                    <a:pt x="4302" y="1544"/>
                    <a:pt x="4411" y="1544"/>
                  </a:cubicBezTo>
                  <a:cubicBezTo>
                    <a:pt x="4461" y="1544"/>
                    <a:pt x="4512" y="1534"/>
                    <a:pt x="4560" y="1514"/>
                  </a:cubicBezTo>
                  <a:cubicBezTo>
                    <a:pt x="4712" y="1423"/>
                    <a:pt x="4743" y="1241"/>
                    <a:pt x="4651" y="1089"/>
                  </a:cubicBezTo>
                  <a:cubicBezTo>
                    <a:pt x="4196" y="393"/>
                    <a:pt x="3437" y="0"/>
                    <a:pt x="26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2531;p64">
              <a:extLst>
                <a:ext uri="{FF2B5EF4-FFF2-40B4-BE49-F238E27FC236}">
                  <a16:creationId xmlns:a16="http://schemas.microsoft.com/office/drawing/2014/main" id="{1A9F82A0-99A2-4178-D00D-8C9525D821F4}"/>
                </a:ext>
              </a:extLst>
            </p:cNvPr>
            <p:cNvSpPr/>
            <p:nvPr/>
          </p:nvSpPr>
          <p:spPr>
            <a:xfrm>
              <a:off x="1645600" y="1569550"/>
              <a:ext cx="644400" cy="568750"/>
            </a:xfrm>
            <a:custGeom>
              <a:avLst/>
              <a:gdLst/>
              <a:ahLst/>
              <a:cxnLst/>
              <a:rect l="l" t="t" r="r" b="b"/>
              <a:pathLst>
                <a:path w="25776" h="22750" extrusionOk="0">
                  <a:moveTo>
                    <a:pt x="18732" y="1"/>
                  </a:moveTo>
                  <a:cubicBezTo>
                    <a:pt x="18649" y="1"/>
                    <a:pt x="18563" y="25"/>
                    <a:pt x="18481" y="72"/>
                  </a:cubicBezTo>
                  <a:lnTo>
                    <a:pt x="244" y="11561"/>
                  </a:lnTo>
                  <a:cubicBezTo>
                    <a:pt x="61" y="11683"/>
                    <a:pt x="0" y="11926"/>
                    <a:pt x="122" y="12139"/>
                  </a:cubicBezTo>
                  <a:lnTo>
                    <a:pt x="6718" y="22564"/>
                  </a:lnTo>
                  <a:cubicBezTo>
                    <a:pt x="6796" y="22682"/>
                    <a:pt x="6926" y="22749"/>
                    <a:pt x="7065" y="22749"/>
                  </a:cubicBezTo>
                  <a:cubicBezTo>
                    <a:pt x="7141" y="22749"/>
                    <a:pt x="7220" y="22729"/>
                    <a:pt x="7295" y="22686"/>
                  </a:cubicBezTo>
                  <a:lnTo>
                    <a:pt x="25533" y="11196"/>
                  </a:lnTo>
                  <a:cubicBezTo>
                    <a:pt x="25715" y="11075"/>
                    <a:pt x="25776" y="10801"/>
                    <a:pt x="25654" y="10619"/>
                  </a:cubicBezTo>
                  <a:lnTo>
                    <a:pt x="19059" y="193"/>
                  </a:lnTo>
                  <a:cubicBezTo>
                    <a:pt x="18984" y="62"/>
                    <a:pt x="18863" y="1"/>
                    <a:pt x="18732" y="1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113" name="Google Shape;2532;p64">
              <a:extLst>
                <a:ext uri="{FF2B5EF4-FFF2-40B4-BE49-F238E27FC236}">
                  <a16:creationId xmlns:a16="http://schemas.microsoft.com/office/drawing/2014/main" id="{DBB834CE-E2CC-A147-F141-4D22B8C6529C}"/>
                </a:ext>
              </a:extLst>
            </p:cNvPr>
            <p:cNvSpPr/>
            <p:nvPr/>
          </p:nvSpPr>
          <p:spPr>
            <a:xfrm>
              <a:off x="2049850" y="2197650"/>
              <a:ext cx="412650" cy="269675"/>
            </a:xfrm>
            <a:custGeom>
              <a:avLst/>
              <a:gdLst/>
              <a:ahLst/>
              <a:cxnLst/>
              <a:rect l="l" t="t" r="r" b="b"/>
              <a:pathLst>
                <a:path w="16506" h="10787" extrusionOk="0">
                  <a:moveTo>
                    <a:pt x="15735" y="1"/>
                  </a:moveTo>
                  <a:cubicBezTo>
                    <a:pt x="15606" y="1"/>
                    <a:pt x="15472" y="38"/>
                    <a:pt x="15351" y="115"/>
                  </a:cubicBezTo>
                  <a:lnTo>
                    <a:pt x="427" y="9507"/>
                  </a:lnTo>
                  <a:cubicBezTo>
                    <a:pt x="92" y="9720"/>
                    <a:pt x="1" y="10146"/>
                    <a:pt x="214" y="10480"/>
                  </a:cubicBezTo>
                  <a:cubicBezTo>
                    <a:pt x="333" y="10679"/>
                    <a:pt x="556" y="10786"/>
                    <a:pt x="789" y="10786"/>
                  </a:cubicBezTo>
                  <a:cubicBezTo>
                    <a:pt x="913" y="10786"/>
                    <a:pt x="1040" y="10756"/>
                    <a:pt x="1156" y="10693"/>
                  </a:cubicBezTo>
                  <a:lnTo>
                    <a:pt x="16080" y="1270"/>
                  </a:lnTo>
                  <a:cubicBezTo>
                    <a:pt x="16415" y="1088"/>
                    <a:pt x="16506" y="662"/>
                    <a:pt x="16293" y="328"/>
                  </a:cubicBezTo>
                  <a:cubicBezTo>
                    <a:pt x="16177" y="115"/>
                    <a:pt x="15962" y="1"/>
                    <a:pt x="15735" y="1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114" name="Google Shape;2533;p64">
              <a:extLst>
                <a:ext uri="{FF2B5EF4-FFF2-40B4-BE49-F238E27FC236}">
                  <a16:creationId xmlns:a16="http://schemas.microsoft.com/office/drawing/2014/main" id="{9079FEF2-2FEB-890B-EFC2-6C0584AE1D99}"/>
                </a:ext>
              </a:extLst>
            </p:cNvPr>
            <p:cNvSpPr/>
            <p:nvPr/>
          </p:nvSpPr>
          <p:spPr>
            <a:xfrm>
              <a:off x="1998200" y="2116100"/>
              <a:ext cx="412625" cy="269675"/>
            </a:xfrm>
            <a:custGeom>
              <a:avLst/>
              <a:gdLst/>
              <a:ahLst/>
              <a:cxnLst/>
              <a:rect l="l" t="t" r="r" b="b"/>
              <a:pathLst>
                <a:path w="16505" h="10787" extrusionOk="0">
                  <a:moveTo>
                    <a:pt x="15717" y="1"/>
                  </a:moveTo>
                  <a:cubicBezTo>
                    <a:pt x="15593" y="1"/>
                    <a:pt x="15466" y="31"/>
                    <a:pt x="15350" y="94"/>
                  </a:cubicBezTo>
                  <a:lnTo>
                    <a:pt x="426" y="9517"/>
                  </a:lnTo>
                  <a:cubicBezTo>
                    <a:pt x="91" y="9730"/>
                    <a:pt x="0" y="10155"/>
                    <a:pt x="213" y="10459"/>
                  </a:cubicBezTo>
                  <a:cubicBezTo>
                    <a:pt x="348" y="10672"/>
                    <a:pt x="570" y="10787"/>
                    <a:pt x="792" y="10787"/>
                  </a:cubicBezTo>
                  <a:cubicBezTo>
                    <a:pt x="918" y="10787"/>
                    <a:pt x="1045" y="10749"/>
                    <a:pt x="1155" y="10672"/>
                  </a:cubicBezTo>
                  <a:lnTo>
                    <a:pt x="16079" y="1280"/>
                  </a:lnTo>
                  <a:cubicBezTo>
                    <a:pt x="16414" y="1067"/>
                    <a:pt x="16505" y="642"/>
                    <a:pt x="16292" y="307"/>
                  </a:cubicBezTo>
                  <a:cubicBezTo>
                    <a:pt x="16173" y="109"/>
                    <a:pt x="15950" y="1"/>
                    <a:pt x="15717" y="1"/>
                  </a:cubicBezTo>
                  <a:close/>
                </a:path>
              </a:pathLst>
            </a:cu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15" name="Google Shape;2499;p64">
            <a:extLst>
              <a:ext uri="{FF2B5EF4-FFF2-40B4-BE49-F238E27FC236}">
                <a16:creationId xmlns:a16="http://schemas.microsoft.com/office/drawing/2014/main" id="{E1B9DD01-4747-3A50-471B-566757929566}"/>
              </a:ext>
            </a:extLst>
          </p:cNvPr>
          <p:cNvGrpSpPr/>
          <p:nvPr/>
        </p:nvGrpSpPr>
        <p:grpSpPr>
          <a:xfrm>
            <a:off x="8883618" y="1751550"/>
            <a:ext cx="1762967" cy="1822900"/>
            <a:chOff x="1403200" y="1394950"/>
            <a:chExt cx="1322225" cy="1367175"/>
          </a:xfrm>
        </p:grpSpPr>
        <p:sp>
          <p:nvSpPr>
            <p:cNvPr id="116" name="Google Shape;2500;p64">
              <a:extLst>
                <a:ext uri="{FF2B5EF4-FFF2-40B4-BE49-F238E27FC236}">
                  <a16:creationId xmlns:a16="http://schemas.microsoft.com/office/drawing/2014/main" id="{CF97A24A-3A9E-30C2-252C-090A52FC206A}"/>
                </a:ext>
              </a:extLst>
            </p:cNvPr>
            <p:cNvSpPr/>
            <p:nvPr/>
          </p:nvSpPr>
          <p:spPr>
            <a:xfrm>
              <a:off x="1454875" y="1394950"/>
              <a:ext cx="1270550" cy="1348200"/>
            </a:xfrm>
            <a:custGeom>
              <a:avLst/>
              <a:gdLst/>
              <a:ahLst/>
              <a:cxnLst/>
              <a:rect l="l" t="t" r="r" b="b"/>
              <a:pathLst>
                <a:path w="50822" h="53928" extrusionOk="0">
                  <a:moveTo>
                    <a:pt x="27556" y="0"/>
                  </a:moveTo>
                  <a:cubicBezTo>
                    <a:pt x="27444" y="0"/>
                    <a:pt x="27332" y="30"/>
                    <a:pt x="27235" y="95"/>
                  </a:cubicBezTo>
                  <a:lnTo>
                    <a:pt x="365" y="17025"/>
                  </a:lnTo>
                  <a:cubicBezTo>
                    <a:pt x="61" y="17208"/>
                    <a:pt x="0" y="17603"/>
                    <a:pt x="183" y="17907"/>
                  </a:cubicBezTo>
                  <a:lnTo>
                    <a:pt x="22706" y="53622"/>
                  </a:lnTo>
                  <a:cubicBezTo>
                    <a:pt x="22825" y="53820"/>
                    <a:pt x="23035" y="53928"/>
                    <a:pt x="23242" y="53928"/>
                  </a:cubicBezTo>
                  <a:cubicBezTo>
                    <a:pt x="23353" y="53928"/>
                    <a:pt x="23462" y="53898"/>
                    <a:pt x="23557" y="53834"/>
                  </a:cubicBezTo>
                  <a:lnTo>
                    <a:pt x="50427" y="36904"/>
                  </a:lnTo>
                  <a:cubicBezTo>
                    <a:pt x="50731" y="36691"/>
                    <a:pt x="50822" y="36327"/>
                    <a:pt x="50639" y="36023"/>
                  </a:cubicBezTo>
                  <a:lnTo>
                    <a:pt x="28086" y="277"/>
                  </a:lnTo>
                  <a:cubicBezTo>
                    <a:pt x="27968" y="101"/>
                    <a:pt x="27761" y="0"/>
                    <a:pt x="275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2501;p64">
              <a:extLst>
                <a:ext uri="{FF2B5EF4-FFF2-40B4-BE49-F238E27FC236}">
                  <a16:creationId xmlns:a16="http://schemas.microsoft.com/office/drawing/2014/main" id="{5E3EF69C-C122-5FCE-515A-3B3C011A2CA2}"/>
                </a:ext>
              </a:extLst>
            </p:cNvPr>
            <p:cNvSpPr/>
            <p:nvPr/>
          </p:nvSpPr>
          <p:spPr>
            <a:xfrm>
              <a:off x="1492100" y="1846275"/>
              <a:ext cx="43350" cy="38300"/>
            </a:xfrm>
            <a:custGeom>
              <a:avLst/>
              <a:gdLst/>
              <a:ahLst/>
              <a:cxnLst/>
              <a:rect l="l" t="t" r="r" b="b"/>
              <a:pathLst>
                <a:path w="1734" h="1532" extrusionOk="0">
                  <a:moveTo>
                    <a:pt x="872" y="1"/>
                  </a:moveTo>
                  <a:cubicBezTo>
                    <a:pt x="730" y="1"/>
                    <a:pt x="586" y="41"/>
                    <a:pt x="456" y="127"/>
                  </a:cubicBezTo>
                  <a:cubicBezTo>
                    <a:pt x="122" y="340"/>
                    <a:pt x="1" y="826"/>
                    <a:pt x="213" y="1191"/>
                  </a:cubicBezTo>
                  <a:cubicBezTo>
                    <a:pt x="369" y="1405"/>
                    <a:pt x="611" y="1532"/>
                    <a:pt x="861" y="1532"/>
                  </a:cubicBezTo>
                  <a:cubicBezTo>
                    <a:pt x="1002" y="1532"/>
                    <a:pt x="1146" y="1492"/>
                    <a:pt x="1277" y="1404"/>
                  </a:cubicBezTo>
                  <a:cubicBezTo>
                    <a:pt x="1642" y="1191"/>
                    <a:pt x="1733" y="735"/>
                    <a:pt x="1520" y="371"/>
                  </a:cubicBezTo>
                  <a:cubicBezTo>
                    <a:pt x="1383" y="135"/>
                    <a:pt x="1131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2502;p64">
              <a:extLst>
                <a:ext uri="{FF2B5EF4-FFF2-40B4-BE49-F238E27FC236}">
                  <a16:creationId xmlns:a16="http://schemas.microsoft.com/office/drawing/2014/main" id="{C4020A61-995D-A3C3-8F0D-F92A655DB91C}"/>
                </a:ext>
              </a:extLst>
            </p:cNvPr>
            <p:cNvSpPr/>
            <p:nvPr/>
          </p:nvSpPr>
          <p:spPr>
            <a:xfrm>
              <a:off x="1403200" y="1832700"/>
              <a:ext cx="118550" cy="117100"/>
            </a:xfrm>
            <a:custGeom>
              <a:avLst/>
              <a:gdLst/>
              <a:ahLst/>
              <a:cxnLst/>
              <a:rect l="l" t="t" r="r" b="b"/>
              <a:pathLst>
                <a:path w="4742" h="4684" extrusionOk="0">
                  <a:moveTo>
                    <a:pt x="2673" y="0"/>
                  </a:moveTo>
                  <a:cubicBezTo>
                    <a:pt x="2248" y="0"/>
                    <a:pt x="1817" y="118"/>
                    <a:pt x="1429" y="366"/>
                  </a:cubicBezTo>
                  <a:cubicBezTo>
                    <a:pt x="335" y="1066"/>
                    <a:pt x="0" y="2494"/>
                    <a:pt x="699" y="3588"/>
                  </a:cubicBezTo>
                  <a:cubicBezTo>
                    <a:pt x="1131" y="4294"/>
                    <a:pt x="1891" y="4684"/>
                    <a:pt x="2670" y="4684"/>
                  </a:cubicBezTo>
                  <a:cubicBezTo>
                    <a:pt x="3099" y="4684"/>
                    <a:pt x="3533" y="4566"/>
                    <a:pt x="3921" y="4318"/>
                  </a:cubicBezTo>
                  <a:cubicBezTo>
                    <a:pt x="4104" y="4196"/>
                    <a:pt x="4286" y="4044"/>
                    <a:pt x="4438" y="3862"/>
                  </a:cubicBezTo>
                  <a:lnTo>
                    <a:pt x="4104" y="3315"/>
                  </a:lnTo>
                  <a:cubicBezTo>
                    <a:pt x="4073" y="3345"/>
                    <a:pt x="4073" y="3376"/>
                    <a:pt x="4043" y="3376"/>
                  </a:cubicBezTo>
                  <a:cubicBezTo>
                    <a:pt x="3921" y="3558"/>
                    <a:pt x="3769" y="3710"/>
                    <a:pt x="3587" y="3801"/>
                  </a:cubicBezTo>
                  <a:cubicBezTo>
                    <a:pt x="3306" y="3985"/>
                    <a:pt x="2987" y="4072"/>
                    <a:pt x="2669" y="4072"/>
                  </a:cubicBezTo>
                  <a:cubicBezTo>
                    <a:pt x="2092" y="4072"/>
                    <a:pt x="1519" y="3783"/>
                    <a:pt x="1186" y="3254"/>
                  </a:cubicBezTo>
                  <a:cubicBezTo>
                    <a:pt x="669" y="2464"/>
                    <a:pt x="942" y="1369"/>
                    <a:pt x="1733" y="883"/>
                  </a:cubicBezTo>
                  <a:cubicBezTo>
                    <a:pt x="2027" y="698"/>
                    <a:pt x="2351" y="611"/>
                    <a:pt x="2671" y="611"/>
                  </a:cubicBezTo>
                  <a:cubicBezTo>
                    <a:pt x="3245" y="611"/>
                    <a:pt x="3802" y="892"/>
                    <a:pt x="4134" y="1400"/>
                  </a:cubicBezTo>
                  <a:cubicBezTo>
                    <a:pt x="4196" y="1504"/>
                    <a:pt x="4301" y="1551"/>
                    <a:pt x="4410" y="1551"/>
                  </a:cubicBezTo>
                  <a:cubicBezTo>
                    <a:pt x="4460" y="1551"/>
                    <a:pt x="4511" y="1541"/>
                    <a:pt x="4560" y="1521"/>
                  </a:cubicBezTo>
                  <a:cubicBezTo>
                    <a:pt x="4681" y="1430"/>
                    <a:pt x="4742" y="1248"/>
                    <a:pt x="4651" y="1096"/>
                  </a:cubicBezTo>
                  <a:cubicBezTo>
                    <a:pt x="4200" y="390"/>
                    <a:pt x="3445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2503;p64">
              <a:extLst>
                <a:ext uri="{FF2B5EF4-FFF2-40B4-BE49-F238E27FC236}">
                  <a16:creationId xmlns:a16="http://schemas.microsoft.com/office/drawing/2014/main" id="{CCEAC8B3-F94B-AA51-81F6-2CD673827CC5}"/>
                </a:ext>
              </a:extLst>
            </p:cNvPr>
            <p:cNvSpPr/>
            <p:nvPr/>
          </p:nvSpPr>
          <p:spPr>
            <a:xfrm>
              <a:off x="1528575" y="1904375"/>
              <a:ext cx="44100" cy="38350"/>
            </a:xfrm>
            <a:custGeom>
              <a:avLst/>
              <a:gdLst/>
              <a:ahLst/>
              <a:cxnLst/>
              <a:rect l="l" t="t" r="r" b="b"/>
              <a:pathLst>
                <a:path w="1764" h="1534" extrusionOk="0">
                  <a:moveTo>
                    <a:pt x="883" y="0"/>
                  </a:moveTo>
                  <a:cubicBezTo>
                    <a:pt x="744" y="0"/>
                    <a:pt x="606" y="38"/>
                    <a:pt x="487" y="113"/>
                  </a:cubicBezTo>
                  <a:cubicBezTo>
                    <a:pt x="122" y="357"/>
                    <a:pt x="1" y="813"/>
                    <a:pt x="244" y="1177"/>
                  </a:cubicBezTo>
                  <a:cubicBezTo>
                    <a:pt x="381" y="1412"/>
                    <a:pt x="631" y="1534"/>
                    <a:pt x="881" y="1534"/>
                  </a:cubicBezTo>
                  <a:cubicBezTo>
                    <a:pt x="1020" y="1534"/>
                    <a:pt x="1158" y="1496"/>
                    <a:pt x="1277" y="1420"/>
                  </a:cubicBezTo>
                  <a:cubicBezTo>
                    <a:pt x="1642" y="1208"/>
                    <a:pt x="1763" y="721"/>
                    <a:pt x="1520" y="357"/>
                  </a:cubicBezTo>
                  <a:cubicBezTo>
                    <a:pt x="1383" y="122"/>
                    <a:pt x="1133" y="0"/>
                    <a:pt x="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2504;p64">
              <a:extLst>
                <a:ext uri="{FF2B5EF4-FFF2-40B4-BE49-F238E27FC236}">
                  <a16:creationId xmlns:a16="http://schemas.microsoft.com/office/drawing/2014/main" id="{1AA81683-904F-DA11-2B91-21B16DC679DF}"/>
                </a:ext>
              </a:extLst>
            </p:cNvPr>
            <p:cNvSpPr/>
            <p:nvPr/>
          </p:nvSpPr>
          <p:spPr>
            <a:xfrm>
              <a:off x="1439675" y="1890975"/>
              <a:ext cx="118550" cy="116575"/>
            </a:xfrm>
            <a:custGeom>
              <a:avLst/>
              <a:gdLst/>
              <a:ahLst/>
              <a:cxnLst/>
              <a:rect l="l" t="t" r="r" b="b"/>
              <a:pathLst>
                <a:path w="4742" h="4663" extrusionOk="0">
                  <a:moveTo>
                    <a:pt x="2655" y="0"/>
                  </a:moveTo>
                  <a:cubicBezTo>
                    <a:pt x="2236" y="0"/>
                    <a:pt x="1812" y="111"/>
                    <a:pt x="1429" y="346"/>
                  </a:cubicBezTo>
                  <a:cubicBezTo>
                    <a:pt x="335" y="1045"/>
                    <a:pt x="0" y="2504"/>
                    <a:pt x="699" y="3567"/>
                  </a:cubicBezTo>
                  <a:cubicBezTo>
                    <a:pt x="1150" y="4273"/>
                    <a:pt x="1905" y="4663"/>
                    <a:pt x="2677" y="4663"/>
                  </a:cubicBezTo>
                  <a:cubicBezTo>
                    <a:pt x="3102" y="4663"/>
                    <a:pt x="3533" y="4545"/>
                    <a:pt x="3921" y="4297"/>
                  </a:cubicBezTo>
                  <a:cubicBezTo>
                    <a:pt x="4104" y="4175"/>
                    <a:pt x="4286" y="4023"/>
                    <a:pt x="4438" y="3871"/>
                  </a:cubicBezTo>
                  <a:lnTo>
                    <a:pt x="4104" y="3324"/>
                  </a:lnTo>
                  <a:cubicBezTo>
                    <a:pt x="4073" y="3324"/>
                    <a:pt x="4073" y="3355"/>
                    <a:pt x="4043" y="3385"/>
                  </a:cubicBezTo>
                  <a:cubicBezTo>
                    <a:pt x="3921" y="3537"/>
                    <a:pt x="3769" y="3689"/>
                    <a:pt x="3587" y="3811"/>
                  </a:cubicBezTo>
                  <a:cubicBezTo>
                    <a:pt x="3312" y="3990"/>
                    <a:pt x="3000" y="4074"/>
                    <a:pt x="2689" y="4074"/>
                  </a:cubicBezTo>
                  <a:cubicBezTo>
                    <a:pt x="2105" y="4074"/>
                    <a:pt x="1523" y="3779"/>
                    <a:pt x="1186" y="3263"/>
                  </a:cubicBezTo>
                  <a:cubicBezTo>
                    <a:pt x="699" y="2443"/>
                    <a:pt x="942" y="1379"/>
                    <a:pt x="1733" y="862"/>
                  </a:cubicBezTo>
                  <a:cubicBezTo>
                    <a:pt x="2024" y="679"/>
                    <a:pt x="2346" y="591"/>
                    <a:pt x="2664" y="591"/>
                  </a:cubicBezTo>
                  <a:cubicBezTo>
                    <a:pt x="3240" y="591"/>
                    <a:pt x="3801" y="880"/>
                    <a:pt x="4134" y="1409"/>
                  </a:cubicBezTo>
                  <a:cubicBezTo>
                    <a:pt x="4195" y="1490"/>
                    <a:pt x="4296" y="1544"/>
                    <a:pt x="4402" y="1544"/>
                  </a:cubicBezTo>
                  <a:cubicBezTo>
                    <a:pt x="4455" y="1544"/>
                    <a:pt x="4509" y="1531"/>
                    <a:pt x="4560" y="1501"/>
                  </a:cubicBezTo>
                  <a:cubicBezTo>
                    <a:pt x="4681" y="1409"/>
                    <a:pt x="4742" y="1227"/>
                    <a:pt x="4651" y="1075"/>
                  </a:cubicBezTo>
                  <a:cubicBezTo>
                    <a:pt x="4196" y="384"/>
                    <a:pt x="3434" y="0"/>
                    <a:pt x="26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2505;p64">
              <a:extLst>
                <a:ext uri="{FF2B5EF4-FFF2-40B4-BE49-F238E27FC236}">
                  <a16:creationId xmlns:a16="http://schemas.microsoft.com/office/drawing/2014/main" id="{D3B89A98-EC5C-347E-EA62-3279A2A00EF4}"/>
                </a:ext>
              </a:extLst>
            </p:cNvPr>
            <p:cNvSpPr/>
            <p:nvPr/>
          </p:nvSpPr>
          <p:spPr>
            <a:xfrm>
              <a:off x="1565050" y="1962550"/>
              <a:ext cx="44100" cy="38275"/>
            </a:xfrm>
            <a:custGeom>
              <a:avLst/>
              <a:gdLst/>
              <a:ahLst/>
              <a:cxnLst/>
              <a:rect l="l" t="t" r="r" b="b"/>
              <a:pathLst>
                <a:path w="1764" h="1531" extrusionOk="0">
                  <a:moveTo>
                    <a:pt x="880" y="0"/>
                  </a:moveTo>
                  <a:cubicBezTo>
                    <a:pt x="743" y="0"/>
                    <a:pt x="605" y="41"/>
                    <a:pt x="487" y="127"/>
                  </a:cubicBezTo>
                  <a:cubicBezTo>
                    <a:pt x="122" y="340"/>
                    <a:pt x="1" y="826"/>
                    <a:pt x="244" y="1160"/>
                  </a:cubicBezTo>
                  <a:cubicBezTo>
                    <a:pt x="381" y="1396"/>
                    <a:pt x="633" y="1530"/>
                    <a:pt x="892" y="1530"/>
                  </a:cubicBezTo>
                  <a:cubicBezTo>
                    <a:pt x="1034" y="1530"/>
                    <a:pt x="1178" y="1490"/>
                    <a:pt x="1308" y="1404"/>
                  </a:cubicBezTo>
                  <a:cubicBezTo>
                    <a:pt x="1642" y="1191"/>
                    <a:pt x="1763" y="704"/>
                    <a:pt x="1520" y="370"/>
                  </a:cubicBezTo>
                  <a:cubicBezTo>
                    <a:pt x="1383" y="135"/>
                    <a:pt x="1131" y="0"/>
                    <a:pt x="8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2506;p64">
              <a:extLst>
                <a:ext uri="{FF2B5EF4-FFF2-40B4-BE49-F238E27FC236}">
                  <a16:creationId xmlns:a16="http://schemas.microsoft.com/office/drawing/2014/main" id="{4AA2E5EF-59DE-B97C-BE23-A000FA89FADA}"/>
                </a:ext>
              </a:extLst>
            </p:cNvPr>
            <p:cNvSpPr/>
            <p:nvPr/>
          </p:nvSpPr>
          <p:spPr>
            <a:xfrm>
              <a:off x="1476900" y="1948950"/>
              <a:ext cx="117800" cy="116775"/>
            </a:xfrm>
            <a:custGeom>
              <a:avLst/>
              <a:gdLst/>
              <a:ahLst/>
              <a:cxnLst/>
              <a:rect l="l" t="t" r="r" b="b"/>
              <a:pathLst>
                <a:path w="4712" h="4671" extrusionOk="0">
                  <a:moveTo>
                    <a:pt x="2650" y="1"/>
                  </a:moveTo>
                  <a:cubicBezTo>
                    <a:pt x="2221" y="1"/>
                    <a:pt x="1787" y="119"/>
                    <a:pt x="1399" y="367"/>
                  </a:cubicBezTo>
                  <a:cubicBezTo>
                    <a:pt x="305" y="1036"/>
                    <a:pt x="1" y="2495"/>
                    <a:pt x="669" y="3589"/>
                  </a:cubicBezTo>
                  <a:cubicBezTo>
                    <a:pt x="1120" y="4294"/>
                    <a:pt x="1873" y="4671"/>
                    <a:pt x="2645" y="4671"/>
                  </a:cubicBezTo>
                  <a:cubicBezTo>
                    <a:pt x="3071" y="4671"/>
                    <a:pt x="3502" y="4556"/>
                    <a:pt x="3891" y="4318"/>
                  </a:cubicBezTo>
                  <a:cubicBezTo>
                    <a:pt x="4104" y="4197"/>
                    <a:pt x="4256" y="4045"/>
                    <a:pt x="4408" y="3862"/>
                  </a:cubicBezTo>
                  <a:lnTo>
                    <a:pt x="4074" y="3315"/>
                  </a:lnTo>
                  <a:cubicBezTo>
                    <a:pt x="4074" y="3346"/>
                    <a:pt x="4043" y="3376"/>
                    <a:pt x="4043" y="3376"/>
                  </a:cubicBezTo>
                  <a:cubicBezTo>
                    <a:pt x="3922" y="3558"/>
                    <a:pt x="3739" y="3680"/>
                    <a:pt x="3587" y="3802"/>
                  </a:cubicBezTo>
                  <a:cubicBezTo>
                    <a:pt x="3296" y="3985"/>
                    <a:pt x="2970" y="4073"/>
                    <a:pt x="2649" y="4073"/>
                  </a:cubicBezTo>
                  <a:cubicBezTo>
                    <a:pt x="2066" y="4073"/>
                    <a:pt x="1500" y="3784"/>
                    <a:pt x="1186" y="3255"/>
                  </a:cubicBezTo>
                  <a:cubicBezTo>
                    <a:pt x="669" y="2464"/>
                    <a:pt x="912" y="1370"/>
                    <a:pt x="1733" y="853"/>
                  </a:cubicBezTo>
                  <a:cubicBezTo>
                    <a:pt x="2008" y="674"/>
                    <a:pt x="2320" y="589"/>
                    <a:pt x="2631" y="589"/>
                  </a:cubicBezTo>
                  <a:cubicBezTo>
                    <a:pt x="3215" y="589"/>
                    <a:pt x="3797" y="885"/>
                    <a:pt x="4134" y="1400"/>
                  </a:cubicBezTo>
                  <a:cubicBezTo>
                    <a:pt x="4172" y="1495"/>
                    <a:pt x="4270" y="1543"/>
                    <a:pt x="4367" y="1543"/>
                  </a:cubicBezTo>
                  <a:cubicBezTo>
                    <a:pt x="4426" y="1543"/>
                    <a:pt x="4484" y="1526"/>
                    <a:pt x="4530" y="1492"/>
                  </a:cubicBezTo>
                  <a:cubicBezTo>
                    <a:pt x="4682" y="1400"/>
                    <a:pt x="4712" y="1218"/>
                    <a:pt x="4621" y="1096"/>
                  </a:cubicBezTo>
                  <a:cubicBezTo>
                    <a:pt x="4189" y="391"/>
                    <a:pt x="3429" y="1"/>
                    <a:pt x="2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2507;p64">
              <a:extLst>
                <a:ext uri="{FF2B5EF4-FFF2-40B4-BE49-F238E27FC236}">
                  <a16:creationId xmlns:a16="http://schemas.microsoft.com/office/drawing/2014/main" id="{666B9311-5A73-8C82-FF1C-CB1662E6E2DF}"/>
                </a:ext>
              </a:extLst>
            </p:cNvPr>
            <p:cNvSpPr/>
            <p:nvPr/>
          </p:nvSpPr>
          <p:spPr>
            <a:xfrm>
              <a:off x="1602275" y="2020625"/>
              <a:ext cx="43350" cy="38375"/>
            </a:xfrm>
            <a:custGeom>
              <a:avLst/>
              <a:gdLst/>
              <a:ahLst/>
              <a:cxnLst/>
              <a:rect l="l" t="t" r="r" b="b"/>
              <a:pathLst>
                <a:path w="1734" h="1535" extrusionOk="0">
                  <a:moveTo>
                    <a:pt x="868" y="1"/>
                  </a:moveTo>
                  <a:cubicBezTo>
                    <a:pt x="728" y="1"/>
                    <a:pt x="587" y="38"/>
                    <a:pt x="457" y="114"/>
                  </a:cubicBezTo>
                  <a:cubicBezTo>
                    <a:pt x="92" y="327"/>
                    <a:pt x="1" y="813"/>
                    <a:pt x="214" y="1178"/>
                  </a:cubicBezTo>
                  <a:cubicBezTo>
                    <a:pt x="351" y="1413"/>
                    <a:pt x="601" y="1534"/>
                    <a:pt x="859" y="1534"/>
                  </a:cubicBezTo>
                  <a:cubicBezTo>
                    <a:pt x="1002" y="1534"/>
                    <a:pt x="1148" y="1497"/>
                    <a:pt x="1278" y="1421"/>
                  </a:cubicBezTo>
                  <a:cubicBezTo>
                    <a:pt x="1612" y="1178"/>
                    <a:pt x="1733" y="722"/>
                    <a:pt x="1521" y="357"/>
                  </a:cubicBezTo>
                  <a:cubicBezTo>
                    <a:pt x="1364" y="122"/>
                    <a:pt x="1120" y="1"/>
                    <a:pt x="8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2508;p64">
              <a:extLst>
                <a:ext uri="{FF2B5EF4-FFF2-40B4-BE49-F238E27FC236}">
                  <a16:creationId xmlns:a16="http://schemas.microsoft.com/office/drawing/2014/main" id="{FB1653E9-0D4A-C31A-10AD-AFCFEAEB8622}"/>
                </a:ext>
              </a:extLst>
            </p:cNvPr>
            <p:cNvSpPr/>
            <p:nvPr/>
          </p:nvSpPr>
          <p:spPr>
            <a:xfrm>
              <a:off x="1513375" y="2007050"/>
              <a:ext cx="117800" cy="116775"/>
            </a:xfrm>
            <a:custGeom>
              <a:avLst/>
              <a:gdLst/>
              <a:ahLst/>
              <a:cxnLst/>
              <a:rect l="l" t="t" r="r" b="b"/>
              <a:pathLst>
                <a:path w="4712" h="4671" extrusionOk="0">
                  <a:moveTo>
                    <a:pt x="2653" y="0"/>
                  </a:moveTo>
                  <a:cubicBezTo>
                    <a:pt x="2223" y="0"/>
                    <a:pt x="1788" y="115"/>
                    <a:pt x="1399" y="353"/>
                  </a:cubicBezTo>
                  <a:cubicBezTo>
                    <a:pt x="305" y="1052"/>
                    <a:pt x="1" y="2481"/>
                    <a:pt x="669" y="3575"/>
                  </a:cubicBezTo>
                  <a:cubicBezTo>
                    <a:pt x="1120" y="4281"/>
                    <a:pt x="1875" y="4671"/>
                    <a:pt x="2647" y="4671"/>
                  </a:cubicBezTo>
                  <a:cubicBezTo>
                    <a:pt x="3072" y="4671"/>
                    <a:pt x="3503" y="4553"/>
                    <a:pt x="3891" y="4304"/>
                  </a:cubicBezTo>
                  <a:cubicBezTo>
                    <a:pt x="4104" y="4183"/>
                    <a:pt x="4286" y="4031"/>
                    <a:pt x="4408" y="3849"/>
                  </a:cubicBezTo>
                  <a:lnTo>
                    <a:pt x="4074" y="3332"/>
                  </a:lnTo>
                  <a:cubicBezTo>
                    <a:pt x="4074" y="3332"/>
                    <a:pt x="4043" y="3362"/>
                    <a:pt x="4043" y="3393"/>
                  </a:cubicBezTo>
                  <a:cubicBezTo>
                    <a:pt x="3922" y="3545"/>
                    <a:pt x="3770" y="3697"/>
                    <a:pt x="3587" y="3788"/>
                  </a:cubicBezTo>
                  <a:cubicBezTo>
                    <a:pt x="3294" y="3973"/>
                    <a:pt x="2969" y="4060"/>
                    <a:pt x="2649" y="4060"/>
                  </a:cubicBezTo>
                  <a:cubicBezTo>
                    <a:pt x="2075" y="4060"/>
                    <a:pt x="1518" y="3778"/>
                    <a:pt x="1186" y="3271"/>
                  </a:cubicBezTo>
                  <a:cubicBezTo>
                    <a:pt x="669" y="2450"/>
                    <a:pt x="912" y="1356"/>
                    <a:pt x="1733" y="870"/>
                  </a:cubicBezTo>
                  <a:cubicBezTo>
                    <a:pt x="2014" y="686"/>
                    <a:pt x="2333" y="599"/>
                    <a:pt x="2651" y="599"/>
                  </a:cubicBezTo>
                  <a:cubicBezTo>
                    <a:pt x="3228" y="599"/>
                    <a:pt x="3801" y="888"/>
                    <a:pt x="4134" y="1417"/>
                  </a:cubicBezTo>
                  <a:cubicBezTo>
                    <a:pt x="4175" y="1498"/>
                    <a:pt x="4283" y="1552"/>
                    <a:pt x="4387" y="1552"/>
                  </a:cubicBezTo>
                  <a:cubicBezTo>
                    <a:pt x="4438" y="1552"/>
                    <a:pt x="4489" y="1538"/>
                    <a:pt x="4530" y="1508"/>
                  </a:cubicBezTo>
                  <a:cubicBezTo>
                    <a:pt x="4682" y="1417"/>
                    <a:pt x="4712" y="1234"/>
                    <a:pt x="4621" y="1083"/>
                  </a:cubicBezTo>
                  <a:cubicBezTo>
                    <a:pt x="4190" y="377"/>
                    <a:pt x="3431" y="0"/>
                    <a:pt x="26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2509;p64">
              <a:extLst>
                <a:ext uri="{FF2B5EF4-FFF2-40B4-BE49-F238E27FC236}">
                  <a16:creationId xmlns:a16="http://schemas.microsoft.com/office/drawing/2014/main" id="{CE209852-7D1E-E872-DFC0-FE6DF2D65C3E}"/>
                </a:ext>
              </a:extLst>
            </p:cNvPr>
            <p:cNvSpPr/>
            <p:nvPr/>
          </p:nvSpPr>
          <p:spPr>
            <a:xfrm>
              <a:off x="1638750" y="2078400"/>
              <a:ext cx="43350" cy="38350"/>
            </a:xfrm>
            <a:custGeom>
              <a:avLst/>
              <a:gdLst/>
              <a:ahLst/>
              <a:cxnLst/>
              <a:rect l="l" t="t" r="r" b="b"/>
              <a:pathLst>
                <a:path w="1734" h="1534" extrusionOk="0">
                  <a:moveTo>
                    <a:pt x="868" y="0"/>
                  </a:moveTo>
                  <a:cubicBezTo>
                    <a:pt x="728" y="0"/>
                    <a:pt x="587" y="37"/>
                    <a:pt x="457" y="113"/>
                  </a:cubicBezTo>
                  <a:cubicBezTo>
                    <a:pt x="92" y="356"/>
                    <a:pt x="1" y="812"/>
                    <a:pt x="214" y="1177"/>
                  </a:cubicBezTo>
                  <a:cubicBezTo>
                    <a:pt x="351" y="1412"/>
                    <a:pt x="601" y="1533"/>
                    <a:pt x="859" y="1533"/>
                  </a:cubicBezTo>
                  <a:cubicBezTo>
                    <a:pt x="1002" y="1533"/>
                    <a:pt x="1148" y="1496"/>
                    <a:pt x="1278" y="1420"/>
                  </a:cubicBezTo>
                  <a:cubicBezTo>
                    <a:pt x="1642" y="1207"/>
                    <a:pt x="1733" y="721"/>
                    <a:pt x="1521" y="356"/>
                  </a:cubicBezTo>
                  <a:cubicBezTo>
                    <a:pt x="1364" y="121"/>
                    <a:pt x="1119" y="0"/>
                    <a:pt x="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2510;p64">
              <a:extLst>
                <a:ext uri="{FF2B5EF4-FFF2-40B4-BE49-F238E27FC236}">
                  <a16:creationId xmlns:a16="http://schemas.microsoft.com/office/drawing/2014/main" id="{48DB7DD8-DBB2-384B-EC39-326030B15BA3}"/>
                </a:ext>
              </a:extLst>
            </p:cNvPr>
            <p:cNvSpPr/>
            <p:nvPr/>
          </p:nvSpPr>
          <p:spPr>
            <a:xfrm>
              <a:off x="1549850" y="2065225"/>
              <a:ext cx="117800" cy="116600"/>
            </a:xfrm>
            <a:custGeom>
              <a:avLst/>
              <a:gdLst/>
              <a:ahLst/>
              <a:cxnLst/>
              <a:rect l="l" t="t" r="r" b="b"/>
              <a:pathLst>
                <a:path w="4712" h="4664" extrusionOk="0">
                  <a:moveTo>
                    <a:pt x="2650" y="0"/>
                  </a:moveTo>
                  <a:cubicBezTo>
                    <a:pt x="2221" y="0"/>
                    <a:pt x="1787" y="118"/>
                    <a:pt x="1399" y="366"/>
                  </a:cubicBezTo>
                  <a:cubicBezTo>
                    <a:pt x="335" y="1035"/>
                    <a:pt x="1" y="2494"/>
                    <a:pt x="669" y="3588"/>
                  </a:cubicBezTo>
                  <a:cubicBezTo>
                    <a:pt x="1124" y="4280"/>
                    <a:pt x="1899" y="4663"/>
                    <a:pt x="2678" y="4663"/>
                  </a:cubicBezTo>
                  <a:cubicBezTo>
                    <a:pt x="3098" y="4663"/>
                    <a:pt x="3519" y="4552"/>
                    <a:pt x="3891" y="4318"/>
                  </a:cubicBezTo>
                  <a:cubicBezTo>
                    <a:pt x="4104" y="4166"/>
                    <a:pt x="4286" y="4014"/>
                    <a:pt x="4438" y="3862"/>
                  </a:cubicBezTo>
                  <a:lnTo>
                    <a:pt x="4074" y="3315"/>
                  </a:lnTo>
                  <a:cubicBezTo>
                    <a:pt x="4074" y="3345"/>
                    <a:pt x="4074" y="3345"/>
                    <a:pt x="4043" y="3376"/>
                  </a:cubicBezTo>
                  <a:cubicBezTo>
                    <a:pt x="3922" y="3528"/>
                    <a:pt x="3770" y="3680"/>
                    <a:pt x="3587" y="3801"/>
                  </a:cubicBezTo>
                  <a:cubicBezTo>
                    <a:pt x="3296" y="3985"/>
                    <a:pt x="2974" y="4072"/>
                    <a:pt x="2656" y="4072"/>
                  </a:cubicBezTo>
                  <a:cubicBezTo>
                    <a:pt x="2080" y="4072"/>
                    <a:pt x="1519" y="3783"/>
                    <a:pt x="1186" y="3254"/>
                  </a:cubicBezTo>
                  <a:cubicBezTo>
                    <a:pt x="669" y="2433"/>
                    <a:pt x="912" y="1370"/>
                    <a:pt x="1733" y="853"/>
                  </a:cubicBezTo>
                  <a:cubicBezTo>
                    <a:pt x="2014" y="669"/>
                    <a:pt x="2333" y="582"/>
                    <a:pt x="2651" y="582"/>
                  </a:cubicBezTo>
                  <a:cubicBezTo>
                    <a:pt x="3228" y="582"/>
                    <a:pt x="3801" y="871"/>
                    <a:pt x="4134" y="1400"/>
                  </a:cubicBezTo>
                  <a:cubicBezTo>
                    <a:pt x="4191" y="1495"/>
                    <a:pt x="4284" y="1542"/>
                    <a:pt x="4375" y="1542"/>
                  </a:cubicBezTo>
                  <a:cubicBezTo>
                    <a:pt x="4430" y="1542"/>
                    <a:pt x="4484" y="1525"/>
                    <a:pt x="4530" y="1491"/>
                  </a:cubicBezTo>
                  <a:cubicBezTo>
                    <a:pt x="4682" y="1400"/>
                    <a:pt x="4712" y="1218"/>
                    <a:pt x="4621" y="1096"/>
                  </a:cubicBezTo>
                  <a:cubicBezTo>
                    <a:pt x="4189" y="390"/>
                    <a:pt x="3429" y="0"/>
                    <a:pt x="26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2511;p64">
              <a:extLst>
                <a:ext uri="{FF2B5EF4-FFF2-40B4-BE49-F238E27FC236}">
                  <a16:creationId xmlns:a16="http://schemas.microsoft.com/office/drawing/2014/main" id="{3490CAF8-E738-7A71-C3F2-65BC8ACAF8D9}"/>
                </a:ext>
              </a:extLst>
            </p:cNvPr>
            <p:cNvSpPr/>
            <p:nvPr/>
          </p:nvSpPr>
          <p:spPr>
            <a:xfrm>
              <a:off x="1675225" y="2136550"/>
              <a:ext cx="43350" cy="38275"/>
            </a:xfrm>
            <a:custGeom>
              <a:avLst/>
              <a:gdLst/>
              <a:ahLst/>
              <a:cxnLst/>
              <a:rect l="l" t="t" r="r" b="b"/>
              <a:pathLst>
                <a:path w="1734" h="1531" extrusionOk="0">
                  <a:moveTo>
                    <a:pt x="865" y="1"/>
                  </a:moveTo>
                  <a:cubicBezTo>
                    <a:pt x="727" y="1"/>
                    <a:pt x="586" y="41"/>
                    <a:pt x="457" y="128"/>
                  </a:cubicBezTo>
                  <a:cubicBezTo>
                    <a:pt x="92" y="340"/>
                    <a:pt x="1" y="827"/>
                    <a:pt x="214" y="1161"/>
                  </a:cubicBezTo>
                  <a:cubicBezTo>
                    <a:pt x="371" y="1396"/>
                    <a:pt x="616" y="1531"/>
                    <a:pt x="869" y="1531"/>
                  </a:cubicBezTo>
                  <a:cubicBezTo>
                    <a:pt x="1008" y="1531"/>
                    <a:pt x="1148" y="1490"/>
                    <a:pt x="1278" y="1404"/>
                  </a:cubicBezTo>
                  <a:cubicBezTo>
                    <a:pt x="1642" y="1191"/>
                    <a:pt x="1733" y="705"/>
                    <a:pt x="1521" y="371"/>
                  </a:cubicBezTo>
                  <a:cubicBezTo>
                    <a:pt x="1364" y="135"/>
                    <a:pt x="1118" y="1"/>
                    <a:pt x="8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2512;p64">
              <a:extLst>
                <a:ext uri="{FF2B5EF4-FFF2-40B4-BE49-F238E27FC236}">
                  <a16:creationId xmlns:a16="http://schemas.microsoft.com/office/drawing/2014/main" id="{B6656611-C451-53F0-B92D-E7C21895779C}"/>
                </a:ext>
              </a:extLst>
            </p:cNvPr>
            <p:cNvSpPr/>
            <p:nvPr/>
          </p:nvSpPr>
          <p:spPr>
            <a:xfrm>
              <a:off x="1586325" y="2122975"/>
              <a:ext cx="117800" cy="117125"/>
            </a:xfrm>
            <a:custGeom>
              <a:avLst/>
              <a:gdLst/>
              <a:ahLst/>
              <a:cxnLst/>
              <a:rect l="l" t="t" r="r" b="b"/>
              <a:pathLst>
                <a:path w="4712" h="4685" extrusionOk="0">
                  <a:moveTo>
                    <a:pt x="2660" y="0"/>
                  </a:moveTo>
                  <a:cubicBezTo>
                    <a:pt x="2234" y="0"/>
                    <a:pt x="1807" y="118"/>
                    <a:pt x="1429" y="367"/>
                  </a:cubicBezTo>
                  <a:cubicBezTo>
                    <a:pt x="335" y="1066"/>
                    <a:pt x="1" y="2494"/>
                    <a:pt x="700" y="3588"/>
                  </a:cubicBezTo>
                  <a:cubicBezTo>
                    <a:pt x="1131" y="4294"/>
                    <a:pt x="1891" y="4684"/>
                    <a:pt x="2670" y="4684"/>
                  </a:cubicBezTo>
                  <a:cubicBezTo>
                    <a:pt x="3099" y="4684"/>
                    <a:pt x="3533" y="4566"/>
                    <a:pt x="3922" y="4318"/>
                  </a:cubicBezTo>
                  <a:cubicBezTo>
                    <a:pt x="4104" y="4196"/>
                    <a:pt x="4286" y="4044"/>
                    <a:pt x="4438" y="3862"/>
                  </a:cubicBezTo>
                  <a:lnTo>
                    <a:pt x="4104" y="3315"/>
                  </a:lnTo>
                  <a:cubicBezTo>
                    <a:pt x="4074" y="3345"/>
                    <a:pt x="4074" y="3376"/>
                    <a:pt x="4043" y="3376"/>
                  </a:cubicBezTo>
                  <a:cubicBezTo>
                    <a:pt x="3922" y="3558"/>
                    <a:pt x="3770" y="3680"/>
                    <a:pt x="3587" y="3801"/>
                  </a:cubicBezTo>
                  <a:cubicBezTo>
                    <a:pt x="3296" y="3985"/>
                    <a:pt x="2974" y="4072"/>
                    <a:pt x="2656" y="4072"/>
                  </a:cubicBezTo>
                  <a:cubicBezTo>
                    <a:pt x="2080" y="4072"/>
                    <a:pt x="1519" y="3783"/>
                    <a:pt x="1186" y="3254"/>
                  </a:cubicBezTo>
                  <a:cubicBezTo>
                    <a:pt x="669" y="2464"/>
                    <a:pt x="912" y="1370"/>
                    <a:pt x="1733" y="853"/>
                  </a:cubicBezTo>
                  <a:cubicBezTo>
                    <a:pt x="2019" y="683"/>
                    <a:pt x="2335" y="602"/>
                    <a:pt x="2646" y="602"/>
                  </a:cubicBezTo>
                  <a:cubicBezTo>
                    <a:pt x="3229" y="602"/>
                    <a:pt x="3798" y="885"/>
                    <a:pt x="4134" y="1400"/>
                  </a:cubicBezTo>
                  <a:cubicBezTo>
                    <a:pt x="4191" y="1495"/>
                    <a:pt x="4284" y="1542"/>
                    <a:pt x="4375" y="1542"/>
                  </a:cubicBezTo>
                  <a:cubicBezTo>
                    <a:pt x="4430" y="1542"/>
                    <a:pt x="4484" y="1525"/>
                    <a:pt x="4530" y="1491"/>
                  </a:cubicBezTo>
                  <a:cubicBezTo>
                    <a:pt x="4682" y="1430"/>
                    <a:pt x="4712" y="1218"/>
                    <a:pt x="4651" y="1096"/>
                  </a:cubicBezTo>
                  <a:cubicBezTo>
                    <a:pt x="4200" y="390"/>
                    <a:pt x="3433" y="0"/>
                    <a:pt x="26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2513;p64">
              <a:extLst>
                <a:ext uri="{FF2B5EF4-FFF2-40B4-BE49-F238E27FC236}">
                  <a16:creationId xmlns:a16="http://schemas.microsoft.com/office/drawing/2014/main" id="{9AEBA488-BC2A-898C-5A6A-52ED868C36BA}"/>
                </a:ext>
              </a:extLst>
            </p:cNvPr>
            <p:cNvSpPr/>
            <p:nvPr/>
          </p:nvSpPr>
          <p:spPr>
            <a:xfrm>
              <a:off x="1711700" y="2194650"/>
              <a:ext cx="43350" cy="38350"/>
            </a:xfrm>
            <a:custGeom>
              <a:avLst/>
              <a:gdLst/>
              <a:ahLst/>
              <a:cxnLst/>
              <a:rect l="l" t="t" r="r" b="b"/>
              <a:pathLst>
                <a:path w="1734" h="1534" extrusionOk="0">
                  <a:moveTo>
                    <a:pt x="875" y="1"/>
                  </a:moveTo>
                  <a:cubicBezTo>
                    <a:pt x="732" y="1"/>
                    <a:pt x="587" y="38"/>
                    <a:pt x="457" y="114"/>
                  </a:cubicBezTo>
                  <a:cubicBezTo>
                    <a:pt x="122" y="326"/>
                    <a:pt x="1" y="813"/>
                    <a:pt x="214" y="1177"/>
                  </a:cubicBezTo>
                  <a:cubicBezTo>
                    <a:pt x="370" y="1412"/>
                    <a:pt x="615" y="1534"/>
                    <a:pt x="867" y="1534"/>
                  </a:cubicBezTo>
                  <a:cubicBezTo>
                    <a:pt x="1006" y="1534"/>
                    <a:pt x="1148" y="1496"/>
                    <a:pt x="1277" y="1421"/>
                  </a:cubicBezTo>
                  <a:cubicBezTo>
                    <a:pt x="1642" y="1177"/>
                    <a:pt x="1733" y="721"/>
                    <a:pt x="1521" y="357"/>
                  </a:cubicBezTo>
                  <a:cubicBezTo>
                    <a:pt x="1384" y="122"/>
                    <a:pt x="113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2514;p64">
              <a:extLst>
                <a:ext uri="{FF2B5EF4-FFF2-40B4-BE49-F238E27FC236}">
                  <a16:creationId xmlns:a16="http://schemas.microsoft.com/office/drawing/2014/main" id="{0796B0A1-A5D3-FA09-E78D-B9896A2E252D}"/>
                </a:ext>
              </a:extLst>
            </p:cNvPr>
            <p:cNvSpPr/>
            <p:nvPr/>
          </p:nvSpPr>
          <p:spPr>
            <a:xfrm>
              <a:off x="1622800" y="2181075"/>
              <a:ext cx="118575" cy="116775"/>
            </a:xfrm>
            <a:custGeom>
              <a:avLst/>
              <a:gdLst/>
              <a:ahLst/>
              <a:cxnLst/>
              <a:rect l="l" t="t" r="r" b="b"/>
              <a:pathLst>
                <a:path w="4743" h="4671" extrusionOk="0">
                  <a:moveTo>
                    <a:pt x="2676" y="0"/>
                  </a:moveTo>
                  <a:cubicBezTo>
                    <a:pt x="2250" y="0"/>
                    <a:pt x="1818" y="115"/>
                    <a:pt x="1429" y="353"/>
                  </a:cubicBezTo>
                  <a:cubicBezTo>
                    <a:pt x="335" y="1052"/>
                    <a:pt x="1" y="2480"/>
                    <a:pt x="700" y="3575"/>
                  </a:cubicBezTo>
                  <a:cubicBezTo>
                    <a:pt x="1131" y="4280"/>
                    <a:pt x="1891" y="4670"/>
                    <a:pt x="2670" y="4670"/>
                  </a:cubicBezTo>
                  <a:cubicBezTo>
                    <a:pt x="3099" y="4670"/>
                    <a:pt x="3533" y="4552"/>
                    <a:pt x="3922" y="4304"/>
                  </a:cubicBezTo>
                  <a:cubicBezTo>
                    <a:pt x="4104" y="4182"/>
                    <a:pt x="4286" y="4030"/>
                    <a:pt x="4438" y="3848"/>
                  </a:cubicBezTo>
                  <a:lnTo>
                    <a:pt x="4104" y="3331"/>
                  </a:lnTo>
                  <a:cubicBezTo>
                    <a:pt x="4074" y="3331"/>
                    <a:pt x="4074" y="3362"/>
                    <a:pt x="4043" y="3392"/>
                  </a:cubicBezTo>
                  <a:cubicBezTo>
                    <a:pt x="3922" y="3544"/>
                    <a:pt x="3770" y="3696"/>
                    <a:pt x="3587" y="3787"/>
                  </a:cubicBezTo>
                  <a:cubicBezTo>
                    <a:pt x="3304" y="3972"/>
                    <a:pt x="2983" y="4060"/>
                    <a:pt x="2662" y="4060"/>
                  </a:cubicBezTo>
                  <a:cubicBezTo>
                    <a:pt x="2088" y="4060"/>
                    <a:pt x="1518" y="3778"/>
                    <a:pt x="1186" y="3271"/>
                  </a:cubicBezTo>
                  <a:cubicBezTo>
                    <a:pt x="669" y="2450"/>
                    <a:pt x="943" y="1356"/>
                    <a:pt x="1733" y="869"/>
                  </a:cubicBezTo>
                  <a:cubicBezTo>
                    <a:pt x="2025" y="686"/>
                    <a:pt x="2347" y="598"/>
                    <a:pt x="2664" y="598"/>
                  </a:cubicBezTo>
                  <a:cubicBezTo>
                    <a:pt x="3240" y="598"/>
                    <a:pt x="3801" y="887"/>
                    <a:pt x="4134" y="1416"/>
                  </a:cubicBezTo>
                  <a:cubicBezTo>
                    <a:pt x="4195" y="1498"/>
                    <a:pt x="4297" y="1552"/>
                    <a:pt x="4402" y="1552"/>
                  </a:cubicBezTo>
                  <a:cubicBezTo>
                    <a:pt x="4455" y="1552"/>
                    <a:pt x="4509" y="1538"/>
                    <a:pt x="4560" y="1508"/>
                  </a:cubicBezTo>
                  <a:cubicBezTo>
                    <a:pt x="4682" y="1416"/>
                    <a:pt x="4742" y="1234"/>
                    <a:pt x="4651" y="1082"/>
                  </a:cubicBezTo>
                  <a:cubicBezTo>
                    <a:pt x="4201" y="377"/>
                    <a:pt x="3447" y="0"/>
                    <a:pt x="2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2515;p64">
              <a:extLst>
                <a:ext uri="{FF2B5EF4-FFF2-40B4-BE49-F238E27FC236}">
                  <a16:creationId xmlns:a16="http://schemas.microsoft.com/office/drawing/2014/main" id="{4A9A2E1B-4343-0AA0-C766-DBA5565F8872}"/>
                </a:ext>
              </a:extLst>
            </p:cNvPr>
            <p:cNvSpPr/>
            <p:nvPr/>
          </p:nvSpPr>
          <p:spPr>
            <a:xfrm>
              <a:off x="1748175" y="2252575"/>
              <a:ext cx="44100" cy="38175"/>
            </a:xfrm>
            <a:custGeom>
              <a:avLst/>
              <a:gdLst/>
              <a:ahLst/>
              <a:cxnLst/>
              <a:rect l="l" t="t" r="r" b="b"/>
              <a:pathLst>
                <a:path w="1764" h="1527" extrusionOk="0">
                  <a:moveTo>
                    <a:pt x="854" y="1"/>
                  </a:moveTo>
                  <a:cubicBezTo>
                    <a:pt x="718" y="1"/>
                    <a:pt x="580" y="34"/>
                    <a:pt x="457" y="107"/>
                  </a:cubicBezTo>
                  <a:cubicBezTo>
                    <a:pt x="122" y="350"/>
                    <a:pt x="1" y="806"/>
                    <a:pt x="244" y="1170"/>
                  </a:cubicBezTo>
                  <a:cubicBezTo>
                    <a:pt x="381" y="1405"/>
                    <a:pt x="631" y="1527"/>
                    <a:pt x="881" y="1527"/>
                  </a:cubicBezTo>
                  <a:cubicBezTo>
                    <a:pt x="1020" y="1527"/>
                    <a:pt x="1158" y="1489"/>
                    <a:pt x="1277" y="1414"/>
                  </a:cubicBezTo>
                  <a:cubicBezTo>
                    <a:pt x="1642" y="1201"/>
                    <a:pt x="1764" y="715"/>
                    <a:pt x="1521" y="350"/>
                  </a:cubicBezTo>
                  <a:cubicBezTo>
                    <a:pt x="1380" y="129"/>
                    <a:pt x="1120" y="1"/>
                    <a:pt x="8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2516;p64">
              <a:extLst>
                <a:ext uri="{FF2B5EF4-FFF2-40B4-BE49-F238E27FC236}">
                  <a16:creationId xmlns:a16="http://schemas.microsoft.com/office/drawing/2014/main" id="{FEFDD831-7CA7-C07A-812A-4700D7ED08C6}"/>
                </a:ext>
              </a:extLst>
            </p:cNvPr>
            <p:cNvSpPr/>
            <p:nvPr/>
          </p:nvSpPr>
          <p:spPr>
            <a:xfrm>
              <a:off x="1659275" y="2239250"/>
              <a:ext cx="118575" cy="116575"/>
            </a:xfrm>
            <a:custGeom>
              <a:avLst/>
              <a:gdLst/>
              <a:ahLst/>
              <a:cxnLst/>
              <a:rect l="l" t="t" r="r" b="b"/>
              <a:pathLst>
                <a:path w="4743" h="4663" extrusionOk="0">
                  <a:moveTo>
                    <a:pt x="2673" y="0"/>
                  </a:moveTo>
                  <a:cubicBezTo>
                    <a:pt x="2248" y="0"/>
                    <a:pt x="1818" y="118"/>
                    <a:pt x="1429" y="366"/>
                  </a:cubicBezTo>
                  <a:cubicBezTo>
                    <a:pt x="335" y="1035"/>
                    <a:pt x="1" y="2494"/>
                    <a:pt x="700" y="3588"/>
                  </a:cubicBezTo>
                  <a:cubicBezTo>
                    <a:pt x="1134" y="4279"/>
                    <a:pt x="1903" y="4663"/>
                    <a:pt x="2688" y="4663"/>
                  </a:cubicBezTo>
                  <a:cubicBezTo>
                    <a:pt x="3111" y="4663"/>
                    <a:pt x="3539" y="4552"/>
                    <a:pt x="3922" y="4317"/>
                  </a:cubicBezTo>
                  <a:cubicBezTo>
                    <a:pt x="4104" y="4166"/>
                    <a:pt x="4286" y="4014"/>
                    <a:pt x="4438" y="3862"/>
                  </a:cubicBezTo>
                  <a:lnTo>
                    <a:pt x="4104" y="3314"/>
                  </a:lnTo>
                  <a:cubicBezTo>
                    <a:pt x="4074" y="3345"/>
                    <a:pt x="4074" y="3345"/>
                    <a:pt x="4043" y="3375"/>
                  </a:cubicBezTo>
                  <a:cubicBezTo>
                    <a:pt x="3922" y="3527"/>
                    <a:pt x="3770" y="3679"/>
                    <a:pt x="3587" y="3801"/>
                  </a:cubicBezTo>
                  <a:cubicBezTo>
                    <a:pt x="3307" y="3984"/>
                    <a:pt x="2988" y="4072"/>
                    <a:pt x="2670" y="4072"/>
                  </a:cubicBezTo>
                  <a:cubicBezTo>
                    <a:pt x="2093" y="4072"/>
                    <a:pt x="1519" y="3783"/>
                    <a:pt x="1186" y="3254"/>
                  </a:cubicBezTo>
                  <a:cubicBezTo>
                    <a:pt x="700" y="2433"/>
                    <a:pt x="943" y="1369"/>
                    <a:pt x="1733" y="852"/>
                  </a:cubicBezTo>
                  <a:cubicBezTo>
                    <a:pt x="2025" y="669"/>
                    <a:pt x="2347" y="581"/>
                    <a:pt x="2664" y="581"/>
                  </a:cubicBezTo>
                  <a:cubicBezTo>
                    <a:pt x="3240" y="581"/>
                    <a:pt x="3801" y="870"/>
                    <a:pt x="4134" y="1400"/>
                  </a:cubicBezTo>
                  <a:cubicBezTo>
                    <a:pt x="4191" y="1495"/>
                    <a:pt x="4284" y="1542"/>
                    <a:pt x="4383" y="1542"/>
                  </a:cubicBezTo>
                  <a:cubicBezTo>
                    <a:pt x="4442" y="1542"/>
                    <a:pt x="4503" y="1525"/>
                    <a:pt x="4560" y="1491"/>
                  </a:cubicBezTo>
                  <a:cubicBezTo>
                    <a:pt x="4682" y="1400"/>
                    <a:pt x="4742" y="1217"/>
                    <a:pt x="4651" y="1096"/>
                  </a:cubicBezTo>
                  <a:cubicBezTo>
                    <a:pt x="4200" y="390"/>
                    <a:pt x="3446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2517;p64">
              <a:extLst>
                <a:ext uri="{FF2B5EF4-FFF2-40B4-BE49-F238E27FC236}">
                  <a16:creationId xmlns:a16="http://schemas.microsoft.com/office/drawing/2014/main" id="{D1A358D7-143C-A3F4-3DA6-0918108F7745}"/>
                </a:ext>
              </a:extLst>
            </p:cNvPr>
            <p:cNvSpPr/>
            <p:nvPr/>
          </p:nvSpPr>
          <p:spPr>
            <a:xfrm>
              <a:off x="1784650" y="2310575"/>
              <a:ext cx="44100" cy="38300"/>
            </a:xfrm>
            <a:custGeom>
              <a:avLst/>
              <a:gdLst/>
              <a:ahLst/>
              <a:cxnLst/>
              <a:rect l="l" t="t" r="r" b="b"/>
              <a:pathLst>
                <a:path w="1764" h="1532" extrusionOk="0">
                  <a:moveTo>
                    <a:pt x="881" y="1"/>
                  </a:moveTo>
                  <a:cubicBezTo>
                    <a:pt x="743" y="1"/>
                    <a:pt x="606" y="41"/>
                    <a:pt x="487" y="127"/>
                  </a:cubicBezTo>
                  <a:cubicBezTo>
                    <a:pt x="122" y="340"/>
                    <a:pt x="1" y="826"/>
                    <a:pt x="244" y="1191"/>
                  </a:cubicBezTo>
                  <a:cubicBezTo>
                    <a:pt x="380" y="1405"/>
                    <a:pt x="628" y="1532"/>
                    <a:pt x="877" y="1532"/>
                  </a:cubicBezTo>
                  <a:cubicBezTo>
                    <a:pt x="1017" y="1532"/>
                    <a:pt x="1157" y="1491"/>
                    <a:pt x="1277" y="1404"/>
                  </a:cubicBezTo>
                  <a:cubicBezTo>
                    <a:pt x="1642" y="1191"/>
                    <a:pt x="1764" y="705"/>
                    <a:pt x="1521" y="370"/>
                  </a:cubicBezTo>
                  <a:cubicBezTo>
                    <a:pt x="1383" y="135"/>
                    <a:pt x="1132" y="1"/>
                    <a:pt x="8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2518;p64">
              <a:extLst>
                <a:ext uri="{FF2B5EF4-FFF2-40B4-BE49-F238E27FC236}">
                  <a16:creationId xmlns:a16="http://schemas.microsoft.com/office/drawing/2014/main" id="{366B0141-EC7C-0185-AE25-3B73DD12E747}"/>
                </a:ext>
              </a:extLst>
            </p:cNvPr>
            <p:cNvSpPr/>
            <p:nvPr/>
          </p:nvSpPr>
          <p:spPr>
            <a:xfrm>
              <a:off x="1695750" y="2297000"/>
              <a:ext cx="118575" cy="117100"/>
            </a:xfrm>
            <a:custGeom>
              <a:avLst/>
              <a:gdLst/>
              <a:ahLst/>
              <a:cxnLst/>
              <a:rect l="l" t="t" r="r" b="b"/>
              <a:pathLst>
                <a:path w="4743" h="4684" extrusionOk="0">
                  <a:moveTo>
                    <a:pt x="2673" y="0"/>
                  </a:moveTo>
                  <a:cubicBezTo>
                    <a:pt x="2248" y="0"/>
                    <a:pt x="1818" y="118"/>
                    <a:pt x="1429" y="366"/>
                  </a:cubicBezTo>
                  <a:cubicBezTo>
                    <a:pt x="335" y="1065"/>
                    <a:pt x="1" y="2494"/>
                    <a:pt x="700" y="3588"/>
                  </a:cubicBezTo>
                  <a:cubicBezTo>
                    <a:pt x="1151" y="4294"/>
                    <a:pt x="1905" y="4684"/>
                    <a:pt x="2678" y="4684"/>
                  </a:cubicBezTo>
                  <a:cubicBezTo>
                    <a:pt x="3103" y="4684"/>
                    <a:pt x="3533" y="4566"/>
                    <a:pt x="3922" y="4318"/>
                  </a:cubicBezTo>
                  <a:cubicBezTo>
                    <a:pt x="4134" y="4196"/>
                    <a:pt x="4286" y="4044"/>
                    <a:pt x="4438" y="3862"/>
                  </a:cubicBezTo>
                  <a:lnTo>
                    <a:pt x="4104" y="3315"/>
                  </a:lnTo>
                  <a:cubicBezTo>
                    <a:pt x="4104" y="3345"/>
                    <a:pt x="4074" y="3375"/>
                    <a:pt x="4074" y="3375"/>
                  </a:cubicBezTo>
                  <a:cubicBezTo>
                    <a:pt x="3952" y="3558"/>
                    <a:pt x="3770" y="3679"/>
                    <a:pt x="3618" y="3801"/>
                  </a:cubicBezTo>
                  <a:cubicBezTo>
                    <a:pt x="3326" y="3984"/>
                    <a:pt x="3000" y="4072"/>
                    <a:pt x="2679" y="4072"/>
                  </a:cubicBezTo>
                  <a:cubicBezTo>
                    <a:pt x="2096" y="4072"/>
                    <a:pt x="1530" y="3783"/>
                    <a:pt x="1216" y="3254"/>
                  </a:cubicBezTo>
                  <a:cubicBezTo>
                    <a:pt x="700" y="2463"/>
                    <a:pt x="943" y="1369"/>
                    <a:pt x="1764" y="852"/>
                  </a:cubicBezTo>
                  <a:cubicBezTo>
                    <a:pt x="2039" y="683"/>
                    <a:pt x="2351" y="602"/>
                    <a:pt x="2662" y="602"/>
                  </a:cubicBezTo>
                  <a:cubicBezTo>
                    <a:pt x="3243" y="602"/>
                    <a:pt x="3818" y="885"/>
                    <a:pt x="4134" y="1400"/>
                  </a:cubicBezTo>
                  <a:cubicBezTo>
                    <a:pt x="4191" y="1495"/>
                    <a:pt x="4284" y="1542"/>
                    <a:pt x="4383" y="1542"/>
                  </a:cubicBezTo>
                  <a:cubicBezTo>
                    <a:pt x="4442" y="1542"/>
                    <a:pt x="4503" y="1525"/>
                    <a:pt x="4560" y="1491"/>
                  </a:cubicBezTo>
                  <a:cubicBezTo>
                    <a:pt x="4712" y="1430"/>
                    <a:pt x="4742" y="1217"/>
                    <a:pt x="4651" y="1096"/>
                  </a:cubicBezTo>
                  <a:cubicBezTo>
                    <a:pt x="4200" y="390"/>
                    <a:pt x="3446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2519;p64">
              <a:extLst>
                <a:ext uri="{FF2B5EF4-FFF2-40B4-BE49-F238E27FC236}">
                  <a16:creationId xmlns:a16="http://schemas.microsoft.com/office/drawing/2014/main" id="{860B2F08-8A1B-11B9-81A6-BD9C44576F27}"/>
                </a:ext>
              </a:extLst>
            </p:cNvPr>
            <p:cNvSpPr/>
            <p:nvPr/>
          </p:nvSpPr>
          <p:spPr>
            <a:xfrm>
              <a:off x="1821125" y="2368675"/>
              <a:ext cx="44100" cy="38350"/>
            </a:xfrm>
            <a:custGeom>
              <a:avLst/>
              <a:gdLst/>
              <a:ahLst/>
              <a:cxnLst/>
              <a:rect l="l" t="t" r="r" b="b"/>
              <a:pathLst>
                <a:path w="1764" h="1534" extrusionOk="0">
                  <a:moveTo>
                    <a:pt x="883" y="0"/>
                  </a:moveTo>
                  <a:cubicBezTo>
                    <a:pt x="745" y="0"/>
                    <a:pt x="606" y="37"/>
                    <a:pt x="487" y="113"/>
                  </a:cubicBezTo>
                  <a:cubicBezTo>
                    <a:pt x="122" y="356"/>
                    <a:pt x="1" y="812"/>
                    <a:pt x="244" y="1177"/>
                  </a:cubicBezTo>
                  <a:cubicBezTo>
                    <a:pt x="381" y="1412"/>
                    <a:pt x="631" y="1533"/>
                    <a:pt x="890" y="1533"/>
                  </a:cubicBezTo>
                  <a:cubicBezTo>
                    <a:pt x="1032" y="1533"/>
                    <a:pt x="1178" y="1496"/>
                    <a:pt x="1308" y="1420"/>
                  </a:cubicBezTo>
                  <a:cubicBezTo>
                    <a:pt x="1642" y="1177"/>
                    <a:pt x="1764" y="721"/>
                    <a:pt x="1521" y="356"/>
                  </a:cubicBezTo>
                  <a:cubicBezTo>
                    <a:pt x="1384" y="122"/>
                    <a:pt x="1133" y="0"/>
                    <a:pt x="8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2520;p64">
              <a:extLst>
                <a:ext uri="{FF2B5EF4-FFF2-40B4-BE49-F238E27FC236}">
                  <a16:creationId xmlns:a16="http://schemas.microsoft.com/office/drawing/2014/main" id="{028584F3-237F-3278-5E68-7F834264AFFB}"/>
                </a:ext>
              </a:extLst>
            </p:cNvPr>
            <p:cNvSpPr/>
            <p:nvPr/>
          </p:nvSpPr>
          <p:spPr>
            <a:xfrm>
              <a:off x="1732975" y="2355075"/>
              <a:ext cx="117825" cy="116775"/>
            </a:xfrm>
            <a:custGeom>
              <a:avLst/>
              <a:gdLst/>
              <a:ahLst/>
              <a:cxnLst/>
              <a:rect l="l" t="t" r="r" b="b"/>
              <a:pathLst>
                <a:path w="4713" h="4671" extrusionOk="0">
                  <a:moveTo>
                    <a:pt x="2653" y="1"/>
                  </a:moveTo>
                  <a:cubicBezTo>
                    <a:pt x="2224" y="1"/>
                    <a:pt x="1788" y="115"/>
                    <a:pt x="1399" y="353"/>
                  </a:cubicBezTo>
                  <a:cubicBezTo>
                    <a:pt x="305" y="1052"/>
                    <a:pt x="1" y="2481"/>
                    <a:pt x="670" y="3575"/>
                  </a:cubicBezTo>
                  <a:cubicBezTo>
                    <a:pt x="1121" y="4281"/>
                    <a:pt x="1875" y="4671"/>
                    <a:pt x="2648" y="4671"/>
                  </a:cubicBezTo>
                  <a:cubicBezTo>
                    <a:pt x="3073" y="4671"/>
                    <a:pt x="3503" y="4553"/>
                    <a:pt x="3892" y="4305"/>
                  </a:cubicBezTo>
                  <a:cubicBezTo>
                    <a:pt x="4104" y="4183"/>
                    <a:pt x="4256" y="4031"/>
                    <a:pt x="4408" y="3849"/>
                  </a:cubicBezTo>
                  <a:lnTo>
                    <a:pt x="4074" y="3332"/>
                  </a:lnTo>
                  <a:cubicBezTo>
                    <a:pt x="4074" y="3332"/>
                    <a:pt x="4044" y="3362"/>
                    <a:pt x="4044" y="3393"/>
                  </a:cubicBezTo>
                  <a:cubicBezTo>
                    <a:pt x="3922" y="3545"/>
                    <a:pt x="3770" y="3697"/>
                    <a:pt x="3588" y="3818"/>
                  </a:cubicBezTo>
                  <a:cubicBezTo>
                    <a:pt x="3302" y="3988"/>
                    <a:pt x="2986" y="4069"/>
                    <a:pt x="2674" y="4069"/>
                  </a:cubicBezTo>
                  <a:cubicBezTo>
                    <a:pt x="2092" y="4069"/>
                    <a:pt x="1523" y="3786"/>
                    <a:pt x="1186" y="3271"/>
                  </a:cubicBezTo>
                  <a:cubicBezTo>
                    <a:pt x="670" y="2450"/>
                    <a:pt x="913" y="1387"/>
                    <a:pt x="1734" y="870"/>
                  </a:cubicBezTo>
                  <a:cubicBezTo>
                    <a:pt x="2014" y="686"/>
                    <a:pt x="2333" y="599"/>
                    <a:pt x="2651" y="599"/>
                  </a:cubicBezTo>
                  <a:cubicBezTo>
                    <a:pt x="3228" y="599"/>
                    <a:pt x="3802" y="888"/>
                    <a:pt x="4135" y="1417"/>
                  </a:cubicBezTo>
                  <a:cubicBezTo>
                    <a:pt x="4175" y="1498"/>
                    <a:pt x="4283" y="1552"/>
                    <a:pt x="4387" y="1552"/>
                  </a:cubicBezTo>
                  <a:cubicBezTo>
                    <a:pt x="4439" y="1552"/>
                    <a:pt x="4489" y="1539"/>
                    <a:pt x="4530" y="1508"/>
                  </a:cubicBezTo>
                  <a:cubicBezTo>
                    <a:pt x="4682" y="1417"/>
                    <a:pt x="4712" y="1235"/>
                    <a:pt x="4621" y="1083"/>
                  </a:cubicBezTo>
                  <a:cubicBezTo>
                    <a:pt x="4190" y="378"/>
                    <a:pt x="3431" y="1"/>
                    <a:pt x="2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2521;p64">
              <a:extLst>
                <a:ext uri="{FF2B5EF4-FFF2-40B4-BE49-F238E27FC236}">
                  <a16:creationId xmlns:a16="http://schemas.microsoft.com/office/drawing/2014/main" id="{7EE50E6F-7EBB-E791-9FCC-11B29385CADF}"/>
                </a:ext>
              </a:extLst>
            </p:cNvPr>
            <p:cNvSpPr/>
            <p:nvPr/>
          </p:nvSpPr>
          <p:spPr>
            <a:xfrm>
              <a:off x="1858375" y="2426800"/>
              <a:ext cx="43325" cy="38300"/>
            </a:xfrm>
            <a:custGeom>
              <a:avLst/>
              <a:gdLst/>
              <a:ahLst/>
              <a:cxnLst/>
              <a:rect l="l" t="t" r="r" b="b"/>
              <a:pathLst>
                <a:path w="1733" h="1532" extrusionOk="0">
                  <a:moveTo>
                    <a:pt x="872" y="1"/>
                  </a:moveTo>
                  <a:cubicBezTo>
                    <a:pt x="731" y="1"/>
                    <a:pt x="588" y="41"/>
                    <a:pt x="456" y="129"/>
                  </a:cubicBezTo>
                  <a:cubicBezTo>
                    <a:pt x="91" y="341"/>
                    <a:pt x="0" y="828"/>
                    <a:pt x="213" y="1162"/>
                  </a:cubicBezTo>
                  <a:cubicBezTo>
                    <a:pt x="350" y="1398"/>
                    <a:pt x="602" y="1532"/>
                    <a:pt x="861" y="1532"/>
                  </a:cubicBezTo>
                  <a:cubicBezTo>
                    <a:pt x="1003" y="1532"/>
                    <a:pt x="1148" y="1491"/>
                    <a:pt x="1277" y="1405"/>
                  </a:cubicBezTo>
                  <a:cubicBezTo>
                    <a:pt x="1611" y="1192"/>
                    <a:pt x="1733" y="706"/>
                    <a:pt x="1520" y="341"/>
                  </a:cubicBezTo>
                  <a:cubicBezTo>
                    <a:pt x="1365" y="128"/>
                    <a:pt x="1122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2522;p64">
              <a:extLst>
                <a:ext uri="{FF2B5EF4-FFF2-40B4-BE49-F238E27FC236}">
                  <a16:creationId xmlns:a16="http://schemas.microsoft.com/office/drawing/2014/main" id="{8AB6A5A0-06BE-B82D-7097-4E06944D0CF6}"/>
                </a:ext>
              </a:extLst>
            </p:cNvPr>
            <p:cNvSpPr/>
            <p:nvPr/>
          </p:nvSpPr>
          <p:spPr>
            <a:xfrm>
              <a:off x="1769450" y="2413250"/>
              <a:ext cx="117825" cy="116775"/>
            </a:xfrm>
            <a:custGeom>
              <a:avLst/>
              <a:gdLst/>
              <a:ahLst/>
              <a:cxnLst/>
              <a:rect l="l" t="t" r="r" b="b"/>
              <a:pathLst>
                <a:path w="4713" h="4671" extrusionOk="0">
                  <a:moveTo>
                    <a:pt x="2650" y="1"/>
                  </a:moveTo>
                  <a:cubicBezTo>
                    <a:pt x="2222" y="1"/>
                    <a:pt x="1788" y="119"/>
                    <a:pt x="1399" y="367"/>
                  </a:cubicBezTo>
                  <a:cubicBezTo>
                    <a:pt x="305" y="1035"/>
                    <a:pt x="1" y="2494"/>
                    <a:pt x="670" y="3589"/>
                  </a:cubicBezTo>
                  <a:cubicBezTo>
                    <a:pt x="1120" y="4294"/>
                    <a:pt x="1874" y="4671"/>
                    <a:pt x="2645" y="4671"/>
                  </a:cubicBezTo>
                  <a:cubicBezTo>
                    <a:pt x="3071" y="4671"/>
                    <a:pt x="3502" y="4556"/>
                    <a:pt x="3892" y="4318"/>
                  </a:cubicBezTo>
                  <a:cubicBezTo>
                    <a:pt x="4104" y="4196"/>
                    <a:pt x="4287" y="4045"/>
                    <a:pt x="4408" y="3862"/>
                  </a:cubicBezTo>
                  <a:lnTo>
                    <a:pt x="4074" y="3315"/>
                  </a:lnTo>
                  <a:cubicBezTo>
                    <a:pt x="4074" y="3345"/>
                    <a:pt x="4044" y="3345"/>
                    <a:pt x="4044" y="3376"/>
                  </a:cubicBezTo>
                  <a:cubicBezTo>
                    <a:pt x="3922" y="3558"/>
                    <a:pt x="3770" y="3680"/>
                    <a:pt x="3588" y="3801"/>
                  </a:cubicBezTo>
                  <a:cubicBezTo>
                    <a:pt x="3296" y="3985"/>
                    <a:pt x="2974" y="4073"/>
                    <a:pt x="2657" y="4073"/>
                  </a:cubicBezTo>
                  <a:cubicBezTo>
                    <a:pt x="2080" y="4073"/>
                    <a:pt x="1520" y="3783"/>
                    <a:pt x="1186" y="3254"/>
                  </a:cubicBezTo>
                  <a:cubicBezTo>
                    <a:pt x="670" y="2434"/>
                    <a:pt x="913" y="1370"/>
                    <a:pt x="1734" y="853"/>
                  </a:cubicBezTo>
                  <a:cubicBezTo>
                    <a:pt x="2014" y="669"/>
                    <a:pt x="2333" y="582"/>
                    <a:pt x="2651" y="582"/>
                  </a:cubicBezTo>
                  <a:cubicBezTo>
                    <a:pt x="3228" y="582"/>
                    <a:pt x="3802" y="871"/>
                    <a:pt x="4135" y="1400"/>
                  </a:cubicBezTo>
                  <a:cubicBezTo>
                    <a:pt x="4173" y="1495"/>
                    <a:pt x="4270" y="1543"/>
                    <a:pt x="4367" y="1543"/>
                  </a:cubicBezTo>
                  <a:cubicBezTo>
                    <a:pt x="4426" y="1543"/>
                    <a:pt x="4484" y="1525"/>
                    <a:pt x="4530" y="1491"/>
                  </a:cubicBezTo>
                  <a:cubicBezTo>
                    <a:pt x="4682" y="1400"/>
                    <a:pt x="4712" y="1218"/>
                    <a:pt x="4621" y="1096"/>
                  </a:cubicBezTo>
                  <a:cubicBezTo>
                    <a:pt x="4190" y="390"/>
                    <a:pt x="3429" y="1"/>
                    <a:pt x="2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2523;p64">
              <a:extLst>
                <a:ext uri="{FF2B5EF4-FFF2-40B4-BE49-F238E27FC236}">
                  <a16:creationId xmlns:a16="http://schemas.microsoft.com/office/drawing/2014/main" id="{9C6A89A8-23EB-94E4-54B7-AD895F895ADF}"/>
                </a:ext>
              </a:extLst>
            </p:cNvPr>
            <p:cNvSpPr/>
            <p:nvPr/>
          </p:nvSpPr>
          <p:spPr>
            <a:xfrm>
              <a:off x="1894850" y="2484600"/>
              <a:ext cx="43325" cy="38300"/>
            </a:xfrm>
            <a:custGeom>
              <a:avLst/>
              <a:gdLst/>
              <a:ahLst/>
              <a:cxnLst/>
              <a:rect l="l" t="t" r="r" b="b"/>
              <a:pathLst>
                <a:path w="1733" h="1532" extrusionOk="0">
                  <a:moveTo>
                    <a:pt x="865" y="0"/>
                  </a:moveTo>
                  <a:cubicBezTo>
                    <a:pt x="726" y="0"/>
                    <a:pt x="585" y="41"/>
                    <a:pt x="456" y="127"/>
                  </a:cubicBezTo>
                  <a:cubicBezTo>
                    <a:pt x="91" y="339"/>
                    <a:pt x="0" y="826"/>
                    <a:pt x="213" y="1191"/>
                  </a:cubicBezTo>
                  <a:cubicBezTo>
                    <a:pt x="349" y="1404"/>
                    <a:pt x="597" y="1531"/>
                    <a:pt x="854" y="1531"/>
                  </a:cubicBezTo>
                  <a:cubicBezTo>
                    <a:pt x="998" y="1531"/>
                    <a:pt x="1145" y="1491"/>
                    <a:pt x="1277" y="1403"/>
                  </a:cubicBezTo>
                  <a:cubicBezTo>
                    <a:pt x="1642" y="1191"/>
                    <a:pt x="1733" y="735"/>
                    <a:pt x="1520" y="370"/>
                  </a:cubicBezTo>
                  <a:cubicBezTo>
                    <a:pt x="1363" y="134"/>
                    <a:pt x="1117" y="0"/>
                    <a:pt x="8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2524;p64">
              <a:extLst>
                <a:ext uri="{FF2B5EF4-FFF2-40B4-BE49-F238E27FC236}">
                  <a16:creationId xmlns:a16="http://schemas.microsoft.com/office/drawing/2014/main" id="{3BEFA2A8-2964-A7C0-43CC-93F52AD87EED}"/>
                </a:ext>
              </a:extLst>
            </p:cNvPr>
            <p:cNvSpPr/>
            <p:nvPr/>
          </p:nvSpPr>
          <p:spPr>
            <a:xfrm>
              <a:off x="1805925" y="2471000"/>
              <a:ext cx="117825" cy="117125"/>
            </a:xfrm>
            <a:custGeom>
              <a:avLst/>
              <a:gdLst/>
              <a:ahLst/>
              <a:cxnLst/>
              <a:rect l="l" t="t" r="r" b="b"/>
              <a:pathLst>
                <a:path w="4713" h="4685" extrusionOk="0">
                  <a:moveTo>
                    <a:pt x="2650" y="1"/>
                  </a:moveTo>
                  <a:cubicBezTo>
                    <a:pt x="2222" y="1"/>
                    <a:pt x="1788" y="119"/>
                    <a:pt x="1399" y="367"/>
                  </a:cubicBezTo>
                  <a:cubicBezTo>
                    <a:pt x="335" y="1066"/>
                    <a:pt x="1" y="2494"/>
                    <a:pt x="670" y="3589"/>
                  </a:cubicBezTo>
                  <a:cubicBezTo>
                    <a:pt x="1121" y="4295"/>
                    <a:pt x="1888" y="4684"/>
                    <a:pt x="2661" y="4684"/>
                  </a:cubicBezTo>
                  <a:cubicBezTo>
                    <a:pt x="3087" y="4684"/>
                    <a:pt x="3514" y="4566"/>
                    <a:pt x="3892" y="4318"/>
                  </a:cubicBezTo>
                  <a:cubicBezTo>
                    <a:pt x="4104" y="4197"/>
                    <a:pt x="4287" y="4045"/>
                    <a:pt x="4439" y="3862"/>
                  </a:cubicBezTo>
                  <a:lnTo>
                    <a:pt x="4074" y="3315"/>
                  </a:lnTo>
                  <a:cubicBezTo>
                    <a:pt x="4074" y="3345"/>
                    <a:pt x="4074" y="3376"/>
                    <a:pt x="4044" y="3376"/>
                  </a:cubicBezTo>
                  <a:cubicBezTo>
                    <a:pt x="3922" y="3558"/>
                    <a:pt x="3770" y="3710"/>
                    <a:pt x="3588" y="3801"/>
                  </a:cubicBezTo>
                  <a:cubicBezTo>
                    <a:pt x="3296" y="3985"/>
                    <a:pt x="2974" y="4073"/>
                    <a:pt x="2657" y="4073"/>
                  </a:cubicBezTo>
                  <a:cubicBezTo>
                    <a:pt x="2080" y="4073"/>
                    <a:pt x="1520" y="3784"/>
                    <a:pt x="1186" y="3254"/>
                  </a:cubicBezTo>
                  <a:cubicBezTo>
                    <a:pt x="670" y="2464"/>
                    <a:pt x="913" y="1370"/>
                    <a:pt x="1733" y="883"/>
                  </a:cubicBezTo>
                  <a:cubicBezTo>
                    <a:pt x="2016" y="698"/>
                    <a:pt x="2338" y="611"/>
                    <a:pt x="2659" y="611"/>
                  </a:cubicBezTo>
                  <a:cubicBezTo>
                    <a:pt x="3233" y="611"/>
                    <a:pt x="3803" y="893"/>
                    <a:pt x="4135" y="1400"/>
                  </a:cubicBezTo>
                  <a:cubicBezTo>
                    <a:pt x="4197" y="1504"/>
                    <a:pt x="4302" y="1551"/>
                    <a:pt x="4401" y="1551"/>
                  </a:cubicBezTo>
                  <a:cubicBezTo>
                    <a:pt x="4447" y="1551"/>
                    <a:pt x="4491" y="1541"/>
                    <a:pt x="4530" y="1522"/>
                  </a:cubicBezTo>
                  <a:cubicBezTo>
                    <a:pt x="4682" y="1431"/>
                    <a:pt x="4712" y="1248"/>
                    <a:pt x="4621" y="1096"/>
                  </a:cubicBezTo>
                  <a:cubicBezTo>
                    <a:pt x="4190" y="390"/>
                    <a:pt x="3429" y="1"/>
                    <a:pt x="26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2525;p64">
              <a:extLst>
                <a:ext uri="{FF2B5EF4-FFF2-40B4-BE49-F238E27FC236}">
                  <a16:creationId xmlns:a16="http://schemas.microsoft.com/office/drawing/2014/main" id="{CA7D485B-BB57-55E9-3863-4A49A178CBAB}"/>
                </a:ext>
              </a:extLst>
            </p:cNvPr>
            <p:cNvSpPr/>
            <p:nvPr/>
          </p:nvSpPr>
          <p:spPr>
            <a:xfrm>
              <a:off x="1931325" y="2542675"/>
              <a:ext cx="43325" cy="38350"/>
            </a:xfrm>
            <a:custGeom>
              <a:avLst/>
              <a:gdLst/>
              <a:ahLst/>
              <a:cxnLst/>
              <a:rect l="l" t="t" r="r" b="b"/>
              <a:pathLst>
                <a:path w="1733" h="1534" extrusionOk="0">
                  <a:moveTo>
                    <a:pt x="867" y="1"/>
                  </a:moveTo>
                  <a:cubicBezTo>
                    <a:pt x="728" y="1"/>
                    <a:pt x="586" y="38"/>
                    <a:pt x="456" y="114"/>
                  </a:cubicBezTo>
                  <a:cubicBezTo>
                    <a:pt x="91" y="357"/>
                    <a:pt x="0" y="813"/>
                    <a:pt x="213" y="1178"/>
                  </a:cubicBezTo>
                  <a:cubicBezTo>
                    <a:pt x="370" y="1412"/>
                    <a:pt x="614" y="1534"/>
                    <a:pt x="866" y="1534"/>
                  </a:cubicBezTo>
                  <a:cubicBezTo>
                    <a:pt x="1005" y="1534"/>
                    <a:pt x="1147" y="1497"/>
                    <a:pt x="1277" y="1421"/>
                  </a:cubicBezTo>
                  <a:cubicBezTo>
                    <a:pt x="1642" y="1208"/>
                    <a:pt x="1733" y="722"/>
                    <a:pt x="1520" y="357"/>
                  </a:cubicBezTo>
                  <a:cubicBezTo>
                    <a:pt x="1364" y="122"/>
                    <a:pt x="1119" y="1"/>
                    <a:pt x="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2526;p64">
              <a:extLst>
                <a:ext uri="{FF2B5EF4-FFF2-40B4-BE49-F238E27FC236}">
                  <a16:creationId xmlns:a16="http://schemas.microsoft.com/office/drawing/2014/main" id="{87D1796A-69CA-7551-359A-9A4961F5EE55}"/>
                </a:ext>
              </a:extLst>
            </p:cNvPr>
            <p:cNvSpPr/>
            <p:nvPr/>
          </p:nvSpPr>
          <p:spPr>
            <a:xfrm>
              <a:off x="1842400" y="2529275"/>
              <a:ext cx="117825" cy="116600"/>
            </a:xfrm>
            <a:custGeom>
              <a:avLst/>
              <a:gdLst/>
              <a:ahLst/>
              <a:cxnLst/>
              <a:rect l="l" t="t" r="r" b="b"/>
              <a:pathLst>
                <a:path w="4713" h="4664" extrusionOk="0">
                  <a:moveTo>
                    <a:pt x="2642" y="1"/>
                  </a:moveTo>
                  <a:cubicBezTo>
                    <a:pt x="2223" y="1"/>
                    <a:pt x="1802" y="112"/>
                    <a:pt x="1430" y="346"/>
                  </a:cubicBezTo>
                  <a:cubicBezTo>
                    <a:pt x="335" y="1045"/>
                    <a:pt x="1" y="2504"/>
                    <a:pt x="700" y="3568"/>
                  </a:cubicBezTo>
                  <a:cubicBezTo>
                    <a:pt x="1131" y="4274"/>
                    <a:pt x="1892" y="4663"/>
                    <a:pt x="2671" y="4663"/>
                  </a:cubicBezTo>
                  <a:cubicBezTo>
                    <a:pt x="3099" y="4663"/>
                    <a:pt x="3534" y="4545"/>
                    <a:pt x="3922" y="4297"/>
                  </a:cubicBezTo>
                  <a:cubicBezTo>
                    <a:pt x="4104" y="4176"/>
                    <a:pt x="4287" y="4024"/>
                    <a:pt x="4439" y="3872"/>
                  </a:cubicBezTo>
                  <a:lnTo>
                    <a:pt x="4104" y="3325"/>
                  </a:lnTo>
                  <a:cubicBezTo>
                    <a:pt x="4074" y="3325"/>
                    <a:pt x="4074" y="3355"/>
                    <a:pt x="4044" y="3385"/>
                  </a:cubicBezTo>
                  <a:cubicBezTo>
                    <a:pt x="3922" y="3537"/>
                    <a:pt x="3770" y="3689"/>
                    <a:pt x="3588" y="3811"/>
                  </a:cubicBezTo>
                  <a:cubicBezTo>
                    <a:pt x="3302" y="3991"/>
                    <a:pt x="2987" y="4075"/>
                    <a:pt x="2676" y="4075"/>
                  </a:cubicBezTo>
                  <a:cubicBezTo>
                    <a:pt x="2093" y="4075"/>
                    <a:pt x="1523" y="3779"/>
                    <a:pt x="1186" y="3264"/>
                  </a:cubicBezTo>
                  <a:cubicBezTo>
                    <a:pt x="670" y="2443"/>
                    <a:pt x="913" y="1379"/>
                    <a:pt x="1733" y="863"/>
                  </a:cubicBezTo>
                  <a:cubicBezTo>
                    <a:pt x="2025" y="679"/>
                    <a:pt x="2347" y="591"/>
                    <a:pt x="2664" y="591"/>
                  </a:cubicBezTo>
                  <a:cubicBezTo>
                    <a:pt x="3241" y="591"/>
                    <a:pt x="3802" y="880"/>
                    <a:pt x="4135" y="1410"/>
                  </a:cubicBezTo>
                  <a:cubicBezTo>
                    <a:pt x="4196" y="1491"/>
                    <a:pt x="4297" y="1545"/>
                    <a:pt x="4394" y="1545"/>
                  </a:cubicBezTo>
                  <a:cubicBezTo>
                    <a:pt x="4442" y="1545"/>
                    <a:pt x="4489" y="1531"/>
                    <a:pt x="4530" y="1501"/>
                  </a:cubicBezTo>
                  <a:cubicBezTo>
                    <a:pt x="4682" y="1410"/>
                    <a:pt x="4712" y="1227"/>
                    <a:pt x="4651" y="1075"/>
                  </a:cubicBezTo>
                  <a:cubicBezTo>
                    <a:pt x="4197" y="384"/>
                    <a:pt x="3422" y="1"/>
                    <a:pt x="26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2527;p64">
              <a:extLst>
                <a:ext uri="{FF2B5EF4-FFF2-40B4-BE49-F238E27FC236}">
                  <a16:creationId xmlns:a16="http://schemas.microsoft.com/office/drawing/2014/main" id="{891D2F62-D39A-DD6B-63F6-60F05544B9E9}"/>
                </a:ext>
              </a:extLst>
            </p:cNvPr>
            <p:cNvSpPr/>
            <p:nvPr/>
          </p:nvSpPr>
          <p:spPr>
            <a:xfrm>
              <a:off x="1967800" y="2600850"/>
              <a:ext cx="43325" cy="38275"/>
            </a:xfrm>
            <a:custGeom>
              <a:avLst/>
              <a:gdLst/>
              <a:ahLst/>
              <a:cxnLst/>
              <a:rect l="l" t="t" r="r" b="b"/>
              <a:pathLst>
                <a:path w="1733" h="1531" extrusionOk="0">
                  <a:moveTo>
                    <a:pt x="872" y="1"/>
                  </a:moveTo>
                  <a:cubicBezTo>
                    <a:pt x="730" y="1"/>
                    <a:pt x="585" y="41"/>
                    <a:pt x="456" y="127"/>
                  </a:cubicBezTo>
                  <a:cubicBezTo>
                    <a:pt x="122" y="340"/>
                    <a:pt x="0" y="826"/>
                    <a:pt x="213" y="1161"/>
                  </a:cubicBezTo>
                  <a:cubicBezTo>
                    <a:pt x="370" y="1396"/>
                    <a:pt x="616" y="1530"/>
                    <a:pt x="868" y="1530"/>
                  </a:cubicBezTo>
                  <a:cubicBezTo>
                    <a:pt x="1007" y="1530"/>
                    <a:pt x="1148" y="1490"/>
                    <a:pt x="1277" y="1404"/>
                  </a:cubicBezTo>
                  <a:cubicBezTo>
                    <a:pt x="1642" y="1191"/>
                    <a:pt x="1733" y="705"/>
                    <a:pt x="1520" y="370"/>
                  </a:cubicBezTo>
                  <a:cubicBezTo>
                    <a:pt x="1383" y="135"/>
                    <a:pt x="1131" y="1"/>
                    <a:pt x="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2528;p64">
              <a:extLst>
                <a:ext uri="{FF2B5EF4-FFF2-40B4-BE49-F238E27FC236}">
                  <a16:creationId xmlns:a16="http://schemas.microsoft.com/office/drawing/2014/main" id="{8620DED6-B83B-BCBA-26F1-0745E664F0F5}"/>
                </a:ext>
              </a:extLst>
            </p:cNvPr>
            <p:cNvSpPr/>
            <p:nvPr/>
          </p:nvSpPr>
          <p:spPr>
            <a:xfrm>
              <a:off x="1878875" y="2587275"/>
              <a:ext cx="118575" cy="116775"/>
            </a:xfrm>
            <a:custGeom>
              <a:avLst/>
              <a:gdLst/>
              <a:ahLst/>
              <a:cxnLst/>
              <a:rect l="l" t="t" r="r" b="b"/>
              <a:pathLst>
                <a:path w="4743" h="4671" extrusionOk="0">
                  <a:moveTo>
                    <a:pt x="2673" y="0"/>
                  </a:moveTo>
                  <a:cubicBezTo>
                    <a:pt x="2248" y="0"/>
                    <a:pt x="1818" y="118"/>
                    <a:pt x="1430" y="366"/>
                  </a:cubicBezTo>
                  <a:cubicBezTo>
                    <a:pt x="335" y="1035"/>
                    <a:pt x="1" y="2494"/>
                    <a:pt x="700" y="3588"/>
                  </a:cubicBezTo>
                  <a:cubicBezTo>
                    <a:pt x="1131" y="4293"/>
                    <a:pt x="1890" y="4670"/>
                    <a:pt x="2668" y="4670"/>
                  </a:cubicBezTo>
                  <a:cubicBezTo>
                    <a:pt x="3098" y="4670"/>
                    <a:pt x="3533" y="4555"/>
                    <a:pt x="3922" y="4318"/>
                  </a:cubicBezTo>
                  <a:cubicBezTo>
                    <a:pt x="4104" y="4196"/>
                    <a:pt x="4287" y="4044"/>
                    <a:pt x="4439" y="3862"/>
                  </a:cubicBezTo>
                  <a:lnTo>
                    <a:pt x="4104" y="3315"/>
                  </a:lnTo>
                  <a:cubicBezTo>
                    <a:pt x="4074" y="3345"/>
                    <a:pt x="4074" y="3375"/>
                    <a:pt x="4044" y="3375"/>
                  </a:cubicBezTo>
                  <a:cubicBezTo>
                    <a:pt x="3922" y="3558"/>
                    <a:pt x="3770" y="3679"/>
                    <a:pt x="3588" y="3801"/>
                  </a:cubicBezTo>
                  <a:cubicBezTo>
                    <a:pt x="3307" y="3984"/>
                    <a:pt x="2988" y="4072"/>
                    <a:pt x="2670" y="4072"/>
                  </a:cubicBezTo>
                  <a:cubicBezTo>
                    <a:pt x="2093" y="4072"/>
                    <a:pt x="1520" y="3783"/>
                    <a:pt x="1186" y="3254"/>
                  </a:cubicBezTo>
                  <a:cubicBezTo>
                    <a:pt x="670" y="2464"/>
                    <a:pt x="943" y="1369"/>
                    <a:pt x="1733" y="853"/>
                  </a:cubicBezTo>
                  <a:cubicBezTo>
                    <a:pt x="2019" y="673"/>
                    <a:pt x="2334" y="589"/>
                    <a:pt x="2645" y="589"/>
                  </a:cubicBezTo>
                  <a:cubicBezTo>
                    <a:pt x="3228" y="589"/>
                    <a:pt x="3798" y="884"/>
                    <a:pt x="4135" y="1400"/>
                  </a:cubicBezTo>
                  <a:cubicBezTo>
                    <a:pt x="4192" y="1495"/>
                    <a:pt x="4284" y="1542"/>
                    <a:pt x="4383" y="1542"/>
                  </a:cubicBezTo>
                  <a:cubicBezTo>
                    <a:pt x="4442" y="1542"/>
                    <a:pt x="4503" y="1525"/>
                    <a:pt x="4560" y="1491"/>
                  </a:cubicBezTo>
                  <a:cubicBezTo>
                    <a:pt x="4682" y="1400"/>
                    <a:pt x="4743" y="1217"/>
                    <a:pt x="4651" y="1096"/>
                  </a:cubicBezTo>
                  <a:cubicBezTo>
                    <a:pt x="4200" y="390"/>
                    <a:pt x="3446" y="0"/>
                    <a:pt x="2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2529;p64">
              <a:extLst>
                <a:ext uri="{FF2B5EF4-FFF2-40B4-BE49-F238E27FC236}">
                  <a16:creationId xmlns:a16="http://schemas.microsoft.com/office/drawing/2014/main" id="{F4856BD7-50B1-BE3A-F8C2-B28D7776BC28}"/>
                </a:ext>
              </a:extLst>
            </p:cNvPr>
            <p:cNvSpPr/>
            <p:nvPr/>
          </p:nvSpPr>
          <p:spPr>
            <a:xfrm>
              <a:off x="2004275" y="2658950"/>
              <a:ext cx="44100" cy="38350"/>
            </a:xfrm>
            <a:custGeom>
              <a:avLst/>
              <a:gdLst/>
              <a:ahLst/>
              <a:cxnLst/>
              <a:rect l="l" t="t" r="r" b="b"/>
              <a:pathLst>
                <a:path w="1764" h="1534" extrusionOk="0">
                  <a:moveTo>
                    <a:pt x="875" y="0"/>
                  </a:moveTo>
                  <a:cubicBezTo>
                    <a:pt x="732" y="0"/>
                    <a:pt x="586" y="37"/>
                    <a:pt x="456" y="113"/>
                  </a:cubicBezTo>
                  <a:cubicBezTo>
                    <a:pt x="122" y="326"/>
                    <a:pt x="0" y="812"/>
                    <a:pt x="243" y="1177"/>
                  </a:cubicBezTo>
                  <a:cubicBezTo>
                    <a:pt x="380" y="1412"/>
                    <a:pt x="631" y="1533"/>
                    <a:pt x="881" y="1533"/>
                  </a:cubicBezTo>
                  <a:cubicBezTo>
                    <a:pt x="1019" y="1533"/>
                    <a:pt x="1158" y="1496"/>
                    <a:pt x="1277" y="1420"/>
                  </a:cubicBezTo>
                  <a:cubicBezTo>
                    <a:pt x="1642" y="1177"/>
                    <a:pt x="1763" y="721"/>
                    <a:pt x="1520" y="356"/>
                  </a:cubicBezTo>
                  <a:cubicBezTo>
                    <a:pt x="1383" y="122"/>
                    <a:pt x="1133" y="0"/>
                    <a:pt x="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2530;p64">
              <a:extLst>
                <a:ext uri="{FF2B5EF4-FFF2-40B4-BE49-F238E27FC236}">
                  <a16:creationId xmlns:a16="http://schemas.microsoft.com/office/drawing/2014/main" id="{8FCD2FCA-869F-9AD6-D3BE-5BEC32B8BEE5}"/>
                </a:ext>
              </a:extLst>
            </p:cNvPr>
            <p:cNvSpPr/>
            <p:nvPr/>
          </p:nvSpPr>
          <p:spPr>
            <a:xfrm>
              <a:off x="1915350" y="2645200"/>
              <a:ext cx="118575" cy="116925"/>
            </a:xfrm>
            <a:custGeom>
              <a:avLst/>
              <a:gdLst/>
              <a:ahLst/>
              <a:cxnLst/>
              <a:rect l="l" t="t" r="r" b="b"/>
              <a:pathLst>
                <a:path w="4743" h="4677" extrusionOk="0">
                  <a:moveTo>
                    <a:pt x="2674" y="0"/>
                  </a:moveTo>
                  <a:cubicBezTo>
                    <a:pt x="2470" y="0"/>
                    <a:pt x="2266" y="28"/>
                    <a:pt x="2068" y="86"/>
                  </a:cubicBezTo>
                  <a:cubicBezTo>
                    <a:pt x="2007" y="86"/>
                    <a:pt x="1946" y="116"/>
                    <a:pt x="1885" y="147"/>
                  </a:cubicBezTo>
                  <a:cubicBezTo>
                    <a:pt x="1855" y="147"/>
                    <a:pt x="1825" y="147"/>
                    <a:pt x="1825" y="177"/>
                  </a:cubicBezTo>
                  <a:cubicBezTo>
                    <a:pt x="1764" y="177"/>
                    <a:pt x="1733" y="207"/>
                    <a:pt x="1673" y="238"/>
                  </a:cubicBezTo>
                  <a:cubicBezTo>
                    <a:pt x="1642" y="238"/>
                    <a:pt x="1642" y="238"/>
                    <a:pt x="1612" y="268"/>
                  </a:cubicBezTo>
                  <a:cubicBezTo>
                    <a:pt x="1551" y="299"/>
                    <a:pt x="1490" y="329"/>
                    <a:pt x="1430" y="359"/>
                  </a:cubicBezTo>
                  <a:cubicBezTo>
                    <a:pt x="335" y="1058"/>
                    <a:pt x="1" y="2487"/>
                    <a:pt x="700" y="3581"/>
                  </a:cubicBezTo>
                  <a:cubicBezTo>
                    <a:pt x="1151" y="4287"/>
                    <a:pt x="1906" y="4677"/>
                    <a:pt x="2678" y="4677"/>
                  </a:cubicBezTo>
                  <a:cubicBezTo>
                    <a:pt x="3103" y="4677"/>
                    <a:pt x="3534" y="4559"/>
                    <a:pt x="3922" y="4311"/>
                  </a:cubicBezTo>
                  <a:cubicBezTo>
                    <a:pt x="3983" y="4280"/>
                    <a:pt x="4044" y="4220"/>
                    <a:pt x="4104" y="4189"/>
                  </a:cubicBezTo>
                  <a:lnTo>
                    <a:pt x="4165" y="4128"/>
                  </a:lnTo>
                  <a:cubicBezTo>
                    <a:pt x="4196" y="4098"/>
                    <a:pt x="4226" y="4068"/>
                    <a:pt x="4256" y="4037"/>
                  </a:cubicBezTo>
                  <a:cubicBezTo>
                    <a:pt x="4287" y="4037"/>
                    <a:pt x="4317" y="4007"/>
                    <a:pt x="4317" y="3976"/>
                  </a:cubicBezTo>
                  <a:cubicBezTo>
                    <a:pt x="4378" y="3946"/>
                    <a:pt x="4408" y="3916"/>
                    <a:pt x="4439" y="3855"/>
                  </a:cubicBezTo>
                  <a:cubicBezTo>
                    <a:pt x="4499" y="3794"/>
                    <a:pt x="4560" y="3703"/>
                    <a:pt x="4621" y="3642"/>
                  </a:cubicBezTo>
                  <a:cubicBezTo>
                    <a:pt x="4439" y="3581"/>
                    <a:pt x="4256" y="3460"/>
                    <a:pt x="4104" y="3308"/>
                  </a:cubicBezTo>
                  <a:cubicBezTo>
                    <a:pt x="4074" y="3338"/>
                    <a:pt x="4044" y="3399"/>
                    <a:pt x="4013" y="3429"/>
                  </a:cubicBezTo>
                  <a:cubicBezTo>
                    <a:pt x="4013" y="3429"/>
                    <a:pt x="4013" y="3460"/>
                    <a:pt x="4013" y="3460"/>
                  </a:cubicBezTo>
                  <a:cubicBezTo>
                    <a:pt x="3952" y="3490"/>
                    <a:pt x="3952" y="3520"/>
                    <a:pt x="3892" y="3551"/>
                  </a:cubicBezTo>
                  <a:lnTo>
                    <a:pt x="3892" y="3581"/>
                  </a:lnTo>
                  <a:lnTo>
                    <a:pt x="3770" y="3672"/>
                  </a:lnTo>
                  <a:cubicBezTo>
                    <a:pt x="3770" y="3672"/>
                    <a:pt x="3740" y="3703"/>
                    <a:pt x="3740" y="3703"/>
                  </a:cubicBezTo>
                  <a:cubicBezTo>
                    <a:pt x="3709" y="3733"/>
                    <a:pt x="3648" y="3764"/>
                    <a:pt x="3588" y="3794"/>
                  </a:cubicBezTo>
                  <a:cubicBezTo>
                    <a:pt x="3305" y="3979"/>
                    <a:pt x="2983" y="4067"/>
                    <a:pt x="2663" y="4067"/>
                  </a:cubicBezTo>
                  <a:cubicBezTo>
                    <a:pt x="2088" y="4067"/>
                    <a:pt x="1518" y="3785"/>
                    <a:pt x="1186" y="3277"/>
                  </a:cubicBezTo>
                  <a:cubicBezTo>
                    <a:pt x="700" y="2457"/>
                    <a:pt x="943" y="1362"/>
                    <a:pt x="1733" y="876"/>
                  </a:cubicBezTo>
                  <a:cubicBezTo>
                    <a:pt x="1794" y="846"/>
                    <a:pt x="1855" y="815"/>
                    <a:pt x="1885" y="785"/>
                  </a:cubicBezTo>
                  <a:cubicBezTo>
                    <a:pt x="1916" y="785"/>
                    <a:pt x="1946" y="754"/>
                    <a:pt x="1946" y="754"/>
                  </a:cubicBezTo>
                  <a:cubicBezTo>
                    <a:pt x="1977" y="724"/>
                    <a:pt x="2037" y="724"/>
                    <a:pt x="2068" y="694"/>
                  </a:cubicBezTo>
                  <a:lnTo>
                    <a:pt x="2129" y="694"/>
                  </a:lnTo>
                  <a:cubicBezTo>
                    <a:pt x="2159" y="663"/>
                    <a:pt x="2189" y="663"/>
                    <a:pt x="2220" y="663"/>
                  </a:cubicBezTo>
                  <a:cubicBezTo>
                    <a:pt x="2250" y="633"/>
                    <a:pt x="2281" y="633"/>
                    <a:pt x="2311" y="633"/>
                  </a:cubicBezTo>
                  <a:cubicBezTo>
                    <a:pt x="2341" y="633"/>
                    <a:pt x="2372" y="633"/>
                    <a:pt x="2402" y="602"/>
                  </a:cubicBezTo>
                  <a:cubicBezTo>
                    <a:pt x="2481" y="592"/>
                    <a:pt x="2560" y="586"/>
                    <a:pt x="2639" y="586"/>
                  </a:cubicBezTo>
                  <a:cubicBezTo>
                    <a:pt x="3231" y="586"/>
                    <a:pt x="3813" y="883"/>
                    <a:pt x="4135" y="1393"/>
                  </a:cubicBezTo>
                  <a:cubicBezTo>
                    <a:pt x="4197" y="1497"/>
                    <a:pt x="4302" y="1544"/>
                    <a:pt x="4411" y="1544"/>
                  </a:cubicBezTo>
                  <a:cubicBezTo>
                    <a:pt x="4461" y="1544"/>
                    <a:pt x="4512" y="1534"/>
                    <a:pt x="4560" y="1514"/>
                  </a:cubicBezTo>
                  <a:cubicBezTo>
                    <a:pt x="4712" y="1423"/>
                    <a:pt x="4743" y="1241"/>
                    <a:pt x="4651" y="1089"/>
                  </a:cubicBezTo>
                  <a:cubicBezTo>
                    <a:pt x="4196" y="393"/>
                    <a:pt x="3437" y="0"/>
                    <a:pt x="26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2531;p64">
              <a:extLst>
                <a:ext uri="{FF2B5EF4-FFF2-40B4-BE49-F238E27FC236}">
                  <a16:creationId xmlns:a16="http://schemas.microsoft.com/office/drawing/2014/main" id="{E9518B57-970D-6137-F002-486536103927}"/>
                </a:ext>
              </a:extLst>
            </p:cNvPr>
            <p:cNvSpPr/>
            <p:nvPr/>
          </p:nvSpPr>
          <p:spPr>
            <a:xfrm>
              <a:off x="1645600" y="1569550"/>
              <a:ext cx="644400" cy="568750"/>
            </a:xfrm>
            <a:custGeom>
              <a:avLst/>
              <a:gdLst/>
              <a:ahLst/>
              <a:cxnLst/>
              <a:rect l="l" t="t" r="r" b="b"/>
              <a:pathLst>
                <a:path w="25776" h="22750" extrusionOk="0">
                  <a:moveTo>
                    <a:pt x="18732" y="1"/>
                  </a:moveTo>
                  <a:cubicBezTo>
                    <a:pt x="18649" y="1"/>
                    <a:pt x="18563" y="25"/>
                    <a:pt x="18481" y="72"/>
                  </a:cubicBezTo>
                  <a:lnTo>
                    <a:pt x="244" y="11561"/>
                  </a:lnTo>
                  <a:cubicBezTo>
                    <a:pt x="61" y="11683"/>
                    <a:pt x="0" y="11926"/>
                    <a:pt x="122" y="12139"/>
                  </a:cubicBezTo>
                  <a:lnTo>
                    <a:pt x="6718" y="22564"/>
                  </a:lnTo>
                  <a:cubicBezTo>
                    <a:pt x="6796" y="22682"/>
                    <a:pt x="6926" y="22749"/>
                    <a:pt x="7065" y="22749"/>
                  </a:cubicBezTo>
                  <a:cubicBezTo>
                    <a:pt x="7141" y="22749"/>
                    <a:pt x="7220" y="22729"/>
                    <a:pt x="7295" y="22686"/>
                  </a:cubicBezTo>
                  <a:lnTo>
                    <a:pt x="25533" y="11196"/>
                  </a:lnTo>
                  <a:cubicBezTo>
                    <a:pt x="25715" y="11075"/>
                    <a:pt x="25776" y="10801"/>
                    <a:pt x="25654" y="10619"/>
                  </a:cubicBezTo>
                  <a:lnTo>
                    <a:pt x="19059" y="193"/>
                  </a:lnTo>
                  <a:cubicBezTo>
                    <a:pt x="18984" y="62"/>
                    <a:pt x="18863" y="1"/>
                    <a:pt x="1873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148" name="Google Shape;2532;p64">
              <a:extLst>
                <a:ext uri="{FF2B5EF4-FFF2-40B4-BE49-F238E27FC236}">
                  <a16:creationId xmlns:a16="http://schemas.microsoft.com/office/drawing/2014/main" id="{3095DC92-42FE-CC14-1CBA-7FDFFE2170DC}"/>
                </a:ext>
              </a:extLst>
            </p:cNvPr>
            <p:cNvSpPr/>
            <p:nvPr/>
          </p:nvSpPr>
          <p:spPr>
            <a:xfrm>
              <a:off x="2049850" y="2197650"/>
              <a:ext cx="412650" cy="269675"/>
            </a:xfrm>
            <a:custGeom>
              <a:avLst/>
              <a:gdLst/>
              <a:ahLst/>
              <a:cxnLst/>
              <a:rect l="l" t="t" r="r" b="b"/>
              <a:pathLst>
                <a:path w="16506" h="10787" extrusionOk="0">
                  <a:moveTo>
                    <a:pt x="15735" y="1"/>
                  </a:moveTo>
                  <a:cubicBezTo>
                    <a:pt x="15606" y="1"/>
                    <a:pt x="15472" y="38"/>
                    <a:pt x="15351" y="115"/>
                  </a:cubicBezTo>
                  <a:lnTo>
                    <a:pt x="427" y="9507"/>
                  </a:lnTo>
                  <a:cubicBezTo>
                    <a:pt x="92" y="9720"/>
                    <a:pt x="1" y="10146"/>
                    <a:pt x="214" y="10480"/>
                  </a:cubicBezTo>
                  <a:cubicBezTo>
                    <a:pt x="333" y="10679"/>
                    <a:pt x="556" y="10786"/>
                    <a:pt x="789" y="10786"/>
                  </a:cubicBezTo>
                  <a:cubicBezTo>
                    <a:pt x="913" y="10786"/>
                    <a:pt x="1040" y="10756"/>
                    <a:pt x="1156" y="10693"/>
                  </a:cubicBezTo>
                  <a:lnTo>
                    <a:pt x="16080" y="1270"/>
                  </a:lnTo>
                  <a:cubicBezTo>
                    <a:pt x="16415" y="1088"/>
                    <a:pt x="16506" y="662"/>
                    <a:pt x="16293" y="328"/>
                  </a:cubicBezTo>
                  <a:cubicBezTo>
                    <a:pt x="16177" y="115"/>
                    <a:pt x="15962" y="1"/>
                    <a:pt x="1573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149" name="Google Shape;2533;p64">
              <a:extLst>
                <a:ext uri="{FF2B5EF4-FFF2-40B4-BE49-F238E27FC236}">
                  <a16:creationId xmlns:a16="http://schemas.microsoft.com/office/drawing/2014/main" id="{F182EB95-65A9-0002-F8DD-9978F49E62E3}"/>
                </a:ext>
              </a:extLst>
            </p:cNvPr>
            <p:cNvSpPr/>
            <p:nvPr/>
          </p:nvSpPr>
          <p:spPr>
            <a:xfrm>
              <a:off x="1998200" y="2116100"/>
              <a:ext cx="412625" cy="269675"/>
            </a:xfrm>
            <a:custGeom>
              <a:avLst/>
              <a:gdLst/>
              <a:ahLst/>
              <a:cxnLst/>
              <a:rect l="l" t="t" r="r" b="b"/>
              <a:pathLst>
                <a:path w="16505" h="10787" extrusionOk="0">
                  <a:moveTo>
                    <a:pt x="15717" y="1"/>
                  </a:moveTo>
                  <a:cubicBezTo>
                    <a:pt x="15593" y="1"/>
                    <a:pt x="15466" y="31"/>
                    <a:pt x="15350" y="94"/>
                  </a:cubicBezTo>
                  <a:lnTo>
                    <a:pt x="426" y="9517"/>
                  </a:lnTo>
                  <a:cubicBezTo>
                    <a:pt x="91" y="9730"/>
                    <a:pt x="0" y="10155"/>
                    <a:pt x="213" y="10459"/>
                  </a:cubicBezTo>
                  <a:cubicBezTo>
                    <a:pt x="348" y="10672"/>
                    <a:pt x="570" y="10787"/>
                    <a:pt x="792" y="10787"/>
                  </a:cubicBezTo>
                  <a:cubicBezTo>
                    <a:pt x="918" y="10787"/>
                    <a:pt x="1045" y="10749"/>
                    <a:pt x="1155" y="10672"/>
                  </a:cubicBezTo>
                  <a:lnTo>
                    <a:pt x="16079" y="1280"/>
                  </a:lnTo>
                  <a:cubicBezTo>
                    <a:pt x="16414" y="1067"/>
                    <a:pt x="16505" y="642"/>
                    <a:pt x="16292" y="307"/>
                  </a:cubicBezTo>
                  <a:cubicBezTo>
                    <a:pt x="16173" y="109"/>
                    <a:pt x="15950" y="1"/>
                    <a:pt x="15717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50" name="Google Shape;1969;p53">
            <a:extLst>
              <a:ext uri="{FF2B5EF4-FFF2-40B4-BE49-F238E27FC236}">
                <a16:creationId xmlns:a16="http://schemas.microsoft.com/office/drawing/2014/main" id="{D137826B-D82F-5F48-C931-F3C421209650}"/>
              </a:ext>
            </a:extLst>
          </p:cNvPr>
          <p:cNvGrpSpPr/>
          <p:nvPr/>
        </p:nvGrpSpPr>
        <p:grpSpPr>
          <a:xfrm rot="-10350257">
            <a:off x="809335" y="304813"/>
            <a:ext cx="1625348" cy="1413676"/>
            <a:chOff x="4400050" y="2673675"/>
            <a:chExt cx="1125425" cy="941525"/>
          </a:xfrm>
        </p:grpSpPr>
        <p:sp>
          <p:nvSpPr>
            <p:cNvPr id="151" name="Google Shape;1970;p53">
              <a:extLst>
                <a:ext uri="{FF2B5EF4-FFF2-40B4-BE49-F238E27FC236}">
                  <a16:creationId xmlns:a16="http://schemas.microsoft.com/office/drawing/2014/main" id="{B790384B-02AA-060B-82D1-67F0ABA5A1B1}"/>
                </a:ext>
              </a:extLst>
            </p:cNvPr>
            <p:cNvSpPr/>
            <p:nvPr/>
          </p:nvSpPr>
          <p:spPr>
            <a:xfrm>
              <a:off x="4400050" y="2673675"/>
              <a:ext cx="1125425" cy="941525"/>
            </a:xfrm>
            <a:custGeom>
              <a:avLst/>
              <a:gdLst/>
              <a:ahLst/>
              <a:cxnLst/>
              <a:rect l="l" t="t" r="r" b="b"/>
              <a:pathLst>
                <a:path w="45017" h="37661" extrusionOk="0">
                  <a:moveTo>
                    <a:pt x="22856" y="9291"/>
                  </a:moveTo>
                  <a:cubicBezTo>
                    <a:pt x="23948" y="9291"/>
                    <a:pt x="25173" y="9501"/>
                    <a:pt x="26414" y="9936"/>
                  </a:cubicBezTo>
                  <a:cubicBezTo>
                    <a:pt x="29849" y="11152"/>
                    <a:pt x="32068" y="13705"/>
                    <a:pt x="31369" y="15650"/>
                  </a:cubicBezTo>
                  <a:cubicBezTo>
                    <a:pt x="30920" y="16900"/>
                    <a:pt x="29379" y="17585"/>
                    <a:pt x="27425" y="17585"/>
                  </a:cubicBezTo>
                  <a:cubicBezTo>
                    <a:pt x="26337" y="17585"/>
                    <a:pt x="25120" y="17373"/>
                    <a:pt x="23891" y="16927"/>
                  </a:cubicBezTo>
                  <a:cubicBezTo>
                    <a:pt x="20457" y="15711"/>
                    <a:pt x="18238" y="13158"/>
                    <a:pt x="18937" y="11213"/>
                  </a:cubicBezTo>
                  <a:cubicBezTo>
                    <a:pt x="19366" y="9964"/>
                    <a:pt x="20897" y="9291"/>
                    <a:pt x="22856" y="9291"/>
                  </a:cubicBezTo>
                  <a:close/>
                  <a:moveTo>
                    <a:pt x="14874" y="0"/>
                  </a:moveTo>
                  <a:cubicBezTo>
                    <a:pt x="11518" y="0"/>
                    <a:pt x="8518" y="1999"/>
                    <a:pt x="6657" y="4617"/>
                  </a:cubicBezTo>
                  <a:cubicBezTo>
                    <a:pt x="5775" y="5863"/>
                    <a:pt x="5016" y="7231"/>
                    <a:pt x="4408" y="8690"/>
                  </a:cubicBezTo>
                  <a:cubicBezTo>
                    <a:pt x="0" y="19389"/>
                    <a:pt x="5107" y="31669"/>
                    <a:pt x="15806" y="36076"/>
                  </a:cubicBezTo>
                  <a:cubicBezTo>
                    <a:pt x="18415" y="37151"/>
                    <a:pt x="21117" y="37660"/>
                    <a:pt x="23775" y="37660"/>
                  </a:cubicBezTo>
                  <a:cubicBezTo>
                    <a:pt x="32016" y="37660"/>
                    <a:pt x="39837" y="32768"/>
                    <a:pt x="43193" y="24678"/>
                  </a:cubicBezTo>
                  <a:cubicBezTo>
                    <a:pt x="44560" y="21365"/>
                    <a:pt x="45016" y="17869"/>
                    <a:pt x="44652" y="14526"/>
                  </a:cubicBezTo>
                  <a:cubicBezTo>
                    <a:pt x="44154" y="10333"/>
                    <a:pt x="40153" y="7427"/>
                    <a:pt x="34735" y="7427"/>
                  </a:cubicBezTo>
                  <a:cubicBezTo>
                    <a:pt x="33869" y="7427"/>
                    <a:pt x="32967" y="7502"/>
                    <a:pt x="32037" y="7656"/>
                  </a:cubicBezTo>
                  <a:cubicBezTo>
                    <a:pt x="30870" y="7857"/>
                    <a:pt x="29946" y="7955"/>
                    <a:pt x="29183" y="7955"/>
                  </a:cubicBezTo>
                  <a:cubicBezTo>
                    <a:pt x="25673" y="7955"/>
                    <a:pt x="25560" y="5880"/>
                    <a:pt x="20791" y="2185"/>
                  </a:cubicBezTo>
                  <a:cubicBezTo>
                    <a:pt x="18799" y="644"/>
                    <a:pt x="16779" y="0"/>
                    <a:pt x="14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971;p53">
              <a:extLst>
                <a:ext uri="{FF2B5EF4-FFF2-40B4-BE49-F238E27FC236}">
                  <a16:creationId xmlns:a16="http://schemas.microsoft.com/office/drawing/2014/main" id="{C00E46B9-58D7-F61C-2EE6-084DFC8C2687}"/>
                </a:ext>
              </a:extLst>
            </p:cNvPr>
            <p:cNvSpPr/>
            <p:nvPr/>
          </p:nvSpPr>
          <p:spPr>
            <a:xfrm>
              <a:off x="4748100" y="3336438"/>
              <a:ext cx="206700" cy="181925"/>
            </a:xfrm>
            <a:custGeom>
              <a:avLst/>
              <a:gdLst/>
              <a:ahLst/>
              <a:cxnLst/>
              <a:rect l="l" t="t" r="r" b="b"/>
              <a:pathLst>
                <a:path w="8268" h="7277" extrusionOk="0">
                  <a:moveTo>
                    <a:pt x="4152" y="1"/>
                  </a:moveTo>
                  <a:cubicBezTo>
                    <a:pt x="2723" y="1"/>
                    <a:pt x="1365" y="847"/>
                    <a:pt x="790" y="2249"/>
                  </a:cubicBezTo>
                  <a:cubicBezTo>
                    <a:pt x="0" y="4103"/>
                    <a:pt x="882" y="6231"/>
                    <a:pt x="2766" y="6991"/>
                  </a:cubicBezTo>
                  <a:cubicBezTo>
                    <a:pt x="3221" y="7185"/>
                    <a:pt x="3693" y="7277"/>
                    <a:pt x="4157" y="7277"/>
                  </a:cubicBezTo>
                  <a:cubicBezTo>
                    <a:pt x="5583" y="7277"/>
                    <a:pt x="6935" y="6414"/>
                    <a:pt x="7508" y="5015"/>
                  </a:cubicBezTo>
                  <a:cubicBezTo>
                    <a:pt x="8268" y="3161"/>
                    <a:pt x="7386" y="1034"/>
                    <a:pt x="5532" y="274"/>
                  </a:cubicBezTo>
                  <a:cubicBezTo>
                    <a:pt x="5080" y="89"/>
                    <a:pt x="4613" y="1"/>
                    <a:pt x="41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972;p53">
              <a:extLst>
                <a:ext uri="{FF2B5EF4-FFF2-40B4-BE49-F238E27FC236}">
                  <a16:creationId xmlns:a16="http://schemas.microsoft.com/office/drawing/2014/main" id="{2EC7D78F-B8EC-B3B2-1F41-A0D3B6A88AC1}"/>
                </a:ext>
              </a:extLst>
            </p:cNvPr>
            <p:cNvSpPr/>
            <p:nvPr/>
          </p:nvSpPr>
          <p:spPr>
            <a:xfrm>
              <a:off x="5042925" y="3321475"/>
              <a:ext cx="206700" cy="181900"/>
            </a:xfrm>
            <a:custGeom>
              <a:avLst/>
              <a:gdLst/>
              <a:ahLst/>
              <a:cxnLst/>
              <a:rect l="l" t="t" r="r" b="b"/>
              <a:pathLst>
                <a:path w="8268" h="7276" extrusionOk="0">
                  <a:moveTo>
                    <a:pt x="4141" y="0"/>
                  </a:moveTo>
                  <a:cubicBezTo>
                    <a:pt x="2715" y="0"/>
                    <a:pt x="1364" y="863"/>
                    <a:pt x="790" y="2261"/>
                  </a:cubicBezTo>
                  <a:cubicBezTo>
                    <a:pt x="0" y="4116"/>
                    <a:pt x="912" y="6243"/>
                    <a:pt x="2766" y="7003"/>
                  </a:cubicBezTo>
                  <a:cubicBezTo>
                    <a:pt x="3218" y="7188"/>
                    <a:pt x="3685" y="7276"/>
                    <a:pt x="4146" y="7276"/>
                  </a:cubicBezTo>
                  <a:cubicBezTo>
                    <a:pt x="5576" y="7276"/>
                    <a:pt x="6933" y="6430"/>
                    <a:pt x="7508" y="5027"/>
                  </a:cubicBezTo>
                  <a:cubicBezTo>
                    <a:pt x="8268" y="3173"/>
                    <a:pt x="7386" y="1046"/>
                    <a:pt x="5532" y="286"/>
                  </a:cubicBezTo>
                  <a:cubicBezTo>
                    <a:pt x="5077" y="92"/>
                    <a:pt x="4605" y="0"/>
                    <a:pt x="4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973;p53">
              <a:extLst>
                <a:ext uri="{FF2B5EF4-FFF2-40B4-BE49-F238E27FC236}">
                  <a16:creationId xmlns:a16="http://schemas.microsoft.com/office/drawing/2014/main" id="{D5B9A77B-6FF0-1E82-2554-5CCB6D3E625C}"/>
                </a:ext>
              </a:extLst>
            </p:cNvPr>
            <p:cNvSpPr/>
            <p:nvPr/>
          </p:nvSpPr>
          <p:spPr>
            <a:xfrm>
              <a:off x="5252650" y="3147775"/>
              <a:ext cx="206700" cy="182350"/>
            </a:xfrm>
            <a:custGeom>
              <a:avLst/>
              <a:gdLst/>
              <a:ahLst/>
              <a:cxnLst/>
              <a:rect l="l" t="t" r="r" b="b"/>
              <a:pathLst>
                <a:path w="8268" h="7294" extrusionOk="0">
                  <a:moveTo>
                    <a:pt x="4122" y="0"/>
                  </a:moveTo>
                  <a:cubicBezTo>
                    <a:pt x="2692" y="0"/>
                    <a:pt x="1335" y="846"/>
                    <a:pt x="760" y="2249"/>
                  </a:cubicBezTo>
                  <a:cubicBezTo>
                    <a:pt x="0" y="4103"/>
                    <a:pt x="882" y="6231"/>
                    <a:pt x="2736" y="7021"/>
                  </a:cubicBezTo>
                  <a:cubicBezTo>
                    <a:pt x="3187" y="7206"/>
                    <a:pt x="3655" y="7294"/>
                    <a:pt x="4116" y="7294"/>
                  </a:cubicBezTo>
                  <a:cubicBezTo>
                    <a:pt x="5545" y="7294"/>
                    <a:pt x="6903" y="6448"/>
                    <a:pt x="7478" y="5045"/>
                  </a:cubicBezTo>
                  <a:cubicBezTo>
                    <a:pt x="8268" y="3161"/>
                    <a:pt x="7386" y="1033"/>
                    <a:pt x="5502" y="273"/>
                  </a:cubicBezTo>
                  <a:cubicBezTo>
                    <a:pt x="5050" y="88"/>
                    <a:pt x="4582" y="0"/>
                    <a:pt x="4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974;p53">
              <a:extLst>
                <a:ext uri="{FF2B5EF4-FFF2-40B4-BE49-F238E27FC236}">
                  <a16:creationId xmlns:a16="http://schemas.microsoft.com/office/drawing/2014/main" id="{2E11207A-AFA6-D433-9F9C-B1616025F28F}"/>
                </a:ext>
              </a:extLst>
            </p:cNvPr>
            <p:cNvSpPr/>
            <p:nvPr/>
          </p:nvSpPr>
          <p:spPr>
            <a:xfrm>
              <a:off x="4541375" y="3137125"/>
              <a:ext cx="206725" cy="181925"/>
            </a:xfrm>
            <a:custGeom>
              <a:avLst/>
              <a:gdLst/>
              <a:ahLst/>
              <a:cxnLst/>
              <a:rect l="l" t="t" r="r" b="b"/>
              <a:pathLst>
                <a:path w="8269" h="7277" extrusionOk="0">
                  <a:moveTo>
                    <a:pt x="4153" y="1"/>
                  </a:moveTo>
                  <a:cubicBezTo>
                    <a:pt x="2723" y="1"/>
                    <a:pt x="1366" y="847"/>
                    <a:pt x="791" y="2249"/>
                  </a:cubicBezTo>
                  <a:cubicBezTo>
                    <a:pt x="1" y="4103"/>
                    <a:pt x="882" y="6231"/>
                    <a:pt x="2767" y="6991"/>
                  </a:cubicBezTo>
                  <a:cubicBezTo>
                    <a:pt x="3222" y="7185"/>
                    <a:pt x="3694" y="7277"/>
                    <a:pt x="4158" y="7277"/>
                  </a:cubicBezTo>
                  <a:cubicBezTo>
                    <a:pt x="5584" y="7277"/>
                    <a:pt x="6935" y="6414"/>
                    <a:pt x="7509" y="5015"/>
                  </a:cubicBezTo>
                  <a:cubicBezTo>
                    <a:pt x="8269" y="3161"/>
                    <a:pt x="7387" y="1034"/>
                    <a:pt x="5533" y="274"/>
                  </a:cubicBezTo>
                  <a:cubicBezTo>
                    <a:pt x="5081" y="89"/>
                    <a:pt x="4613" y="1"/>
                    <a:pt x="41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975;p53">
              <a:extLst>
                <a:ext uri="{FF2B5EF4-FFF2-40B4-BE49-F238E27FC236}">
                  <a16:creationId xmlns:a16="http://schemas.microsoft.com/office/drawing/2014/main" id="{87E50E68-B559-1CDF-F39D-B65060D7B9FE}"/>
                </a:ext>
              </a:extLst>
            </p:cNvPr>
            <p:cNvSpPr/>
            <p:nvPr/>
          </p:nvSpPr>
          <p:spPr>
            <a:xfrm>
              <a:off x="4533025" y="2874200"/>
              <a:ext cx="206725" cy="181925"/>
            </a:xfrm>
            <a:custGeom>
              <a:avLst/>
              <a:gdLst/>
              <a:ahLst/>
              <a:cxnLst/>
              <a:rect l="l" t="t" r="r" b="b"/>
              <a:pathLst>
                <a:path w="8269" h="7277" extrusionOk="0">
                  <a:moveTo>
                    <a:pt x="4152" y="1"/>
                  </a:moveTo>
                  <a:cubicBezTo>
                    <a:pt x="2721" y="1"/>
                    <a:pt x="1358" y="847"/>
                    <a:pt x="760" y="2249"/>
                  </a:cubicBezTo>
                  <a:cubicBezTo>
                    <a:pt x="1" y="4104"/>
                    <a:pt x="882" y="6231"/>
                    <a:pt x="2736" y="6991"/>
                  </a:cubicBezTo>
                  <a:cubicBezTo>
                    <a:pt x="3199" y="7185"/>
                    <a:pt x="3677" y="7277"/>
                    <a:pt x="4145" y="7277"/>
                  </a:cubicBezTo>
                  <a:cubicBezTo>
                    <a:pt x="5583" y="7277"/>
                    <a:pt x="6935" y="6414"/>
                    <a:pt x="7508" y="5015"/>
                  </a:cubicBezTo>
                  <a:cubicBezTo>
                    <a:pt x="8268" y="3161"/>
                    <a:pt x="7387" y="1034"/>
                    <a:pt x="5533" y="274"/>
                  </a:cubicBezTo>
                  <a:cubicBezTo>
                    <a:pt x="5081" y="89"/>
                    <a:pt x="4613" y="1"/>
                    <a:pt x="4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7" name="Google Shape;2549;p64">
            <a:extLst>
              <a:ext uri="{FF2B5EF4-FFF2-40B4-BE49-F238E27FC236}">
                <a16:creationId xmlns:a16="http://schemas.microsoft.com/office/drawing/2014/main" id="{FA681E83-340D-814E-63D8-F08AB1100879}"/>
              </a:ext>
            </a:extLst>
          </p:cNvPr>
          <p:cNvSpPr/>
          <p:nvPr/>
        </p:nvSpPr>
        <p:spPr>
          <a:xfrm>
            <a:off x="6504662" y="5366441"/>
            <a:ext cx="805765" cy="1047436"/>
          </a:xfrm>
          <a:custGeom>
            <a:avLst/>
            <a:gdLst/>
            <a:ahLst/>
            <a:cxnLst/>
            <a:rect l="l" t="t" r="r" b="b"/>
            <a:pathLst>
              <a:path w="15077" h="19599" extrusionOk="0">
                <a:moveTo>
                  <a:pt x="10852" y="4031"/>
                </a:moveTo>
                <a:lnTo>
                  <a:pt x="10457" y="10900"/>
                </a:lnTo>
                <a:lnTo>
                  <a:pt x="7569" y="10262"/>
                </a:lnTo>
                <a:lnTo>
                  <a:pt x="10852" y="4031"/>
                </a:lnTo>
                <a:close/>
                <a:moveTo>
                  <a:pt x="9958" y="1"/>
                </a:moveTo>
                <a:cubicBezTo>
                  <a:pt x="9752" y="1"/>
                  <a:pt x="9619" y="89"/>
                  <a:pt x="9393" y="353"/>
                </a:cubicBezTo>
                <a:cubicBezTo>
                  <a:pt x="7934" y="1995"/>
                  <a:pt x="761" y="12511"/>
                  <a:pt x="244" y="14791"/>
                </a:cubicBezTo>
                <a:cubicBezTo>
                  <a:pt x="1" y="15977"/>
                  <a:pt x="1186" y="16706"/>
                  <a:pt x="2280" y="16949"/>
                </a:cubicBezTo>
                <a:lnTo>
                  <a:pt x="3587" y="17253"/>
                </a:lnTo>
                <a:cubicBezTo>
                  <a:pt x="3642" y="17265"/>
                  <a:pt x="3697" y="17271"/>
                  <a:pt x="3750" y="17271"/>
                </a:cubicBezTo>
                <a:cubicBezTo>
                  <a:pt x="3964" y="17271"/>
                  <a:pt x="4159" y="17174"/>
                  <a:pt x="4256" y="16980"/>
                </a:cubicBezTo>
                <a:lnTo>
                  <a:pt x="5867" y="13697"/>
                </a:lnTo>
                <a:lnTo>
                  <a:pt x="10214" y="14670"/>
                </a:lnTo>
                <a:cubicBezTo>
                  <a:pt x="9971" y="17132"/>
                  <a:pt x="9910" y="18651"/>
                  <a:pt x="12797" y="19290"/>
                </a:cubicBezTo>
                <a:lnTo>
                  <a:pt x="14074" y="19563"/>
                </a:lnTo>
                <a:cubicBezTo>
                  <a:pt x="14186" y="19586"/>
                  <a:pt x="14287" y="19599"/>
                  <a:pt x="14377" y="19599"/>
                </a:cubicBezTo>
                <a:cubicBezTo>
                  <a:pt x="14653" y="19599"/>
                  <a:pt x="14826" y="19474"/>
                  <a:pt x="14895" y="19107"/>
                </a:cubicBezTo>
                <a:cubicBezTo>
                  <a:pt x="15077" y="18287"/>
                  <a:pt x="15016" y="15338"/>
                  <a:pt x="14712" y="3940"/>
                </a:cubicBezTo>
                <a:cubicBezTo>
                  <a:pt x="14682" y="2451"/>
                  <a:pt x="14530" y="992"/>
                  <a:pt x="12858" y="596"/>
                </a:cubicBezTo>
                <a:lnTo>
                  <a:pt x="10457" y="80"/>
                </a:lnTo>
                <a:cubicBezTo>
                  <a:pt x="10238" y="34"/>
                  <a:pt x="10084" y="1"/>
                  <a:pt x="99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2550;p64">
            <a:extLst>
              <a:ext uri="{FF2B5EF4-FFF2-40B4-BE49-F238E27FC236}">
                <a16:creationId xmlns:a16="http://schemas.microsoft.com/office/drawing/2014/main" id="{1C4A7CD8-B7E9-1041-636D-CF77543072CB}"/>
              </a:ext>
            </a:extLst>
          </p:cNvPr>
          <p:cNvSpPr/>
          <p:nvPr/>
        </p:nvSpPr>
        <p:spPr>
          <a:xfrm>
            <a:off x="4743472" y="5366440"/>
            <a:ext cx="1013713" cy="1055720"/>
          </a:xfrm>
          <a:custGeom>
            <a:avLst/>
            <a:gdLst/>
            <a:ahLst/>
            <a:cxnLst/>
            <a:rect l="l" t="t" r="r" b="b"/>
            <a:pathLst>
              <a:path w="18968" h="19754" extrusionOk="0">
                <a:moveTo>
                  <a:pt x="8183" y="4017"/>
                </a:moveTo>
                <a:cubicBezTo>
                  <a:pt x="8832" y="4017"/>
                  <a:pt x="9334" y="4369"/>
                  <a:pt x="9697" y="4894"/>
                </a:cubicBezTo>
                <a:cubicBezTo>
                  <a:pt x="10152" y="5563"/>
                  <a:pt x="10426" y="6688"/>
                  <a:pt x="8724" y="7812"/>
                </a:cubicBezTo>
                <a:cubicBezTo>
                  <a:pt x="8329" y="8055"/>
                  <a:pt x="7903" y="8268"/>
                  <a:pt x="7386" y="8450"/>
                </a:cubicBezTo>
                <a:cubicBezTo>
                  <a:pt x="6718" y="7235"/>
                  <a:pt x="6079" y="6201"/>
                  <a:pt x="5623" y="5411"/>
                </a:cubicBezTo>
                <a:cubicBezTo>
                  <a:pt x="5988" y="5077"/>
                  <a:pt x="6353" y="4773"/>
                  <a:pt x="6657" y="4560"/>
                </a:cubicBezTo>
                <a:cubicBezTo>
                  <a:pt x="7234" y="4179"/>
                  <a:pt x="7742" y="4017"/>
                  <a:pt x="8183" y="4017"/>
                </a:cubicBezTo>
                <a:close/>
                <a:moveTo>
                  <a:pt x="11885" y="10175"/>
                </a:moveTo>
                <a:cubicBezTo>
                  <a:pt x="12607" y="10175"/>
                  <a:pt x="13193" y="10613"/>
                  <a:pt x="13648" y="11277"/>
                </a:cubicBezTo>
                <a:cubicBezTo>
                  <a:pt x="14165" y="12098"/>
                  <a:pt x="14651" y="13435"/>
                  <a:pt x="12858" y="14621"/>
                </a:cubicBezTo>
                <a:cubicBezTo>
                  <a:pt x="12463" y="14894"/>
                  <a:pt x="11915" y="15137"/>
                  <a:pt x="11338" y="15320"/>
                </a:cubicBezTo>
                <a:lnTo>
                  <a:pt x="9241" y="11672"/>
                </a:lnTo>
                <a:cubicBezTo>
                  <a:pt x="9666" y="11277"/>
                  <a:pt x="10122" y="10913"/>
                  <a:pt x="10426" y="10700"/>
                </a:cubicBezTo>
                <a:cubicBezTo>
                  <a:pt x="10963" y="10334"/>
                  <a:pt x="11449" y="10175"/>
                  <a:pt x="11885" y="10175"/>
                </a:cubicBezTo>
                <a:close/>
                <a:moveTo>
                  <a:pt x="9276" y="0"/>
                </a:moveTo>
                <a:cubicBezTo>
                  <a:pt x="7863" y="0"/>
                  <a:pt x="6115" y="655"/>
                  <a:pt x="3952" y="2098"/>
                </a:cubicBezTo>
                <a:cubicBezTo>
                  <a:pt x="3070" y="2675"/>
                  <a:pt x="1976" y="3526"/>
                  <a:pt x="365" y="4742"/>
                </a:cubicBezTo>
                <a:cubicBezTo>
                  <a:pt x="0" y="5016"/>
                  <a:pt x="122" y="5198"/>
                  <a:pt x="730" y="6110"/>
                </a:cubicBezTo>
                <a:cubicBezTo>
                  <a:pt x="1034" y="6566"/>
                  <a:pt x="1307" y="7083"/>
                  <a:pt x="4316" y="12402"/>
                </a:cubicBezTo>
                <a:cubicBezTo>
                  <a:pt x="6718" y="16718"/>
                  <a:pt x="7386" y="17873"/>
                  <a:pt x="7751" y="18420"/>
                </a:cubicBezTo>
                <a:cubicBezTo>
                  <a:pt x="8311" y="19268"/>
                  <a:pt x="8939" y="19754"/>
                  <a:pt x="9845" y="19754"/>
                </a:cubicBezTo>
                <a:cubicBezTo>
                  <a:pt x="10759" y="19754"/>
                  <a:pt x="11954" y="19260"/>
                  <a:pt x="13648" y="18147"/>
                </a:cubicBezTo>
                <a:cubicBezTo>
                  <a:pt x="18876" y="14651"/>
                  <a:pt x="18967" y="11429"/>
                  <a:pt x="17235" y="8815"/>
                </a:cubicBezTo>
                <a:cubicBezTo>
                  <a:pt x="16405" y="7559"/>
                  <a:pt x="15334" y="6764"/>
                  <a:pt x="13966" y="6764"/>
                </a:cubicBezTo>
                <a:cubicBezTo>
                  <a:pt x="13580" y="6764"/>
                  <a:pt x="13171" y="6827"/>
                  <a:pt x="12736" y="6961"/>
                </a:cubicBezTo>
                <a:cubicBezTo>
                  <a:pt x="14165" y="5320"/>
                  <a:pt x="13557" y="3283"/>
                  <a:pt x="12645" y="1915"/>
                </a:cubicBezTo>
                <a:cubicBezTo>
                  <a:pt x="11815" y="686"/>
                  <a:pt x="10721" y="0"/>
                  <a:pt x="92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9" name="Google Shape;2564;p64">
            <a:extLst>
              <a:ext uri="{FF2B5EF4-FFF2-40B4-BE49-F238E27FC236}">
                <a16:creationId xmlns:a16="http://schemas.microsoft.com/office/drawing/2014/main" id="{3BB93E50-EA2E-2BDB-0101-FCD4C772B773}"/>
              </a:ext>
            </a:extLst>
          </p:cNvPr>
          <p:cNvSpPr/>
          <p:nvPr/>
        </p:nvSpPr>
        <p:spPr>
          <a:xfrm>
            <a:off x="3081714" y="5769964"/>
            <a:ext cx="778135" cy="1004200"/>
          </a:xfrm>
          <a:custGeom>
            <a:avLst/>
            <a:gdLst/>
            <a:ahLst/>
            <a:cxnLst/>
            <a:rect l="l" t="t" r="r" b="b"/>
            <a:pathLst>
              <a:path w="14560" h="18790" extrusionOk="0">
                <a:moveTo>
                  <a:pt x="8770" y="0"/>
                </a:moveTo>
                <a:cubicBezTo>
                  <a:pt x="8685" y="0"/>
                  <a:pt x="8598" y="1"/>
                  <a:pt x="8511" y="3"/>
                </a:cubicBezTo>
                <a:cubicBezTo>
                  <a:pt x="943" y="155"/>
                  <a:pt x="0" y="7389"/>
                  <a:pt x="61" y="10824"/>
                </a:cubicBezTo>
                <a:cubicBezTo>
                  <a:pt x="181" y="17039"/>
                  <a:pt x="3854" y="18789"/>
                  <a:pt x="7328" y="18789"/>
                </a:cubicBezTo>
                <a:cubicBezTo>
                  <a:pt x="7388" y="18789"/>
                  <a:pt x="7448" y="18789"/>
                  <a:pt x="7508" y="18788"/>
                </a:cubicBezTo>
                <a:cubicBezTo>
                  <a:pt x="11034" y="18696"/>
                  <a:pt x="12797" y="16873"/>
                  <a:pt x="13070" y="15718"/>
                </a:cubicBezTo>
                <a:cubicBezTo>
                  <a:pt x="13283" y="14745"/>
                  <a:pt x="13405" y="13955"/>
                  <a:pt x="13405" y="13408"/>
                </a:cubicBezTo>
                <a:cubicBezTo>
                  <a:pt x="13405" y="12921"/>
                  <a:pt x="13253" y="12648"/>
                  <a:pt x="12888" y="12648"/>
                </a:cubicBezTo>
                <a:cubicBezTo>
                  <a:pt x="11794" y="12678"/>
                  <a:pt x="11004" y="14715"/>
                  <a:pt x="8177" y="14775"/>
                </a:cubicBezTo>
                <a:cubicBezTo>
                  <a:pt x="8149" y="14776"/>
                  <a:pt x="8122" y="14776"/>
                  <a:pt x="8095" y="14776"/>
                </a:cubicBezTo>
                <a:cubicBezTo>
                  <a:pt x="5962" y="14776"/>
                  <a:pt x="4924" y="13581"/>
                  <a:pt x="4864" y="10459"/>
                </a:cubicBezTo>
                <a:cubicBezTo>
                  <a:pt x="4833" y="8514"/>
                  <a:pt x="5107" y="4015"/>
                  <a:pt x="8359" y="3924"/>
                </a:cubicBezTo>
                <a:cubicBezTo>
                  <a:pt x="8381" y="3924"/>
                  <a:pt x="8402" y="3923"/>
                  <a:pt x="8423" y="3923"/>
                </a:cubicBezTo>
                <a:cubicBezTo>
                  <a:pt x="9880" y="3923"/>
                  <a:pt x="9911" y="4961"/>
                  <a:pt x="10031" y="7298"/>
                </a:cubicBezTo>
                <a:cubicBezTo>
                  <a:pt x="10031" y="7663"/>
                  <a:pt x="10122" y="7754"/>
                  <a:pt x="10882" y="7754"/>
                </a:cubicBezTo>
                <a:cubicBezTo>
                  <a:pt x="13222" y="7693"/>
                  <a:pt x="14560" y="6690"/>
                  <a:pt x="14499" y="4502"/>
                </a:cubicBezTo>
                <a:cubicBezTo>
                  <a:pt x="14469" y="2004"/>
                  <a:pt x="12636" y="0"/>
                  <a:pt x="8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60" name="Picture 13">
            <a:extLst>
              <a:ext uri="{FF2B5EF4-FFF2-40B4-BE49-F238E27FC236}">
                <a16:creationId xmlns:a16="http://schemas.microsoft.com/office/drawing/2014/main" id="{192F003D-7102-A12A-42FE-73A9267CC8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3744958" y="2493781"/>
            <a:ext cx="564985" cy="318447"/>
          </a:xfrm>
          <a:prstGeom prst="rect">
            <a:avLst/>
          </a:prstGeom>
        </p:spPr>
      </p:pic>
      <p:pic>
        <p:nvPicPr>
          <p:cNvPr id="161" name="Picture 13">
            <a:extLst>
              <a:ext uri="{FF2B5EF4-FFF2-40B4-BE49-F238E27FC236}">
                <a16:creationId xmlns:a16="http://schemas.microsoft.com/office/drawing/2014/main" id="{6ACAE8AE-ECB4-80B1-C5CD-CDC5E12DD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7830433" y="2976977"/>
            <a:ext cx="564985" cy="318447"/>
          </a:xfrm>
          <a:prstGeom prst="rect">
            <a:avLst/>
          </a:prstGeom>
        </p:spPr>
      </p:pic>
      <p:pic>
        <p:nvPicPr>
          <p:cNvPr id="162" name="Picture 13">
            <a:extLst>
              <a:ext uri="{FF2B5EF4-FFF2-40B4-BE49-F238E27FC236}">
                <a16:creationId xmlns:a16="http://schemas.microsoft.com/office/drawing/2014/main" id="{5ADF91C5-0034-11EB-6B90-27D82ABF2C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10013526" y="5572142"/>
            <a:ext cx="564985" cy="318447"/>
          </a:xfrm>
          <a:prstGeom prst="rect">
            <a:avLst/>
          </a:prstGeom>
        </p:spPr>
      </p:pic>
      <p:pic>
        <p:nvPicPr>
          <p:cNvPr id="163" name="Picture 13">
            <a:extLst>
              <a:ext uri="{FF2B5EF4-FFF2-40B4-BE49-F238E27FC236}">
                <a16:creationId xmlns:a16="http://schemas.microsoft.com/office/drawing/2014/main" id="{1D31365A-2E5D-B25F-63C6-F384161E2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05722">
            <a:off x="462730" y="3141178"/>
            <a:ext cx="564985" cy="3184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6" name="Google Shape;1876;p51"/>
          <p:cNvGrpSpPr/>
          <p:nvPr/>
        </p:nvGrpSpPr>
        <p:grpSpPr>
          <a:xfrm rot="-10107252">
            <a:off x="10624901" y="170072"/>
            <a:ext cx="1860923" cy="1597080"/>
            <a:chOff x="5500375" y="3897450"/>
            <a:chExt cx="895925" cy="768900"/>
          </a:xfrm>
        </p:grpSpPr>
        <p:sp>
          <p:nvSpPr>
            <p:cNvPr id="1877" name="Google Shape;1877;p51"/>
            <p:cNvSpPr/>
            <p:nvPr/>
          </p:nvSpPr>
          <p:spPr>
            <a:xfrm>
              <a:off x="5500375" y="3897450"/>
              <a:ext cx="895925" cy="768900"/>
            </a:xfrm>
            <a:custGeom>
              <a:avLst/>
              <a:gdLst/>
              <a:ahLst/>
              <a:cxnLst/>
              <a:rect l="l" t="t" r="r" b="b"/>
              <a:pathLst>
                <a:path w="35837" h="30756" extrusionOk="0">
                  <a:moveTo>
                    <a:pt x="8982" y="1521"/>
                  </a:moveTo>
                  <a:cubicBezTo>
                    <a:pt x="9048" y="1521"/>
                    <a:pt x="9115" y="1534"/>
                    <a:pt x="9180" y="1563"/>
                  </a:cubicBezTo>
                  <a:cubicBezTo>
                    <a:pt x="9484" y="1654"/>
                    <a:pt x="9605" y="1989"/>
                    <a:pt x="9514" y="2262"/>
                  </a:cubicBezTo>
                  <a:cubicBezTo>
                    <a:pt x="9419" y="2475"/>
                    <a:pt x="9214" y="2596"/>
                    <a:pt x="8999" y="2596"/>
                  </a:cubicBezTo>
                  <a:cubicBezTo>
                    <a:pt x="8938" y="2596"/>
                    <a:pt x="8876" y="2586"/>
                    <a:pt x="8815" y="2566"/>
                  </a:cubicBezTo>
                  <a:cubicBezTo>
                    <a:pt x="8511" y="2475"/>
                    <a:pt x="8389" y="2141"/>
                    <a:pt x="8481" y="1867"/>
                  </a:cubicBezTo>
                  <a:cubicBezTo>
                    <a:pt x="8573" y="1659"/>
                    <a:pt x="8772" y="1521"/>
                    <a:pt x="8982" y="1521"/>
                  </a:cubicBezTo>
                  <a:close/>
                  <a:moveTo>
                    <a:pt x="11015" y="2311"/>
                  </a:moveTo>
                  <a:cubicBezTo>
                    <a:pt x="11083" y="2311"/>
                    <a:pt x="11151" y="2325"/>
                    <a:pt x="11216" y="2354"/>
                  </a:cubicBezTo>
                  <a:cubicBezTo>
                    <a:pt x="11490" y="2445"/>
                    <a:pt x="11611" y="2779"/>
                    <a:pt x="11520" y="3053"/>
                  </a:cubicBezTo>
                  <a:cubicBezTo>
                    <a:pt x="11426" y="3266"/>
                    <a:pt x="11220" y="3387"/>
                    <a:pt x="11005" y="3387"/>
                  </a:cubicBezTo>
                  <a:cubicBezTo>
                    <a:pt x="10944" y="3387"/>
                    <a:pt x="10882" y="3377"/>
                    <a:pt x="10821" y="3357"/>
                  </a:cubicBezTo>
                  <a:cubicBezTo>
                    <a:pt x="10548" y="3235"/>
                    <a:pt x="10396" y="2931"/>
                    <a:pt x="10517" y="2657"/>
                  </a:cubicBezTo>
                  <a:cubicBezTo>
                    <a:pt x="10587" y="2449"/>
                    <a:pt x="10797" y="2311"/>
                    <a:pt x="11015" y="2311"/>
                  </a:cubicBezTo>
                  <a:close/>
                  <a:moveTo>
                    <a:pt x="13038" y="3084"/>
                  </a:moveTo>
                  <a:cubicBezTo>
                    <a:pt x="13100" y="3084"/>
                    <a:pt x="13163" y="3094"/>
                    <a:pt x="13222" y="3113"/>
                  </a:cubicBezTo>
                  <a:cubicBezTo>
                    <a:pt x="13496" y="3235"/>
                    <a:pt x="13618" y="3539"/>
                    <a:pt x="13526" y="3812"/>
                  </a:cubicBezTo>
                  <a:cubicBezTo>
                    <a:pt x="13431" y="4050"/>
                    <a:pt x="13224" y="4176"/>
                    <a:pt x="13008" y="4176"/>
                  </a:cubicBezTo>
                  <a:cubicBezTo>
                    <a:pt x="12948" y="4176"/>
                    <a:pt x="12887" y="4167"/>
                    <a:pt x="12827" y="4147"/>
                  </a:cubicBezTo>
                  <a:cubicBezTo>
                    <a:pt x="12554" y="4025"/>
                    <a:pt x="12402" y="3721"/>
                    <a:pt x="12523" y="3448"/>
                  </a:cubicBezTo>
                  <a:cubicBezTo>
                    <a:pt x="12595" y="3210"/>
                    <a:pt x="12815" y="3084"/>
                    <a:pt x="13038" y="3084"/>
                  </a:cubicBezTo>
                  <a:close/>
                  <a:moveTo>
                    <a:pt x="15045" y="3874"/>
                  </a:moveTo>
                  <a:cubicBezTo>
                    <a:pt x="15106" y="3874"/>
                    <a:pt x="15168" y="3884"/>
                    <a:pt x="15228" y="3904"/>
                  </a:cubicBezTo>
                  <a:cubicBezTo>
                    <a:pt x="15502" y="4025"/>
                    <a:pt x="15654" y="4329"/>
                    <a:pt x="15532" y="4603"/>
                  </a:cubicBezTo>
                  <a:cubicBezTo>
                    <a:pt x="15463" y="4811"/>
                    <a:pt x="15252" y="4949"/>
                    <a:pt x="15035" y="4949"/>
                  </a:cubicBezTo>
                  <a:cubicBezTo>
                    <a:pt x="14967" y="4949"/>
                    <a:pt x="14898" y="4936"/>
                    <a:pt x="14833" y="4907"/>
                  </a:cubicBezTo>
                  <a:cubicBezTo>
                    <a:pt x="14560" y="4816"/>
                    <a:pt x="14408" y="4481"/>
                    <a:pt x="14529" y="4208"/>
                  </a:cubicBezTo>
                  <a:cubicBezTo>
                    <a:pt x="14624" y="3995"/>
                    <a:pt x="14829" y="3874"/>
                    <a:pt x="15045" y="3874"/>
                  </a:cubicBezTo>
                  <a:close/>
                  <a:moveTo>
                    <a:pt x="17037" y="4652"/>
                  </a:moveTo>
                  <a:cubicBezTo>
                    <a:pt x="17103" y="4652"/>
                    <a:pt x="17170" y="4665"/>
                    <a:pt x="17235" y="4694"/>
                  </a:cubicBezTo>
                  <a:cubicBezTo>
                    <a:pt x="17508" y="4785"/>
                    <a:pt x="17660" y="5120"/>
                    <a:pt x="17539" y="5393"/>
                  </a:cubicBezTo>
                  <a:cubicBezTo>
                    <a:pt x="17469" y="5602"/>
                    <a:pt x="17258" y="5739"/>
                    <a:pt x="17041" y="5739"/>
                  </a:cubicBezTo>
                  <a:cubicBezTo>
                    <a:pt x="16973" y="5739"/>
                    <a:pt x="16905" y="5726"/>
                    <a:pt x="16839" y="5697"/>
                  </a:cubicBezTo>
                  <a:cubicBezTo>
                    <a:pt x="16566" y="5575"/>
                    <a:pt x="16444" y="5271"/>
                    <a:pt x="16536" y="4998"/>
                  </a:cubicBezTo>
                  <a:cubicBezTo>
                    <a:pt x="16628" y="4789"/>
                    <a:pt x="16827" y="4652"/>
                    <a:pt x="17037" y="4652"/>
                  </a:cubicBezTo>
                  <a:close/>
                  <a:moveTo>
                    <a:pt x="19043" y="5442"/>
                  </a:moveTo>
                  <a:cubicBezTo>
                    <a:pt x="19109" y="5442"/>
                    <a:pt x="19176" y="5455"/>
                    <a:pt x="19241" y="5484"/>
                  </a:cubicBezTo>
                  <a:cubicBezTo>
                    <a:pt x="19545" y="5575"/>
                    <a:pt x="19666" y="5910"/>
                    <a:pt x="19575" y="6183"/>
                  </a:cubicBezTo>
                  <a:cubicBezTo>
                    <a:pt x="19480" y="6396"/>
                    <a:pt x="19275" y="6517"/>
                    <a:pt x="19060" y="6517"/>
                  </a:cubicBezTo>
                  <a:cubicBezTo>
                    <a:pt x="18999" y="6517"/>
                    <a:pt x="18937" y="6507"/>
                    <a:pt x="18876" y="6487"/>
                  </a:cubicBezTo>
                  <a:cubicBezTo>
                    <a:pt x="18572" y="6366"/>
                    <a:pt x="18450" y="6062"/>
                    <a:pt x="18542" y="5788"/>
                  </a:cubicBezTo>
                  <a:cubicBezTo>
                    <a:pt x="18634" y="5580"/>
                    <a:pt x="18833" y="5442"/>
                    <a:pt x="19043" y="5442"/>
                  </a:cubicBezTo>
                  <a:close/>
                  <a:moveTo>
                    <a:pt x="21078" y="6214"/>
                  </a:moveTo>
                  <a:cubicBezTo>
                    <a:pt x="21143" y="6214"/>
                    <a:pt x="21210" y="6224"/>
                    <a:pt x="21277" y="6244"/>
                  </a:cubicBezTo>
                  <a:cubicBezTo>
                    <a:pt x="21551" y="6366"/>
                    <a:pt x="21672" y="6670"/>
                    <a:pt x="21581" y="6943"/>
                  </a:cubicBezTo>
                  <a:cubicBezTo>
                    <a:pt x="21489" y="7152"/>
                    <a:pt x="21290" y="7290"/>
                    <a:pt x="21080" y="7290"/>
                  </a:cubicBezTo>
                  <a:cubicBezTo>
                    <a:pt x="21014" y="7290"/>
                    <a:pt x="20947" y="7276"/>
                    <a:pt x="20882" y="7247"/>
                  </a:cubicBezTo>
                  <a:cubicBezTo>
                    <a:pt x="20609" y="7156"/>
                    <a:pt x="20457" y="6852"/>
                    <a:pt x="20578" y="6548"/>
                  </a:cubicBezTo>
                  <a:cubicBezTo>
                    <a:pt x="20649" y="6335"/>
                    <a:pt x="20849" y="6214"/>
                    <a:pt x="21078" y="6214"/>
                  </a:cubicBezTo>
                  <a:close/>
                  <a:moveTo>
                    <a:pt x="23096" y="7004"/>
                  </a:moveTo>
                  <a:cubicBezTo>
                    <a:pt x="23159" y="7004"/>
                    <a:pt x="23223" y="7014"/>
                    <a:pt x="23283" y="7034"/>
                  </a:cubicBezTo>
                  <a:cubicBezTo>
                    <a:pt x="23557" y="7126"/>
                    <a:pt x="23679" y="7460"/>
                    <a:pt x="23587" y="7734"/>
                  </a:cubicBezTo>
                  <a:cubicBezTo>
                    <a:pt x="23495" y="7942"/>
                    <a:pt x="23296" y="8080"/>
                    <a:pt x="23086" y="8080"/>
                  </a:cubicBezTo>
                  <a:cubicBezTo>
                    <a:pt x="23020" y="8080"/>
                    <a:pt x="22953" y="8066"/>
                    <a:pt x="22888" y="8037"/>
                  </a:cubicBezTo>
                  <a:cubicBezTo>
                    <a:pt x="22615" y="7946"/>
                    <a:pt x="22463" y="7612"/>
                    <a:pt x="22584" y="7338"/>
                  </a:cubicBezTo>
                  <a:cubicBezTo>
                    <a:pt x="22655" y="7125"/>
                    <a:pt x="22874" y="7004"/>
                    <a:pt x="23096" y="7004"/>
                  </a:cubicBezTo>
                  <a:close/>
                  <a:moveTo>
                    <a:pt x="25088" y="7782"/>
                  </a:moveTo>
                  <a:cubicBezTo>
                    <a:pt x="25156" y="7782"/>
                    <a:pt x="25224" y="7796"/>
                    <a:pt x="25289" y="7825"/>
                  </a:cubicBezTo>
                  <a:cubicBezTo>
                    <a:pt x="25563" y="7916"/>
                    <a:pt x="25715" y="8250"/>
                    <a:pt x="25593" y="8524"/>
                  </a:cubicBezTo>
                  <a:cubicBezTo>
                    <a:pt x="25522" y="8737"/>
                    <a:pt x="25304" y="8858"/>
                    <a:pt x="25082" y="8858"/>
                  </a:cubicBezTo>
                  <a:cubicBezTo>
                    <a:pt x="25018" y="8858"/>
                    <a:pt x="24955" y="8848"/>
                    <a:pt x="24894" y="8828"/>
                  </a:cubicBezTo>
                  <a:cubicBezTo>
                    <a:pt x="24621" y="8706"/>
                    <a:pt x="24469" y="8402"/>
                    <a:pt x="24590" y="8129"/>
                  </a:cubicBezTo>
                  <a:cubicBezTo>
                    <a:pt x="24660" y="7920"/>
                    <a:pt x="24871" y="7782"/>
                    <a:pt x="25088" y="7782"/>
                  </a:cubicBezTo>
                  <a:close/>
                  <a:moveTo>
                    <a:pt x="27081" y="8568"/>
                  </a:moveTo>
                  <a:cubicBezTo>
                    <a:pt x="27152" y="8568"/>
                    <a:pt x="27225" y="8584"/>
                    <a:pt x="27296" y="8615"/>
                  </a:cubicBezTo>
                  <a:cubicBezTo>
                    <a:pt x="27569" y="8706"/>
                    <a:pt x="27721" y="9010"/>
                    <a:pt x="27600" y="9284"/>
                  </a:cubicBezTo>
                  <a:cubicBezTo>
                    <a:pt x="27528" y="9521"/>
                    <a:pt x="27308" y="9648"/>
                    <a:pt x="27085" y="9648"/>
                  </a:cubicBezTo>
                  <a:cubicBezTo>
                    <a:pt x="27022" y="9648"/>
                    <a:pt x="26960" y="9638"/>
                    <a:pt x="26900" y="9618"/>
                  </a:cubicBezTo>
                  <a:cubicBezTo>
                    <a:pt x="26627" y="9496"/>
                    <a:pt x="26505" y="9193"/>
                    <a:pt x="26596" y="8919"/>
                  </a:cubicBezTo>
                  <a:cubicBezTo>
                    <a:pt x="26687" y="8694"/>
                    <a:pt x="26877" y="8568"/>
                    <a:pt x="27081" y="8568"/>
                  </a:cubicBezTo>
                  <a:close/>
                  <a:moveTo>
                    <a:pt x="29118" y="9345"/>
                  </a:moveTo>
                  <a:cubicBezTo>
                    <a:pt x="29179" y="9345"/>
                    <a:pt x="29241" y="9355"/>
                    <a:pt x="29302" y="9375"/>
                  </a:cubicBezTo>
                  <a:cubicBezTo>
                    <a:pt x="29575" y="9496"/>
                    <a:pt x="29727" y="9800"/>
                    <a:pt x="29606" y="10074"/>
                  </a:cubicBezTo>
                  <a:cubicBezTo>
                    <a:pt x="29536" y="10282"/>
                    <a:pt x="29325" y="10420"/>
                    <a:pt x="29108" y="10420"/>
                  </a:cubicBezTo>
                  <a:cubicBezTo>
                    <a:pt x="29040" y="10420"/>
                    <a:pt x="28972" y="10407"/>
                    <a:pt x="28907" y="10378"/>
                  </a:cubicBezTo>
                  <a:cubicBezTo>
                    <a:pt x="28633" y="10287"/>
                    <a:pt x="28511" y="9983"/>
                    <a:pt x="28603" y="9679"/>
                  </a:cubicBezTo>
                  <a:cubicBezTo>
                    <a:pt x="28697" y="9466"/>
                    <a:pt x="28903" y="9345"/>
                    <a:pt x="29118" y="9345"/>
                  </a:cubicBezTo>
                  <a:close/>
                  <a:moveTo>
                    <a:pt x="31139" y="10135"/>
                  </a:moveTo>
                  <a:cubicBezTo>
                    <a:pt x="31204" y="10135"/>
                    <a:pt x="31271" y="10145"/>
                    <a:pt x="31338" y="10165"/>
                  </a:cubicBezTo>
                  <a:cubicBezTo>
                    <a:pt x="31612" y="10256"/>
                    <a:pt x="31733" y="10591"/>
                    <a:pt x="31642" y="10864"/>
                  </a:cubicBezTo>
                  <a:cubicBezTo>
                    <a:pt x="31550" y="11073"/>
                    <a:pt x="31351" y="11211"/>
                    <a:pt x="31141" y="11211"/>
                  </a:cubicBezTo>
                  <a:cubicBezTo>
                    <a:pt x="31075" y="11211"/>
                    <a:pt x="31008" y="11197"/>
                    <a:pt x="30943" y="11168"/>
                  </a:cubicBezTo>
                  <a:cubicBezTo>
                    <a:pt x="30639" y="11077"/>
                    <a:pt x="30518" y="10743"/>
                    <a:pt x="30639" y="10469"/>
                  </a:cubicBezTo>
                  <a:cubicBezTo>
                    <a:pt x="30710" y="10256"/>
                    <a:pt x="30910" y="10135"/>
                    <a:pt x="31139" y="10135"/>
                  </a:cubicBezTo>
                  <a:close/>
                  <a:moveTo>
                    <a:pt x="33143" y="10913"/>
                  </a:moveTo>
                  <a:cubicBezTo>
                    <a:pt x="33211" y="10913"/>
                    <a:pt x="33279" y="10927"/>
                    <a:pt x="33344" y="10955"/>
                  </a:cubicBezTo>
                  <a:cubicBezTo>
                    <a:pt x="33618" y="11047"/>
                    <a:pt x="33739" y="11381"/>
                    <a:pt x="33648" y="11655"/>
                  </a:cubicBezTo>
                  <a:cubicBezTo>
                    <a:pt x="33554" y="11868"/>
                    <a:pt x="33348" y="11988"/>
                    <a:pt x="33133" y="11988"/>
                  </a:cubicBezTo>
                  <a:cubicBezTo>
                    <a:pt x="33072" y="11988"/>
                    <a:pt x="33010" y="11979"/>
                    <a:pt x="32949" y="11959"/>
                  </a:cubicBezTo>
                  <a:cubicBezTo>
                    <a:pt x="32676" y="11837"/>
                    <a:pt x="32524" y="11533"/>
                    <a:pt x="32645" y="11259"/>
                  </a:cubicBezTo>
                  <a:cubicBezTo>
                    <a:pt x="32715" y="11051"/>
                    <a:pt x="32925" y="10913"/>
                    <a:pt x="33143" y="10913"/>
                  </a:cubicBezTo>
                  <a:close/>
                  <a:moveTo>
                    <a:pt x="8037" y="1"/>
                  </a:moveTo>
                  <a:cubicBezTo>
                    <a:pt x="7828" y="1"/>
                    <a:pt x="7631" y="133"/>
                    <a:pt x="7538" y="317"/>
                  </a:cubicBezTo>
                  <a:lnTo>
                    <a:pt x="91" y="19466"/>
                  </a:lnTo>
                  <a:cubicBezTo>
                    <a:pt x="0" y="19740"/>
                    <a:pt x="122" y="20044"/>
                    <a:pt x="395" y="20135"/>
                  </a:cubicBezTo>
                  <a:lnTo>
                    <a:pt x="27600" y="30713"/>
                  </a:lnTo>
                  <a:cubicBezTo>
                    <a:pt x="27666" y="30742"/>
                    <a:pt x="27734" y="30755"/>
                    <a:pt x="27800" y="30755"/>
                  </a:cubicBezTo>
                  <a:cubicBezTo>
                    <a:pt x="28008" y="30755"/>
                    <a:pt x="28199" y="30623"/>
                    <a:pt x="28268" y="30439"/>
                  </a:cubicBezTo>
                  <a:lnTo>
                    <a:pt x="35715" y="11290"/>
                  </a:lnTo>
                  <a:cubicBezTo>
                    <a:pt x="35837" y="11016"/>
                    <a:pt x="35685" y="10712"/>
                    <a:pt x="35411" y="10591"/>
                  </a:cubicBezTo>
                  <a:lnTo>
                    <a:pt x="8237" y="43"/>
                  </a:lnTo>
                  <a:cubicBezTo>
                    <a:pt x="8171" y="14"/>
                    <a:pt x="8103" y="1"/>
                    <a:pt x="8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8" name="Google Shape;1878;p51"/>
            <p:cNvSpPr/>
            <p:nvPr/>
          </p:nvSpPr>
          <p:spPr>
            <a:xfrm>
              <a:off x="6334725" y="4137125"/>
              <a:ext cx="36500" cy="44100"/>
            </a:xfrm>
            <a:custGeom>
              <a:avLst/>
              <a:gdLst/>
              <a:ahLst/>
              <a:cxnLst/>
              <a:rect l="l" t="t" r="r" b="b"/>
              <a:pathLst>
                <a:path w="1460" h="1764" fill="none" extrusionOk="0">
                  <a:moveTo>
                    <a:pt x="1" y="1764"/>
                  </a:moveTo>
                  <a:lnTo>
                    <a:pt x="1460" y="1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9" name="Google Shape;1879;p51"/>
            <p:cNvSpPr/>
            <p:nvPr/>
          </p:nvSpPr>
          <p:spPr>
            <a:xfrm>
              <a:off x="6284575" y="4117375"/>
              <a:ext cx="35750" cy="44100"/>
            </a:xfrm>
            <a:custGeom>
              <a:avLst/>
              <a:gdLst/>
              <a:ahLst/>
              <a:cxnLst/>
              <a:rect l="l" t="t" r="r" b="b"/>
              <a:pathLst>
                <a:path w="1430" h="1764" fill="none" extrusionOk="0">
                  <a:moveTo>
                    <a:pt x="1" y="1763"/>
                  </a:moveTo>
                  <a:lnTo>
                    <a:pt x="1429" y="0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0" name="Google Shape;1880;p51"/>
            <p:cNvSpPr/>
            <p:nvPr/>
          </p:nvSpPr>
          <p:spPr>
            <a:xfrm>
              <a:off x="6233675" y="4098375"/>
              <a:ext cx="36500" cy="43350"/>
            </a:xfrm>
            <a:custGeom>
              <a:avLst/>
              <a:gdLst/>
              <a:ahLst/>
              <a:cxnLst/>
              <a:rect l="l" t="t" r="r" b="b"/>
              <a:pathLst>
                <a:path w="1460" h="1734" fill="none" extrusionOk="0">
                  <a:moveTo>
                    <a:pt x="0" y="1733"/>
                  </a:moveTo>
                  <a:lnTo>
                    <a:pt x="1459" y="0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1" name="Google Shape;1881;p51"/>
            <p:cNvSpPr/>
            <p:nvPr/>
          </p:nvSpPr>
          <p:spPr>
            <a:xfrm>
              <a:off x="6183500" y="4078625"/>
              <a:ext cx="36500" cy="44100"/>
            </a:xfrm>
            <a:custGeom>
              <a:avLst/>
              <a:gdLst/>
              <a:ahLst/>
              <a:cxnLst/>
              <a:rect l="l" t="t" r="r" b="b"/>
              <a:pathLst>
                <a:path w="1460" h="1764" fill="none" extrusionOk="0">
                  <a:moveTo>
                    <a:pt x="1" y="1763"/>
                  </a:moveTo>
                  <a:lnTo>
                    <a:pt x="1460" y="0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2" name="Google Shape;1882;p51"/>
            <p:cNvSpPr/>
            <p:nvPr/>
          </p:nvSpPr>
          <p:spPr>
            <a:xfrm>
              <a:off x="6133350" y="4058850"/>
              <a:ext cx="36500" cy="44100"/>
            </a:xfrm>
            <a:custGeom>
              <a:avLst/>
              <a:gdLst/>
              <a:ahLst/>
              <a:cxnLst/>
              <a:rect l="l" t="t" r="r" b="b"/>
              <a:pathLst>
                <a:path w="1460" h="1764" fill="none" extrusionOk="0">
                  <a:moveTo>
                    <a:pt x="1" y="1764"/>
                  </a:moveTo>
                  <a:lnTo>
                    <a:pt x="1460" y="1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3" name="Google Shape;1883;p51"/>
            <p:cNvSpPr/>
            <p:nvPr/>
          </p:nvSpPr>
          <p:spPr>
            <a:xfrm>
              <a:off x="6083200" y="4039875"/>
              <a:ext cx="36500" cy="43325"/>
            </a:xfrm>
            <a:custGeom>
              <a:avLst/>
              <a:gdLst/>
              <a:ahLst/>
              <a:cxnLst/>
              <a:rect l="l" t="t" r="r" b="b"/>
              <a:pathLst>
                <a:path w="1460" h="1733" fill="none" extrusionOk="0">
                  <a:moveTo>
                    <a:pt x="1" y="1733"/>
                  </a:moveTo>
                  <a:lnTo>
                    <a:pt x="1460" y="0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4" name="Google Shape;1884;p51"/>
            <p:cNvSpPr/>
            <p:nvPr/>
          </p:nvSpPr>
          <p:spPr>
            <a:xfrm>
              <a:off x="6033050" y="4020100"/>
              <a:ext cx="36500" cy="43350"/>
            </a:xfrm>
            <a:custGeom>
              <a:avLst/>
              <a:gdLst/>
              <a:ahLst/>
              <a:cxnLst/>
              <a:rect l="l" t="t" r="r" b="b"/>
              <a:pathLst>
                <a:path w="1460" h="1734" fill="none" extrusionOk="0">
                  <a:moveTo>
                    <a:pt x="1" y="1733"/>
                  </a:moveTo>
                  <a:lnTo>
                    <a:pt x="1460" y="1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5" name="Google Shape;1885;p51"/>
            <p:cNvSpPr/>
            <p:nvPr/>
          </p:nvSpPr>
          <p:spPr>
            <a:xfrm>
              <a:off x="5982900" y="4000350"/>
              <a:ext cx="35750" cy="44100"/>
            </a:xfrm>
            <a:custGeom>
              <a:avLst/>
              <a:gdLst/>
              <a:ahLst/>
              <a:cxnLst/>
              <a:rect l="l" t="t" r="r" b="b"/>
              <a:pathLst>
                <a:path w="1430" h="1764" fill="none" extrusionOk="0">
                  <a:moveTo>
                    <a:pt x="1" y="1763"/>
                  </a:moveTo>
                  <a:lnTo>
                    <a:pt x="1429" y="0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6" name="Google Shape;1886;p51"/>
            <p:cNvSpPr/>
            <p:nvPr/>
          </p:nvSpPr>
          <p:spPr>
            <a:xfrm>
              <a:off x="5932000" y="3980600"/>
              <a:ext cx="36475" cy="44100"/>
            </a:xfrm>
            <a:custGeom>
              <a:avLst/>
              <a:gdLst/>
              <a:ahLst/>
              <a:cxnLst/>
              <a:rect l="l" t="t" r="r" b="b"/>
              <a:pathLst>
                <a:path w="1459" h="1764" fill="none" extrusionOk="0">
                  <a:moveTo>
                    <a:pt x="0" y="1763"/>
                  </a:moveTo>
                  <a:lnTo>
                    <a:pt x="1459" y="0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7" name="Google Shape;1887;p51"/>
            <p:cNvSpPr/>
            <p:nvPr/>
          </p:nvSpPr>
          <p:spPr>
            <a:xfrm>
              <a:off x="5881825" y="3961600"/>
              <a:ext cx="36500" cy="43325"/>
            </a:xfrm>
            <a:custGeom>
              <a:avLst/>
              <a:gdLst/>
              <a:ahLst/>
              <a:cxnLst/>
              <a:rect l="l" t="t" r="r" b="b"/>
              <a:pathLst>
                <a:path w="1460" h="1733" fill="none" extrusionOk="0">
                  <a:moveTo>
                    <a:pt x="1" y="1733"/>
                  </a:moveTo>
                  <a:lnTo>
                    <a:pt x="1460" y="0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8" name="Google Shape;1888;p51"/>
            <p:cNvSpPr/>
            <p:nvPr/>
          </p:nvSpPr>
          <p:spPr>
            <a:xfrm>
              <a:off x="5831675" y="3941825"/>
              <a:ext cx="36500" cy="44100"/>
            </a:xfrm>
            <a:custGeom>
              <a:avLst/>
              <a:gdLst/>
              <a:ahLst/>
              <a:cxnLst/>
              <a:rect l="l" t="t" r="r" b="b"/>
              <a:pathLst>
                <a:path w="1460" h="1764" fill="none" extrusionOk="0">
                  <a:moveTo>
                    <a:pt x="1" y="1764"/>
                  </a:moveTo>
                  <a:lnTo>
                    <a:pt x="1460" y="1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9" name="Google Shape;1889;p51"/>
            <p:cNvSpPr/>
            <p:nvPr/>
          </p:nvSpPr>
          <p:spPr>
            <a:xfrm>
              <a:off x="5781525" y="3922075"/>
              <a:ext cx="36500" cy="44100"/>
            </a:xfrm>
            <a:custGeom>
              <a:avLst/>
              <a:gdLst/>
              <a:ahLst/>
              <a:cxnLst/>
              <a:rect l="l" t="t" r="r" b="b"/>
              <a:pathLst>
                <a:path w="1460" h="1764" fill="none" extrusionOk="0">
                  <a:moveTo>
                    <a:pt x="1" y="1764"/>
                  </a:moveTo>
                  <a:lnTo>
                    <a:pt x="1460" y="1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0" name="Google Shape;1890;p51"/>
            <p:cNvSpPr/>
            <p:nvPr/>
          </p:nvSpPr>
          <p:spPr>
            <a:xfrm>
              <a:off x="5731375" y="3903075"/>
              <a:ext cx="35750" cy="43350"/>
            </a:xfrm>
            <a:custGeom>
              <a:avLst/>
              <a:gdLst/>
              <a:ahLst/>
              <a:cxnLst/>
              <a:rect l="l" t="t" r="r" b="b"/>
              <a:pathLst>
                <a:path w="1430" h="1734" fill="none" extrusionOk="0">
                  <a:moveTo>
                    <a:pt x="1" y="1733"/>
                  </a:moveTo>
                  <a:lnTo>
                    <a:pt x="1429" y="1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1" name="Google Shape;1891;p51"/>
            <p:cNvSpPr/>
            <p:nvPr/>
          </p:nvSpPr>
          <p:spPr>
            <a:xfrm>
              <a:off x="6093075" y="4277225"/>
              <a:ext cx="134525" cy="183775"/>
            </a:xfrm>
            <a:custGeom>
              <a:avLst/>
              <a:gdLst/>
              <a:ahLst/>
              <a:cxnLst/>
              <a:rect l="l" t="t" r="r" b="b"/>
              <a:pathLst>
                <a:path w="5381" h="7351" extrusionOk="0">
                  <a:moveTo>
                    <a:pt x="2606" y="1"/>
                  </a:moveTo>
                  <a:cubicBezTo>
                    <a:pt x="2482" y="1"/>
                    <a:pt x="2359" y="83"/>
                    <a:pt x="2311" y="202"/>
                  </a:cubicBezTo>
                  <a:lnTo>
                    <a:pt x="62" y="5977"/>
                  </a:lnTo>
                  <a:cubicBezTo>
                    <a:pt x="1" y="6129"/>
                    <a:pt x="92" y="6312"/>
                    <a:pt x="244" y="6403"/>
                  </a:cubicBezTo>
                  <a:lnTo>
                    <a:pt x="2645" y="7315"/>
                  </a:lnTo>
                  <a:cubicBezTo>
                    <a:pt x="2694" y="7339"/>
                    <a:pt x="2743" y="7351"/>
                    <a:pt x="2790" y="7351"/>
                  </a:cubicBezTo>
                  <a:cubicBezTo>
                    <a:pt x="2917" y="7351"/>
                    <a:pt x="3026" y="7266"/>
                    <a:pt x="3071" y="7132"/>
                  </a:cubicBezTo>
                  <a:lnTo>
                    <a:pt x="5320" y="1388"/>
                  </a:lnTo>
                  <a:cubicBezTo>
                    <a:pt x="5381" y="1205"/>
                    <a:pt x="5290" y="1023"/>
                    <a:pt x="5138" y="962"/>
                  </a:cubicBezTo>
                  <a:lnTo>
                    <a:pt x="2706" y="20"/>
                  </a:lnTo>
                  <a:cubicBezTo>
                    <a:pt x="2674" y="7"/>
                    <a:pt x="2640" y="1"/>
                    <a:pt x="2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92" name="Google Shape;1892;p51"/>
          <p:cNvGrpSpPr/>
          <p:nvPr/>
        </p:nvGrpSpPr>
        <p:grpSpPr>
          <a:xfrm>
            <a:off x="1146833" y="165300"/>
            <a:ext cx="847067" cy="847067"/>
            <a:chOff x="902575" y="1981350"/>
            <a:chExt cx="635300" cy="635300"/>
          </a:xfrm>
        </p:grpSpPr>
        <p:sp>
          <p:nvSpPr>
            <p:cNvPr id="1893" name="Google Shape;1893;p51"/>
            <p:cNvSpPr/>
            <p:nvPr/>
          </p:nvSpPr>
          <p:spPr>
            <a:xfrm>
              <a:off x="902575" y="1981350"/>
              <a:ext cx="635300" cy="635300"/>
            </a:xfrm>
            <a:custGeom>
              <a:avLst/>
              <a:gdLst/>
              <a:ahLst/>
              <a:cxnLst/>
              <a:rect l="l" t="t" r="r" b="b"/>
              <a:pathLst>
                <a:path w="25412" h="25412" extrusionOk="0">
                  <a:moveTo>
                    <a:pt x="12706" y="1"/>
                  </a:moveTo>
                  <a:cubicBezTo>
                    <a:pt x="5684" y="1"/>
                    <a:pt x="0" y="5685"/>
                    <a:pt x="0" y="12706"/>
                  </a:cubicBezTo>
                  <a:cubicBezTo>
                    <a:pt x="0" y="19728"/>
                    <a:pt x="5684" y="25412"/>
                    <a:pt x="12706" y="25412"/>
                  </a:cubicBezTo>
                  <a:cubicBezTo>
                    <a:pt x="19697" y="25412"/>
                    <a:pt x="25411" y="19728"/>
                    <a:pt x="25411" y="12706"/>
                  </a:cubicBezTo>
                  <a:cubicBezTo>
                    <a:pt x="25411" y="5685"/>
                    <a:pt x="19697" y="1"/>
                    <a:pt x="127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4" name="Google Shape;1894;p51"/>
            <p:cNvSpPr/>
            <p:nvPr/>
          </p:nvSpPr>
          <p:spPr>
            <a:xfrm>
              <a:off x="905600" y="1985925"/>
              <a:ext cx="629975" cy="629975"/>
            </a:xfrm>
            <a:custGeom>
              <a:avLst/>
              <a:gdLst/>
              <a:ahLst/>
              <a:cxnLst/>
              <a:rect l="l" t="t" r="r" b="b"/>
              <a:pathLst>
                <a:path w="25199" h="25199" extrusionOk="0">
                  <a:moveTo>
                    <a:pt x="14712" y="0"/>
                  </a:moveTo>
                  <a:cubicBezTo>
                    <a:pt x="14956" y="1611"/>
                    <a:pt x="15229" y="4104"/>
                    <a:pt x="15351" y="6991"/>
                  </a:cubicBezTo>
                  <a:cubicBezTo>
                    <a:pt x="15189" y="6998"/>
                    <a:pt x="15027" y="7001"/>
                    <a:pt x="14864" y="7001"/>
                  </a:cubicBezTo>
                  <a:cubicBezTo>
                    <a:pt x="11274" y="7001"/>
                    <a:pt x="7561" y="5403"/>
                    <a:pt x="4682" y="2553"/>
                  </a:cubicBezTo>
                  <a:cubicBezTo>
                    <a:pt x="4621" y="2614"/>
                    <a:pt x="4530" y="2675"/>
                    <a:pt x="4469" y="2736"/>
                  </a:cubicBezTo>
                  <a:cubicBezTo>
                    <a:pt x="6962" y="5198"/>
                    <a:pt x="10032" y="6748"/>
                    <a:pt x="13132" y="7174"/>
                  </a:cubicBezTo>
                  <a:cubicBezTo>
                    <a:pt x="13702" y="7242"/>
                    <a:pt x="14255" y="7276"/>
                    <a:pt x="14803" y="7276"/>
                  </a:cubicBezTo>
                  <a:cubicBezTo>
                    <a:pt x="14986" y="7276"/>
                    <a:pt x="15168" y="7272"/>
                    <a:pt x="15351" y="7265"/>
                  </a:cubicBezTo>
                  <a:cubicBezTo>
                    <a:pt x="15381" y="7842"/>
                    <a:pt x="15381" y="8450"/>
                    <a:pt x="15381" y="9058"/>
                  </a:cubicBezTo>
                  <a:cubicBezTo>
                    <a:pt x="15381" y="10335"/>
                    <a:pt x="15351" y="11551"/>
                    <a:pt x="15260" y="12675"/>
                  </a:cubicBezTo>
                  <a:cubicBezTo>
                    <a:pt x="15076" y="12678"/>
                    <a:pt x="14893" y="12679"/>
                    <a:pt x="14710" y="12679"/>
                  </a:cubicBezTo>
                  <a:cubicBezTo>
                    <a:pt x="12746" y="12679"/>
                    <a:pt x="10846" y="12533"/>
                    <a:pt x="9150" y="12310"/>
                  </a:cubicBezTo>
                  <a:cubicBezTo>
                    <a:pt x="5320" y="11855"/>
                    <a:pt x="1946" y="11034"/>
                    <a:pt x="31" y="10517"/>
                  </a:cubicBezTo>
                  <a:cubicBezTo>
                    <a:pt x="1" y="10608"/>
                    <a:pt x="1" y="10699"/>
                    <a:pt x="1" y="10791"/>
                  </a:cubicBezTo>
                  <a:cubicBezTo>
                    <a:pt x="1794" y="11307"/>
                    <a:pt x="4864" y="12037"/>
                    <a:pt x="8421" y="12523"/>
                  </a:cubicBezTo>
                  <a:cubicBezTo>
                    <a:pt x="8633" y="12554"/>
                    <a:pt x="8877" y="12584"/>
                    <a:pt x="9120" y="12614"/>
                  </a:cubicBezTo>
                  <a:cubicBezTo>
                    <a:pt x="11094" y="12837"/>
                    <a:pt x="12967" y="12983"/>
                    <a:pt x="14761" y="12983"/>
                  </a:cubicBezTo>
                  <a:cubicBezTo>
                    <a:pt x="14928" y="12983"/>
                    <a:pt x="15094" y="12982"/>
                    <a:pt x="15260" y="12979"/>
                  </a:cubicBezTo>
                  <a:lnTo>
                    <a:pt x="15260" y="12979"/>
                  </a:lnTo>
                  <a:cubicBezTo>
                    <a:pt x="15108" y="14864"/>
                    <a:pt x="14864" y="16566"/>
                    <a:pt x="14530" y="18055"/>
                  </a:cubicBezTo>
                  <a:cubicBezTo>
                    <a:pt x="13914" y="17959"/>
                    <a:pt x="13287" y="17912"/>
                    <a:pt x="12654" y="17912"/>
                  </a:cubicBezTo>
                  <a:cubicBezTo>
                    <a:pt x="9480" y="17912"/>
                    <a:pt x="6168" y="19103"/>
                    <a:pt x="3405" y="21308"/>
                  </a:cubicBezTo>
                  <a:cubicBezTo>
                    <a:pt x="3466" y="21368"/>
                    <a:pt x="3527" y="21429"/>
                    <a:pt x="3588" y="21490"/>
                  </a:cubicBezTo>
                  <a:cubicBezTo>
                    <a:pt x="6335" y="19353"/>
                    <a:pt x="9572" y="18196"/>
                    <a:pt x="12675" y="18196"/>
                  </a:cubicBezTo>
                  <a:cubicBezTo>
                    <a:pt x="13280" y="18196"/>
                    <a:pt x="13879" y="18240"/>
                    <a:pt x="14469" y="18329"/>
                  </a:cubicBezTo>
                  <a:cubicBezTo>
                    <a:pt x="13770" y="21338"/>
                    <a:pt x="12798" y="23557"/>
                    <a:pt x="11794" y="25198"/>
                  </a:cubicBezTo>
                  <a:lnTo>
                    <a:pt x="12129" y="25198"/>
                  </a:lnTo>
                  <a:cubicBezTo>
                    <a:pt x="13375" y="23162"/>
                    <a:pt x="14196" y="20791"/>
                    <a:pt x="14743" y="18390"/>
                  </a:cubicBezTo>
                  <a:cubicBezTo>
                    <a:pt x="14925" y="18420"/>
                    <a:pt x="15138" y="18450"/>
                    <a:pt x="15320" y="18511"/>
                  </a:cubicBezTo>
                  <a:cubicBezTo>
                    <a:pt x="17813" y="19058"/>
                    <a:pt x="19697" y="20426"/>
                    <a:pt x="20640" y="22341"/>
                  </a:cubicBezTo>
                  <a:cubicBezTo>
                    <a:pt x="20731" y="22280"/>
                    <a:pt x="20792" y="22189"/>
                    <a:pt x="20883" y="22128"/>
                  </a:cubicBezTo>
                  <a:cubicBezTo>
                    <a:pt x="19880" y="20183"/>
                    <a:pt x="17934" y="18815"/>
                    <a:pt x="15381" y="18207"/>
                  </a:cubicBezTo>
                  <a:cubicBezTo>
                    <a:pt x="15168" y="18177"/>
                    <a:pt x="14986" y="18146"/>
                    <a:pt x="14804" y="18116"/>
                  </a:cubicBezTo>
                  <a:cubicBezTo>
                    <a:pt x="15168" y="16383"/>
                    <a:pt x="15412" y="14651"/>
                    <a:pt x="15533" y="12979"/>
                  </a:cubicBezTo>
                  <a:cubicBezTo>
                    <a:pt x="16658" y="12949"/>
                    <a:pt x="17722" y="12888"/>
                    <a:pt x="18725" y="12797"/>
                  </a:cubicBezTo>
                  <a:cubicBezTo>
                    <a:pt x="21187" y="12523"/>
                    <a:pt x="23345" y="11976"/>
                    <a:pt x="25199" y="11186"/>
                  </a:cubicBezTo>
                  <a:cubicBezTo>
                    <a:pt x="25199" y="11064"/>
                    <a:pt x="25199" y="10973"/>
                    <a:pt x="25169" y="10882"/>
                  </a:cubicBezTo>
                  <a:cubicBezTo>
                    <a:pt x="22220" y="12158"/>
                    <a:pt x="18816" y="12614"/>
                    <a:pt x="15564" y="12675"/>
                  </a:cubicBezTo>
                  <a:cubicBezTo>
                    <a:pt x="15655" y="11429"/>
                    <a:pt x="15685" y="10183"/>
                    <a:pt x="15685" y="9058"/>
                  </a:cubicBezTo>
                  <a:cubicBezTo>
                    <a:pt x="15685" y="8450"/>
                    <a:pt x="15655" y="7842"/>
                    <a:pt x="15655" y="7234"/>
                  </a:cubicBezTo>
                  <a:cubicBezTo>
                    <a:pt x="15868" y="7234"/>
                    <a:pt x="16080" y="7204"/>
                    <a:pt x="16293" y="7174"/>
                  </a:cubicBezTo>
                  <a:cubicBezTo>
                    <a:pt x="18816" y="6870"/>
                    <a:pt x="20822" y="5745"/>
                    <a:pt x="22038" y="4012"/>
                  </a:cubicBezTo>
                  <a:cubicBezTo>
                    <a:pt x="21947" y="3952"/>
                    <a:pt x="21886" y="3891"/>
                    <a:pt x="21825" y="3800"/>
                  </a:cubicBezTo>
                  <a:cubicBezTo>
                    <a:pt x="20670" y="5502"/>
                    <a:pt x="18725" y="6596"/>
                    <a:pt x="16263" y="6900"/>
                  </a:cubicBezTo>
                  <a:cubicBezTo>
                    <a:pt x="16050" y="6930"/>
                    <a:pt x="15837" y="6961"/>
                    <a:pt x="15624" y="6961"/>
                  </a:cubicBezTo>
                  <a:cubicBezTo>
                    <a:pt x="15533" y="4134"/>
                    <a:pt x="15229" y="1672"/>
                    <a:pt x="15016" y="31"/>
                  </a:cubicBezTo>
                  <a:cubicBezTo>
                    <a:pt x="14925" y="31"/>
                    <a:pt x="14804" y="0"/>
                    <a:pt x="147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95" name="Google Shape;1895;p51"/>
          <p:cNvSpPr/>
          <p:nvPr/>
        </p:nvSpPr>
        <p:spPr>
          <a:xfrm rot="-891841">
            <a:off x="11038247" y="4207789"/>
            <a:ext cx="610920" cy="770484"/>
          </a:xfrm>
          <a:custGeom>
            <a:avLst/>
            <a:gdLst/>
            <a:ahLst/>
            <a:cxnLst/>
            <a:rect l="l" t="t" r="r" b="b"/>
            <a:pathLst>
              <a:path w="22463" h="28330" extrusionOk="0">
                <a:moveTo>
                  <a:pt x="16140" y="8420"/>
                </a:moveTo>
                <a:lnTo>
                  <a:pt x="15624" y="13131"/>
                </a:lnTo>
                <a:lnTo>
                  <a:pt x="12858" y="11885"/>
                </a:lnTo>
                <a:lnTo>
                  <a:pt x="16140" y="8420"/>
                </a:lnTo>
                <a:close/>
                <a:moveTo>
                  <a:pt x="16444" y="0"/>
                </a:moveTo>
                <a:cubicBezTo>
                  <a:pt x="16444" y="0"/>
                  <a:pt x="9241" y="7934"/>
                  <a:pt x="4073" y="14682"/>
                </a:cubicBezTo>
                <a:lnTo>
                  <a:pt x="1824" y="14134"/>
                </a:lnTo>
                <a:cubicBezTo>
                  <a:pt x="1824" y="14134"/>
                  <a:pt x="31" y="17569"/>
                  <a:pt x="0" y="18694"/>
                </a:cubicBezTo>
                <a:lnTo>
                  <a:pt x="8937" y="22797"/>
                </a:lnTo>
                <a:cubicBezTo>
                  <a:pt x="8937" y="22798"/>
                  <a:pt x="8938" y="22798"/>
                  <a:pt x="8939" y="22798"/>
                </a:cubicBezTo>
                <a:cubicBezTo>
                  <a:pt x="9053" y="22798"/>
                  <a:pt x="10912" y="18420"/>
                  <a:pt x="10912" y="18420"/>
                </a:cubicBezTo>
                <a:lnTo>
                  <a:pt x="8997" y="17083"/>
                </a:lnTo>
                <a:lnTo>
                  <a:pt x="10426" y="15320"/>
                </a:lnTo>
                <a:lnTo>
                  <a:pt x="14469" y="17478"/>
                </a:lnTo>
                <a:lnTo>
                  <a:pt x="14013" y="20335"/>
                </a:lnTo>
                <a:cubicBezTo>
                  <a:pt x="14013" y="20335"/>
                  <a:pt x="12645" y="19636"/>
                  <a:pt x="12432" y="19636"/>
                </a:cubicBezTo>
                <a:cubicBezTo>
                  <a:pt x="12431" y="19636"/>
                  <a:pt x="12431" y="19636"/>
                  <a:pt x="12430" y="19636"/>
                </a:cubicBezTo>
                <a:cubicBezTo>
                  <a:pt x="12206" y="19636"/>
                  <a:pt x="10427" y="23802"/>
                  <a:pt x="10608" y="24165"/>
                </a:cubicBezTo>
                <a:cubicBezTo>
                  <a:pt x="10852" y="24530"/>
                  <a:pt x="19150" y="28329"/>
                  <a:pt x="19150" y="28329"/>
                </a:cubicBezTo>
                <a:lnTo>
                  <a:pt x="21460" y="23922"/>
                </a:lnTo>
                <a:lnTo>
                  <a:pt x="19697" y="23010"/>
                </a:lnTo>
                <a:lnTo>
                  <a:pt x="22463" y="3344"/>
                </a:lnTo>
                <a:cubicBezTo>
                  <a:pt x="22463" y="3344"/>
                  <a:pt x="17751" y="152"/>
                  <a:pt x="164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96" name="Google Shape;1896;p51"/>
          <p:cNvSpPr/>
          <p:nvPr/>
        </p:nvSpPr>
        <p:spPr>
          <a:xfrm>
            <a:off x="-88533" y="5536601"/>
            <a:ext cx="674828" cy="700252"/>
          </a:xfrm>
          <a:custGeom>
            <a:avLst/>
            <a:gdLst/>
            <a:ahLst/>
            <a:cxnLst/>
            <a:rect l="l" t="t" r="r" b="b"/>
            <a:pathLst>
              <a:path w="28847" h="27843" extrusionOk="0">
                <a:moveTo>
                  <a:pt x="13924" y="0"/>
                </a:moveTo>
                <a:cubicBezTo>
                  <a:pt x="13924" y="0"/>
                  <a:pt x="13923" y="0"/>
                  <a:pt x="13922" y="0"/>
                </a:cubicBezTo>
                <a:cubicBezTo>
                  <a:pt x="12119" y="271"/>
                  <a:pt x="9008" y="2889"/>
                  <a:pt x="8880" y="2889"/>
                </a:cubicBezTo>
                <a:cubicBezTo>
                  <a:pt x="8878" y="2889"/>
                  <a:pt x="8877" y="2889"/>
                  <a:pt x="8876" y="2888"/>
                </a:cubicBezTo>
                <a:lnTo>
                  <a:pt x="8876" y="2888"/>
                </a:lnTo>
                <a:lnTo>
                  <a:pt x="10001" y="4772"/>
                </a:lnTo>
                <a:cubicBezTo>
                  <a:pt x="10001" y="4772"/>
                  <a:pt x="9957" y="4769"/>
                  <a:pt x="9875" y="4769"/>
                </a:cubicBezTo>
                <a:cubicBezTo>
                  <a:pt x="9386" y="4769"/>
                  <a:pt x="7543" y="4881"/>
                  <a:pt x="5746" y="6444"/>
                </a:cubicBezTo>
                <a:cubicBezTo>
                  <a:pt x="1916" y="9757"/>
                  <a:pt x="1" y="15928"/>
                  <a:pt x="6050" y="22858"/>
                </a:cubicBezTo>
                <a:cubicBezTo>
                  <a:pt x="9139" y="26403"/>
                  <a:pt x="12733" y="27842"/>
                  <a:pt x="16064" y="27842"/>
                </a:cubicBezTo>
                <a:cubicBezTo>
                  <a:pt x="18959" y="27842"/>
                  <a:pt x="21656" y="26754"/>
                  <a:pt x="23649" y="25016"/>
                </a:cubicBezTo>
                <a:cubicBezTo>
                  <a:pt x="28846" y="20487"/>
                  <a:pt x="27053" y="14925"/>
                  <a:pt x="27053" y="14925"/>
                </a:cubicBezTo>
                <a:cubicBezTo>
                  <a:pt x="27053" y="14925"/>
                  <a:pt x="22858" y="14864"/>
                  <a:pt x="20488" y="14651"/>
                </a:cubicBezTo>
                <a:lnTo>
                  <a:pt x="20488" y="14651"/>
                </a:lnTo>
                <a:cubicBezTo>
                  <a:pt x="20548" y="15289"/>
                  <a:pt x="20518" y="17903"/>
                  <a:pt x="18785" y="19423"/>
                </a:cubicBezTo>
                <a:cubicBezTo>
                  <a:pt x="18174" y="19966"/>
                  <a:pt x="17248" y="20376"/>
                  <a:pt x="16161" y="20376"/>
                </a:cubicBezTo>
                <a:cubicBezTo>
                  <a:pt x="14814" y="20376"/>
                  <a:pt x="13220" y="19747"/>
                  <a:pt x="11673" y="17964"/>
                </a:cubicBezTo>
                <a:cubicBezTo>
                  <a:pt x="9028" y="14925"/>
                  <a:pt x="8907" y="12371"/>
                  <a:pt x="10335" y="11125"/>
                </a:cubicBezTo>
                <a:cubicBezTo>
                  <a:pt x="11105" y="10450"/>
                  <a:pt x="11929" y="10218"/>
                  <a:pt x="12697" y="10218"/>
                </a:cubicBezTo>
                <a:cubicBezTo>
                  <a:pt x="14385" y="10218"/>
                  <a:pt x="15807" y="11338"/>
                  <a:pt x="15807" y="11338"/>
                </a:cubicBezTo>
                <a:lnTo>
                  <a:pt x="19728" y="6930"/>
                </a:lnTo>
                <a:cubicBezTo>
                  <a:pt x="19728" y="6930"/>
                  <a:pt x="14280" y="0"/>
                  <a:pt x="139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" name="Google Shape;1924;p52">
            <a:extLst>
              <a:ext uri="{FF2B5EF4-FFF2-40B4-BE49-F238E27FC236}">
                <a16:creationId xmlns:a16="http://schemas.microsoft.com/office/drawing/2014/main" id="{2B55AC93-9BBF-7200-6CEC-C02A23B23F49}"/>
              </a:ext>
            </a:extLst>
          </p:cNvPr>
          <p:cNvGrpSpPr/>
          <p:nvPr/>
        </p:nvGrpSpPr>
        <p:grpSpPr>
          <a:xfrm flipH="1">
            <a:off x="910760" y="4553298"/>
            <a:ext cx="1319213" cy="2133303"/>
            <a:chOff x="7596552" y="3737901"/>
            <a:chExt cx="826782" cy="1336991"/>
          </a:xfrm>
        </p:grpSpPr>
        <p:sp>
          <p:nvSpPr>
            <p:cNvPr id="59" name="Google Shape;1925;p52">
              <a:extLst>
                <a:ext uri="{FF2B5EF4-FFF2-40B4-BE49-F238E27FC236}">
                  <a16:creationId xmlns:a16="http://schemas.microsoft.com/office/drawing/2014/main" id="{320D7804-F1A2-B8DF-08BA-91EDDB22B6ED}"/>
                </a:ext>
              </a:extLst>
            </p:cNvPr>
            <p:cNvSpPr/>
            <p:nvPr/>
          </p:nvSpPr>
          <p:spPr>
            <a:xfrm flipH="1">
              <a:off x="7596552" y="3737901"/>
              <a:ext cx="826782" cy="1336991"/>
            </a:xfrm>
            <a:custGeom>
              <a:avLst/>
              <a:gdLst/>
              <a:ahLst/>
              <a:cxnLst/>
              <a:rect l="l" t="t" r="r" b="b"/>
              <a:pathLst>
                <a:path w="15320" h="24774" extrusionOk="0">
                  <a:moveTo>
                    <a:pt x="9575" y="1"/>
                  </a:moveTo>
                  <a:lnTo>
                    <a:pt x="0" y="22281"/>
                  </a:lnTo>
                  <a:lnTo>
                    <a:pt x="5745" y="24773"/>
                  </a:lnTo>
                  <a:lnTo>
                    <a:pt x="15320" y="2463"/>
                  </a:lnTo>
                  <a:lnTo>
                    <a:pt x="95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926;p52">
              <a:extLst>
                <a:ext uri="{FF2B5EF4-FFF2-40B4-BE49-F238E27FC236}">
                  <a16:creationId xmlns:a16="http://schemas.microsoft.com/office/drawing/2014/main" id="{968D69DB-9C6C-A7A1-3085-1097C8F777CA}"/>
                </a:ext>
              </a:extLst>
            </p:cNvPr>
            <p:cNvSpPr/>
            <p:nvPr/>
          </p:nvSpPr>
          <p:spPr>
            <a:xfrm flipH="1">
              <a:off x="7870491" y="3811729"/>
              <a:ext cx="60713" cy="24663"/>
            </a:xfrm>
            <a:custGeom>
              <a:avLst/>
              <a:gdLst/>
              <a:ahLst/>
              <a:cxnLst/>
              <a:rect l="l" t="t" r="r" b="b"/>
              <a:pathLst>
                <a:path w="1125" h="457" fill="none" extrusionOk="0">
                  <a:moveTo>
                    <a:pt x="1125" y="457"/>
                  </a:moveTo>
                  <a:lnTo>
                    <a:pt x="0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927;p52">
              <a:extLst>
                <a:ext uri="{FF2B5EF4-FFF2-40B4-BE49-F238E27FC236}">
                  <a16:creationId xmlns:a16="http://schemas.microsoft.com/office/drawing/2014/main" id="{8C74699B-F757-F84C-01AA-4B2DCA563355}"/>
                </a:ext>
              </a:extLst>
            </p:cNvPr>
            <p:cNvSpPr/>
            <p:nvPr/>
          </p:nvSpPr>
          <p:spPr>
            <a:xfrm flipH="1">
              <a:off x="7908215" y="3870769"/>
              <a:ext cx="49272" cy="21371"/>
            </a:xfrm>
            <a:custGeom>
              <a:avLst/>
              <a:gdLst/>
              <a:ahLst/>
              <a:cxnLst/>
              <a:rect l="l" t="t" r="r" b="b"/>
              <a:pathLst>
                <a:path w="913" h="396" fill="none" extrusionOk="0">
                  <a:moveTo>
                    <a:pt x="913" y="396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928;p52">
              <a:extLst>
                <a:ext uri="{FF2B5EF4-FFF2-40B4-BE49-F238E27FC236}">
                  <a16:creationId xmlns:a16="http://schemas.microsoft.com/office/drawing/2014/main" id="{D98BD66F-E576-F0DC-1D21-A19DC28F12ED}"/>
                </a:ext>
              </a:extLst>
            </p:cNvPr>
            <p:cNvSpPr/>
            <p:nvPr/>
          </p:nvSpPr>
          <p:spPr>
            <a:xfrm flipH="1">
              <a:off x="7960671" y="3993815"/>
              <a:ext cx="47653" cy="19752"/>
            </a:xfrm>
            <a:custGeom>
              <a:avLst/>
              <a:gdLst/>
              <a:ahLst/>
              <a:cxnLst/>
              <a:rect l="l" t="t" r="r" b="b"/>
              <a:pathLst>
                <a:path w="883" h="366" fill="none" extrusionOk="0">
                  <a:moveTo>
                    <a:pt x="882" y="365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929;p52">
              <a:extLst>
                <a:ext uri="{FF2B5EF4-FFF2-40B4-BE49-F238E27FC236}">
                  <a16:creationId xmlns:a16="http://schemas.microsoft.com/office/drawing/2014/main" id="{09B9CD01-7AD5-01D6-7F1D-10FFFED6D9F9}"/>
                </a:ext>
              </a:extLst>
            </p:cNvPr>
            <p:cNvSpPr/>
            <p:nvPr/>
          </p:nvSpPr>
          <p:spPr>
            <a:xfrm flipH="1">
              <a:off x="7934443" y="3931483"/>
              <a:ext cx="47653" cy="21371"/>
            </a:xfrm>
            <a:custGeom>
              <a:avLst/>
              <a:gdLst/>
              <a:ahLst/>
              <a:cxnLst/>
              <a:rect l="l" t="t" r="r" b="b"/>
              <a:pathLst>
                <a:path w="883" h="396" fill="none" extrusionOk="0">
                  <a:moveTo>
                    <a:pt x="882" y="396"/>
                  </a:moveTo>
                  <a:lnTo>
                    <a:pt x="1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930;p52">
              <a:extLst>
                <a:ext uri="{FF2B5EF4-FFF2-40B4-BE49-F238E27FC236}">
                  <a16:creationId xmlns:a16="http://schemas.microsoft.com/office/drawing/2014/main" id="{888AA50F-C485-C010-03FE-6B4D7C25F939}"/>
                </a:ext>
              </a:extLst>
            </p:cNvPr>
            <p:cNvSpPr/>
            <p:nvPr/>
          </p:nvSpPr>
          <p:spPr>
            <a:xfrm flipH="1">
              <a:off x="7972166" y="4046326"/>
              <a:ext cx="59094" cy="26282"/>
            </a:xfrm>
            <a:custGeom>
              <a:avLst/>
              <a:gdLst/>
              <a:ahLst/>
              <a:cxnLst/>
              <a:rect l="l" t="t" r="r" b="b"/>
              <a:pathLst>
                <a:path w="1095" h="487" fill="none" extrusionOk="0">
                  <a:moveTo>
                    <a:pt x="1094" y="487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931;p52">
              <a:extLst>
                <a:ext uri="{FF2B5EF4-FFF2-40B4-BE49-F238E27FC236}">
                  <a16:creationId xmlns:a16="http://schemas.microsoft.com/office/drawing/2014/main" id="{BF5C4083-6663-4501-D384-25426ED6DB78}"/>
                </a:ext>
              </a:extLst>
            </p:cNvPr>
            <p:cNvSpPr/>
            <p:nvPr/>
          </p:nvSpPr>
          <p:spPr>
            <a:xfrm flipH="1">
              <a:off x="8008270" y="4106985"/>
              <a:ext cx="49272" cy="19752"/>
            </a:xfrm>
            <a:custGeom>
              <a:avLst/>
              <a:gdLst/>
              <a:ahLst/>
              <a:cxnLst/>
              <a:rect l="l" t="t" r="r" b="b"/>
              <a:pathLst>
                <a:path w="913" h="366" fill="none" extrusionOk="0">
                  <a:moveTo>
                    <a:pt x="913" y="366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932;p52">
              <a:extLst>
                <a:ext uri="{FF2B5EF4-FFF2-40B4-BE49-F238E27FC236}">
                  <a16:creationId xmlns:a16="http://schemas.microsoft.com/office/drawing/2014/main" id="{A037EC2C-AA45-9CB7-730C-2D7249B222EA}"/>
                </a:ext>
              </a:extLst>
            </p:cNvPr>
            <p:cNvSpPr/>
            <p:nvPr/>
          </p:nvSpPr>
          <p:spPr>
            <a:xfrm flipH="1">
              <a:off x="8060781" y="4228412"/>
              <a:ext cx="47599" cy="19698"/>
            </a:xfrm>
            <a:custGeom>
              <a:avLst/>
              <a:gdLst/>
              <a:ahLst/>
              <a:cxnLst/>
              <a:rect l="l" t="t" r="r" b="b"/>
              <a:pathLst>
                <a:path w="882" h="365" fill="none" extrusionOk="0">
                  <a:moveTo>
                    <a:pt x="882" y="365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933;p52">
              <a:extLst>
                <a:ext uri="{FF2B5EF4-FFF2-40B4-BE49-F238E27FC236}">
                  <a16:creationId xmlns:a16="http://schemas.microsoft.com/office/drawing/2014/main" id="{3BDE7FE3-3466-72D1-FC2F-00D91FBA80A3}"/>
                </a:ext>
              </a:extLst>
            </p:cNvPr>
            <p:cNvSpPr/>
            <p:nvPr/>
          </p:nvSpPr>
          <p:spPr>
            <a:xfrm flipH="1">
              <a:off x="8034499" y="4166080"/>
              <a:ext cx="47653" cy="21371"/>
            </a:xfrm>
            <a:custGeom>
              <a:avLst/>
              <a:gdLst/>
              <a:ahLst/>
              <a:cxnLst/>
              <a:rect l="l" t="t" r="r" b="b"/>
              <a:pathLst>
                <a:path w="883" h="396" fill="none" extrusionOk="0">
                  <a:moveTo>
                    <a:pt x="882" y="395"/>
                  </a:moveTo>
                  <a:lnTo>
                    <a:pt x="1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934;p52">
              <a:extLst>
                <a:ext uri="{FF2B5EF4-FFF2-40B4-BE49-F238E27FC236}">
                  <a16:creationId xmlns:a16="http://schemas.microsoft.com/office/drawing/2014/main" id="{6725ABCB-48D2-B321-51F3-5FEA3F8E077C}"/>
                </a:ext>
              </a:extLst>
            </p:cNvPr>
            <p:cNvSpPr/>
            <p:nvPr/>
          </p:nvSpPr>
          <p:spPr>
            <a:xfrm flipH="1">
              <a:off x="8073895" y="4285780"/>
              <a:ext cx="59094" cy="26336"/>
            </a:xfrm>
            <a:custGeom>
              <a:avLst/>
              <a:gdLst/>
              <a:ahLst/>
              <a:cxnLst/>
              <a:rect l="l" t="t" r="r" b="b"/>
              <a:pathLst>
                <a:path w="1095" h="488" fill="none" extrusionOk="0">
                  <a:moveTo>
                    <a:pt x="1095" y="487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935;p52">
              <a:extLst>
                <a:ext uri="{FF2B5EF4-FFF2-40B4-BE49-F238E27FC236}">
                  <a16:creationId xmlns:a16="http://schemas.microsoft.com/office/drawing/2014/main" id="{EBACE4B3-47FC-643B-23FD-CC38ED87B85F}"/>
                </a:ext>
              </a:extLst>
            </p:cNvPr>
            <p:cNvSpPr/>
            <p:nvPr/>
          </p:nvSpPr>
          <p:spPr>
            <a:xfrm flipH="1">
              <a:off x="8109945" y="4346493"/>
              <a:ext cx="49272" cy="19752"/>
            </a:xfrm>
            <a:custGeom>
              <a:avLst/>
              <a:gdLst/>
              <a:ahLst/>
              <a:cxnLst/>
              <a:rect l="l" t="t" r="r" b="b"/>
              <a:pathLst>
                <a:path w="913" h="366" fill="none" extrusionOk="0">
                  <a:moveTo>
                    <a:pt x="912" y="365"/>
                  </a:moveTo>
                  <a:lnTo>
                    <a:pt x="0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936;p52">
              <a:extLst>
                <a:ext uri="{FF2B5EF4-FFF2-40B4-BE49-F238E27FC236}">
                  <a16:creationId xmlns:a16="http://schemas.microsoft.com/office/drawing/2014/main" id="{1ADA5422-9E82-8772-132E-06A7D30A8044}"/>
                </a:ext>
              </a:extLst>
            </p:cNvPr>
            <p:cNvSpPr/>
            <p:nvPr/>
          </p:nvSpPr>
          <p:spPr>
            <a:xfrm flipH="1">
              <a:off x="8162455" y="4467866"/>
              <a:ext cx="49272" cy="19752"/>
            </a:xfrm>
            <a:custGeom>
              <a:avLst/>
              <a:gdLst/>
              <a:ahLst/>
              <a:cxnLst/>
              <a:rect l="l" t="t" r="r" b="b"/>
              <a:pathLst>
                <a:path w="913" h="366" fill="none" extrusionOk="0">
                  <a:moveTo>
                    <a:pt x="912" y="366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937;p52">
              <a:extLst>
                <a:ext uri="{FF2B5EF4-FFF2-40B4-BE49-F238E27FC236}">
                  <a16:creationId xmlns:a16="http://schemas.microsoft.com/office/drawing/2014/main" id="{8143222F-F9E4-FAAE-3B8B-116BC4D8E0FE}"/>
                </a:ext>
              </a:extLst>
            </p:cNvPr>
            <p:cNvSpPr/>
            <p:nvPr/>
          </p:nvSpPr>
          <p:spPr>
            <a:xfrm flipH="1">
              <a:off x="8136227" y="4405533"/>
              <a:ext cx="49272" cy="21371"/>
            </a:xfrm>
            <a:custGeom>
              <a:avLst/>
              <a:gdLst/>
              <a:ahLst/>
              <a:cxnLst/>
              <a:rect l="l" t="t" r="r" b="b"/>
              <a:pathLst>
                <a:path w="913" h="396" fill="none" extrusionOk="0">
                  <a:moveTo>
                    <a:pt x="913" y="396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938;p52">
              <a:extLst>
                <a:ext uri="{FF2B5EF4-FFF2-40B4-BE49-F238E27FC236}">
                  <a16:creationId xmlns:a16="http://schemas.microsoft.com/office/drawing/2014/main" id="{D56A7E29-60DF-3103-A78A-977527A57D13}"/>
                </a:ext>
              </a:extLst>
            </p:cNvPr>
            <p:cNvSpPr/>
            <p:nvPr/>
          </p:nvSpPr>
          <p:spPr>
            <a:xfrm flipH="1">
              <a:off x="8173951" y="4520376"/>
              <a:ext cx="59094" cy="26282"/>
            </a:xfrm>
            <a:custGeom>
              <a:avLst/>
              <a:gdLst/>
              <a:ahLst/>
              <a:cxnLst/>
              <a:rect l="l" t="t" r="r" b="b"/>
              <a:pathLst>
                <a:path w="1095" h="487" fill="none" extrusionOk="0">
                  <a:moveTo>
                    <a:pt x="1095" y="487"/>
                  </a:moveTo>
                  <a:lnTo>
                    <a:pt x="0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939;p52">
              <a:extLst>
                <a:ext uri="{FF2B5EF4-FFF2-40B4-BE49-F238E27FC236}">
                  <a16:creationId xmlns:a16="http://schemas.microsoft.com/office/drawing/2014/main" id="{87DA7FBD-ED4F-E5AB-7315-E4842BA54F80}"/>
                </a:ext>
              </a:extLst>
            </p:cNvPr>
            <p:cNvSpPr/>
            <p:nvPr/>
          </p:nvSpPr>
          <p:spPr>
            <a:xfrm flipH="1">
              <a:off x="8211674" y="4581090"/>
              <a:ext cx="47599" cy="21371"/>
            </a:xfrm>
            <a:custGeom>
              <a:avLst/>
              <a:gdLst/>
              <a:ahLst/>
              <a:cxnLst/>
              <a:rect l="l" t="t" r="r" b="b"/>
              <a:pathLst>
                <a:path w="882" h="396" fill="none" extrusionOk="0">
                  <a:moveTo>
                    <a:pt x="882" y="395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940;p52">
              <a:extLst>
                <a:ext uri="{FF2B5EF4-FFF2-40B4-BE49-F238E27FC236}">
                  <a16:creationId xmlns:a16="http://schemas.microsoft.com/office/drawing/2014/main" id="{F320A9A4-2573-00ED-B070-C645F1E0D0AB}"/>
                </a:ext>
              </a:extLst>
            </p:cNvPr>
            <p:cNvSpPr/>
            <p:nvPr/>
          </p:nvSpPr>
          <p:spPr>
            <a:xfrm flipH="1">
              <a:off x="8262511" y="4702463"/>
              <a:ext cx="49272" cy="21371"/>
            </a:xfrm>
            <a:custGeom>
              <a:avLst/>
              <a:gdLst/>
              <a:ahLst/>
              <a:cxnLst/>
              <a:rect l="l" t="t" r="r" b="b"/>
              <a:pathLst>
                <a:path w="913" h="396" fill="none" extrusionOk="0">
                  <a:moveTo>
                    <a:pt x="912" y="396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941;p52">
              <a:extLst>
                <a:ext uri="{FF2B5EF4-FFF2-40B4-BE49-F238E27FC236}">
                  <a16:creationId xmlns:a16="http://schemas.microsoft.com/office/drawing/2014/main" id="{EF69844D-3033-29C3-D485-745F782BBCCB}"/>
                </a:ext>
              </a:extLst>
            </p:cNvPr>
            <p:cNvSpPr/>
            <p:nvPr/>
          </p:nvSpPr>
          <p:spPr>
            <a:xfrm flipH="1">
              <a:off x="8236283" y="4641749"/>
              <a:ext cx="49272" cy="19752"/>
            </a:xfrm>
            <a:custGeom>
              <a:avLst/>
              <a:gdLst/>
              <a:ahLst/>
              <a:cxnLst/>
              <a:rect l="l" t="t" r="r" b="b"/>
              <a:pathLst>
                <a:path w="913" h="366" fill="none" extrusionOk="0">
                  <a:moveTo>
                    <a:pt x="913" y="366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942;p52">
              <a:extLst>
                <a:ext uri="{FF2B5EF4-FFF2-40B4-BE49-F238E27FC236}">
                  <a16:creationId xmlns:a16="http://schemas.microsoft.com/office/drawing/2014/main" id="{B6A8E82B-55C5-DF08-3F7A-4AB34DC0ED9D}"/>
                </a:ext>
              </a:extLst>
            </p:cNvPr>
            <p:cNvSpPr/>
            <p:nvPr/>
          </p:nvSpPr>
          <p:spPr>
            <a:xfrm flipH="1">
              <a:off x="8277298" y="4763176"/>
              <a:ext cx="59094" cy="24609"/>
            </a:xfrm>
            <a:custGeom>
              <a:avLst/>
              <a:gdLst/>
              <a:ahLst/>
              <a:cxnLst/>
              <a:rect l="l" t="t" r="r" b="b"/>
              <a:pathLst>
                <a:path w="1095" h="456" fill="none" extrusionOk="0">
                  <a:moveTo>
                    <a:pt x="1095" y="456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943;p52">
              <a:extLst>
                <a:ext uri="{FF2B5EF4-FFF2-40B4-BE49-F238E27FC236}">
                  <a16:creationId xmlns:a16="http://schemas.microsoft.com/office/drawing/2014/main" id="{71884A6D-EA61-E462-9500-E99C83BAA108}"/>
                </a:ext>
              </a:extLst>
            </p:cNvPr>
            <p:cNvSpPr/>
            <p:nvPr/>
          </p:nvSpPr>
          <p:spPr>
            <a:xfrm flipH="1">
              <a:off x="8313403" y="4822217"/>
              <a:ext cx="49218" cy="21371"/>
            </a:xfrm>
            <a:custGeom>
              <a:avLst/>
              <a:gdLst/>
              <a:ahLst/>
              <a:cxnLst/>
              <a:rect l="l" t="t" r="r" b="b"/>
              <a:pathLst>
                <a:path w="912" h="396" fill="none" extrusionOk="0">
                  <a:moveTo>
                    <a:pt x="912" y="395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944;p52">
              <a:extLst>
                <a:ext uri="{FF2B5EF4-FFF2-40B4-BE49-F238E27FC236}">
                  <a16:creationId xmlns:a16="http://schemas.microsoft.com/office/drawing/2014/main" id="{12632C9B-57EF-A88C-106C-483A628F2FC4}"/>
                </a:ext>
              </a:extLst>
            </p:cNvPr>
            <p:cNvSpPr/>
            <p:nvPr/>
          </p:nvSpPr>
          <p:spPr>
            <a:xfrm flipH="1">
              <a:off x="8339631" y="4882876"/>
              <a:ext cx="47599" cy="19752"/>
            </a:xfrm>
            <a:custGeom>
              <a:avLst/>
              <a:gdLst/>
              <a:ahLst/>
              <a:cxnLst/>
              <a:rect l="l" t="t" r="r" b="b"/>
              <a:pathLst>
                <a:path w="882" h="366" fill="none" extrusionOk="0">
                  <a:moveTo>
                    <a:pt x="882" y="366"/>
                  </a:moveTo>
                  <a:lnTo>
                    <a:pt x="0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9" name="Google Shape;1945;p52">
            <a:extLst>
              <a:ext uri="{FF2B5EF4-FFF2-40B4-BE49-F238E27FC236}">
                <a16:creationId xmlns:a16="http://schemas.microsoft.com/office/drawing/2014/main" id="{A4566366-C197-04CB-92C3-48C225E23BD6}"/>
              </a:ext>
            </a:extLst>
          </p:cNvPr>
          <p:cNvGrpSpPr/>
          <p:nvPr/>
        </p:nvGrpSpPr>
        <p:grpSpPr>
          <a:xfrm rot="5815946" flipH="1">
            <a:off x="8945639" y="4773517"/>
            <a:ext cx="1164311" cy="2130748"/>
            <a:chOff x="2758661" y="6846474"/>
            <a:chExt cx="873223" cy="1598044"/>
          </a:xfrm>
        </p:grpSpPr>
        <p:sp>
          <p:nvSpPr>
            <p:cNvPr id="80" name="Google Shape;1946;p52">
              <a:extLst>
                <a:ext uri="{FF2B5EF4-FFF2-40B4-BE49-F238E27FC236}">
                  <a16:creationId xmlns:a16="http://schemas.microsoft.com/office/drawing/2014/main" id="{0E8BDE08-3D81-FA79-F329-6A1AF180C4EF}"/>
                </a:ext>
              </a:extLst>
            </p:cNvPr>
            <p:cNvSpPr/>
            <p:nvPr/>
          </p:nvSpPr>
          <p:spPr>
            <a:xfrm rot="10476725">
              <a:off x="2847005" y="8199055"/>
              <a:ext cx="152003" cy="238854"/>
            </a:xfrm>
            <a:custGeom>
              <a:avLst/>
              <a:gdLst/>
              <a:ahLst/>
              <a:cxnLst/>
              <a:rect l="l" t="t" r="r" b="b"/>
              <a:pathLst>
                <a:path w="6080" h="9554" extrusionOk="0">
                  <a:moveTo>
                    <a:pt x="5137" y="1"/>
                  </a:moveTo>
                  <a:cubicBezTo>
                    <a:pt x="5137" y="1"/>
                    <a:pt x="1642" y="3071"/>
                    <a:pt x="821" y="5563"/>
                  </a:cubicBezTo>
                  <a:cubicBezTo>
                    <a:pt x="1" y="8025"/>
                    <a:pt x="760" y="8998"/>
                    <a:pt x="1976" y="9393"/>
                  </a:cubicBezTo>
                  <a:cubicBezTo>
                    <a:pt x="2264" y="9494"/>
                    <a:pt x="2552" y="9554"/>
                    <a:pt x="2835" y="9554"/>
                  </a:cubicBezTo>
                  <a:cubicBezTo>
                    <a:pt x="3746" y="9554"/>
                    <a:pt x="4602" y="8932"/>
                    <a:pt x="5229" y="7053"/>
                  </a:cubicBezTo>
                  <a:cubicBezTo>
                    <a:pt x="6080" y="4560"/>
                    <a:pt x="5137" y="1"/>
                    <a:pt x="5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947;p52">
              <a:extLst>
                <a:ext uri="{FF2B5EF4-FFF2-40B4-BE49-F238E27FC236}">
                  <a16:creationId xmlns:a16="http://schemas.microsoft.com/office/drawing/2014/main" id="{A9EF46AD-EBA8-B4CF-CCC7-BBF40882199D}"/>
                </a:ext>
              </a:extLst>
            </p:cNvPr>
            <p:cNvSpPr/>
            <p:nvPr/>
          </p:nvSpPr>
          <p:spPr>
            <a:xfrm rot="10476725">
              <a:off x="2817708" y="6954301"/>
              <a:ext cx="502309" cy="1281298"/>
            </a:xfrm>
            <a:custGeom>
              <a:avLst/>
              <a:gdLst/>
              <a:ahLst/>
              <a:cxnLst/>
              <a:rect l="l" t="t" r="r" b="b"/>
              <a:pathLst>
                <a:path w="20092" h="51251" extrusionOk="0">
                  <a:moveTo>
                    <a:pt x="15806" y="0"/>
                  </a:moveTo>
                  <a:lnTo>
                    <a:pt x="183" y="49667"/>
                  </a:lnTo>
                  <a:cubicBezTo>
                    <a:pt x="0" y="50305"/>
                    <a:pt x="335" y="50974"/>
                    <a:pt x="973" y="51187"/>
                  </a:cubicBezTo>
                  <a:cubicBezTo>
                    <a:pt x="1098" y="51230"/>
                    <a:pt x="1226" y="51251"/>
                    <a:pt x="1353" y="51251"/>
                  </a:cubicBezTo>
                  <a:cubicBezTo>
                    <a:pt x="1847" y="51251"/>
                    <a:pt x="2324" y="50940"/>
                    <a:pt x="2493" y="50457"/>
                  </a:cubicBezTo>
                  <a:lnTo>
                    <a:pt x="20092" y="1429"/>
                  </a:lnTo>
                  <a:lnTo>
                    <a:pt x="158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948;p52">
              <a:extLst>
                <a:ext uri="{FF2B5EF4-FFF2-40B4-BE49-F238E27FC236}">
                  <a16:creationId xmlns:a16="http://schemas.microsoft.com/office/drawing/2014/main" id="{E2E9D40A-C598-5383-C371-E22FE2079851}"/>
                </a:ext>
              </a:extLst>
            </p:cNvPr>
            <p:cNvSpPr/>
            <p:nvPr/>
          </p:nvSpPr>
          <p:spPr>
            <a:xfrm rot="10476725">
              <a:off x="2868880" y="8041724"/>
              <a:ext cx="161878" cy="207479"/>
            </a:xfrm>
            <a:custGeom>
              <a:avLst/>
              <a:gdLst/>
              <a:ahLst/>
              <a:cxnLst/>
              <a:rect l="l" t="t" r="r" b="b"/>
              <a:pathLst>
                <a:path w="6475" h="8299" extrusionOk="0">
                  <a:moveTo>
                    <a:pt x="2189" y="0"/>
                  </a:moveTo>
                  <a:lnTo>
                    <a:pt x="1" y="6961"/>
                  </a:lnTo>
                  <a:lnTo>
                    <a:pt x="3982" y="8298"/>
                  </a:lnTo>
                  <a:lnTo>
                    <a:pt x="6475" y="1429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949;p52">
              <a:extLst>
                <a:ext uri="{FF2B5EF4-FFF2-40B4-BE49-F238E27FC236}">
                  <a16:creationId xmlns:a16="http://schemas.microsoft.com/office/drawing/2014/main" id="{7E917DBA-4093-EF8E-A29D-3F886E137916}"/>
                </a:ext>
              </a:extLst>
            </p:cNvPr>
            <p:cNvSpPr/>
            <p:nvPr/>
          </p:nvSpPr>
          <p:spPr>
            <a:xfrm rot="6026346">
              <a:off x="2974243" y="6900560"/>
              <a:ext cx="611757" cy="602657"/>
            </a:xfrm>
            <a:custGeom>
              <a:avLst/>
              <a:gdLst/>
              <a:ahLst/>
              <a:cxnLst/>
              <a:rect l="l" t="t" r="r" b="b"/>
              <a:pathLst>
                <a:path w="24469" h="24105" extrusionOk="0">
                  <a:moveTo>
                    <a:pt x="22463" y="0"/>
                  </a:moveTo>
                  <a:lnTo>
                    <a:pt x="0" y="22068"/>
                  </a:lnTo>
                  <a:lnTo>
                    <a:pt x="2007" y="24104"/>
                  </a:lnTo>
                  <a:lnTo>
                    <a:pt x="24469" y="2006"/>
                  </a:lnTo>
                  <a:lnTo>
                    <a:pt x="224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950;p52">
              <a:extLst>
                <a:ext uri="{FF2B5EF4-FFF2-40B4-BE49-F238E27FC236}">
                  <a16:creationId xmlns:a16="http://schemas.microsoft.com/office/drawing/2014/main" id="{BA04A7E4-0AAD-6D38-F68B-23E3D64FD017}"/>
                </a:ext>
              </a:extLst>
            </p:cNvPr>
            <p:cNvSpPr/>
            <p:nvPr/>
          </p:nvSpPr>
          <p:spPr>
            <a:xfrm rot="6026346">
              <a:off x="3469991" y="7507839"/>
              <a:ext cx="105656" cy="104906"/>
            </a:xfrm>
            <a:custGeom>
              <a:avLst/>
              <a:gdLst/>
              <a:ahLst/>
              <a:cxnLst/>
              <a:rect l="l" t="t" r="r" b="b"/>
              <a:pathLst>
                <a:path w="4226" h="4196" extrusionOk="0">
                  <a:moveTo>
                    <a:pt x="4226" y="1"/>
                  </a:moveTo>
                  <a:lnTo>
                    <a:pt x="1" y="2159"/>
                  </a:lnTo>
                  <a:lnTo>
                    <a:pt x="1004" y="3192"/>
                  </a:lnTo>
                  <a:lnTo>
                    <a:pt x="2007" y="4195"/>
                  </a:lnTo>
                  <a:lnTo>
                    <a:pt x="42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5" name="Google Shape;1976;p53">
            <a:extLst>
              <a:ext uri="{FF2B5EF4-FFF2-40B4-BE49-F238E27FC236}">
                <a16:creationId xmlns:a16="http://schemas.microsoft.com/office/drawing/2014/main" id="{A435BC31-6806-09B6-291C-52FE8B4EB85A}"/>
              </a:ext>
            </a:extLst>
          </p:cNvPr>
          <p:cNvGrpSpPr/>
          <p:nvPr/>
        </p:nvGrpSpPr>
        <p:grpSpPr>
          <a:xfrm>
            <a:off x="92409" y="1227466"/>
            <a:ext cx="1903816" cy="1726588"/>
            <a:chOff x="4937750" y="6239213"/>
            <a:chExt cx="1497025" cy="1357950"/>
          </a:xfrm>
        </p:grpSpPr>
        <p:sp>
          <p:nvSpPr>
            <p:cNvPr id="86" name="Google Shape;1977;p53">
              <a:extLst>
                <a:ext uri="{FF2B5EF4-FFF2-40B4-BE49-F238E27FC236}">
                  <a16:creationId xmlns:a16="http://schemas.microsoft.com/office/drawing/2014/main" id="{FDB089B7-0C2A-58A3-B439-7AC8A9CE6982}"/>
                </a:ext>
              </a:extLst>
            </p:cNvPr>
            <p:cNvSpPr/>
            <p:nvPr/>
          </p:nvSpPr>
          <p:spPr>
            <a:xfrm>
              <a:off x="4986375" y="6485413"/>
              <a:ext cx="1055525" cy="1111750"/>
            </a:xfrm>
            <a:custGeom>
              <a:avLst/>
              <a:gdLst/>
              <a:ahLst/>
              <a:cxnLst/>
              <a:rect l="l" t="t" r="r" b="b"/>
              <a:pathLst>
                <a:path w="42221" h="44470" extrusionOk="0">
                  <a:moveTo>
                    <a:pt x="22403" y="1"/>
                  </a:moveTo>
                  <a:lnTo>
                    <a:pt x="1" y="15168"/>
                  </a:lnTo>
                  <a:lnTo>
                    <a:pt x="19789" y="44469"/>
                  </a:lnTo>
                  <a:lnTo>
                    <a:pt x="42221" y="29302"/>
                  </a:lnTo>
                  <a:lnTo>
                    <a:pt x="224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978;p53">
              <a:extLst>
                <a:ext uri="{FF2B5EF4-FFF2-40B4-BE49-F238E27FC236}">
                  <a16:creationId xmlns:a16="http://schemas.microsoft.com/office/drawing/2014/main" id="{D334C3E9-D3B9-ADA5-2EBA-891D2E638DEF}"/>
                </a:ext>
              </a:extLst>
            </p:cNvPr>
            <p:cNvSpPr/>
            <p:nvPr/>
          </p:nvSpPr>
          <p:spPr>
            <a:xfrm>
              <a:off x="4937750" y="6476288"/>
              <a:ext cx="1056275" cy="1111750"/>
            </a:xfrm>
            <a:custGeom>
              <a:avLst/>
              <a:gdLst/>
              <a:ahLst/>
              <a:cxnLst/>
              <a:rect l="l" t="t" r="r" b="b"/>
              <a:pathLst>
                <a:path w="42251" h="44470" extrusionOk="0">
                  <a:moveTo>
                    <a:pt x="22433" y="1"/>
                  </a:moveTo>
                  <a:lnTo>
                    <a:pt x="1" y="15138"/>
                  </a:lnTo>
                  <a:lnTo>
                    <a:pt x="19819" y="44470"/>
                  </a:lnTo>
                  <a:lnTo>
                    <a:pt x="42251" y="29302"/>
                  </a:lnTo>
                  <a:lnTo>
                    <a:pt x="224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979;p53">
              <a:extLst>
                <a:ext uri="{FF2B5EF4-FFF2-40B4-BE49-F238E27FC236}">
                  <a16:creationId xmlns:a16="http://schemas.microsoft.com/office/drawing/2014/main" id="{E5757737-006F-B798-CAA7-566D086DF103}"/>
                </a:ext>
              </a:extLst>
            </p:cNvPr>
            <p:cNvSpPr/>
            <p:nvPr/>
          </p:nvSpPr>
          <p:spPr>
            <a:xfrm>
              <a:off x="4937750" y="6794688"/>
              <a:ext cx="583625" cy="792600"/>
            </a:xfrm>
            <a:custGeom>
              <a:avLst/>
              <a:gdLst/>
              <a:ahLst/>
              <a:cxnLst/>
              <a:rect l="l" t="t" r="r" b="b"/>
              <a:pathLst>
                <a:path w="23345" h="31704" extrusionOk="0">
                  <a:moveTo>
                    <a:pt x="3557" y="1"/>
                  </a:moveTo>
                  <a:lnTo>
                    <a:pt x="1" y="2402"/>
                  </a:lnTo>
                  <a:lnTo>
                    <a:pt x="19819" y="31703"/>
                  </a:lnTo>
                  <a:lnTo>
                    <a:pt x="23345" y="29332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980;p53">
              <a:extLst>
                <a:ext uri="{FF2B5EF4-FFF2-40B4-BE49-F238E27FC236}">
                  <a16:creationId xmlns:a16="http://schemas.microsoft.com/office/drawing/2014/main" id="{F27EB8F5-3ED1-A350-934C-DFED7BBFB90E}"/>
                </a:ext>
              </a:extLst>
            </p:cNvPr>
            <p:cNvSpPr/>
            <p:nvPr/>
          </p:nvSpPr>
          <p:spPr>
            <a:xfrm>
              <a:off x="5174075" y="6617638"/>
              <a:ext cx="411900" cy="368575"/>
            </a:xfrm>
            <a:custGeom>
              <a:avLst/>
              <a:gdLst/>
              <a:ahLst/>
              <a:cxnLst/>
              <a:rect l="l" t="t" r="r" b="b"/>
              <a:pathLst>
                <a:path w="16476" h="14743" extrusionOk="0">
                  <a:moveTo>
                    <a:pt x="11977" y="1"/>
                  </a:moveTo>
                  <a:lnTo>
                    <a:pt x="1" y="8086"/>
                  </a:lnTo>
                  <a:lnTo>
                    <a:pt x="4499" y="14742"/>
                  </a:lnTo>
                  <a:lnTo>
                    <a:pt x="16475" y="6657"/>
                  </a:lnTo>
                  <a:lnTo>
                    <a:pt x="11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981;p53">
              <a:extLst>
                <a:ext uri="{FF2B5EF4-FFF2-40B4-BE49-F238E27FC236}">
                  <a16:creationId xmlns:a16="http://schemas.microsoft.com/office/drawing/2014/main" id="{813AAB1F-81FF-FCD2-0596-5B4C673C269F}"/>
                </a:ext>
              </a:extLst>
            </p:cNvPr>
            <p:cNvSpPr/>
            <p:nvPr/>
          </p:nvSpPr>
          <p:spPr>
            <a:xfrm>
              <a:off x="5461325" y="6270363"/>
              <a:ext cx="973450" cy="1159625"/>
            </a:xfrm>
            <a:custGeom>
              <a:avLst/>
              <a:gdLst/>
              <a:ahLst/>
              <a:cxnLst/>
              <a:rect l="l" t="t" r="r" b="b"/>
              <a:pathLst>
                <a:path w="38938" h="46385" extrusionOk="0">
                  <a:moveTo>
                    <a:pt x="30578" y="1"/>
                  </a:moveTo>
                  <a:lnTo>
                    <a:pt x="0" y="6384"/>
                  </a:lnTo>
                  <a:lnTo>
                    <a:pt x="8359" y="46384"/>
                  </a:lnTo>
                  <a:lnTo>
                    <a:pt x="38937" y="39971"/>
                  </a:lnTo>
                  <a:lnTo>
                    <a:pt x="305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982;p53">
              <a:extLst>
                <a:ext uri="{FF2B5EF4-FFF2-40B4-BE49-F238E27FC236}">
                  <a16:creationId xmlns:a16="http://schemas.microsoft.com/office/drawing/2014/main" id="{8991B0B1-929C-7B09-813F-CB0AB2C64D58}"/>
                </a:ext>
              </a:extLst>
            </p:cNvPr>
            <p:cNvSpPr/>
            <p:nvPr/>
          </p:nvSpPr>
          <p:spPr>
            <a:xfrm>
              <a:off x="5413450" y="6239213"/>
              <a:ext cx="974200" cy="1159625"/>
            </a:xfrm>
            <a:custGeom>
              <a:avLst/>
              <a:gdLst/>
              <a:ahLst/>
              <a:cxnLst/>
              <a:rect l="l" t="t" r="r" b="b"/>
              <a:pathLst>
                <a:path w="38968" h="46385" extrusionOk="0">
                  <a:moveTo>
                    <a:pt x="30578" y="1"/>
                  </a:moveTo>
                  <a:lnTo>
                    <a:pt x="0" y="6384"/>
                  </a:lnTo>
                  <a:lnTo>
                    <a:pt x="8359" y="46384"/>
                  </a:lnTo>
                  <a:lnTo>
                    <a:pt x="38968" y="39971"/>
                  </a:lnTo>
                  <a:lnTo>
                    <a:pt x="305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983;p53">
              <a:extLst>
                <a:ext uri="{FF2B5EF4-FFF2-40B4-BE49-F238E27FC236}">
                  <a16:creationId xmlns:a16="http://schemas.microsoft.com/office/drawing/2014/main" id="{26965D61-588D-4CB8-6707-B07A306A932E}"/>
                </a:ext>
              </a:extLst>
            </p:cNvPr>
            <p:cNvSpPr/>
            <p:nvPr/>
          </p:nvSpPr>
          <p:spPr>
            <a:xfrm>
              <a:off x="5408682" y="6373713"/>
              <a:ext cx="329825" cy="1025125"/>
            </a:xfrm>
            <a:custGeom>
              <a:avLst/>
              <a:gdLst/>
              <a:ahLst/>
              <a:cxnLst/>
              <a:rect l="l" t="t" r="r" b="b"/>
              <a:pathLst>
                <a:path w="13193" h="41005" extrusionOk="0">
                  <a:moveTo>
                    <a:pt x="4833" y="1"/>
                  </a:moveTo>
                  <a:lnTo>
                    <a:pt x="0" y="1004"/>
                  </a:lnTo>
                  <a:lnTo>
                    <a:pt x="8359" y="41004"/>
                  </a:lnTo>
                  <a:lnTo>
                    <a:pt x="13192" y="39971"/>
                  </a:lnTo>
                  <a:lnTo>
                    <a:pt x="48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984;p53">
              <a:extLst>
                <a:ext uri="{FF2B5EF4-FFF2-40B4-BE49-F238E27FC236}">
                  <a16:creationId xmlns:a16="http://schemas.microsoft.com/office/drawing/2014/main" id="{C65CD85E-1107-4E03-FD8A-F481BBFFC55F}"/>
                </a:ext>
              </a:extLst>
            </p:cNvPr>
            <p:cNvSpPr/>
            <p:nvPr/>
          </p:nvSpPr>
          <p:spPr>
            <a:xfrm>
              <a:off x="5681700" y="6379038"/>
              <a:ext cx="455950" cy="313100"/>
            </a:xfrm>
            <a:custGeom>
              <a:avLst/>
              <a:gdLst/>
              <a:ahLst/>
              <a:cxnLst/>
              <a:rect l="l" t="t" r="r" b="b"/>
              <a:pathLst>
                <a:path w="18238" h="12524" extrusionOk="0">
                  <a:moveTo>
                    <a:pt x="16323" y="0"/>
                  </a:moveTo>
                  <a:lnTo>
                    <a:pt x="0" y="3435"/>
                  </a:lnTo>
                  <a:lnTo>
                    <a:pt x="1885" y="12523"/>
                  </a:lnTo>
                  <a:lnTo>
                    <a:pt x="18237" y="9119"/>
                  </a:lnTo>
                  <a:lnTo>
                    <a:pt x="16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4" name="Google Shape;1969;p53">
            <a:extLst>
              <a:ext uri="{FF2B5EF4-FFF2-40B4-BE49-F238E27FC236}">
                <a16:creationId xmlns:a16="http://schemas.microsoft.com/office/drawing/2014/main" id="{B7EA6099-1F01-707D-E91A-E0245F9FB348}"/>
              </a:ext>
            </a:extLst>
          </p:cNvPr>
          <p:cNvGrpSpPr/>
          <p:nvPr/>
        </p:nvGrpSpPr>
        <p:grpSpPr>
          <a:xfrm rot="-10350257">
            <a:off x="5318122" y="420083"/>
            <a:ext cx="1625348" cy="1413676"/>
            <a:chOff x="4400050" y="2673675"/>
            <a:chExt cx="1125425" cy="941525"/>
          </a:xfrm>
        </p:grpSpPr>
        <p:sp>
          <p:nvSpPr>
            <p:cNvPr id="95" name="Google Shape;1970;p53">
              <a:extLst>
                <a:ext uri="{FF2B5EF4-FFF2-40B4-BE49-F238E27FC236}">
                  <a16:creationId xmlns:a16="http://schemas.microsoft.com/office/drawing/2014/main" id="{881EE1B1-2BC6-32A8-1DCF-95B6F01D88FA}"/>
                </a:ext>
              </a:extLst>
            </p:cNvPr>
            <p:cNvSpPr/>
            <p:nvPr/>
          </p:nvSpPr>
          <p:spPr>
            <a:xfrm>
              <a:off x="4400050" y="2673675"/>
              <a:ext cx="1125425" cy="941525"/>
            </a:xfrm>
            <a:custGeom>
              <a:avLst/>
              <a:gdLst/>
              <a:ahLst/>
              <a:cxnLst/>
              <a:rect l="l" t="t" r="r" b="b"/>
              <a:pathLst>
                <a:path w="45017" h="37661" extrusionOk="0">
                  <a:moveTo>
                    <a:pt x="22856" y="9291"/>
                  </a:moveTo>
                  <a:cubicBezTo>
                    <a:pt x="23948" y="9291"/>
                    <a:pt x="25173" y="9501"/>
                    <a:pt x="26414" y="9936"/>
                  </a:cubicBezTo>
                  <a:cubicBezTo>
                    <a:pt x="29849" y="11152"/>
                    <a:pt x="32068" y="13705"/>
                    <a:pt x="31369" y="15650"/>
                  </a:cubicBezTo>
                  <a:cubicBezTo>
                    <a:pt x="30920" y="16900"/>
                    <a:pt x="29379" y="17585"/>
                    <a:pt x="27425" y="17585"/>
                  </a:cubicBezTo>
                  <a:cubicBezTo>
                    <a:pt x="26337" y="17585"/>
                    <a:pt x="25120" y="17373"/>
                    <a:pt x="23891" y="16927"/>
                  </a:cubicBezTo>
                  <a:cubicBezTo>
                    <a:pt x="20457" y="15711"/>
                    <a:pt x="18238" y="13158"/>
                    <a:pt x="18937" y="11213"/>
                  </a:cubicBezTo>
                  <a:cubicBezTo>
                    <a:pt x="19366" y="9964"/>
                    <a:pt x="20897" y="9291"/>
                    <a:pt x="22856" y="9291"/>
                  </a:cubicBezTo>
                  <a:close/>
                  <a:moveTo>
                    <a:pt x="14874" y="0"/>
                  </a:moveTo>
                  <a:cubicBezTo>
                    <a:pt x="11518" y="0"/>
                    <a:pt x="8518" y="1999"/>
                    <a:pt x="6657" y="4617"/>
                  </a:cubicBezTo>
                  <a:cubicBezTo>
                    <a:pt x="5775" y="5863"/>
                    <a:pt x="5016" y="7231"/>
                    <a:pt x="4408" y="8690"/>
                  </a:cubicBezTo>
                  <a:cubicBezTo>
                    <a:pt x="0" y="19389"/>
                    <a:pt x="5107" y="31669"/>
                    <a:pt x="15806" y="36076"/>
                  </a:cubicBezTo>
                  <a:cubicBezTo>
                    <a:pt x="18415" y="37151"/>
                    <a:pt x="21117" y="37660"/>
                    <a:pt x="23775" y="37660"/>
                  </a:cubicBezTo>
                  <a:cubicBezTo>
                    <a:pt x="32016" y="37660"/>
                    <a:pt x="39837" y="32768"/>
                    <a:pt x="43193" y="24678"/>
                  </a:cubicBezTo>
                  <a:cubicBezTo>
                    <a:pt x="44560" y="21365"/>
                    <a:pt x="45016" y="17869"/>
                    <a:pt x="44652" y="14526"/>
                  </a:cubicBezTo>
                  <a:cubicBezTo>
                    <a:pt x="44154" y="10333"/>
                    <a:pt x="40153" y="7427"/>
                    <a:pt x="34735" y="7427"/>
                  </a:cubicBezTo>
                  <a:cubicBezTo>
                    <a:pt x="33869" y="7427"/>
                    <a:pt x="32967" y="7502"/>
                    <a:pt x="32037" y="7656"/>
                  </a:cubicBezTo>
                  <a:cubicBezTo>
                    <a:pt x="30870" y="7857"/>
                    <a:pt x="29946" y="7955"/>
                    <a:pt x="29183" y="7955"/>
                  </a:cubicBezTo>
                  <a:cubicBezTo>
                    <a:pt x="25673" y="7955"/>
                    <a:pt x="25560" y="5880"/>
                    <a:pt x="20791" y="2185"/>
                  </a:cubicBezTo>
                  <a:cubicBezTo>
                    <a:pt x="18799" y="644"/>
                    <a:pt x="16779" y="0"/>
                    <a:pt x="14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971;p53">
              <a:extLst>
                <a:ext uri="{FF2B5EF4-FFF2-40B4-BE49-F238E27FC236}">
                  <a16:creationId xmlns:a16="http://schemas.microsoft.com/office/drawing/2014/main" id="{85B7D445-3ACB-E7D5-6DB5-9278642FFD4F}"/>
                </a:ext>
              </a:extLst>
            </p:cNvPr>
            <p:cNvSpPr/>
            <p:nvPr/>
          </p:nvSpPr>
          <p:spPr>
            <a:xfrm>
              <a:off x="4748100" y="3336438"/>
              <a:ext cx="206700" cy="181925"/>
            </a:xfrm>
            <a:custGeom>
              <a:avLst/>
              <a:gdLst/>
              <a:ahLst/>
              <a:cxnLst/>
              <a:rect l="l" t="t" r="r" b="b"/>
              <a:pathLst>
                <a:path w="8268" h="7277" extrusionOk="0">
                  <a:moveTo>
                    <a:pt x="4152" y="1"/>
                  </a:moveTo>
                  <a:cubicBezTo>
                    <a:pt x="2723" y="1"/>
                    <a:pt x="1365" y="847"/>
                    <a:pt x="790" y="2249"/>
                  </a:cubicBezTo>
                  <a:cubicBezTo>
                    <a:pt x="0" y="4103"/>
                    <a:pt x="882" y="6231"/>
                    <a:pt x="2766" y="6991"/>
                  </a:cubicBezTo>
                  <a:cubicBezTo>
                    <a:pt x="3221" y="7185"/>
                    <a:pt x="3693" y="7277"/>
                    <a:pt x="4157" y="7277"/>
                  </a:cubicBezTo>
                  <a:cubicBezTo>
                    <a:pt x="5583" y="7277"/>
                    <a:pt x="6935" y="6414"/>
                    <a:pt x="7508" y="5015"/>
                  </a:cubicBezTo>
                  <a:cubicBezTo>
                    <a:pt x="8268" y="3161"/>
                    <a:pt x="7386" y="1034"/>
                    <a:pt x="5532" y="274"/>
                  </a:cubicBezTo>
                  <a:cubicBezTo>
                    <a:pt x="5080" y="89"/>
                    <a:pt x="4613" y="1"/>
                    <a:pt x="41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972;p53">
              <a:extLst>
                <a:ext uri="{FF2B5EF4-FFF2-40B4-BE49-F238E27FC236}">
                  <a16:creationId xmlns:a16="http://schemas.microsoft.com/office/drawing/2014/main" id="{2D7BBB1D-78F5-993D-D5C4-5CC3A39DC0C7}"/>
                </a:ext>
              </a:extLst>
            </p:cNvPr>
            <p:cNvSpPr/>
            <p:nvPr/>
          </p:nvSpPr>
          <p:spPr>
            <a:xfrm>
              <a:off x="5042925" y="3321475"/>
              <a:ext cx="206700" cy="181900"/>
            </a:xfrm>
            <a:custGeom>
              <a:avLst/>
              <a:gdLst/>
              <a:ahLst/>
              <a:cxnLst/>
              <a:rect l="l" t="t" r="r" b="b"/>
              <a:pathLst>
                <a:path w="8268" h="7276" extrusionOk="0">
                  <a:moveTo>
                    <a:pt x="4141" y="0"/>
                  </a:moveTo>
                  <a:cubicBezTo>
                    <a:pt x="2715" y="0"/>
                    <a:pt x="1364" y="863"/>
                    <a:pt x="790" y="2261"/>
                  </a:cubicBezTo>
                  <a:cubicBezTo>
                    <a:pt x="0" y="4116"/>
                    <a:pt x="912" y="6243"/>
                    <a:pt x="2766" y="7003"/>
                  </a:cubicBezTo>
                  <a:cubicBezTo>
                    <a:pt x="3218" y="7188"/>
                    <a:pt x="3685" y="7276"/>
                    <a:pt x="4146" y="7276"/>
                  </a:cubicBezTo>
                  <a:cubicBezTo>
                    <a:pt x="5576" y="7276"/>
                    <a:pt x="6933" y="6430"/>
                    <a:pt x="7508" y="5027"/>
                  </a:cubicBezTo>
                  <a:cubicBezTo>
                    <a:pt x="8268" y="3173"/>
                    <a:pt x="7386" y="1046"/>
                    <a:pt x="5532" y="286"/>
                  </a:cubicBezTo>
                  <a:cubicBezTo>
                    <a:pt x="5077" y="92"/>
                    <a:pt x="4605" y="0"/>
                    <a:pt x="41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973;p53">
              <a:extLst>
                <a:ext uri="{FF2B5EF4-FFF2-40B4-BE49-F238E27FC236}">
                  <a16:creationId xmlns:a16="http://schemas.microsoft.com/office/drawing/2014/main" id="{D53993A0-A2EB-A486-D600-3F20E5357CDF}"/>
                </a:ext>
              </a:extLst>
            </p:cNvPr>
            <p:cNvSpPr/>
            <p:nvPr/>
          </p:nvSpPr>
          <p:spPr>
            <a:xfrm>
              <a:off x="5252650" y="3147775"/>
              <a:ext cx="206700" cy="182350"/>
            </a:xfrm>
            <a:custGeom>
              <a:avLst/>
              <a:gdLst/>
              <a:ahLst/>
              <a:cxnLst/>
              <a:rect l="l" t="t" r="r" b="b"/>
              <a:pathLst>
                <a:path w="8268" h="7294" extrusionOk="0">
                  <a:moveTo>
                    <a:pt x="4122" y="0"/>
                  </a:moveTo>
                  <a:cubicBezTo>
                    <a:pt x="2692" y="0"/>
                    <a:pt x="1335" y="846"/>
                    <a:pt x="760" y="2249"/>
                  </a:cubicBezTo>
                  <a:cubicBezTo>
                    <a:pt x="0" y="4103"/>
                    <a:pt x="882" y="6231"/>
                    <a:pt x="2736" y="7021"/>
                  </a:cubicBezTo>
                  <a:cubicBezTo>
                    <a:pt x="3187" y="7206"/>
                    <a:pt x="3655" y="7294"/>
                    <a:pt x="4116" y="7294"/>
                  </a:cubicBezTo>
                  <a:cubicBezTo>
                    <a:pt x="5545" y="7294"/>
                    <a:pt x="6903" y="6448"/>
                    <a:pt x="7478" y="5045"/>
                  </a:cubicBezTo>
                  <a:cubicBezTo>
                    <a:pt x="8268" y="3161"/>
                    <a:pt x="7386" y="1033"/>
                    <a:pt x="5502" y="273"/>
                  </a:cubicBezTo>
                  <a:cubicBezTo>
                    <a:pt x="5050" y="88"/>
                    <a:pt x="4582" y="0"/>
                    <a:pt x="41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974;p53">
              <a:extLst>
                <a:ext uri="{FF2B5EF4-FFF2-40B4-BE49-F238E27FC236}">
                  <a16:creationId xmlns:a16="http://schemas.microsoft.com/office/drawing/2014/main" id="{FD6D6254-DE94-FDE8-8A6B-AB2D2314418E}"/>
                </a:ext>
              </a:extLst>
            </p:cNvPr>
            <p:cNvSpPr/>
            <p:nvPr/>
          </p:nvSpPr>
          <p:spPr>
            <a:xfrm>
              <a:off x="4541375" y="3137125"/>
              <a:ext cx="206725" cy="181925"/>
            </a:xfrm>
            <a:custGeom>
              <a:avLst/>
              <a:gdLst/>
              <a:ahLst/>
              <a:cxnLst/>
              <a:rect l="l" t="t" r="r" b="b"/>
              <a:pathLst>
                <a:path w="8269" h="7277" extrusionOk="0">
                  <a:moveTo>
                    <a:pt x="4153" y="1"/>
                  </a:moveTo>
                  <a:cubicBezTo>
                    <a:pt x="2723" y="1"/>
                    <a:pt x="1366" y="847"/>
                    <a:pt x="791" y="2249"/>
                  </a:cubicBezTo>
                  <a:cubicBezTo>
                    <a:pt x="1" y="4103"/>
                    <a:pt x="882" y="6231"/>
                    <a:pt x="2767" y="6991"/>
                  </a:cubicBezTo>
                  <a:cubicBezTo>
                    <a:pt x="3222" y="7185"/>
                    <a:pt x="3694" y="7277"/>
                    <a:pt x="4158" y="7277"/>
                  </a:cubicBezTo>
                  <a:cubicBezTo>
                    <a:pt x="5584" y="7277"/>
                    <a:pt x="6935" y="6414"/>
                    <a:pt x="7509" y="5015"/>
                  </a:cubicBezTo>
                  <a:cubicBezTo>
                    <a:pt x="8269" y="3161"/>
                    <a:pt x="7387" y="1034"/>
                    <a:pt x="5533" y="274"/>
                  </a:cubicBezTo>
                  <a:cubicBezTo>
                    <a:pt x="5081" y="89"/>
                    <a:pt x="4613" y="1"/>
                    <a:pt x="41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975;p53">
              <a:extLst>
                <a:ext uri="{FF2B5EF4-FFF2-40B4-BE49-F238E27FC236}">
                  <a16:creationId xmlns:a16="http://schemas.microsoft.com/office/drawing/2014/main" id="{01AD8627-A040-D793-40FB-FF10AD579C71}"/>
                </a:ext>
              </a:extLst>
            </p:cNvPr>
            <p:cNvSpPr/>
            <p:nvPr/>
          </p:nvSpPr>
          <p:spPr>
            <a:xfrm>
              <a:off x="4533025" y="2874200"/>
              <a:ext cx="206725" cy="181925"/>
            </a:xfrm>
            <a:custGeom>
              <a:avLst/>
              <a:gdLst/>
              <a:ahLst/>
              <a:cxnLst/>
              <a:rect l="l" t="t" r="r" b="b"/>
              <a:pathLst>
                <a:path w="8269" h="7277" extrusionOk="0">
                  <a:moveTo>
                    <a:pt x="4152" y="1"/>
                  </a:moveTo>
                  <a:cubicBezTo>
                    <a:pt x="2721" y="1"/>
                    <a:pt x="1358" y="847"/>
                    <a:pt x="760" y="2249"/>
                  </a:cubicBezTo>
                  <a:cubicBezTo>
                    <a:pt x="1" y="4104"/>
                    <a:pt x="882" y="6231"/>
                    <a:pt x="2736" y="6991"/>
                  </a:cubicBezTo>
                  <a:cubicBezTo>
                    <a:pt x="3199" y="7185"/>
                    <a:pt x="3677" y="7277"/>
                    <a:pt x="4145" y="7277"/>
                  </a:cubicBezTo>
                  <a:cubicBezTo>
                    <a:pt x="5583" y="7277"/>
                    <a:pt x="6935" y="6414"/>
                    <a:pt x="7508" y="5015"/>
                  </a:cubicBezTo>
                  <a:cubicBezTo>
                    <a:pt x="8268" y="3161"/>
                    <a:pt x="7387" y="1034"/>
                    <a:pt x="5533" y="274"/>
                  </a:cubicBezTo>
                  <a:cubicBezTo>
                    <a:pt x="5081" y="89"/>
                    <a:pt x="4613" y="1"/>
                    <a:pt x="4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2457;p63">
            <a:extLst>
              <a:ext uri="{FF2B5EF4-FFF2-40B4-BE49-F238E27FC236}">
                <a16:creationId xmlns:a16="http://schemas.microsoft.com/office/drawing/2014/main" id="{4B63C5E8-FF12-83D3-A88B-35E5EFCA7F67}"/>
              </a:ext>
            </a:extLst>
          </p:cNvPr>
          <p:cNvGrpSpPr/>
          <p:nvPr/>
        </p:nvGrpSpPr>
        <p:grpSpPr>
          <a:xfrm>
            <a:off x="4309107" y="4665825"/>
            <a:ext cx="1899516" cy="2348039"/>
            <a:chOff x="6023925" y="1850275"/>
            <a:chExt cx="1424637" cy="1761029"/>
          </a:xfrm>
        </p:grpSpPr>
        <p:sp>
          <p:nvSpPr>
            <p:cNvPr id="102" name="Google Shape;2458;p63">
              <a:extLst>
                <a:ext uri="{FF2B5EF4-FFF2-40B4-BE49-F238E27FC236}">
                  <a16:creationId xmlns:a16="http://schemas.microsoft.com/office/drawing/2014/main" id="{8CDD32C9-FD16-E02C-EF67-5A0AF5BE59C8}"/>
                </a:ext>
              </a:extLst>
            </p:cNvPr>
            <p:cNvSpPr/>
            <p:nvPr/>
          </p:nvSpPr>
          <p:spPr>
            <a:xfrm>
              <a:off x="6051624" y="2125537"/>
              <a:ext cx="234581" cy="183591"/>
            </a:xfrm>
            <a:custGeom>
              <a:avLst/>
              <a:gdLst/>
              <a:ahLst/>
              <a:cxnLst/>
              <a:rect l="l" t="t" r="r" b="b"/>
              <a:pathLst>
                <a:path w="4895" h="3831" extrusionOk="0">
                  <a:moveTo>
                    <a:pt x="1976" y="0"/>
                  </a:moveTo>
                  <a:lnTo>
                    <a:pt x="0" y="1855"/>
                  </a:lnTo>
                  <a:lnTo>
                    <a:pt x="2888" y="3830"/>
                  </a:lnTo>
                  <a:lnTo>
                    <a:pt x="4894" y="548"/>
                  </a:lnTo>
                  <a:lnTo>
                    <a:pt x="197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2459;p63">
              <a:extLst>
                <a:ext uri="{FF2B5EF4-FFF2-40B4-BE49-F238E27FC236}">
                  <a16:creationId xmlns:a16="http://schemas.microsoft.com/office/drawing/2014/main" id="{CCB8450C-C007-7261-2E44-4D157169477A}"/>
                </a:ext>
              </a:extLst>
            </p:cNvPr>
            <p:cNvSpPr/>
            <p:nvPr/>
          </p:nvSpPr>
          <p:spPr>
            <a:xfrm>
              <a:off x="6670680" y="1888085"/>
              <a:ext cx="215651" cy="170508"/>
            </a:xfrm>
            <a:custGeom>
              <a:avLst/>
              <a:gdLst/>
              <a:ahLst/>
              <a:cxnLst/>
              <a:rect l="l" t="t" r="r" b="b"/>
              <a:pathLst>
                <a:path w="4500" h="3558" extrusionOk="0">
                  <a:moveTo>
                    <a:pt x="1976" y="1"/>
                  </a:moveTo>
                  <a:lnTo>
                    <a:pt x="1" y="2433"/>
                  </a:lnTo>
                  <a:lnTo>
                    <a:pt x="3678" y="3557"/>
                  </a:lnTo>
                  <a:lnTo>
                    <a:pt x="4499" y="123"/>
                  </a:lnTo>
                  <a:lnTo>
                    <a:pt x="197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2460;p63">
              <a:extLst>
                <a:ext uri="{FF2B5EF4-FFF2-40B4-BE49-F238E27FC236}">
                  <a16:creationId xmlns:a16="http://schemas.microsoft.com/office/drawing/2014/main" id="{B4DE88DE-27F7-92A3-C886-994BE4888C2E}"/>
                </a:ext>
              </a:extLst>
            </p:cNvPr>
            <p:cNvSpPr/>
            <p:nvPr/>
          </p:nvSpPr>
          <p:spPr>
            <a:xfrm>
              <a:off x="6589117" y="3402985"/>
              <a:ext cx="128241" cy="208319"/>
            </a:xfrm>
            <a:custGeom>
              <a:avLst/>
              <a:gdLst/>
              <a:ahLst/>
              <a:cxnLst/>
              <a:rect l="l" t="t" r="r" b="b"/>
              <a:pathLst>
                <a:path w="2676" h="4347" extrusionOk="0">
                  <a:moveTo>
                    <a:pt x="1186" y="0"/>
                  </a:moveTo>
                  <a:lnTo>
                    <a:pt x="0" y="456"/>
                  </a:lnTo>
                  <a:lnTo>
                    <a:pt x="1490" y="4347"/>
                  </a:lnTo>
                  <a:lnTo>
                    <a:pt x="2675" y="3891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2461;p63">
              <a:extLst>
                <a:ext uri="{FF2B5EF4-FFF2-40B4-BE49-F238E27FC236}">
                  <a16:creationId xmlns:a16="http://schemas.microsoft.com/office/drawing/2014/main" id="{57EE6FD3-1862-3C9B-CDB4-33922E4763EF}"/>
                </a:ext>
              </a:extLst>
            </p:cNvPr>
            <p:cNvSpPr/>
            <p:nvPr/>
          </p:nvSpPr>
          <p:spPr>
            <a:xfrm>
              <a:off x="7238748" y="3153888"/>
              <a:ext cx="128241" cy="209805"/>
            </a:xfrm>
            <a:custGeom>
              <a:avLst/>
              <a:gdLst/>
              <a:ahLst/>
              <a:cxnLst/>
              <a:rect l="l" t="t" r="r" b="b"/>
              <a:pathLst>
                <a:path w="2676" h="4378" extrusionOk="0">
                  <a:moveTo>
                    <a:pt x="1186" y="1"/>
                  </a:moveTo>
                  <a:lnTo>
                    <a:pt x="1" y="457"/>
                  </a:lnTo>
                  <a:lnTo>
                    <a:pt x="1490" y="4378"/>
                  </a:lnTo>
                  <a:lnTo>
                    <a:pt x="2676" y="3922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2462;p63">
              <a:extLst>
                <a:ext uri="{FF2B5EF4-FFF2-40B4-BE49-F238E27FC236}">
                  <a16:creationId xmlns:a16="http://schemas.microsoft.com/office/drawing/2014/main" id="{28EC5B90-06A2-CF3B-2A94-F96FED4F1113}"/>
                </a:ext>
              </a:extLst>
            </p:cNvPr>
            <p:cNvSpPr/>
            <p:nvPr/>
          </p:nvSpPr>
          <p:spPr>
            <a:xfrm>
              <a:off x="6739161" y="1850275"/>
              <a:ext cx="664254" cy="1409161"/>
            </a:xfrm>
            <a:custGeom>
              <a:avLst/>
              <a:gdLst/>
              <a:ahLst/>
              <a:cxnLst/>
              <a:rect l="l" t="t" r="r" b="b"/>
              <a:pathLst>
                <a:path w="13861" h="29405" extrusionOk="0">
                  <a:moveTo>
                    <a:pt x="2171" y="0"/>
                  </a:moveTo>
                  <a:cubicBezTo>
                    <a:pt x="2005" y="0"/>
                    <a:pt x="1836" y="29"/>
                    <a:pt x="1672" y="91"/>
                  </a:cubicBezTo>
                  <a:lnTo>
                    <a:pt x="1094" y="304"/>
                  </a:lnTo>
                  <a:cubicBezTo>
                    <a:pt x="365" y="577"/>
                    <a:pt x="0" y="1398"/>
                    <a:pt x="274" y="2127"/>
                  </a:cubicBezTo>
                  <a:lnTo>
                    <a:pt x="10365" y="28511"/>
                  </a:lnTo>
                  <a:cubicBezTo>
                    <a:pt x="10575" y="29047"/>
                    <a:pt x="11107" y="29405"/>
                    <a:pt x="11673" y="29405"/>
                  </a:cubicBezTo>
                  <a:cubicBezTo>
                    <a:pt x="11844" y="29405"/>
                    <a:pt x="12019" y="29372"/>
                    <a:pt x="12189" y="29301"/>
                  </a:cubicBezTo>
                  <a:lnTo>
                    <a:pt x="12766" y="29088"/>
                  </a:lnTo>
                  <a:cubicBezTo>
                    <a:pt x="13496" y="28815"/>
                    <a:pt x="13861" y="27994"/>
                    <a:pt x="13587" y="27264"/>
                  </a:cubicBezTo>
                  <a:lnTo>
                    <a:pt x="3496" y="912"/>
                  </a:lnTo>
                  <a:cubicBezTo>
                    <a:pt x="3284" y="346"/>
                    <a:pt x="2743" y="0"/>
                    <a:pt x="2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2463;p63">
              <a:extLst>
                <a:ext uri="{FF2B5EF4-FFF2-40B4-BE49-F238E27FC236}">
                  <a16:creationId xmlns:a16="http://schemas.microsoft.com/office/drawing/2014/main" id="{95C3AC8C-1C72-4B4F-990E-175E5306E2AC}"/>
                </a:ext>
              </a:extLst>
            </p:cNvPr>
            <p:cNvSpPr/>
            <p:nvPr/>
          </p:nvSpPr>
          <p:spPr>
            <a:xfrm>
              <a:off x="6023925" y="2124099"/>
              <a:ext cx="664302" cy="1409161"/>
            </a:xfrm>
            <a:custGeom>
              <a:avLst/>
              <a:gdLst/>
              <a:ahLst/>
              <a:cxnLst/>
              <a:rect l="l" t="t" r="r" b="b"/>
              <a:pathLst>
                <a:path w="13862" h="29405" extrusionOk="0">
                  <a:moveTo>
                    <a:pt x="2172" y="0"/>
                  </a:moveTo>
                  <a:cubicBezTo>
                    <a:pt x="2006" y="0"/>
                    <a:pt x="1837" y="30"/>
                    <a:pt x="1673" y="91"/>
                  </a:cubicBezTo>
                  <a:lnTo>
                    <a:pt x="1095" y="304"/>
                  </a:lnTo>
                  <a:cubicBezTo>
                    <a:pt x="366" y="578"/>
                    <a:pt x="1" y="1398"/>
                    <a:pt x="274" y="2128"/>
                  </a:cubicBezTo>
                  <a:lnTo>
                    <a:pt x="10366" y="28481"/>
                  </a:lnTo>
                  <a:cubicBezTo>
                    <a:pt x="10576" y="29041"/>
                    <a:pt x="11110" y="29405"/>
                    <a:pt x="11677" y="29405"/>
                  </a:cubicBezTo>
                  <a:cubicBezTo>
                    <a:pt x="11847" y="29405"/>
                    <a:pt x="12021" y="29372"/>
                    <a:pt x="12190" y="29301"/>
                  </a:cubicBezTo>
                  <a:lnTo>
                    <a:pt x="12767" y="29089"/>
                  </a:lnTo>
                  <a:cubicBezTo>
                    <a:pt x="13497" y="28815"/>
                    <a:pt x="13861" y="27994"/>
                    <a:pt x="13588" y="27265"/>
                  </a:cubicBezTo>
                  <a:lnTo>
                    <a:pt x="3496" y="912"/>
                  </a:lnTo>
                  <a:cubicBezTo>
                    <a:pt x="3284" y="347"/>
                    <a:pt x="2744" y="0"/>
                    <a:pt x="2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2464;p63">
              <a:extLst>
                <a:ext uri="{FF2B5EF4-FFF2-40B4-BE49-F238E27FC236}">
                  <a16:creationId xmlns:a16="http://schemas.microsoft.com/office/drawing/2014/main" id="{659E5A9A-6B6F-F7BA-F4D0-0A934A7D6745}"/>
                </a:ext>
              </a:extLst>
            </p:cNvPr>
            <p:cNvSpPr/>
            <p:nvPr/>
          </p:nvSpPr>
          <p:spPr>
            <a:xfrm>
              <a:off x="6057422" y="1999934"/>
              <a:ext cx="1354721" cy="1430055"/>
            </a:xfrm>
            <a:custGeom>
              <a:avLst/>
              <a:gdLst/>
              <a:ahLst/>
              <a:cxnLst/>
              <a:rect l="l" t="t" r="r" b="b"/>
              <a:pathLst>
                <a:path w="28269" h="29841" extrusionOk="0">
                  <a:moveTo>
                    <a:pt x="12531" y="1"/>
                  </a:moveTo>
                  <a:cubicBezTo>
                    <a:pt x="11215" y="1"/>
                    <a:pt x="9876" y="238"/>
                    <a:pt x="8573" y="737"/>
                  </a:cubicBezTo>
                  <a:cubicBezTo>
                    <a:pt x="2858" y="2925"/>
                    <a:pt x="1" y="9339"/>
                    <a:pt x="2159" y="15053"/>
                  </a:cubicBezTo>
                  <a:lnTo>
                    <a:pt x="6566" y="26543"/>
                  </a:lnTo>
                  <a:cubicBezTo>
                    <a:pt x="7339" y="28579"/>
                    <a:pt x="9284" y="29841"/>
                    <a:pt x="11345" y="29841"/>
                  </a:cubicBezTo>
                  <a:cubicBezTo>
                    <a:pt x="11960" y="29841"/>
                    <a:pt x="12585" y="29729"/>
                    <a:pt x="13193" y="29491"/>
                  </a:cubicBezTo>
                  <a:lnTo>
                    <a:pt x="24287" y="25266"/>
                  </a:lnTo>
                  <a:cubicBezTo>
                    <a:pt x="26932" y="24233"/>
                    <a:pt x="28269" y="21254"/>
                    <a:pt x="27266" y="18610"/>
                  </a:cubicBezTo>
                  <a:lnTo>
                    <a:pt x="22859" y="7120"/>
                  </a:lnTo>
                  <a:cubicBezTo>
                    <a:pt x="21169" y="2709"/>
                    <a:pt x="16981" y="1"/>
                    <a:pt x="12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2465;p63">
              <a:extLst>
                <a:ext uri="{FF2B5EF4-FFF2-40B4-BE49-F238E27FC236}">
                  <a16:creationId xmlns:a16="http://schemas.microsoft.com/office/drawing/2014/main" id="{2ED284F3-A195-5B15-65F8-13DD48580C5E}"/>
                </a:ext>
              </a:extLst>
            </p:cNvPr>
            <p:cNvSpPr/>
            <p:nvPr/>
          </p:nvSpPr>
          <p:spPr>
            <a:xfrm>
              <a:off x="6347303" y="2826152"/>
              <a:ext cx="1101259" cy="642114"/>
            </a:xfrm>
            <a:custGeom>
              <a:avLst/>
              <a:gdLst/>
              <a:ahLst/>
              <a:cxnLst/>
              <a:rect l="l" t="t" r="r" b="b"/>
              <a:pathLst>
                <a:path w="22980" h="13399" extrusionOk="0">
                  <a:moveTo>
                    <a:pt x="20670" y="1"/>
                  </a:moveTo>
                  <a:lnTo>
                    <a:pt x="1" y="7904"/>
                  </a:lnTo>
                  <a:lnTo>
                    <a:pt x="1429" y="11733"/>
                  </a:lnTo>
                  <a:cubicBezTo>
                    <a:pt x="1429" y="11733"/>
                    <a:pt x="1861" y="13398"/>
                    <a:pt x="3586" y="13398"/>
                  </a:cubicBezTo>
                  <a:cubicBezTo>
                    <a:pt x="3959" y="13398"/>
                    <a:pt x="4392" y="13321"/>
                    <a:pt x="4894" y="13132"/>
                  </a:cubicBezTo>
                  <a:cubicBezTo>
                    <a:pt x="7721" y="12037"/>
                    <a:pt x="20852" y="7022"/>
                    <a:pt x="20852" y="7022"/>
                  </a:cubicBezTo>
                  <a:cubicBezTo>
                    <a:pt x="20852" y="7022"/>
                    <a:pt x="22980" y="6019"/>
                    <a:pt x="22129" y="3800"/>
                  </a:cubicBezTo>
                  <a:cubicBezTo>
                    <a:pt x="21308" y="1612"/>
                    <a:pt x="20670" y="1"/>
                    <a:pt x="2067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2466;p63">
              <a:extLst>
                <a:ext uri="{FF2B5EF4-FFF2-40B4-BE49-F238E27FC236}">
                  <a16:creationId xmlns:a16="http://schemas.microsoft.com/office/drawing/2014/main" id="{737C6F77-E2BD-973D-6DB5-B5110520D33E}"/>
                </a:ext>
              </a:extLst>
            </p:cNvPr>
            <p:cNvSpPr/>
            <p:nvPr/>
          </p:nvSpPr>
          <p:spPr>
            <a:xfrm>
              <a:off x="6350226" y="2546193"/>
              <a:ext cx="875496" cy="653232"/>
            </a:xfrm>
            <a:custGeom>
              <a:avLst/>
              <a:gdLst/>
              <a:ahLst/>
              <a:cxnLst/>
              <a:rect l="l" t="t" r="r" b="b"/>
              <a:pathLst>
                <a:path w="18269" h="13631" extrusionOk="0">
                  <a:moveTo>
                    <a:pt x="13663" y="0"/>
                  </a:moveTo>
                  <a:cubicBezTo>
                    <a:pt x="13365" y="0"/>
                    <a:pt x="13062" y="51"/>
                    <a:pt x="12767" y="159"/>
                  </a:cubicBezTo>
                  <a:lnTo>
                    <a:pt x="1976" y="4293"/>
                  </a:lnTo>
                  <a:cubicBezTo>
                    <a:pt x="669" y="4809"/>
                    <a:pt x="1" y="6299"/>
                    <a:pt x="487" y="7636"/>
                  </a:cubicBezTo>
                  <a:lnTo>
                    <a:pt x="2159" y="11983"/>
                  </a:lnTo>
                  <a:cubicBezTo>
                    <a:pt x="2561" y="13000"/>
                    <a:pt x="3553" y="13631"/>
                    <a:pt x="4603" y="13631"/>
                  </a:cubicBezTo>
                  <a:cubicBezTo>
                    <a:pt x="4902" y="13631"/>
                    <a:pt x="5206" y="13580"/>
                    <a:pt x="5502" y="13472"/>
                  </a:cubicBezTo>
                  <a:lnTo>
                    <a:pt x="16262" y="9338"/>
                  </a:lnTo>
                  <a:cubicBezTo>
                    <a:pt x="17600" y="8821"/>
                    <a:pt x="18268" y="7332"/>
                    <a:pt x="17752" y="5995"/>
                  </a:cubicBezTo>
                  <a:lnTo>
                    <a:pt x="16110" y="1679"/>
                  </a:lnTo>
                  <a:cubicBezTo>
                    <a:pt x="15708" y="636"/>
                    <a:pt x="14714" y="0"/>
                    <a:pt x="13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2467;p63">
              <a:extLst>
                <a:ext uri="{FF2B5EF4-FFF2-40B4-BE49-F238E27FC236}">
                  <a16:creationId xmlns:a16="http://schemas.microsoft.com/office/drawing/2014/main" id="{1B0E0BE4-FFE5-6DA9-724D-ADCB4B77D88F}"/>
                </a:ext>
              </a:extLst>
            </p:cNvPr>
            <p:cNvSpPr/>
            <p:nvPr/>
          </p:nvSpPr>
          <p:spPr>
            <a:xfrm>
              <a:off x="6497346" y="2295084"/>
              <a:ext cx="138448" cy="122059"/>
            </a:xfrm>
            <a:custGeom>
              <a:avLst/>
              <a:gdLst/>
              <a:ahLst/>
              <a:cxnLst/>
              <a:rect l="l" t="t" r="r" b="b"/>
              <a:pathLst>
                <a:path w="2889" h="2547" extrusionOk="0">
                  <a:moveTo>
                    <a:pt x="1437" y="0"/>
                  </a:moveTo>
                  <a:cubicBezTo>
                    <a:pt x="1291" y="0"/>
                    <a:pt x="1144" y="26"/>
                    <a:pt x="1004" y="80"/>
                  </a:cubicBezTo>
                  <a:cubicBezTo>
                    <a:pt x="335" y="353"/>
                    <a:pt x="0" y="1083"/>
                    <a:pt x="274" y="1721"/>
                  </a:cubicBezTo>
                  <a:cubicBezTo>
                    <a:pt x="459" y="2231"/>
                    <a:pt x="927" y="2546"/>
                    <a:pt x="1436" y="2546"/>
                  </a:cubicBezTo>
                  <a:cubicBezTo>
                    <a:pt x="1594" y="2546"/>
                    <a:pt x="1756" y="2515"/>
                    <a:pt x="1915" y="2450"/>
                  </a:cubicBezTo>
                  <a:cubicBezTo>
                    <a:pt x="2554" y="2207"/>
                    <a:pt x="2888" y="1478"/>
                    <a:pt x="2645" y="839"/>
                  </a:cubicBezTo>
                  <a:cubicBezTo>
                    <a:pt x="2455" y="318"/>
                    <a:pt x="1952" y="0"/>
                    <a:pt x="1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42C5BA5-0DEE-47F8-AF0E-C117D4F96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125" y="1977266"/>
            <a:ext cx="9748349" cy="28653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36 : 6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</a:t>
            </a:r>
            <a:r>
              <a:rPr lang="en-US" sz="3000" b="1" kern="0" dirty="0">
                <a:solidFill>
                  <a:srgbClr val="1F497D">
                    <a:lumMod val="75000"/>
                  </a:srgbClr>
                </a:solidFill>
                <a:latin typeface="Arial"/>
                <a:sym typeface="Arial"/>
              </a:rPr>
              <a:t>3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42 : ? = 7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rPr>
                <a:t>60 : 6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9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10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6" name="Google Shape;1876;p51"/>
          <p:cNvGrpSpPr/>
          <p:nvPr/>
        </p:nvGrpSpPr>
        <p:grpSpPr>
          <a:xfrm rot="-10107252">
            <a:off x="10624901" y="170072"/>
            <a:ext cx="1860923" cy="1597080"/>
            <a:chOff x="5500375" y="3897450"/>
            <a:chExt cx="895925" cy="768900"/>
          </a:xfrm>
        </p:grpSpPr>
        <p:sp>
          <p:nvSpPr>
            <p:cNvPr id="1877" name="Google Shape;1877;p51"/>
            <p:cNvSpPr/>
            <p:nvPr/>
          </p:nvSpPr>
          <p:spPr>
            <a:xfrm>
              <a:off x="5500375" y="3897450"/>
              <a:ext cx="895925" cy="768900"/>
            </a:xfrm>
            <a:custGeom>
              <a:avLst/>
              <a:gdLst/>
              <a:ahLst/>
              <a:cxnLst/>
              <a:rect l="l" t="t" r="r" b="b"/>
              <a:pathLst>
                <a:path w="35837" h="30756" extrusionOk="0">
                  <a:moveTo>
                    <a:pt x="8982" y="1521"/>
                  </a:moveTo>
                  <a:cubicBezTo>
                    <a:pt x="9048" y="1521"/>
                    <a:pt x="9115" y="1534"/>
                    <a:pt x="9180" y="1563"/>
                  </a:cubicBezTo>
                  <a:cubicBezTo>
                    <a:pt x="9484" y="1654"/>
                    <a:pt x="9605" y="1989"/>
                    <a:pt x="9514" y="2262"/>
                  </a:cubicBezTo>
                  <a:cubicBezTo>
                    <a:pt x="9419" y="2475"/>
                    <a:pt x="9214" y="2596"/>
                    <a:pt x="8999" y="2596"/>
                  </a:cubicBezTo>
                  <a:cubicBezTo>
                    <a:pt x="8938" y="2596"/>
                    <a:pt x="8876" y="2586"/>
                    <a:pt x="8815" y="2566"/>
                  </a:cubicBezTo>
                  <a:cubicBezTo>
                    <a:pt x="8511" y="2475"/>
                    <a:pt x="8389" y="2141"/>
                    <a:pt x="8481" y="1867"/>
                  </a:cubicBezTo>
                  <a:cubicBezTo>
                    <a:pt x="8573" y="1659"/>
                    <a:pt x="8772" y="1521"/>
                    <a:pt x="8982" y="1521"/>
                  </a:cubicBezTo>
                  <a:close/>
                  <a:moveTo>
                    <a:pt x="11015" y="2311"/>
                  </a:moveTo>
                  <a:cubicBezTo>
                    <a:pt x="11083" y="2311"/>
                    <a:pt x="11151" y="2325"/>
                    <a:pt x="11216" y="2354"/>
                  </a:cubicBezTo>
                  <a:cubicBezTo>
                    <a:pt x="11490" y="2445"/>
                    <a:pt x="11611" y="2779"/>
                    <a:pt x="11520" y="3053"/>
                  </a:cubicBezTo>
                  <a:cubicBezTo>
                    <a:pt x="11426" y="3266"/>
                    <a:pt x="11220" y="3387"/>
                    <a:pt x="11005" y="3387"/>
                  </a:cubicBezTo>
                  <a:cubicBezTo>
                    <a:pt x="10944" y="3387"/>
                    <a:pt x="10882" y="3377"/>
                    <a:pt x="10821" y="3357"/>
                  </a:cubicBezTo>
                  <a:cubicBezTo>
                    <a:pt x="10548" y="3235"/>
                    <a:pt x="10396" y="2931"/>
                    <a:pt x="10517" y="2657"/>
                  </a:cubicBezTo>
                  <a:cubicBezTo>
                    <a:pt x="10587" y="2449"/>
                    <a:pt x="10797" y="2311"/>
                    <a:pt x="11015" y="2311"/>
                  </a:cubicBezTo>
                  <a:close/>
                  <a:moveTo>
                    <a:pt x="13038" y="3084"/>
                  </a:moveTo>
                  <a:cubicBezTo>
                    <a:pt x="13100" y="3084"/>
                    <a:pt x="13163" y="3094"/>
                    <a:pt x="13222" y="3113"/>
                  </a:cubicBezTo>
                  <a:cubicBezTo>
                    <a:pt x="13496" y="3235"/>
                    <a:pt x="13618" y="3539"/>
                    <a:pt x="13526" y="3812"/>
                  </a:cubicBezTo>
                  <a:cubicBezTo>
                    <a:pt x="13431" y="4050"/>
                    <a:pt x="13224" y="4176"/>
                    <a:pt x="13008" y="4176"/>
                  </a:cubicBezTo>
                  <a:cubicBezTo>
                    <a:pt x="12948" y="4176"/>
                    <a:pt x="12887" y="4167"/>
                    <a:pt x="12827" y="4147"/>
                  </a:cubicBezTo>
                  <a:cubicBezTo>
                    <a:pt x="12554" y="4025"/>
                    <a:pt x="12402" y="3721"/>
                    <a:pt x="12523" y="3448"/>
                  </a:cubicBezTo>
                  <a:cubicBezTo>
                    <a:pt x="12595" y="3210"/>
                    <a:pt x="12815" y="3084"/>
                    <a:pt x="13038" y="3084"/>
                  </a:cubicBezTo>
                  <a:close/>
                  <a:moveTo>
                    <a:pt x="15045" y="3874"/>
                  </a:moveTo>
                  <a:cubicBezTo>
                    <a:pt x="15106" y="3874"/>
                    <a:pt x="15168" y="3884"/>
                    <a:pt x="15228" y="3904"/>
                  </a:cubicBezTo>
                  <a:cubicBezTo>
                    <a:pt x="15502" y="4025"/>
                    <a:pt x="15654" y="4329"/>
                    <a:pt x="15532" y="4603"/>
                  </a:cubicBezTo>
                  <a:cubicBezTo>
                    <a:pt x="15463" y="4811"/>
                    <a:pt x="15252" y="4949"/>
                    <a:pt x="15035" y="4949"/>
                  </a:cubicBezTo>
                  <a:cubicBezTo>
                    <a:pt x="14967" y="4949"/>
                    <a:pt x="14898" y="4936"/>
                    <a:pt x="14833" y="4907"/>
                  </a:cubicBezTo>
                  <a:cubicBezTo>
                    <a:pt x="14560" y="4816"/>
                    <a:pt x="14408" y="4481"/>
                    <a:pt x="14529" y="4208"/>
                  </a:cubicBezTo>
                  <a:cubicBezTo>
                    <a:pt x="14624" y="3995"/>
                    <a:pt x="14829" y="3874"/>
                    <a:pt x="15045" y="3874"/>
                  </a:cubicBezTo>
                  <a:close/>
                  <a:moveTo>
                    <a:pt x="17037" y="4652"/>
                  </a:moveTo>
                  <a:cubicBezTo>
                    <a:pt x="17103" y="4652"/>
                    <a:pt x="17170" y="4665"/>
                    <a:pt x="17235" y="4694"/>
                  </a:cubicBezTo>
                  <a:cubicBezTo>
                    <a:pt x="17508" y="4785"/>
                    <a:pt x="17660" y="5120"/>
                    <a:pt x="17539" y="5393"/>
                  </a:cubicBezTo>
                  <a:cubicBezTo>
                    <a:pt x="17469" y="5602"/>
                    <a:pt x="17258" y="5739"/>
                    <a:pt x="17041" y="5739"/>
                  </a:cubicBezTo>
                  <a:cubicBezTo>
                    <a:pt x="16973" y="5739"/>
                    <a:pt x="16905" y="5726"/>
                    <a:pt x="16839" y="5697"/>
                  </a:cubicBezTo>
                  <a:cubicBezTo>
                    <a:pt x="16566" y="5575"/>
                    <a:pt x="16444" y="5271"/>
                    <a:pt x="16536" y="4998"/>
                  </a:cubicBezTo>
                  <a:cubicBezTo>
                    <a:pt x="16628" y="4789"/>
                    <a:pt x="16827" y="4652"/>
                    <a:pt x="17037" y="4652"/>
                  </a:cubicBezTo>
                  <a:close/>
                  <a:moveTo>
                    <a:pt x="19043" y="5442"/>
                  </a:moveTo>
                  <a:cubicBezTo>
                    <a:pt x="19109" y="5442"/>
                    <a:pt x="19176" y="5455"/>
                    <a:pt x="19241" y="5484"/>
                  </a:cubicBezTo>
                  <a:cubicBezTo>
                    <a:pt x="19545" y="5575"/>
                    <a:pt x="19666" y="5910"/>
                    <a:pt x="19575" y="6183"/>
                  </a:cubicBezTo>
                  <a:cubicBezTo>
                    <a:pt x="19480" y="6396"/>
                    <a:pt x="19275" y="6517"/>
                    <a:pt x="19060" y="6517"/>
                  </a:cubicBezTo>
                  <a:cubicBezTo>
                    <a:pt x="18999" y="6517"/>
                    <a:pt x="18937" y="6507"/>
                    <a:pt x="18876" y="6487"/>
                  </a:cubicBezTo>
                  <a:cubicBezTo>
                    <a:pt x="18572" y="6366"/>
                    <a:pt x="18450" y="6062"/>
                    <a:pt x="18542" y="5788"/>
                  </a:cubicBezTo>
                  <a:cubicBezTo>
                    <a:pt x="18634" y="5580"/>
                    <a:pt x="18833" y="5442"/>
                    <a:pt x="19043" y="5442"/>
                  </a:cubicBezTo>
                  <a:close/>
                  <a:moveTo>
                    <a:pt x="21078" y="6214"/>
                  </a:moveTo>
                  <a:cubicBezTo>
                    <a:pt x="21143" y="6214"/>
                    <a:pt x="21210" y="6224"/>
                    <a:pt x="21277" y="6244"/>
                  </a:cubicBezTo>
                  <a:cubicBezTo>
                    <a:pt x="21551" y="6366"/>
                    <a:pt x="21672" y="6670"/>
                    <a:pt x="21581" y="6943"/>
                  </a:cubicBezTo>
                  <a:cubicBezTo>
                    <a:pt x="21489" y="7152"/>
                    <a:pt x="21290" y="7290"/>
                    <a:pt x="21080" y="7290"/>
                  </a:cubicBezTo>
                  <a:cubicBezTo>
                    <a:pt x="21014" y="7290"/>
                    <a:pt x="20947" y="7276"/>
                    <a:pt x="20882" y="7247"/>
                  </a:cubicBezTo>
                  <a:cubicBezTo>
                    <a:pt x="20609" y="7156"/>
                    <a:pt x="20457" y="6852"/>
                    <a:pt x="20578" y="6548"/>
                  </a:cubicBezTo>
                  <a:cubicBezTo>
                    <a:pt x="20649" y="6335"/>
                    <a:pt x="20849" y="6214"/>
                    <a:pt x="21078" y="6214"/>
                  </a:cubicBezTo>
                  <a:close/>
                  <a:moveTo>
                    <a:pt x="23096" y="7004"/>
                  </a:moveTo>
                  <a:cubicBezTo>
                    <a:pt x="23159" y="7004"/>
                    <a:pt x="23223" y="7014"/>
                    <a:pt x="23283" y="7034"/>
                  </a:cubicBezTo>
                  <a:cubicBezTo>
                    <a:pt x="23557" y="7126"/>
                    <a:pt x="23679" y="7460"/>
                    <a:pt x="23587" y="7734"/>
                  </a:cubicBezTo>
                  <a:cubicBezTo>
                    <a:pt x="23495" y="7942"/>
                    <a:pt x="23296" y="8080"/>
                    <a:pt x="23086" y="8080"/>
                  </a:cubicBezTo>
                  <a:cubicBezTo>
                    <a:pt x="23020" y="8080"/>
                    <a:pt x="22953" y="8066"/>
                    <a:pt x="22888" y="8037"/>
                  </a:cubicBezTo>
                  <a:cubicBezTo>
                    <a:pt x="22615" y="7946"/>
                    <a:pt x="22463" y="7612"/>
                    <a:pt x="22584" y="7338"/>
                  </a:cubicBezTo>
                  <a:cubicBezTo>
                    <a:pt x="22655" y="7125"/>
                    <a:pt x="22874" y="7004"/>
                    <a:pt x="23096" y="7004"/>
                  </a:cubicBezTo>
                  <a:close/>
                  <a:moveTo>
                    <a:pt x="25088" y="7782"/>
                  </a:moveTo>
                  <a:cubicBezTo>
                    <a:pt x="25156" y="7782"/>
                    <a:pt x="25224" y="7796"/>
                    <a:pt x="25289" y="7825"/>
                  </a:cubicBezTo>
                  <a:cubicBezTo>
                    <a:pt x="25563" y="7916"/>
                    <a:pt x="25715" y="8250"/>
                    <a:pt x="25593" y="8524"/>
                  </a:cubicBezTo>
                  <a:cubicBezTo>
                    <a:pt x="25522" y="8737"/>
                    <a:pt x="25304" y="8858"/>
                    <a:pt x="25082" y="8858"/>
                  </a:cubicBezTo>
                  <a:cubicBezTo>
                    <a:pt x="25018" y="8858"/>
                    <a:pt x="24955" y="8848"/>
                    <a:pt x="24894" y="8828"/>
                  </a:cubicBezTo>
                  <a:cubicBezTo>
                    <a:pt x="24621" y="8706"/>
                    <a:pt x="24469" y="8402"/>
                    <a:pt x="24590" y="8129"/>
                  </a:cubicBezTo>
                  <a:cubicBezTo>
                    <a:pt x="24660" y="7920"/>
                    <a:pt x="24871" y="7782"/>
                    <a:pt x="25088" y="7782"/>
                  </a:cubicBezTo>
                  <a:close/>
                  <a:moveTo>
                    <a:pt x="27081" y="8568"/>
                  </a:moveTo>
                  <a:cubicBezTo>
                    <a:pt x="27152" y="8568"/>
                    <a:pt x="27225" y="8584"/>
                    <a:pt x="27296" y="8615"/>
                  </a:cubicBezTo>
                  <a:cubicBezTo>
                    <a:pt x="27569" y="8706"/>
                    <a:pt x="27721" y="9010"/>
                    <a:pt x="27600" y="9284"/>
                  </a:cubicBezTo>
                  <a:cubicBezTo>
                    <a:pt x="27528" y="9521"/>
                    <a:pt x="27308" y="9648"/>
                    <a:pt x="27085" y="9648"/>
                  </a:cubicBezTo>
                  <a:cubicBezTo>
                    <a:pt x="27022" y="9648"/>
                    <a:pt x="26960" y="9638"/>
                    <a:pt x="26900" y="9618"/>
                  </a:cubicBezTo>
                  <a:cubicBezTo>
                    <a:pt x="26627" y="9496"/>
                    <a:pt x="26505" y="9193"/>
                    <a:pt x="26596" y="8919"/>
                  </a:cubicBezTo>
                  <a:cubicBezTo>
                    <a:pt x="26687" y="8694"/>
                    <a:pt x="26877" y="8568"/>
                    <a:pt x="27081" y="8568"/>
                  </a:cubicBezTo>
                  <a:close/>
                  <a:moveTo>
                    <a:pt x="29118" y="9345"/>
                  </a:moveTo>
                  <a:cubicBezTo>
                    <a:pt x="29179" y="9345"/>
                    <a:pt x="29241" y="9355"/>
                    <a:pt x="29302" y="9375"/>
                  </a:cubicBezTo>
                  <a:cubicBezTo>
                    <a:pt x="29575" y="9496"/>
                    <a:pt x="29727" y="9800"/>
                    <a:pt x="29606" y="10074"/>
                  </a:cubicBezTo>
                  <a:cubicBezTo>
                    <a:pt x="29536" y="10282"/>
                    <a:pt x="29325" y="10420"/>
                    <a:pt x="29108" y="10420"/>
                  </a:cubicBezTo>
                  <a:cubicBezTo>
                    <a:pt x="29040" y="10420"/>
                    <a:pt x="28972" y="10407"/>
                    <a:pt x="28907" y="10378"/>
                  </a:cubicBezTo>
                  <a:cubicBezTo>
                    <a:pt x="28633" y="10287"/>
                    <a:pt x="28511" y="9983"/>
                    <a:pt x="28603" y="9679"/>
                  </a:cubicBezTo>
                  <a:cubicBezTo>
                    <a:pt x="28697" y="9466"/>
                    <a:pt x="28903" y="9345"/>
                    <a:pt x="29118" y="9345"/>
                  </a:cubicBezTo>
                  <a:close/>
                  <a:moveTo>
                    <a:pt x="31139" y="10135"/>
                  </a:moveTo>
                  <a:cubicBezTo>
                    <a:pt x="31204" y="10135"/>
                    <a:pt x="31271" y="10145"/>
                    <a:pt x="31338" y="10165"/>
                  </a:cubicBezTo>
                  <a:cubicBezTo>
                    <a:pt x="31612" y="10256"/>
                    <a:pt x="31733" y="10591"/>
                    <a:pt x="31642" y="10864"/>
                  </a:cubicBezTo>
                  <a:cubicBezTo>
                    <a:pt x="31550" y="11073"/>
                    <a:pt x="31351" y="11211"/>
                    <a:pt x="31141" y="11211"/>
                  </a:cubicBezTo>
                  <a:cubicBezTo>
                    <a:pt x="31075" y="11211"/>
                    <a:pt x="31008" y="11197"/>
                    <a:pt x="30943" y="11168"/>
                  </a:cubicBezTo>
                  <a:cubicBezTo>
                    <a:pt x="30639" y="11077"/>
                    <a:pt x="30518" y="10743"/>
                    <a:pt x="30639" y="10469"/>
                  </a:cubicBezTo>
                  <a:cubicBezTo>
                    <a:pt x="30710" y="10256"/>
                    <a:pt x="30910" y="10135"/>
                    <a:pt x="31139" y="10135"/>
                  </a:cubicBezTo>
                  <a:close/>
                  <a:moveTo>
                    <a:pt x="33143" y="10913"/>
                  </a:moveTo>
                  <a:cubicBezTo>
                    <a:pt x="33211" y="10913"/>
                    <a:pt x="33279" y="10927"/>
                    <a:pt x="33344" y="10955"/>
                  </a:cubicBezTo>
                  <a:cubicBezTo>
                    <a:pt x="33618" y="11047"/>
                    <a:pt x="33739" y="11381"/>
                    <a:pt x="33648" y="11655"/>
                  </a:cubicBezTo>
                  <a:cubicBezTo>
                    <a:pt x="33554" y="11868"/>
                    <a:pt x="33348" y="11988"/>
                    <a:pt x="33133" y="11988"/>
                  </a:cubicBezTo>
                  <a:cubicBezTo>
                    <a:pt x="33072" y="11988"/>
                    <a:pt x="33010" y="11979"/>
                    <a:pt x="32949" y="11959"/>
                  </a:cubicBezTo>
                  <a:cubicBezTo>
                    <a:pt x="32676" y="11837"/>
                    <a:pt x="32524" y="11533"/>
                    <a:pt x="32645" y="11259"/>
                  </a:cubicBezTo>
                  <a:cubicBezTo>
                    <a:pt x="32715" y="11051"/>
                    <a:pt x="32925" y="10913"/>
                    <a:pt x="33143" y="10913"/>
                  </a:cubicBezTo>
                  <a:close/>
                  <a:moveTo>
                    <a:pt x="8037" y="1"/>
                  </a:moveTo>
                  <a:cubicBezTo>
                    <a:pt x="7828" y="1"/>
                    <a:pt x="7631" y="133"/>
                    <a:pt x="7538" y="317"/>
                  </a:cubicBezTo>
                  <a:lnTo>
                    <a:pt x="91" y="19466"/>
                  </a:lnTo>
                  <a:cubicBezTo>
                    <a:pt x="0" y="19740"/>
                    <a:pt x="122" y="20044"/>
                    <a:pt x="395" y="20135"/>
                  </a:cubicBezTo>
                  <a:lnTo>
                    <a:pt x="27600" y="30713"/>
                  </a:lnTo>
                  <a:cubicBezTo>
                    <a:pt x="27666" y="30742"/>
                    <a:pt x="27734" y="30755"/>
                    <a:pt x="27800" y="30755"/>
                  </a:cubicBezTo>
                  <a:cubicBezTo>
                    <a:pt x="28008" y="30755"/>
                    <a:pt x="28199" y="30623"/>
                    <a:pt x="28268" y="30439"/>
                  </a:cubicBezTo>
                  <a:lnTo>
                    <a:pt x="35715" y="11290"/>
                  </a:lnTo>
                  <a:cubicBezTo>
                    <a:pt x="35837" y="11016"/>
                    <a:pt x="35685" y="10712"/>
                    <a:pt x="35411" y="10591"/>
                  </a:cubicBezTo>
                  <a:lnTo>
                    <a:pt x="8237" y="43"/>
                  </a:lnTo>
                  <a:cubicBezTo>
                    <a:pt x="8171" y="14"/>
                    <a:pt x="8103" y="1"/>
                    <a:pt x="80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8" name="Google Shape;1878;p51"/>
            <p:cNvSpPr/>
            <p:nvPr/>
          </p:nvSpPr>
          <p:spPr>
            <a:xfrm>
              <a:off x="6334725" y="4137125"/>
              <a:ext cx="36500" cy="44100"/>
            </a:xfrm>
            <a:custGeom>
              <a:avLst/>
              <a:gdLst/>
              <a:ahLst/>
              <a:cxnLst/>
              <a:rect l="l" t="t" r="r" b="b"/>
              <a:pathLst>
                <a:path w="1460" h="1764" fill="none" extrusionOk="0">
                  <a:moveTo>
                    <a:pt x="1" y="1764"/>
                  </a:moveTo>
                  <a:lnTo>
                    <a:pt x="1460" y="1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79" name="Google Shape;1879;p51"/>
            <p:cNvSpPr/>
            <p:nvPr/>
          </p:nvSpPr>
          <p:spPr>
            <a:xfrm>
              <a:off x="6284575" y="4117375"/>
              <a:ext cx="35750" cy="44100"/>
            </a:xfrm>
            <a:custGeom>
              <a:avLst/>
              <a:gdLst/>
              <a:ahLst/>
              <a:cxnLst/>
              <a:rect l="l" t="t" r="r" b="b"/>
              <a:pathLst>
                <a:path w="1430" h="1764" fill="none" extrusionOk="0">
                  <a:moveTo>
                    <a:pt x="1" y="1763"/>
                  </a:moveTo>
                  <a:lnTo>
                    <a:pt x="1429" y="0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0" name="Google Shape;1880;p51"/>
            <p:cNvSpPr/>
            <p:nvPr/>
          </p:nvSpPr>
          <p:spPr>
            <a:xfrm>
              <a:off x="6233675" y="4098375"/>
              <a:ext cx="36500" cy="43350"/>
            </a:xfrm>
            <a:custGeom>
              <a:avLst/>
              <a:gdLst/>
              <a:ahLst/>
              <a:cxnLst/>
              <a:rect l="l" t="t" r="r" b="b"/>
              <a:pathLst>
                <a:path w="1460" h="1734" fill="none" extrusionOk="0">
                  <a:moveTo>
                    <a:pt x="0" y="1733"/>
                  </a:moveTo>
                  <a:lnTo>
                    <a:pt x="1459" y="0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1" name="Google Shape;1881;p51"/>
            <p:cNvSpPr/>
            <p:nvPr/>
          </p:nvSpPr>
          <p:spPr>
            <a:xfrm>
              <a:off x="6183500" y="4078625"/>
              <a:ext cx="36500" cy="44100"/>
            </a:xfrm>
            <a:custGeom>
              <a:avLst/>
              <a:gdLst/>
              <a:ahLst/>
              <a:cxnLst/>
              <a:rect l="l" t="t" r="r" b="b"/>
              <a:pathLst>
                <a:path w="1460" h="1764" fill="none" extrusionOk="0">
                  <a:moveTo>
                    <a:pt x="1" y="1763"/>
                  </a:moveTo>
                  <a:lnTo>
                    <a:pt x="1460" y="0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2" name="Google Shape;1882;p51"/>
            <p:cNvSpPr/>
            <p:nvPr/>
          </p:nvSpPr>
          <p:spPr>
            <a:xfrm>
              <a:off x="6133350" y="4058850"/>
              <a:ext cx="36500" cy="44100"/>
            </a:xfrm>
            <a:custGeom>
              <a:avLst/>
              <a:gdLst/>
              <a:ahLst/>
              <a:cxnLst/>
              <a:rect l="l" t="t" r="r" b="b"/>
              <a:pathLst>
                <a:path w="1460" h="1764" fill="none" extrusionOk="0">
                  <a:moveTo>
                    <a:pt x="1" y="1764"/>
                  </a:moveTo>
                  <a:lnTo>
                    <a:pt x="1460" y="1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3" name="Google Shape;1883;p51"/>
            <p:cNvSpPr/>
            <p:nvPr/>
          </p:nvSpPr>
          <p:spPr>
            <a:xfrm>
              <a:off x="6083200" y="4039875"/>
              <a:ext cx="36500" cy="43325"/>
            </a:xfrm>
            <a:custGeom>
              <a:avLst/>
              <a:gdLst/>
              <a:ahLst/>
              <a:cxnLst/>
              <a:rect l="l" t="t" r="r" b="b"/>
              <a:pathLst>
                <a:path w="1460" h="1733" fill="none" extrusionOk="0">
                  <a:moveTo>
                    <a:pt x="1" y="1733"/>
                  </a:moveTo>
                  <a:lnTo>
                    <a:pt x="1460" y="0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4" name="Google Shape;1884;p51"/>
            <p:cNvSpPr/>
            <p:nvPr/>
          </p:nvSpPr>
          <p:spPr>
            <a:xfrm>
              <a:off x="6033050" y="4020100"/>
              <a:ext cx="36500" cy="43350"/>
            </a:xfrm>
            <a:custGeom>
              <a:avLst/>
              <a:gdLst/>
              <a:ahLst/>
              <a:cxnLst/>
              <a:rect l="l" t="t" r="r" b="b"/>
              <a:pathLst>
                <a:path w="1460" h="1734" fill="none" extrusionOk="0">
                  <a:moveTo>
                    <a:pt x="1" y="1733"/>
                  </a:moveTo>
                  <a:lnTo>
                    <a:pt x="1460" y="1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5" name="Google Shape;1885;p51"/>
            <p:cNvSpPr/>
            <p:nvPr/>
          </p:nvSpPr>
          <p:spPr>
            <a:xfrm>
              <a:off x="5982900" y="4000350"/>
              <a:ext cx="35750" cy="44100"/>
            </a:xfrm>
            <a:custGeom>
              <a:avLst/>
              <a:gdLst/>
              <a:ahLst/>
              <a:cxnLst/>
              <a:rect l="l" t="t" r="r" b="b"/>
              <a:pathLst>
                <a:path w="1430" h="1764" fill="none" extrusionOk="0">
                  <a:moveTo>
                    <a:pt x="1" y="1763"/>
                  </a:moveTo>
                  <a:lnTo>
                    <a:pt x="1429" y="0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6" name="Google Shape;1886;p51"/>
            <p:cNvSpPr/>
            <p:nvPr/>
          </p:nvSpPr>
          <p:spPr>
            <a:xfrm>
              <a:off x="5932000" y="3980600"/>
              <a:ext cx="36475" cy="44100"/>
            </a:xfrm>
            <a:custGeom>
              <a:avLst/>
              <a:gdLst/>
              <a:ahLst/>
              <a:cxnLst/>
              <a:rect l="l" t="t" r="r" b="b"/>
              <a:pathLst>
                <a:path w="1459" h="1764" fill="none" extrusionOk="0">
                  <a:moveTo>
                    <a:pt x="0" y="1763"/>
                  </a:moveTo>
                  <a:lnTo>
                    <a:pt x="1459" y="0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7" name="Google Shape;1887;p51"/>
            <p:cNvSpPr/>
            <p:nvPr/>
          </p:nvSpPr>
          <p:spPr>
            <a:xfrm>
              <a:off x="5881825" y="3961600"/>
              <a:ext cx="36500" cy="43325"/>
            </a:xfrm>
            <a:custGeom>
              <a:avLst/>
              <a:gdLst/>
              <a:ahLst/>
              <a:cxnLst/>
              <a:rect l="l" t="t" r="r" b="b"/>
              <a:pathLst>
                <a:path w="1460" h="1733" fill="none" extrusionOk="0">
                  <a:moveTo>
                    <a:pt x="1" y="1733"/>
                  </a:moveTo>
                  <a:lnTo>
                    <a:pt x="1460" y="0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8" name="Google Shape;1888;p51"/>
            <p:cNvSpPr/>
            <p:nvPr/>
          </p:nvSpPr>
          <p:spPr>
            <a:xfrm>
              <a:off x="5831675" y="3941825"/>
              <a:ext cx="36500" cy="44100"/>
            </a:xfrm>
            <a:custGeom>
              <a:avLst/>
              <a:gdLst/>
              <a:ahLst/>
              <a:cxnLst/>
              <a:rect l="l" t="t" r="r" b="b"/>
              <a:pathLst>
                <a:path w="1460" h="1764" fill="none" extrusionOk="0">
                  <a:moveTo>
                    <a:pt x="1" y="1764"/>
                  </a:moveTo>
                  <a:lnTo>
                    <a:pt x="1460" y="1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89" name="Google Shape;1889;p51"/>
            <p:cNvSpPr/>
            <p:nvPr/>
          </p:nvSpPr>
          <p:spPr>
            <a:xfrm>
              <a:off x="5781525" y="3922075"/>
              <a:ext cx="36500" cy="44100"/>
            </a:xfrm>
            <a:custGeom>
              <a:avLst/>
              <a:gdLst/>
              <a:ahLst/>
              <a:cxnLst/>
              <a:rect l="l" t="t" r="r" b="b"/>
              <a:pathLst>
                <a:path w="1460" h="1764" fill="none" extrusionOk="0">
                  <a:moveTo>
                    <a:pt x="1" y="1764"/>
                  </a:moveTo>
                  <a:lnTo>
                    <a:pt x="1460" y="1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0" name="Google Shape;1890;p51"/>
            <p:cNvSpPr/>
            <p:nvPr/>
          </p:nvSpPr>
          <p:spPr>
            <a:xfrm>
              <a:off x="5731375" y="3903075"/>
              <a:ext cx="35750" cy="43350"/>
            </a:xfrm>
            <a:custGeom>
              <a:avLst/>
              <a:gdLst/>
              <a:ahLst/>
              <a:cxnLst/>
              <a:rect l="l" t="t" r="r" b="b"/>
              <a:pathLst>
                <a:path w="1430" h="1734" fill="none" extrusionOk="0">
                  <a:moveTo>
                    <a:pt x="1" y="1733"/>
                  </a:moveTo>
                  <a:lnTo>
                    <a:pt x="1429" y="1"/>
                  </a:lnTo>
                </a:path>
              </a:pathLst>
            </a:custGeom>
            <a:noFill/>
            <a:ln w="9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1" name="Google Shape;1891;p51"/>
            <p:cNvSpPr/>
            <p:nvPr/>
          </p:nvSpPr>
          <p:spPr>
            <a:xfrm>
              <a:off x="6093075" y="4277225"/>
              <a:ext cx="134525" cy="183775"/>
            </a:xfrm>
            <a:custGeom>
              <a:avLst/>
              <a:gdLst/>
              <a:ahLst/>
              <a:cxnLst/>
              <a:rect l="l" t="t" r="r" b="b"/>
              <a:pathLst>
                <a:path w="5381" h="7351" extrusionOk="0">
                  <a:moveTo>
                    <a:pt x="2606" y="1"/>
                  </a:moveTo>
                  <a:cubicBezTo>
                    <a:pt x="2482" y="1"/>
                    <a:pt x="2359" y="83"/>
                    <a:pt x="2311" y="202"/>
                  </a:cubicBezTo>
                  <a:lnTo>
                    <a:pt x="62" y="5977"/>
                  </a:lnTo>
                  <a:cubicBezTo>
                    <a:pt x="1" y="6129"/>
                    <a:pt x="92" y="6312"/>
                    <a:pt x="244" y="6403"/>
                  </a:cubicBezTo>
                  <a:lnTo>
                    <a:pt x="2645" y="7315"/>
                  </a:lnTo>
                  <a:cubicBezTo>
                    <a:pt x="2694" y="7339"/>
                    <a:pt x="2743" y="7351"/>
                    <a:pt x="2790" y="7351"/>
                  </a:cubicBezTo>
                  <a:cubicBezTo>
                    <a:pt x="2917" y="7351"/>
                    <a:pt x="3026" y="7266"/>
                    <a:pt x="3071" y="7132"/>
                  </a:cubicBezTo>
                  <a:lnTo>
                    <a:pt x="5320" y="1388"/>
                  </a:lnTo>
                  <a:cubicBezTo>
                    <a:pt x="5381" y="1205"/>
                    <a:pt x="5290" y="1023"/>
                    <a:pt x="5138" y="962"/>
                  </a:cubicBezTo>
                  <a:lnTo>
                    <a:pt x="2706" y="20"/>
                  </a:lnTo>
                  <a:cubicBezTo>
                    <a:pt x="2674" y="7"/>
                    <a:pt x="2640" y="1"/>
                    <a:pt x="2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92" name="Google Shape;1892;p51"/>
          <p:cNvGrpSpPr/>
          <p:nvPr/>
        </p:nvGrpSpPr>
        <p:grpSpPr>
          <a:xfrm>
            <a:off x="1146833" y="165300"/>
            <a:ext cx="847067" cy="847067"/>
            <a:chOff x="902575" y="1981350"/>
            <a:chExt cx="635300" cy="635300"/>
          </a:xfrm>
        </p:grpSpPr>
        <p:sp>
          <p:nvSpPr>
            <p:cNvPr id="1893" name="Google Shape;1893;p51"/>
            <p:cNvSpPr/>
            <p:nvPr/>
          </p:nvSpPr>
          <p:spPr>
            <a:xfrm>
              <a:off x="902575" y="1981350"/>
              <a:ext cx="635300" cy="635300"/>
            </a:xfrm>
            <a:custGeom>
              <a:avLst/>
              <a:gdLst/>
              <a:ahLst/>
              <a:cxnLst/>
              <a:rect l="l" t="t" r="r" b="b"/>
              <a:pathLst>
                <a:path w="25412" h="25412" extrusionOk="0">
                  <a:moveTo>
                    <a:pt x="12706" y="1"/>
                  </a:moveTo>
                  <a:cubicBezTo>
                    <a:pt x="5684" y="1"/>
                    <a:pt x="0" y="5685"/>
                    <a:pt x="0" y="12706"/>
                  </a:cubicBezTo>
                  <a:cubicBezTo>
                    <a:pt x="0" y="19728"/>
                    <a:pt x="5684" y="25412"/>
                    <a:pt x="12706" y="25412"/>
                  </a:cubicBezTo>
                  <a:cubicBezTo>
                    <a:pt x="19697" y="25412"/>
                    <a:pt x="25411" y="19728"/>
                    <a:pt x="25411" y="12706"/>
                  </a:cubicBezTo>
                  <a:cubicBezTo>
                    <a:pt x="25411" y="5685"/>
                    <a:pt x="19697" y="1"/>
                    <a:pt x="1270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94" name="Google Shape;1894;p51"/>
            <p:cNvSpPr/>
            <p:nvPr/>
          </p:nvSpPr>
          <p:spPr>
            <a:xfrm>
              <a:off x="905600" y="1985925"/>
              <a:ext cx="629975" cy="629975"/>
            </a:xfrm>
            <a:custGeom>
              <a:avLst/>
              <a:gdLst/>
              <a:ahLst/>
              <a:cxnLst/>
              <a:rect l="l" t="t" r="r" b="b"/>
              <a:pathLst>
                <a:path w="25199" h="25199" extrusionOk="0">
                  <a:moveTo>
                    <a:pt x="14712" y="0"/>
                  </a:moveTo>
                  <a:cubicBezTo>
                    <a:pt x="14956" y="1611"/>
                    <a:pt x="15229" y="4104"/>
                    <a:pt x="15351" y="6991"/>
                  </a:cubicBezTo>
                  <a:cubicBezTo>
                    <a:pt x="15189" y="6998"/>
                    <a:pt x="15027" y="7001"/>
                    <a:pt x="14864" y="7001"/>
                  </a:cubicBezTo>
                  <a:cubicBezTo>
                    <a:pt x="11274" y="7001"/>
                    <a:pt x="7561" y="5403"/>
                    <a:pt x="4682" y="2553"/>
                  </a:cubicBezTo>
                  <a:cubicBezTo>
                    <a:pt x="4621" y="2614"/>
                    <a:pt x="4530" y="2675"/>
                    <a:pt x="4469" y="2736"/>
                  </a:cubicBezTo>
                  <a:cubicBezTo>
                    <a:pt x="6962" y="5198"/>
                    <a:pt x="10032" y="6748"/>
                    <a:pt x="13132" y="7174"/>
                  </a:cubicBezTo>
                  <a:cubicBezTo>
                    <a:pt x="13702" y="7242"/>
                    <a:pt x="14255" y="7276"/>
                    <a:pt x="14803" y="7276"/>
                  </a:cubicBezTo>
                  <a:cubicBezTo>
                    <a:pt x="14986" y="7276"/>
                    <a:pt x="15168" y="7272"/>
                    <a:pt x="15351" y="7265"/>
                  </a:cubicBezTo>
                  <a:cubicBezTo>
                    <a:pt x="15381" y="7842"/>
                    <a:pt x="15381" y="8450"/>
                    <a:pt x="15381" y="9058"/>
                  </a:cubicBezTo>
                  <a:cubicBezTo>
                    <a:pt x="15381" y="10335"/>
                    <a:pt x="15351" y="11551"/>
                    <a:pt x="15260" y="12675"/>
                  </a:cubicBezTo>
                  <a:cubicBezTo>
                    <a:pt x="15076" y="12678"/>
                    <a:pt x="14893" y="12679"/>
                    <a:pt x="14710" y="12679"/>
                  </a:cubicBezTo>
                  <a:cubicBezTo>
                    <a:pt x="12746" y="12679"/>
                    <a:pt x="10846" y="12533"/>
                    <a:pt x="9150" y="12310"/>
                  </a:cubicBezTo>
                  <a:cubicBezTo>
                    <a:pt x="5320" y="11855"/>
                    <a:pt x="1946" y="11034"/>
                    <a:pt x="31" y="10517"/>
                  </a:cubicBezTo>
                  <a:cubicBezTo>
                    <a:pt x="1" y="10608"/>
                    <a:pt x="1" y="10699"/>
                    <a:pt x="1" y="10791"/>
                  </a:cubicBezTo>
                  <a:cubicBezTo>
                    <a:pt x="1794" y="11307"/>
                    <a:pt x="4864" y="12037"/>
                    <a:pt x="8421" y="12523"/>
                  </a:cubicBezTo>
                  <a:cubicBezTo>
                    <a:pt x="8633" y="12554"/>
                    <a:pt x="8877" y="12584"/>
                    <a:pt x="9120" y="12614"/>
                  </a:cubicBezTo>
                  <a:cubicBezTo>
                    <a:pt x="11094" y="12837"/>
                    <a:pt x="12967" y="12983"/>
                    <a:pt x="14761" y="12983"/>
                  </a:cubicBezTo>
                  <a:cubicBezTo>
                    <a:pt x="14928" y="12983"/>
                    <a:pt x="15094" y="12982"/>
                    <a:pt x="15260" y="12979"/>
                  </a:cubicBezTo>
                  <a:lnTo>
                    <a:pt x="15260" y="12979"/>
                  </a:lnTo>
                  <a:cubicBezTo>
                    <a:pt x="15108" y="14864"/>
                    <a:pt x="14864" y="16566"/>
                    <a:pt x="14530" y="18055"/>
                  </a:cubicBezTo>
                  <a:cubicBezTo>
                    <a:pt x="13914" y="17959"/>
                    <a:pt x="13287" y="17912"/>
                    <a:pt x="12654" y="17912"/>
                  </a:cubicBezTo>
                  <a:cubicBezTo>
                    <a:pt x="9480" y="17912"/>
                    <a:pt x="6168" y="19103"/>
                    <a:pt x="3405" y="21308"/>
                  </a:cubicBezTo>
                  <a:cubicBezTo>
                    <a:pt x="3466" y="21368"/>
                    <a:pt x="3527" y="21429"/>
                    <a:pt x="3588" y="21490"/>
                  </a:cubicBezTo>
                  <a:cubicBezTo>
                    <a:pt x="6335" y="19353"/>
                    <a:pt x="9572" y="18196"/>
                    <a:pt x="12675" y="18196"/>
                  </a:cubicBezTo>
                  <a:cubicBezTo>
                    <a:pt x="13280" y="18196"/>
                    <a:pt x="13879" y="18240"/>
                    <a:pt x="14469" y="18329"/>
                  </a:cubicBezTo>
                  <a:cubicBezTo>
                    <a:pt x="13770" y="21338"/>
                    <a:pt x="12798" y="23557"/>
                    <a:pt x="11794" y="25198"/>
                  </a:cubicBezTo>
                  <a:lnTo>
                    <a:pt x="12129" y="25198"/>
                  </a:lnTo>
                  <a:cubicBezTo>
                    <a:pt x="13375" y="23162"/>
                    <a:pt x="14196" y="20791"/>
                    <a:pt x="14743" y="18390"/>
                  </a:cubicBezTo>
                  <a:cubicBezTo>
                    <a:pt x="14925" y="18420"/>
                    <a:pt x="15138" y="18450"/>
                    <a:pt x="15320" y="18511"/>
                  </a:cubicBezTo>
                  <a:cubicBezTo>
                    <a:pt x="17813" y="19058"/>
                    <a:pt x="19697" y="20426"/>
                    <a:pt x="20640" y="22341"/>
                  </a:cubicBezTo>
                  <a:cubicBezTo>
                    <a:pt x="20731" y="22280"/>
                    <a:pt x="20792" y="22189"/>
                    <a:pt x="20883" y="22128"/>
                  </a:cubicBezTo>
                  <a:cubicBezTo>
                    <a:pt x="19880" y="20183"/>
                    <a:pt x="17934" y="18815"/>
                    <a:pt x="15381" y="18207"/>
                  </a:cubicBezTo>
                  <a:cubicBezTo>
                    <a:pt x="15168" y="18177"/>
                    <a:pt x="14986" y="18146"/>
                    <a:pt x="14804" y="18116"/>
                  </a:cubicBezTo>
                  <a:cubicBezTo>
                    <a:pt x="15168" y="16383"/>
                    <a:pt x="15412" y="14651"/>
                    <a:pt x="15533" y="12979"/>
                  </a:cubicBezTo>
                  <a:cubicBezTo>
                    <a:pt x="16658" y="12949"/>
                    <a:pt x="17722" y="12888"/>
                    <a:pt x="18725" y="12797"/>
                  </a:cubicBezTo>
                  <a:cubicBezTo>
                    <a:pt x="21187" y="12523"/>
                    <a:pt x="23345" y="11976"/>
                    <a:pt x="25199" y="11186"/>
                  </a:cubicBezTo>
                  <a:cubicBezTo>
                    <a:pt x="25199" y="11064"/>
                    <a:pt x="25199" y="10973"/>
                    <a:pt x="25169" y="10882"/>
                  </a:cubicBezTo>
                  <a:cubicBezTo>
                    <a:pt x="22220" y="12158"/>
                    <a:pt x="18816" y="12614"/>
                    <a:pt x="15564" y="12675"/>
                  </a:cubicBezTo>
                  <a:cubicBezTo>
                    <a:pt x="15655" y="11429"/>
                    <a:pt x="15685" y="10183"/>
                    <a:pt x="15685" y="9058"/>
                  </a:cubicBezTo>
                  <a:cubicBezTo>
                    <a:pt x="15685" y="8450"/>
                    <a:pt x="15655" y="7842"/>
                    <a:pt x="15655" y="7234"/>
                  </a:cubicBezTo>
                  <a:cubicBezTo>
                    <a:pt x="15868" y="7234"/>
                    <a:pt x="16080" y="7204"/>
                    <a:pt x="16293" y="7174"/>
                  </a:cubicBezTo>
                  <a:cubicBezTo>
                    <a:pt x="18816" y="6870"/>
                    <a:pt x="20822" y="5745"/>
                    <a:pt x="22038" y="4012"/>
                  </a:cubicBezTo>
                  <a:cubicBezTo>
                    <a:pt x="21947" y="3952"/>
                    <a:pt x="21886" y="3891"/>
                    <a:pt x="21825" y="3800"/>
                  </a:cubicBezTo>
                  <a:cubicBezTo>
                    <a:pt x="20670" y="5502"/>
                    <a:pt x="18725" y="6596"/>
                    <a:pt x="16263" y="6900"/>
                  </a:cubicBezTo>
                  <a:cubicBezTo>
                    <a:pt x="16050" y="6930"/>
                    <a:pt x="15837" y="6961"/>
                    <a:pt x="15624" y="6961"/>
                  </a:cubicBezTo>
                  <a:cubicBezTo>
                    <a:pt x="15533" y="4134"/>
                    <a:pt x="15229" y="1672"/>
                    <a:pt x="15016" y="31"/>
                  </a:cubicBezTo>
                  <a:cubicBezTo>
                    <a:pt x="14925" y="31"/>
                    <a:pt x="14804" y="0"/>
                    <a:pt x="147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895" name="Google Shape;1895;p51"/>
          <p:cNvSpPr/>
          <p:nvPr/>
        </p:nvSpPr>
        <p:spPr>
          <a:xfrm rot="-891841">
            <a:off x="11038247" y="4207789"/>
            <a:ext cx="610920" cy="770484"/>
          </a:xfrm>
          <a:custGeom>
            <a:avLst/>
            <a:gdLst/>
            <a:ahLst/>
            <a:cxnLst/>
            <a:rect l="l" t="t" r="r" b="b"/>
            <a:pathLst>
              <a:path w="22463" h="28330" extrusionOk="0">
                <a:moveTo>
                  <a:pt x="16140" y="8420"/>
                </a:moveTo>
                <a:lnTo>
                  <a:pt x="15624" y="13131"/>
                </a:lnTo>
                <a:lnTo>
                  <a:pt x="12858" y="11885"/>
                </a:lnTo>
                <a:lnTo>
                  <a:pt x="16140" y="8420"/>
                </a:lnTo>
                <a:close/>
                <a:moveTo>
                  <a:pt x="16444" y="0"/>
                </a:moveTo>
                <a:cubicBezTo>
                  <a:pt x="16444" y="0"/>
                  <a:pt x="9241" y="7934"/>
                  <a:pt x="4073" y="14682"/>
                </a:cubicBezTo>
                <a:lnTo>
                  <a:pt x="1824" y="14134"/>
                </a:lnTo>
                <a:cubicBezTo>
                  <a:pt x="1824" y="14134"/>
                  <a:pt x="31" y="17569"/>
                  <a:pt x="0" y="18694"/>
                </a:cubicBezTo>
                <a:lnTo>
                  <a:pt x="8937" y="22797"/>
                </a:lnTo>
                <a:cubicBezTo>
                  <a:pt x="8937" y="22798"/>
                  <a:pt x="8938" y="22798"/>
                  <a:pt x="8939" y="22798"/>
                </a:cubicBezTo>
                <a:cubicBezTo>
                  <a:pt x="9053" y="22798"/>
                  <a:pt x="10912" y="18420"/>
                  <a:pt x="10912" y="18420"/>
                </a:cubicBezTo>
                <a:lnTo>
                  <a:pt x="8997" y="17083"/>
                </a:lnTo>
                <a:lnTo>
                  <a:pt x="10426" y="15320"/>
                </a:lnTo>
                <a:lnTo>
                  <a:pt x="14469" y="17478"/>
                </a:lnTo>
                <a:lnTo>
                  <a:pt x="14013" y="20335"/>
                </a:lnTo>
                <a:cubicBezTo>
                  <a:pt x="14013" y="20335"/>
                  <a:pt x="12645" y="19636"/>
                  <a:pt x="12432" y="19636"/>
                </a:cubicBezTo>
                <a:cubicBezTo>
                  <a:pt x="12431" y="19636"/>
                  <a:pt x="12431" y="19636"/>
                  <a:pt x="12430" y="19636"/>
                </a:cubicBezTo>
                <a:cubicBezTo>
                  <a:pt x="12206" y="19636"/>
                  <a:pt x="10427" y="23802"/>
                  <a:pt x="10608" y="24165"/>
                </a:cubicBezTo>
                <a:cubicBezTo>
                  <a:pt x="10852" y="24530"/>
                  <a:pt x="19150" y="28329"/>
                  <a:pt x="19150" y="28329"/>
                </a:cubicBezTo>
                <a:lnTo>
                  <a:pt x="21460" y="23922"/>
                </a:lnTo>
                <a:lnTo>
                  <a:pt x="19697" y="23010"/>
                </a:lnTo>
                <a:lnTo>
                  <a:pt x="22463" y="3344"/>
                </a:lnTo>
                <a:cubicBezTo>
                  <a:pt x="22463" y="3344"/>
                  <a:pt x="17751" y="152"/>
                  <a:pt x="164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96" name="Google Shape;1896;p51"/>
          <p:cNvSpPr/>
          <p:nvPr/>
        </p:nvSpPr>
        <p:spPr>
          <a:xfrm>
            <a:off x="-88533" y="5536601"/>
            <a:ext cx="674828" cy="700252"/>
          </a:xfrm>
          <a:custGeom>
            <a:avLst/>
            <a:gdLst/>
            <a:ahLst/>
            <a:cxnLst/>
            <a:rect l="l" t="t" r="r" b="b"/>
            <a:pathLst>
              <a:path w="28847" h="27843" extrusionOk="0">
                <a:moveTo>
                  <a:pt x="13924" y="0"/>
                </a:moveTo>
                <a:cubicBezTo>
                  <a:pt x="13924" y="0"/>
                  <a:pt x="13923" y="0"/>
                  <a:pt x="13922" y="0"/>
                </a:cubicBezTo>
                <a:cubicBezTo>
                  <a:pt x="12119" y="271"/>
                  <a:pt x="9008" y="2889"/>
                  <a:pt x="8880" y="2889"/>
                </a:cubicBezTo>
                <a:cubicBezTo>
                  <a:pt x="8878" y="2889"/>
                  <a:pt x="8877" y="2889"/>
                  <a:pt x="8876" y="2888"/>
                </a:cubicBezTo>
                <a:lnTo>
                  <a:pt x="8876" y="2888"/>
                </a:lnTo>
                <a:lnTo>
                  <a:pt x="10001" y="4772"/>
                </a:lnTo>
                <a:cubicBezTo>
                  <a:pt x="10001" y="4772"/>
                  <a:pt x="9957" y="4769"/>
                  <a:pt x="9875" y="4769"/>
                </a:cubicBezTo>
                <a:cubicBezTo>
                  <a:pt x="9386" y="4769"/>
                  <a:pt x="7543" y="4881"/>
                  <a:pt x="5746" y="6444"/>
                </a:cubicBezTo>
                <a:cubicBezTo>
                  <a:pt x="1916" y="9757"/>
                  <a:pt x="1" y="15928"/>
                  <a:pt x="6050" y="22858"/>
                </a:cubicBezTo>
                <a:cubicBezTo>
                  <a:pt x="9139" y="26403"/>
                  <a:pt x="12733" y="27842"/>
                  <a:pt x="16064" y="27842"/>
                </a:cubicBezTo>
                <a:cubicBezTo>
                  <a:pt x="18959" y="27842"/>
                  <a:pt x="21656" y="26754"/>
                  <a:pt x="23649" y="25016"/>
                </a:cubicBezTo>
                <a:cubicBezTo>
                  <a:pt x="28846" y="20487"/>
                  <a:pt x="27053" y="14925"/>
                  <a:pt x="27053" y="14925"/>
                </a:cubicBezTo>
                <a:cubicBezTo>
                  <a:pt x="27053" y="14925"/>
                  <a:pt x="22858" y="14864"/>
                  <a:pt x="20488" y="14651"/>
                </a:cubicBezTo>
                <a:lnTo>
                  <a:pt x="20488" y="14651"/>
                </a:lnTo>
                <a:cubicBezTo>
                  <a:pt x="20548" y="15289"/>
                  <a:pt x="20518" y="17903"/>
                  <a:pt x="18785" y="19423"/>
                </a:cubicBezTo>
                <a:cubicBezTo>
                  <a:pt x="18174" y="19966"/>
                  <a:pt x="17248" y="20376"/>
                  <a:pt x="16161" y="20376"/>
                </a:cubicBezTo>
                <a:cubicBezTo>
                  <a:pt x="14814" y="20376"/>
                  <a:pt x="13220" y="19747"/>
                  <a:pt x="11673" y="17964"/>
                </a:cubicBezTo>
                <a:cubicBezTo>
                  <a:pt x="9028" y="14925"/>
                  <a:pt x="8907" y="12371"/>
                  <a:pt x="10335" y="11125"/>
                </a:cubicBezTo>
                <a:cubicBezTo>
                  <a:pt x="11105" y="10450"/>
                  <a:pt x="11929" y="10218"/>
                  <a:pt x="12697" y="10218"/>
                </a:cubicBezTo>
                <a:cubicBezTo>
                  <a:pt x="14385" y="10218"/>
                  <a:pt x="15807" y="11338"/>
                  <a:pt x="15807" y="11338"/>
                </a:cubicBezTo>
                <a:lnTo>
                  <a:pt x="19728" y="6930"/>
                </a:lnTo>
                <a:cubicBezTo>
                  <a:pt x="19728" y="6930"/>
                  <a:pt x="14280" y="0"/>
                  <a:pt x="1392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58" name="Google Shape;1924;p52">
            <a:extLst>
              <a:ext uri="{FF2B5EF4-FFF2-40B4-BE49-F238E27FC236}">
                <a16:creationId xmlns:a16="http://schemas.microsoft.com/office/drawing/2014/main" id="{2B55AC93-9BBF-7200-6CEC-C02A23B23F49}"/>
              </a:ext>
            </a:extLst>
          </p:cNvPr>
          <p:cNvGrpSpPr/>
          <p:nvPr/>
        </p:nvGrpSpPr>
        <p:grpSpPr>
          <a:xfrm flipH="1">
            <a:off x="910760" y="4553298"/>
            <a:ext cx="1319213" cy="2133303"/>
            <a:chOff x="7596552" y="3737901"/>
            <a:chExt cx="826782" cy="1336991"/>
          </a:xfrm>
        </p:grpSpPr>
        <p:sp>
          <p:nvSpPr>
            <p:cNvPr id="59" name="Google Shape;1925;p52">
              <a:extLst>
                <a:ext uri="{FF2B5EF4-FFF2-40B4-BE49-F238E27FC236}">
                  <a16:creationId xmlns:a16="http://schemas.microsoft.com/office/drawing/2014/main" id="{320D7804-F1A2-B8DF-08BA-91EDDB22B6ED}"/>
                </a:ext>
              </a:extLst>
            </p:cNvPr>
            <p:cNvSpPr/>
            <p:nvPr/>
          </p:nvSpPr>
          <p:spPr>
            <a:xfrm flipH="1">
              <a:off x="7596552" y="3737901"/>
              <a:ext cx="826782" cy="1336991"/>
            </a:xfrm>
            <a:custGeom>
              <a:avLst/>
              <a:gdLst/>
              <a:ahLst/>
              <a:cxnLst/>
              <a:rect l="l" t="t" r="r" b="b"/>
              <a:pathLst>
                <a:path w="15320" h="24774" extrusionOk="0">
                  <a:moveTo>
                    <a:pt x="9575" y="1"/>
                  </a:moveTo>
                  <a:lnTo>
                    <a:pt x="0" y="22281"/>
                  </a:lnTo>
                  <a:lnTo>
                    <a:pt x="5745" y="24773"/>
                  </a:lnTo>
                  <a:lnTo>
                    <a:pt x="15320" y="2463"/>
                  </a:lnTo>
                  <a:lnTo>
                    <a:pt x="95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1926;p52">
              <a:extLst>
                <a:ext uri="{FF2B5EF4-FFF2-40B4-BE49-F238E27FC236}">
                  <a16:creationId xmlns:a16="http://schemas.microsoft.com/office/drawing/2014/main" id="{968D69DB-9C6C-A7A1-3085-1097C8F777CA}"/>
                </a:ext>
              </a:extLst>
            </p:cNvPr>
            <p:cNvSpPr/>
            <p:nvPr/>
          </p:nvSpPr>
          <p:spPr>
            <a:xfrm flipH="1">
              <a:off x="7870491" y="3811729"/>
              <a:ext cx="60713" cy="24663"/>
            </a:xfrm>
            <a:custGeom>
              <a:avLst/>
              <a:gdLst/>
              <a:ahLst/>
              <a:cxnLst/>
              <a:rect l="l" t="t" r="r" b="b"/>
              <a:pathLst>
                <a:path w="1125" h="457" fill="none" extrusionOk="0">
                  <a:moveTo>
                    <a:pt x="1125" y="457"/>
                  </a:moveTo>
                  <a:lnTo>
                    <a:pt x="0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1927;p52">
              <a:extLst>
                <a:ext uri="{FF2B5EF4-FFF2-40B4-BE49-F238E27FC236}">
                  <a16:creationId xmlns:a16="http://schemas.microsoft.com/office/drawing/2014/main" id="{8C74699B-F757-F84C-01AA-4B2DCA563355}"/>
                </a:ext>
              </a:extLst>
            </p:cNvPr>
            <p:cNvSpPr/>
            <p:nvPr/>
          </p:nvSpPr>
          <p:spPr>
            <a:xfrm flipH="1">
              <a:off x="7908215" y="3870769"/>
              <a:ext cx="49272" cy="21371"/>
            </a:xfrm>
            <a:custGeom>
              <a:avLst/>
              <a:gdLst/>
              <a:ahLst/>
              <a:cxnLst/>
              <a:rect l="l" t="t" r="r" b="b"/>
              <a:pathLst>
                <a:path w="913" h="396" fill="none" extrusionOk="0">
                  <a:moveTo>
                    <a:pt x="913" y="396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1928;p52">
              <a:extLst>
                <a:ext uri="{FF2B5EF4-FFF2-40B4-BE49-F238E27FC236}">
                  <a16:creationId xmlns:a16="http://schemas.microsoft.com/office/drawing/2014/main" id="{D98BD66F-E576-F0DC-1D21-A19DC28F12ED}"/>
                </a:ext>
              </a:extLst>
            </p:cNvPr>
            <p:cNvSpPr/>
            <p:nvPr/>
          </p:nvSpPr>
          <p:spPr>
            <a:xfrm flipH="1">
              <a:off x="7960671" y="3993815"/>
              <a:ext cx="47653" cy="19752"/>
            </a:xfrm>
            <a:custGeom>
              <a:avLst/>
              <a:gdLst/>
              <a:ahLst/>
              <a:cxnLst/>
              <a:rect l="l" t="t" r="r" b="b"/>
              <a:pathLst>
                <a:path w="883" h="366" fill="none" extrusionOk="0">
                  <a:moveTo>
                    <a:pt x="882" y="365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1929;p52">
              <a:extLst>
                <a:ext uri="{FF2B5EF4-FFF2-40B4-BE49-F238E27FC236}">
                  <a16:creationId xmlns:a16="http://schemas.microsoft.com/office/drawing/2014/main" id="{09B9CD01-7AD5-01D6-7F1D-10FFFED6D9F9}"/>
                </a:ext>
              </a:extLst>
            </p:cNvPr>
            <p:cNvSpPr/>
            <p:nvPr/>
          </p:nvSpPr>
          <p:spPr>
            <a:xfrm flipH="1">
              <a:off x="7934443" y="3931483"/>
              <a:ext cx="47653" cy="21371"/>
            </a:xfrm>
            <a:custGeom>
              <a:avLst/>
              <a:gdLst/>
              <a:ahLst/>
              <a:cxnLst/>
              <a:rect l="l" t="t" r="r" b="b"/>
              <a:pathLst>
                <a:path w="883" h="396" fill="none" extrusionOk="0">
                  <a:moveTo>
                    <a:pt x="882" y="396"/>
                  </a:moveTo>
                  <a:lnTo>
                    <a:pt x="1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1930;p52">
              <a:extLst>
                <a:ext uri="{FF2B5EF4-FFF2-40B4-BE49-F238E27FC236}">
                  <a16:creationId xmlns:a16="http://schemas.microsoft.com/office/drawing/2014/main" id="{888AA50F-C485-C010-03FE-6B4D7C25F939}"/>
                </a:ext>
              </a:extLst>
            </p:cNvPr>
            <p:cNvSpPr/>
            <p:nvPr/>
          </p:nvSpPr>
          <p:spPr>
            <a:xfrm flipH="1">
              <a:off x="7972166" y="4046326"/>
              <a:ext cx="59094" cy="26282"/>
            </a:xfrm>
            <a:custGeom>
              <a:avLst/>
              <a:gdLst/>
              <a:ahLst/>
              <a:cxnLst/>
              <a:rect l="l" t="t" r="r" b="b"/>
              <a:pathLst>
                <a:path w="1095" h="487" fill="none" extrusionOk="0">
                  <a:moveTo>
                    <a:pt x="1094" y="487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1931;p52">
              <a:extLst>
                <a:ext uri="{FF2B5EF4-FFF2-40B4-BE49-F238E27FC236}">
                  <a16:creationId xmlns:a16="http://schemas.microsoft.com/office/drawing/2014/main" id="{BF5C4083-6663-4501-D384-25426ED6DB78}"/>
                </a:ext>
              </a:extLst>
            </p:cNvPr>
            <p:cNvSpPr/>
            <p:nvPr/>
          </p:nvSpPr>
          <p:spPr>
            <a:xfrm flipH="1">
              <a:off x="8008270" y="4106985"/>
              <a:ext cx="49272" cy="19752"/>
            </a:xfrm>
            <a:custGeom>
              <a:avLst/>
              <a:gdLst/>
              <a:ahLst/>
              <a:cxnLst/>
              <a:rect l="l" t="t" r="r" b="b"/>
              <a:pathLst>
                <a:path w="913" h="366" fill="none" extrusionOk="0">
                  <a:moveTo>
                    <a:pt x="913" y="366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1932;p52">
              <a:extLst>
                <a:ext uri="{FF2B5EF4-FFF2-40B4-BE49-F238E27FC236}">
                  <a16:creationId xmlns:a16="http://schemas.microsoft.com/office/drawing/2014/main" id="{A037EC2C-AA45-9CB7-730C-2D7249B222EA}"/>
                </a:ext>
              </a:extLst>
            </p:cNvPr>
            <p:cNvSpPr/>
            <p:nvPr/>
          </p:nvSpPr>
          <p:spPr>
            <a:xfrm flipH="1">
              <a:off x="8060781" y="4228412"/>
              <a:ext cx="47599" cy="19698"/>
            </a:xfrm>
            <a:custGeom>
              <a:avLst/>
              <a:gdLst/>
              <a:ahLst/>
              <a:cxnLst/>
              <a:rect l="l" t="t" r="r" b="b"/>
              <a:pathLst>
                <a:path w="882" h="365" fill="none" extrusionOk="0">
                  <a:moveTo>
                    <a:pt x="882" y="365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933;p52">
              <a:extLst>
                <a:ext uri="{FF2B5EF4-FFF2-40B4-BE49-F238E27FC236}">
                  <a16:creationId xmlns:a16="http://schemas.microsoft.com/office/drawing/2014/main" id="{3BDE7FE3-3466-72D1-FC2F-00D91FBA80A3}"/>
                </a:ext>
              </a:extLst>
            </p:cNvPr>
            <p:cNvSpPr/>
            <p:nvPr/>
          </p:nvSpPr>
          <p:spPr>
            <a:xfrm flipH="1">
              <a:off x="8034499" y="4166080"/>
              <a:ext cx="47653" cy="21371"/>
            </a:xfrm>
            <a:custGeom>
              <a:avLst/>
              <a:gdLst/>
              <a:ahLst/>
              <a:cxnLst/>
              <a:rect l="l" t="t" r="r" b="b"/>
              <a:pathLst>
                <a:path w="883" h="396" fill="none" extrusionOk="0">
                  <a:moveTo>
                    <a:pt x="882" y="395"/>
                  </a:moveTo>
                  <a:lnTo>
                    <a:pt x="1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934;p52">
              <a:extLst>
                <a:ext uri="{FF2B5EF4-FFF2-40B4-BE49-F238E27FC236}">
                  <a16:creationId xmlns:a16="http://schemas.microsoft.com/office/drawing/2014/main" id="{6725ABCB-48D2-B321-51F3-5FEA3F8E077C}"/>
                </a:ext>
              </a:extLst>
            </p:cNvPr>
            <p:cNvSpPr/>
            <p:nvPr/>
          </p:nvSpPr>
          <p:spPr>
            <a:xfrm flipH="1">
              <a:off x="8073895" y="4285780"/>
              <a:ext cx="59094" cy="26336"/>
            </a:xfrm>
            <a:custGeom>
              <a:avLst/>
              <a:gdLst/>
              <a:ahLst/>
              <a:cxnLst/>
              <a:rect l="l" t="t" r="r" b="b"/>
              <a:pathLst>
                <a:path w="1095" h="488" fill="none" extrusionOk="0">
                  <a:moveTo>
                    <a:pt x="1095" y="487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935;p52">
              <a:extLst>
                <a:ext uri="{FF2B5EF4-FFF2-40B4-BE49-F238E27FC236}">
                  <a16:creationId xmlns:a16="http://schemas.microsoft.com/office/drawing/2014/main" id="{EBACE4B3-47FC-643B-23FD-CC38ED87B85F}"/>
                </a:ext>
              </a:extLst>
            </p:cNvPr>
            <p:cNvSpPr/>
            <p:nvPr/>
          </p:nvSpPr>
          <p:spPr>
            <a:xfrm flipH="1">
              <a:off x="8109945" y="4346493"/>
              <a:ext cx="49272" cy="19752"/>
            </a:xfrm>
            <a:custGeom>
              <a:avLst/>
              <a:gdLst/>
              <a:ahLst/>
              <a:cxnLst/>
              <a:rect l="l" t="t" r="r" b="b"/>
              <a:pathLst>
                <a:path w="913" h="366" fill="none" extrusionOk="0">
                  <a:moveTo>
                    <a:pt x="912" y="365"/>
                  </a:moveTo>
                  <a:lnTo>
                    <a:pt x="0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936;p52">
              <a:extLst>
                <a:ext uri="{FF2B5EF4-FFF2-40B4-BE49-F238E27FC236}">
                  <a16:creationId xmlns:a16="http://schemas.microsoft.com/office/drawing/2014/main" id="{1ADA5422-9E82-8772-132E-06A7D30A8044}"/>
                </a:ext>
              </a:extLst>
            </p:cNvPr>
            <p:cNvSpPr/>
            <p:nvPr/>
          </p:nvSpPr>
          <p:spPr>
            <a:xfrm flipH="1">
              <a:off x="8162455" y="4467866"/>
              <a:ext cx="49272" cy="19752"/>
            </a:xfrm>
            <a:custGeom>
              <a:avLst/>
              <a:gdLst/>
              <a:ahLst/>
              <a:cxnLst/>
              <a:rect l="l" t="t" r="r" b="b"/>
              <a:pathLst>
                <a:path w="913" h="366" fill="none" extrusionOk="0">
                  <a:moveTo>
                    <a:pt x="912" y="366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937;p52">
              <a:extLst>
                <a:ext uri="{FF2B5EF4-FFF2-40B4-BE49-F238E27FC236}">
                  <a16:creationId xmlns:a16="http://schemas.microsoft.com/office/drawing/2014/main" id="{8143222F-F9E4-FAAE-3B8B-116BC4D8E0FE}"/>
                </a:ext>
              </a:extLst>
            </p:cNvPr>
            <p:cNvSpPr/>
            <p:nvPr/>
          </p:nvSpPr>
          <p:spPr>
            <a:xfrm flipH="1">
              <a:off x="8136227" y="4405533"/>
              <a:ext cx="49272" cy="21371"/>
            </a:xfrm>
            <a:custGeom>
              <a:avLst/>
              <a:gdLst/>
              <a:ahLst/>
              <a:cxnLst/>
              <a:rect l="l" t="t" r="r" b="b"/>
              <a:pathLst>
                <a:path w="913" h="396" fill="none" extrusionOk="0">
                  <a:moveTo>
                    <a:pt x="913" y="396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938;p52">
              <a:extLst>
                <a:ext uri="{FF2B5EF4-FFF2-40B4-BE49-F238E27FC236}">
                  <a16:creationId xmlns:a16="http://schemas.microsoft.com/office/drawing/2014/main" id="{D56A7E29-60DF-3103-A78A-977527A57D13}"/>
                </a:ext>
              </a:extLst>
            </p:cNvPr>
            <p:cNvSpPr/>
            <p:nvPr/>
          </p:nvSpPr>
          <p:spPr>
            <a:xfrm flipH="1">
              <a:off x="8173951" y="4520376"/>
              <a:ext cx="59094" cy="26282"/>
            </a:xfrm>
            <a:custGeom>
              <a:avLst/>
              <a:gdLst/>
              <a:ahLst/>
              <a:cxnLst/>
              <a:rect l="l" t="t" r="r" b="b"/>
              <a:pathLst>
                <a:path w="1095" h="487" fill="none" extrusionOk="0">
                  <a:moveTo>
                    <a:pt x="1095" y="487"/>
                  </a:moveTo>
                  <a:lnTo>
                    <a:pt x="0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939;p52">
              <a:extLst>
                <a:ext uri="{FF2B5EF4-FFF2-40B4-BE49-F238E27FC236}">
                  <a16:creationId xmlns:a16="http://schemas.microsoft.com/office/drawing/2014/main" id="{87DA7FBD-ED4F-E5AB-7315-E4842BA54F80}"/>
                </a:ext>
              </a:extLst>
            </p:cNvPr>
            <p:cNvSpPr/>
            <p:nvPr/>
          </p:nvSpPr>
          <p:spPr>
            <a:xfrm flipH="1">
              <a:off x="8211674" y="4581090"/>
              <a:ext cx="47599" cy="21371"/>
            </a:xfrm>
            <a:custGeom>
              <a:avLst/>
              <a:gdLst/>
              <a:ahLst/>
              <a:cxnLst/>
              <a:rect l="l" t="t" r="r" b="b"/>
              <a:pathLst>
                <a:path w="882" h="396" fill="none" extrusionOk="0">
                  <a:moveTo>
                    <a:pt x="882" y="395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940;p52">
              <a:extLst>
                <a:ext uri="{FF2B5EF4-FFF2-40B4-BE49-F238E27FC236}">
                  <a16:creationId xmlns:a16="http://schemas.microsoft.com/office/drawing/2014/main" id="{F320A9A4-2573-00ED-B070-C645F1E0D0AB}"/>
                </a:ext>
              </a:extLst>
            </p:cNvPr>
            <p:cNvSpPr/>
            <p:nvPr/>
          </p:nvSpPr>
          <p:spPr>
            <a:xfrm flipH="1">
              <a:off x="8262511" y="4702463"/>
              <a:ext cx="49272" cy="21371"/>
            </a:xfrm>
            <a:custGeom>
              <a:avLst/>
              <a:gdLst/>
              <a:ahLst/>
              <a:cxnLst/>
              <a:rect l="l" t="t" r="r" b="b"/>
              <a:pathLst>
                <a:path w="913" h="396" fill="none" extrusionOk="0">
                  <a:moveTo>
                    <a:pt x="912" y="396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941;p52">
              <a:extLst>
                <a:ext uri="{FF2B5EF4-FFF2-40B4-BE49-F238E27FC236}">
                  <a16:creationId xmlns:a16="http://schemas.microsoft.com/office/drawing/2014/main" id="{EF69844D-3033-29C3-D485-745F782BBCCB}"/>
                </a:ext>
              </a:extLst>
            </p:cNvPr>
            <p:cNvSpPr/>
            <p:nvPr/>
          </p:nvSpPr>
          <p:spPr>
            <a:xfrm flipH="1">
              <a:off x="8236283" y="4641749"/>
              <a:ext cx="49272" cy="19752"/>
            </a:xfrm>
            <a:custGeom>
              <a:avLst/>
              <a:gdLst/>
              <a:ahLst/>
              <a:cxnLst/>
              <a:rect l="l" t="t" r="r" b="b"/>
              <a:pathLst>
                <a:path w="913" h="366" fill="none" extrusionOk="0">
                  <a:moveTo>
                    <a:pt x="913" y="366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942;p52">
              <a:extLst>
                <a:ext uri="{FF2B5EF4-FFF2-40B4-BE49-F238E27FC236}">
                  <a16:creationId xmlns:a16="http://schemas.microsoft.com/office/drawing/2014/main" id="{B6A8E82B-55C5-DF08-3F7A-4AB34DC0ED9D}"/>
                </a:ext>
              </a:extLst>
            </p:cNvPr>
            <p:cNvSpPr/>
            <p:nvPr/>
          </p:nvSpPr>
          <p:spPr>
            <a:xfrm flipH="1">
              <a:off x="8277298" y="4763176"/>
              <a:ext cx="59094" cy="24609"/>
            </a:xfrm>
            <a:custGeom>
              <a:avLst/>
              <a:gdLst/>
              <a:ahLst/>
              <a:cxnLst/>
              <a:rect l="l" t="t" r="r" b="b"/>
              <a:pathLst>
                <a:path w="1095" h="456" fill="none" extrusionOk="0">
                  <a:moveTo>
                    <a:pt x="1095" y="456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943;p52">
              <a:extLst>
                <a:ext uri="{FF2B5EF4-FFF2-40B4-BE49-F238E27FC236}">
                  <a16:creationId xmlns:a16="http://schemas.microsoft.com/office/drawing/2014/main" id="{71884A6D-EA61-E462-9500-E99C83BAA108}"/>
                </a:ext>
              </a:extLst>
            </p:cNvPr>
            <p:cNvSpPr/>
            <p:nvPr/>
          </p:nvSpPr>
          <p:spPr>
            <a:xfrm flipH="1">
              <a:off x="8313403" y="4822217"/>
              <a:ext cx="49218" cy="21371"/>
            </a:xfrm>
            <a:custGeom>
              <a:avLst/>
              <a:gdLst/>
              <a:ahLst/>
              <a:cxnLst/>
              <a:rect l="l" t="t" r="r" b="b"/>
              <a:pathLst>
                <a:path w="912" h="396" fill="none" extrusionOk="0">
                  <a:moveTo>
                    <a:pt x="912" y="395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944;p52">
              <a:extLst>
                <a:ext uri="{FF2B5EF4-FFF2-40B4-BE49-F238E27FC236}">
                  <a16:creationId xmlns:a16="http://schemas.microsoft.com/office/drawing/2014/main" id="{12632C9B-57EF-A88C-106C-483A628F2FC4}"/>
                </a:ext>
              </a:extLst>
            </p:cNvPr>
            <p:cNvSpPr/>
            <p:nvPr/>
          </p:nvSpPr>
          <p:spPr>
            <a:xfrm flipH="1">
              <a:off x="8339631" y="4882876"/>
              <a:ext cx="47599" cy="19752"/>
            </a:xfrm>
            <a:custGeom>
              <a:avLst/>
              <a:gdLst/>
              <a:ahLst/>
              <a:cxnLst/>
              <a:rect l="l" t="t" r="r" b="b"/>
              <a:pathLst>
                <a:path w="882" h="366" fill="none" extrusionOk="0">
                  <a:moveTo>
                    <a:pt x="882" y="366"/>
                  </a:moveTo>
                  <a:lnTo>
                    <a:pt x="0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9" name="Google Shape;1945;p52">
            <a:extLst>
              <a:ext uri="{FF2B5EF4-FFF2-40B4-BE49-F238E27FC236}">
                <a16:creationId xmlns:a16="http://schemas.microsoft.com/office/drawing/2014/main" id="{A4566366-C197-04CB-92C3-48C225E23BD6}"/>
              </a:ext>
            </a:extLst>
          </p:cNvPr>
          <p:cNvGrpSpPr/>
          <p:nvPr/>
        </p:nvGrpSpPr>
        <p:grpSpPr>
          <a:xfrm rot="5815946" flipH="1">
            <a:off x="8945639" y="4773517"/>
            <a:ext cx="1164311" cy="2130748"/>
            <a:chOff x="2758661" y="6846474"/>
            <a:chExt cx="873223" cy="1598044"/>
          </a:xfrm>
        </p:grpSpPr>
        <p:sp>
          <p:nvSpPr>
            <p:cNvPr id="80" name="Google Shape;1946;p52">
              <a:extLst>
                <a:ext uri="{FF2B5EF4-FFF2-40B4-BE49-F238E27FC236}">
                  <a16:creationId xmlns:a16="http://schemas.microsoft.com/office/drawing/2014/main" id="{0E8BDE08-3D81-FA79-F329-6A1AF180C4EF}"/>
                </a:ext>
              </a:extLst>
            </p:cNvPr>
            <p:cNvSpPr/>
            <p:nvPr/>
          </p:nvSpPr>
          <p:spPr>
            <a:xfrm rot="10476725">
              <a:off x="2847005" y="8199055"/>
              <a:ext cx="152003" cy="238854"/>
            </a:xfrm>
            <a:custGeom>
              <a:avLst/>
              <a:gdLst/>
              <a:ahLst/>
              <a:cxnLst/>
              <a:rect l="l" t="t" r="r" b="b"/>
              <a:pathLst>
                <a:path w="6080" h="9554" extrusionOk="0">
                  <a:moveTo>
                    <a:pt x="5137" y="1"/>
                  </a:moveTo>
                  <a:cubicBezTo>
                    <a:pt x="5137" y="1"/>
                    <a:pt x="1642" y="3071"/>
                    <a:pt x="821" y="5563"/>
                  </a:cubicBezTo>
                  <a:cubicBezTo>
                    <a:pt x="1" y="8025"/>
                    <a:pt x="760" y="8998"/>
                    <a:pt x="1976" y="9393"/>
                  </a:cubicBezTo>
                  <a:cubicBezTo>
                    <a:pt x="2264" y="9494"/>
                    <a:pt x="2552" y="9554"/>
                    <a:pt x="2835" y="9554"/>
                  </a:cubicBezTo>
                  <a:cubicBezTo>
                    <a:pt x="3746" y="9554"/>
                    <a:pt x="4602" y="8932"/>
                    <a:pt x="5229" y="7053"/>
                  </a:cubicBezTo>
                  <a:cubicBezTo>
                    <a:pt x="6080" y="4560"/>
                    <a:pt x="5137" y="1"/>
                    <a:pt x="51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947;p52">
              <a:extLst>
                <a:ext uri="{FF2B5EF4-FFF2-40B4-BE49-F238E27FC236}">
                  <a16:creationId xmlns:a16="http://schemas.microsoft.com/office/drawing/2014/main" id="{A9EF46AD-EBA8-B4CF-CCC7-BBF40882199D}"/>
                </a:ext>
              </a:extLst>
            </p:cNvPr>
            <p:cNvSpPr/>
            <p:nvPr/>
          </p:nvSpPr>
          <p:spPr>
            <a:xfrm rot="10476725">
              <a:off x="2817708" y="6954301"/>
              <a:ext cx="502309" cy="1281298"/>
            </a:xfrm>
            <a:custGeom>
              <a:avLst/>
              <a:gdLst/>
              <a:ahLst/>
              <a:cxnLst/>
              <a:rect l="l" t="t" r="r" b="b"/>
              <a:pathLst>
                <a:path w="20092" h="51251" extrusionOk="0">
                  <a:moveTo>
                    <a:pt x="15806" y="0"/>
                  </a:moveTo>
                  <a:lnTo>
                    <a:pt x="183" y="49667"/>
                  </a:lnTo>
                  <a:cubicBezTo>
                    <a:pt x="0" y="50305"/>
                    <a:pt x="335" y="50974"/>
                    <a:pt x="973" y="51187"/>
                  </a:cubicBezTo>
                  <a:cubicBezTo>
                    <a:pt x="1098" y="51230"/>
                    <a:pt x="1226" y="51251"/>
                    <a:pt x="1353" y="51251"/>
                  </a:cubicBezTo>
                  <a:cubicBezTo>
                    <a:pt x="1847" y="51251"/>
                    <a:pt x="2324" y="50940"/>
                    <a:pt x="2493" y="50457"/>
                  </a:cubicBezTo>
                  <a:lnTo>
                    <a:pt x="20092" y="1429"/>
                  </a:lnTo>
                  <a:lnTo>
                    <a:pt x="158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948;p52">
              <a:extLst>
                <a:ext uri="{FF2B5EF4-FFF2-40B4-BE49-F238E27FC236}">
                  <a16:creationId xmlns:a16="http://schemas.microsoft.com/office/drawing/2014/main" id="{E2E9D40A-C598-5383-C371-E22FE2079851}"/>
                </a:ext>
              </a:extLst>
            </p:cNvPr>
            <p:cNvSpPr/>
            <p:nvPr/>
          </p:nvSpPr>
          <p:spPr>
            <a:xfrm rot="10476725">
              <a:off x="2868880" y="8041724"/>
              <a:ext cx="161878" cy="207479"/>
            </a:xfrm>
            <a:custGeom>
              <a:avLst/>
              <a:gdLst/>
              <a:ahLst/>
              <a:cxnLst/>
              <a:rect l="l" t="t" r="r" b="b"/>
              <a:pathLst>
                <a:path w="6475" h="8299" extrusionOk="0">
                  <a:moveTo>
                    <a:pt x="2189" y="0"/>
                  </a:moveTo>
                  <a:lnTo>
                    <a:pt x="1" y="6961"/>
                  </a:lnTo>
                  <a:lnTo>
                    <a:pt x="3982" y="8298"/>
                  </a:lnTo>
                  <a:lnTo>
                    <a:pt x="6475" y="1429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949;p52">
              <a:extLst>
                <a:ext uri="{FF2B5EF4-FFF2-40B4-BE49-F238E27FC236}">
                  <a16:creationId xmlns:a16="http://schemas.microsoft.com/office/drawing/2014/main" id="{7E917DBA-4093-EF8E-A29D-3F886E137916}"/>
                </a:ext>
              </a:extLst>
            </p:cNvPr>
            <p:cNvSpPr/>
            <p:nvPr/>
          </p:nvSpPr>
          <p:spPr>
            <a:xfrm rot="6026346">
              <a:off x="2974243" y="6900560"/>
              <a:ext cx="611757" cy="602657"/>
            </a:xfrm>
            <a:custGeom>
              <a:avLst/>
              <a:gdLst/>
              <a:ahLst/>
              <a:cxnLst/>
              <a:rect l="l" t="t" r="r" b="b"/>
              <a:pathLst>
                <a:path w="24469" h="24105" extrusionOk="0">
                  <a:moveTo>
                    <a:pt x="22463" y="0"/>
                  </a:moveTo>
                  <a:lnTo>
                    <a:pt x="0" y="22068"/>
                  </a:lnTo>
                  <a:lnTo>
                    <a:pt x="2007" y="24104"/>
                  </a:lnTo>
                  <a:lnTo>
                    <a:pt x="24469" y="2006"/>
                  </a:lnTo>
                  <a:lnTo>
                    <a:pt x="224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950;p52">
              <a:extLst>
                <a:ext uri="{FF2B5EF4-FFF2-40B4-BE49-F238E27FC236}">
                  <a16:creationId xmlns:a16="http://schemas.microsoft.com/office/drawing/2014/main" id="{BA04A7E4-0AAD-6D38-F68B-23E3D64FD017}"/>
                </a:ext>
              </a:extLst>
            </p:cNvPr>
            <p:cNvSpPr/>
            <p:nvPr/>
          </p:nvSpPr>
          <p:spPr>
            <a:xfrm rot="6026346">
              <a:off x="3469991" y="7507839"/>
              <a:ext cx="105656" cy="104906"/>
            </a:xfrm>
            <a:custGeom>
              <a:avLst/>
              <a:gdLst/>
              <a:ahLst/>
              <a:cxnLst/>
              <a:rect l="l" t="t" r="r" b="b"/>
              <a:pathLst>
                <a:path w="4226" h="4196" extrusionOk="0">
                  <a:moveTo>
                    <a:pt x="4226" y="1"/>
                  </a:moveTo>
                  <a:lnTo>
                    <a:pt x="1" y="2159"/>
                  </a:lnTo>
                  <a:lnTo>
                    <a:pt x="1004" y="3192"/>
                  </a:lnTo>
                  <a:lnTo>
                    <a:pt x="2007" y="4195"/>
                  </a:lnTo>
                  <a:lnTo>
                    <a:pt x="42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5" name="Google Shape;1976;p53">
            <a:extLst>
              <a:ext uri="{FF2B5EF4-FFF2-40B4-BE49-F238E27FC236}">
                <a16:creationId xmlns:a16="http://schemas.microsoft.com/office/drawing/2014/main" id="{A435BC31-6806-09B6-291C-52FE8B4EB85A}"/>
              </a:ext>
            </a:extLst>
          </p:cNvPr>
          <p:cNvGrpSpPr/>
          <p:nvPr/>
        </p:nvGrpSpPr>
        <p:grpSpPr>
          <a:xfrm>
            <a:off x="92409" y="1227466"/>
            <a:ext cx="1903816" cy="1726588"/>
            <a:chOff x="4937750" y="6239213"/>
            <a:chExt cx="1497025" cy="1357950"/>
          </a:xfrm>
        </p:grpSpPr>
        <p:sp>
          <p:nvSpPr>
            <p:cNvPr id="86" name="Google Shape;1977;p53">
              <a:extLst>
                <a:ext uri="{FF2B5EF4-FFF2-40B4-BE49-F238E27FC236}">
                  <a16:creationId xmlns:a16="http://schemas.microsoft.com/office/drawing/2014/main" id="{FDB089B7-0C2A-58A3-B439-7AC8A9CE6982}"/>
                </a:ext>
              </a:extLst>
            </p:cNvPr>
            <p:cNvSpPr/>
            <p:nvPr/>
          </p:nvSpPr>
          <p:spPr>
            <a:xfrm>
              <a:off x="4986375" y="6485413"/>
              <a:ext cx="1055525" cy="1111750"/>
            </a:xfrm>
            <a:custGeom>
              <a:avLst/>
              <a:gdLst/>
              <a:ahLst/>
              <a:cxnLst/>
              <a:rect l="l" t="t" r="r" b="b"/>
              <a:pathLst>
                <a:path w="42221" h="44470" extrusionOk="0">
                  <a:moveTo>
                    <a:pt x="22403" y="1"/>
                  </a:moveTo>
                  <a:lnTo>
                    <a:pt x="1" y="15168"/>
                  </a:lnTo>
                  <a:lnTo>
                    <a:pt x="19789" y="44469"/>
                  </a:lnTo>
                  <a:lnTo>
                    <a:pt x="42221" y="29302"/>
                  </a:lnTo>
                  <a:lnTo>
                    <a:pt x="224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978;p53">
              <a:extLst>
                <a:ext uri="{FF2B5EF4-FFF2-40B4-BE49-F238E27FC236}">
                  <a16:creationId xmlns:a16="http://schemas.microsoft.com/office/drawing/2014/main" id="{D334C3E9-D3B9-ADA5-2EBA-891D2E638DEF}"/>
                </a:ext>
              </a:extLst>
            </p:cNvPr>
            <p:cNvSpPr/>
            <p:nvPr/>
          </p:nvSpPr>
          <p:spPr>
            <a:xfrm>
              <a:off x="4937750" y="6476288"/>
              <a:ext cx="1056275" cy="1111750"/>
            </a:xfrm>
            <a:custGeom>
              <a:avLst/>
              <a:gdLst/>
              <a:ahLst/>
              <a:cxnLst/>
              <a:rect l="l" t="t" r="r" b="b"/>
              <a:pathLst>
                <a:path w="42251" h="44470" extrusionOk="0">
                  <a:moveTo>
                    <a:pt x="22433" y="1"/>
                  </a:moveTo>
                  <a:lnTo>
                    <a:pt x="1" y="15138"/>
                  </a:lnTo>
                  <a:lnTo>
                    <a:pt x="19819" y="44470"/>
                  </a:lnTo>
                  <a:lnTo>
                    <a:pt x="42251" y="29302"/>
                  </a:lnTo>
                  <a:lnTo>
                    <a:pt x="224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979;p53">
              <a:extLst>
                <a:ext uri="{FF2B5EF4-FFF2-40B4-BE49-F238E27FC236}">
                  <a16:creationId xmlns:a16="http://schemas.microsoft.com/office/drawing/2014/main" id="{E5757737-006F-B798-CAA7-566D086DF103}"/>
                </a:ext>
              </a:extLst>
            </p:cNvPr>
            <p:cNvSpPr/>
            <p:nvPr/>
          </p:nvSpPr>
          <p:spPr>
            <a:xfrm>
              <a:off x="4937750" y="6794688"/>
              <a:ext cx="583625" cy="792600"/>
            </a:xfrm>
            <a:custGeom>
              <a:avLst/>
              <a:gdLst/>
              <a:ahLst/>
              <a:cxnLst/>
              <a:rect l="l" t="t" r="r" b="b"/>
              <a:pathLst>
                <a:path w="23345" h="31704" extrusionOk="0">
                  <a:moveTo>
                    <a:pt x="3557" y="1"/>
                  </a:moveTo>
                  <a:lnTo>
                    <a:pt x="1" y="2402"/>
                  </a:lnTo>
                  <a:lnTo>
                    <a:pt x="19819" y="31703"/>
                  </a:lnTo>
                  <a:lnTo>
                    <a:pt x="23345" y="29332"/>
                  </a:lnTo>
                  <a:lnTo>
                    <a:pt x="35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980;p53">
              <a:extLst>
                <a:ext uri="{FF2B5EF4-FFF2-40B4-BE49-F238E27FC236}">
                  <a16:creationId xmlns:a16="http://schemas.microsoft.com/office/drawing/2014/main" id="{F27EB8F5-3ED1-A350-934C-DFED7BBFB90E}"/>
                </a:ext>
              </a:extLst>
            </p:cNvPr>
            <p:cNvSpPr/>
            <p:nvPr/>
          </p:nvSpPr>
          <p:spPr>
            <a:xfrm>
              <a:off x="5174075" y="6617638"/>
              <a:ext cx="411900" cy="368575"/>
            </a:xfrm>
            <a:custGeom>
              <a:avLst/>
              <a:gdLst/>
              <a:ahLst/>
              <a:cxnLst/>
              <a:rect l="l" t="t" r="r" b="b"/>
              <a:pathLst>
                <a:path w="16476" h="14743" extrusionOk="0">
                  <a:moveTo>
                    <a:pt x="11977" y="1"/>
                  </a:moveTo>
                  <a:lnTo>
                    <a:pt x="1" y="8086"/>
                  </a:lnTo>
                  <a:lnTo>
                    <a:pt x="4499" y="14742"/>
                  </a:lnTo>
                  <a:lnTo>
                    <a:pt x="16475" y="6657"/>
                  </a:lnTo>
                  <a:lnTo>
                    <a:pt x="119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981;p53">
              <a:extLst>
                <a:ext uri="{FF2B5EF4-FFF2-40B4-BE49-F238E27FC236}">
                  <a16:creationId xmlns:a16="http://schemas.microsoft.com/office/drawing/2014/main" id="{813AAB1F-81FF-FCD2-0596-5B4C673C269F}"/>
                </a:ext>
              </a:extLst>
            </p:cNvPr>
            <p:cNvSpPr/>
            <p:nvPr/>
          </p:nvSpPr>
          <p:spPr>
            <a:xfrm>
              <a:off x="5461325" y="6270363"/>
              <a:ext cx="973450" cy="1159625"/>
            </a:xfrm>
            <a:custGeom>
              <a:avLst/>
              <a:gdLst/>
              <a:ahLst/>
              <a:cxnLst/>
              <a:rect l="l" t="t" r="r" b="b"/>
              <a:pathLst>
                <a:path w="38938" h="46385" extrusionOk="0">
                  <a:moveTo>
                    <a:pt x="30578" y="1"/>
                  </a:moveTo>
                  <a:lnTo>
                    <a:pt x="0" y="6384"/>
                  </a:lnTo>
                  <a:lnTo>
                    <a:pt x="8359" y="46384"/>
                  </a:lnTo>
                  <a:lnTo>
                    <a:pt x="38937" y="39971"/>
                  </a:lnTo>
                  <a:lnTo>
                    <a:pt x="305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982;p53">
              <a:extLst>
                <a:ext uri="{FF2B5EF4-FFF2-40B4-BE49-F238E27FC236}">
                  <a16:creationId xmlns:a16="http://schemas.microsoft.com/office/drawing/2014/main" id="{8991B0B1-929C-7B09-813F-CB0AB2C64D58}"/>
                </a:ext>
              </a:extLst>
            </p:cNvPr>
            <p:cNvSpPr/>
            <p:nvPr/>
          </p:nvSpPr>
          <p:spPr>
            <a:xfrm>
              <a:off x="5413450" y="6239213"/>
              <a:ext cx="974200" cy="1159625"/>
            </a:xfrm>
            <a:custGeom>
              <a:avLst/>
              <a:gdLst/>
              <a:ahLst/>
              <a:cxnLst/>
              <a:rect l="l" t="t" r="r" b="b"/>
              <a:pathLst>
                <a:path w="38968" h="46385" extrusionOk="0">
                  <a:moveTo>
                    <a:pt x="30578" y="1"/>
                  </a:moveTo>
                  <a:lnTo>
                    <a:pt x="0" y="6384"/>
                  </a:lnTo>
                  <a:lnTo>
                    <a:pt x="8359" y="46384"/>
                  </a:lnTo>
                  <a:lnTo>
                    <a:pt x="38968" y="39971"/>
                  </a:lnTo>
                  <a:lnTo>
                    <a:pt x="3057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983;p53">
              <a:extLst>
                <a:ext uri="{FF2B5EF4-FFF2-40B4-BE49-F238E27FC236}">
                  <a16:creationId xmlns:a16="http://schemas.microsoft.com/office/drawing/2014/main" id="{26965D61-588D-4CB8-6707-B07A306A932E}"/>
                </a:ext>
              </a:extLst>
            </p:cNvPr>
            <p:cNvSpPr/>
            <p:nvPr/>
          </p:nvSpPr>
          <p:spPr>
            <a:xfrm>
              <a:off x="5408682" y="6373713"/>
              <a:ext cx="329825" cy="1025125"/>
            </a:xfrm>
            <a:custGeom>
              <a:avLst/>
              <a:gdLst/>
              <a:ahLst/>
              <a:cxnLst/>
              <a:rect l="l" t="t" r="r" b="b"/>
              <a:pathLst>
                <a:path w="13193" h="41005" extrusionOk="0">
                  <a:moveTo>
                    <a:pt x="4833" y="1"/>
                  </a:moveTo>
                  <a:lnTo>
                    <a:pt x="0" y="1004"/>
                  </a:lnTo>
                  <a:lnTo>
                    <a:pt x="8359" y="41004"/>
                  </a:lnTo>
                  <a:lnTo>
                    <a:pt x="13192" y="39971"/>
                  </a:lnTo>
                  <a:lnTo>
                    <a:pt x="483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984;p53">
              <a:extLst>
                <a:ext uri="{FF2B5EF4-FFF2-40B4-BE49-F238E27FC236}">
                  <a16:creationId xmlns:a16="http://schemas.microsoft.com/office/drawing/2014/main" id="{C65CD85E-1107-4E03-FD8A-F481BBFFC55F}"/>
                </a:ext>
              </a:extLst>
            </p:cNvPr>
            <p:cNvSpPr/>
            <p:nvPr/>
          </p:nvSpPr>
          <p:spPr>
            <a:xfrm>
              <a:off x="5681700" y="6379038"/>
              <a:ext cx="455950" cy="313100"/>
            </a:xfrm>
            <a:custGeom>
              <a:avLst/>
              <a:gdLst/>
              <a:ahLst/>
              <a:cxnLst/>
              <a:rect l="l" t="t" r="r" b="b"/>
              <a:pathLst>
                <a:path w="18238" h="12524" extrusionOk="0">
                  <a:moveTo>
                    <a:pt x="16323" y="0"/>
                  </a:moveTo>
                  <a:lnTo>
                    <a:pt x="0" y="3435"/>
                  </a:lnTo>
                  <a:lnTo>
                    <a:pt x="1885" y="12523"/>
                  </a:lnTo>
                  <a:lnTo>
                    <a:pt x="18237" y="9119"/>
                  </a:lnTo>
                  <a:lnTo>
                    <a:pt x="1632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3" name="Picture 112">
            <a:extLst>
              <a:ext uri="{FF2B5EF4-FFF2-40B4-BE49-F238E27FC236}">
                <a16:creationId xmlns:a16="http://schemas.microsoft.com/office/drawing/2014/main" id="{A7872A42-1F9C-4C1E-9D8A-FD75A4B3F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708" y="1615313"/>
            <a:ext cx="2475191" cy="1774090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FD16B2FF-CCF4-4F4F-945D-778D1B2CF8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8757" y="2520984"/>
            <a:ext cx="8541236" cy="21398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68BFC5-2FF9-48EE-BEA6-8866CF9791A1}"/>
              </a:ext>
            </a:extLst>
          </p:cNvPr>
          <p:cNvSpPr txBox="1"/>
          <p:nvPr/>
        </p:nvSpPr>
        <p:spPr>
          <a:xfrm>
            <a:off x="5448300" y="4143375"/>
            <a:ext cx="2257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4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51651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6" name="Google Shape;1356;p39"/>
          <p:cNvGrpSpPr/>
          <p:nvPr/>
        </p:nvGrpSpPr>
        <p:grpSpPr>
          <a:xfrm rot="2700000">
            <a:off x="481356" y="127825"/>
            <a:ext cx="1448073" cy="1331465"/>
            <a:chOff x="4879325" y="7031513"/>
            <a:chExt cx="726475" cy="667975"/>
          </a:xfrm>
        </p:grpSpPr>
        <p:sp>
          <p:nvSpPr>
            <p:cNvPr id="1357" name="Google Shape;1357;p39"/>
            <p:cNvSpPr/>
            <p:nvPr/>
          </p:nvSpPr>
          <p:spPr>
            <a:xfrm>
              <a:off x="4879325" y="7046713"/>
              <a:ext cx="582850" cy="652775"/>
            </a:xfrm>
            <a:custGeom>
              <a:avLst/>
              <a:gdLst/>
              <a:ahLst/>
              <a:cxnLst/>
              <a:rect l="l" t="t" r="r" b="b"/>
              <a:pathLst>
                <a:path w="23314" h="26111" extrusionOk="0">
                  <a:moveTo>
                    <a:pt x="2888" y="1"/>
                  </a:moveTo>
                  <a:lnTo>
                    <a:pt x="0" y="14135"/>
                  </a:lnTo>
                  <a:lnTo>
                    <a:pt x="20426" y="26111"/>
                  </a:lnTo>
                  <a:lnTo>
                    <a:pt x="23314" y="11977"/>
                  </a:lnTo>
                  <a:lnTo>
                    <a:pt x="28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9"/>
            <p:cNvSpPr/>
            <p:nvPr/>
          </p:nvSpPr>
          <p:spPr>
            <a:xfrm>
              <a:off x="4879325" y="7031513"/>
              <a:ext cx="726475" cy="667975"/>
            </a:xfrm>
            <a:custGeom>
              <a:avLst/>
              <a:gdLst/>
              <a:ahLst/>
              <a:cxnLst/>
              <a:rect l="l" t="t" r="r" b="b"/>
              <a:pathLst>
                <a:path w="29059" h="26719" extrusionOk="0">
                  <a:moveTo>
                    <a:pt x="8663" y="1"/>
                  </a:moveTo>
                  <a:lnTo>
                    <a:pt x="0" y="14743"/>
                  </a:lnTo>
                  <a:lnTo>
                    <a:pt x="20426" y="26719"/>
                  </a:lnTo>
                  <a:lnTo>
                    <a:pt x="29059" y="11946"/>
                  </a:lnTo>
                  <a:lnTo>
                    <a:pt x="86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39"/>
            <p:cNvSpPr/>
            <p:nvPr/>
          </p:nvSpPr>
          <p:spPr>
            <a:xfrm>
              <a:off x="4985700" y="7159188"/>
              <a:ext cx="511450" cy="413400"/>
            </a:xfrm>
            <a:custGeom>
              <a:avLst/>
              <a:gdLst/>
              <a:ahLst/>
              <a:cxnLst/>
              <a:rect l="l" t="t" r="r" b="b"/>
              <a:pathLst>
                <a:path w="20458" h="16536" extrusionOk="0">
                  <a:moveTo>
                    <a:pt x="4043" y="0"/>
                  </a:moveTo>
                  <a:lnTo>
                    <a:pt x="1" y="6930"/>
                  </a:lnTo>
                  <a:lnTo>
                    <a:pt x="16414" y="16535"/>
                  </a:lnTo>
                  <a:lnTo>
                    <a:pt x="20457" y="9605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64" name="Google Shape;1364;p39"/>
          <p:cNvSpPr/>
          <p:nvPr/>
        </p:nvSpPr>
        <p:spPr>
          <a:xfrm rot="-891841">
            <a:off x="10343615" y="5242647"/>
            <a:ext cx="721547" cy="910003"/>
          </a:xfrm>
          <a:custGeom>
            <a:avLst/>
            <a:gdLst/>
            <a:ahLst/>
            <a:cxnLst/>
            <a:rect l="l" t="t" r="r" b="b"/>
            <a:pathLst>
              <a:path w="22463" h="28330" extrusionOk="0">
                <a:moveTo>
                  <a:pt x="16140" y="8420"/>
                </a:moveTo>
                <a:lnTo>
                  <a:pt x="15624" y="13131"/>
                </a:lnTo>
                <a:lnTo>
                  <a:pt x="12858" y="11885"/>
                </a:lnTo>
                <a:lnTo>
                  <a:pt x="16140" y="8420"/>
                </a:lnTo>
                <a:close/>
                <a:moveTo>
                  <a:pt x="16444" y="0"/>
                </a:moveTo>
                <a:cubicBezTo>
                  <a:pt x="16444" y="0"/>
                  <a:pt x="9241" y="7934"/>
                  <a:pt x="4073" y="14682"/>
                </a:cubicBezTo>
                <a:lnTo>
                  <a:pt x="1824" y="14134"/>
                </a:lnTo>
                <a:cubicBezTo>
                  <a:pt x="1824" y="14134"/>
                  <a:pt x="31" y="17569"/>
                  <a:pt x="0" y="18694"/>
                </a:cubicBezTo>
                <a:lnTo>
                  <a:pt x="8937" y="22797"/>
                </a:lnTo>
                <a:cubicBezTo>
                  <a:pt x="8937" y="22798"/>
                  <a:pt x="8938" y="22798"/>
                  <a:pt x="8939" y="22798"/>
                </a:cubicBezTo>
                <a:cubicBezTo>
                  <a:pt x="9053" y="22798"/>
                  <a:pt x="10912" y="18420"/>
                  <a:pt x="10912" y="18420"/>
                </a:cubicBezTo>
                <a:lnTo>
                  <a:pt x="8997" y="17083"/>
                </a:lnTo>
                <a:lnTo>
                  <a:pt x="10426" y="15320"/>
                </a:lnTo>
                <a:lnTo>
                  <a:pt x="14469" y="17478"/>
                </a:lnTo>
                <a:lnTo>
                  <a:pt x="14013" y="20335"/>
                </a:lnTo>
                <a:cubicBezTo>
                  <a:pt x="14013" y="20335"/>
                  <a:pt x="12645" y="19636"/>
                  <a:pt x="12432" y="19636"/>
                </a:cubicBezTo>
                <a:cubicBezTo>
                  <a:pt x="12431" y="19636"/>
                  <a:pt x="12431" y="19636"/>
                  <a:pt x="12430" y="19636"/>
                </a:cubicBezTo>
                <a:cubicBezTo>
                  <a:pt x="12206" y="19636"/>
                  <a:pt x="10427" y="23802"/>
                  <a:pt x="10608" y="24165"/>
                </a:cubicBezTo>
                <a:cubicBezTo>
                  <a:pt x="10852" y="24530"/>
                  <a:pt x="19150" y="28329"/>
                  <a:pt x="19150" y="28329"/>
                </a:cubicBezTo>
                <a:lnTo>
                  <a:pt x="21460" y="23922"/>
                </a:lnTo>
                <a:lnTo>
                  <a:pt x="19697" y="23010"/>
                </a:lnTo>
                <a:lnTo>
                  <a:pt x="22463" y="3344"/>
                </a:lnTo>
                <a:cubicBezTo>
                  <a:pt x="22463" y="3344"/>
                  <a:pt x="17751" y="152"/>
                  <a:pt x="164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65" name="Google Shape;1365;p39"/>
          <p:cNvGrpSpPr/>
          <p:nvPr/>
        </p:nvGrpSpPr>
        <p:grpSpPr>
          <a:xfrm rot="-367368">
            <a:off x="10487625" y="298695"/>
            <a:ext cx="1102697" cy="989691"/>
            <a:chOff x="8066425" y="6357875"/>
            <a:chExt cx="956725" cy="837800"/>
          </a:xfrm>
        </p:grpSpPr>
        <p:sp>
          <p:nvSpPr>
            <p:cNvPr id="1366" name="Google Shape;1366;p39"/>
            <p:cNvSpPr/>
            <p:nvPr/>
          </p:nvSpPr>
          <p:spPr>
            <a:xfrm>
              <a:off x="8066425" y="6357875"/>
              <a:ext cx="956725" cy="837800"/>
            </a:xfrm>
            <a:custGeom>
              <a:avLst/>
              <a:gdLst/>
              <a:ahLst/>
              <a:cxnLst/>
              <a:rect l="l" t="t" r="r" b="b"/>
              <a:pathLst>
                <a:path w="38269" h="33512" extrusionOk="0">
                  <a:moveTo>
                    <a:pt x="19130" y="1"/>
                  </a:moveTo>
                  <a:cubicBezTo>
                    <a:pt x="13159" y="1"/>
                    <a:pt x="7382" y="3212"/>
                    <a:pt x="4378" y="8863"/>
                  </a:cubicBezTo>
                  <a:cubicBezTo>
                    <a:pt x="1" y="17009"/>
                    <a:pt x="3101" y="27161"/>
                    <a:pt x="11247" y="31538"/>
                  </a:cubicBezTo>
                  <a:cubicBezTo>
                    <a:pt x="13754" y="32876"/>
                    <a:pt x="16452" y="33511"/>
                    <a:pt x="19112" y="33511"/>
                  </a:cubicBezTo>
                  <a:cubicBezTo>
                    <a:pt x="25095" y="33511"/>
                    <a:pt x="30893" y="30298"/>
                    <a:pt x="33922" y="24639"/>
                  </a:cubicBezTo>
                  <a:cubicBezTo>
                    <a:pt x="38269" y="16493"/>
                    <a:pt x="35199" y="6340"/>
                    <a:pt x="27022" y="1994"/>
                  </a:cubicBezTo>
                  <a:cubicBezTo>
                    <a:pt x="24506" y="642"/>
                    <a:pt x="21799" y="1"/>
                    <a:pt x="1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39"/>
            <p:cNvSpPr/>
            <p:nvPr/>
          </p:nvSpPr>
          <p:spPr>
            <a:xfrm>
              <a:off x="8095300" y="6381325"/>
              <a:ext cx="899750" cy="788775"/>
            </a:xfrm>
            <a:custGeom>
              <a:avLst/>
              <a:gdLst/>
              <a:ahLst/>
              <a:cxnLst/>
              <a:rect l="l" t="t" r="r" b="b"/>
              <a:pathLst>
                <a:path w="35990" h="31551" extrusionOk="0">
                  <a:moveTo>
                    <a:pt x="18025" y="1"/>
                  </a:moveTo>
                  <a:cubicBezTo>
                    <a:pt x="12208" y="1"/>
                    <a:pt x="6613" y="3237"/>
                    <a:pt x="3861" y="8807"/>
                  </a:cubicBezTo>
                  <a:cubicBezTo>
                    <a:pt x="1" y="16618"/>
                    <a:pt x="3223" y="26071"/>
                    <a:pt x="11034" y="29932"/>
                  </a:cubicBezTo>
                  <a:cubicBezTo>
                    <a:pt x="13275" y="31030"/>
                    <a:pt x="15650" y="31551"/>
                    <a:pt x="17990" y="31551"/>
                  </a:cubicBezTo>
                  <a:cubicBezTo>
                    <a:pt x="23808" y="31551"/>
                    <a:pt x="29406" y="28330"/>
                    <a:pt x="32159" y="22758"/>
                  </a:cubicBezTo>
                  <a:cubicBezTo>
                    <a:pt x="35989" y="14947"/>
                    <a:pt x="32798" y="5494"/>
                    <a:pt x="24986" y="1633"/>
                  </a:cubicBezTo>
                  <a:cubicBezTo>
                    <a:pt x="22744" y="525"/>
                    <a:pt x="20366" y="1"/>
                    <a:pt x="180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39"/>
            <p:cNvSpPr/>
            <p:nvPr/>
          </p:nvSpPr>
          <p:spPr>
            <a:xfrm>
              <a:off x="8236650" y="6473625"/>
              <a:ext cx="617050" cy="604525"/>
            </a:xfrm>
            <a:custGeom>
              <a:avLst/>
              <a:gdLst/>
              <a:ahLst/>
              <a:cxnLst/>
              <a:rect l="l" t="t" r="r" b="b"/>
              <a:pathLst>
                <a:path w="24682" h="24181" extrusionOk="0">
                  <a:moveTo>
                    <a:pt x="12333" y="0"/>
                  </a:moveTo>
                  <a:cubicBezTo>
                    <a:pt x="12185" y="0"/>
                    <a:pt x="12035" y="3"/>
                    <a:pt x="11885" y="8"/>
                  </a:cubicBezTo>
                  <a:cubicBezTo>
                    <a:pt x="5198" y="282"/>
                    <a:pt x="0" y="5875"/>
                    <a:pt x="274" y="12562"/>
                  </a:cubicBezTo>
                  <a:cubicBezTo>
                    <a:pt x="512" y="19068"/>
                    <a:pt x="5890" y="24181"/>
                    <a:pt x="12349" y="24181"/>
                  </a:cubicBezTo>
                  <a:cubicBezTo>
                    <a:pt x="12497" y="24181"/>
                    <a:pt x="12647" y="24178"/>
                    <a:pt x="12797" y="24173"/>
                  </a:cubicBezTo>
                  <a:cubicBezTo>
                    <a:pt x="19454" y="23930"/>
                    <a:pt x="24682" y="18306"/>
                    <a:pt x="24408" y="11619"/>
                  </a:cubicBezTo>
                  <a:cubicBezTo>
                    <a:pt x="24170" y="5113"/>
                    <a:pt x="18792" y="0"/>
                    <a:pt x="123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39"/>
            <p:cNvSpPr/>
            <p:nvPr/>
          </p:nvSpPr>
          <p:spPr>
            <a:xfrm>
              <a:off x="8609000" y="6512575"/>
              <a:ext cx="10650" cy="38775"/>
            </a:xfrm>
            <a:custGeom>
              <a:avLst/>
              <a:gdLst/>
              <a:ahLst/>
              <a:cxnLst/>
              <a:rect l="l" t="t" r="r" b="b"/>
              <a:pathLst>
                <a:path w="426" h="1551" fill="none" extrusionOk="0">
                  <a:moveTo>
                    <a:pt x="426" y="1"/>
                  </a:moveTo>
                  <a:lnTo>
                    <a:pt x="0" y="1551"/>
                  </a:lnTo>
                </a:path>
              </a:pathLst>
            </a:custGeom>
            <a:solidFill>
              <a:schemeClr val="accent4"/>
            </a:solidFill>
            <a:ln w="22025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39"/>
            <p:cNvSpPr/>
            <p:nvPr/>
          </p:nvSpPr>
          <p:spPr>
            <a:xfrm>
              <a:off x="8469925" y="6999675"/>
              <a:ext cx="10675" cy="39525"/>
            </a:xfrm>
            <a:custGeom>
              <a:avLst/>
              <a:gdLst/>
              <a:ahLst/>
              <a:cxnLst/>
              <a:rect l="l" t="t" r="r" b="b"/>
              <a:pathLst>
                <a:path w="427" h="1581" fill="none" extrusionOk="0">
                  <a:moveTo>
                    <a:pt x="426" y="0"/>
                  </a:moveTo>
                  <a:lnTo>
                    <a:pt x="1" y="1581"/>
                  </a:lnTo>
                </a:path>
              </a:pathLst>
            </a:custGeom>
            <a:solidFill>
              <a:schemeClr val="accent4"/>
            </a:solidFill>
            <a:ln w="220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39"/>
            <p:cNvSpPr/>
            <p:nvPr/>
          </p:nvSpPr>
          <p:spPr>
            <a:xfrm>
              <a:off x="8768575" y="6839325"/>
              <a:ext cx="39525" cy="11425"/>
            </a:xfrm>
            <a:custGeom>
              <a:avLst/>
              <a:gdLst/>
              <a:ahLst/>
              <a:cxnLst/>
              <a:rect l="l" t="t" r="r" b="b"/>
              <a:pathLst>
                <a:path w="1581" h="457" fill="none" extrusionOk="0">
                  <a:moveTo>
                    <a:pt x="1581" y="457"/>
                  </a:moveTo>
                  <a:lnTo>
                    <a:pt x="0" y="1"/>
                  </a:lnTo>
                </a:path>
              </a:pathLst>
            </a:custGeom>
            <a:solidFill>
              <a:schemeClr val="accent4"/>
            </a:solidFill>
            <a:ln w="22025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39"/>
            <p:cNvSpPr/>
            <p:nvPr/>
          </p:nvSpPr>
          <p:spPr>
            <a:xfrm>
              <a:off x="8281475" y="6701025"/>
              <a:ext cx="38775" cy="10675"/>
            </a:xfrm>
            <a:custGeom>
              <a:avLst/>
              <a:gdLst/>
              <a:ahLst/>
              <a:cxnLst/>
              <a:rect l="l" t="t" r="r" b="b"/>
              <a:pathLst>
                <a:path w="1551" h="427" fill="none" extrusionOk="0">
                  <a:moveTo>
                    <a:pt x="1551" y="426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22025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39"/>
            <p:cNvSpPr/>
            <p:nvPr/>
          </p:nvSpPr>
          <p:spPr>
            <a:xfrm>
              <a:off x="8441050" y="6606050"/>
              <a:ext cx="152000" cy="227225"/>
            </a:xfrm>
            <a:custGeom>
              <a:avLst/>
              <a:gdLst/>
              <a:ahLst/>
              <a:cxnLst/>
              <a:rect l="l" t="t" r="r" b="b"/>
              <a:pathLst>
                <a:path w="6080" h="9089" fill="none" extrusionOk="0">
                  <a:moveTo>
                    <a:pt x="6080" y="0"/>
                  </a:moveTo>
                  <a:lnTo>
                    <a:pt x="4135" y="6778"/>
                  </a:lnTo>
                  <a:lnTo>
                    <a:pt x="1" y="9088"/>
                  </a:lnTo>
                </a:path>
              </a:pathLst>
            </a:custGeom>
            <a:noFill/>
            <a:ln w="2202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2" name="Picture 4">
            <a:extLst>
              <a:ext uri="{FF2B5EF4-FFF2-40B4-BE49-F238E27FC236}">
                <a16:creationId xmlns:a16="http://schemas.microsoft.com/office/drawing/2014/main" id="{2B8B4AD8-50E1-CA8E-9F83-CF6E46B68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972801" y="559848"/>
            <a:ext cx="1101659" cy="110165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01F348E-7B7D-7824-363E-5D0A4C962326}"/>
              </a:ext>
            </a:extLst>
          </p:cNvPr>
          <p:cNvSpPr txBox="1"/>
          <p:nvPr/>
        </p:nvSpPr>
        <p:spPr>
          <a:xfrm>
            <a:off x="3248078" y="834637"/>
            <a:ext cx="1167307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1976894-5FC9-1C9C-6B4F-3E87A2578C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88" y="2008981"/>
            <a:ext cx="10947825" cy="294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9C1C2037-9830-83AF-C363-37313C182534}"/>
              </a:ext>
            </a:extLst>
          </p:cNvPr>
          <p:cNvSpPr/>
          <p:nvPr/>
        </p:nvSpPr>
        <p:spPr>
          <a:xfrm>
            <a:off x="3790951" y="3983935"/>
            <a:ext cx="828675" cy="8071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5</a:t>
            </a:r>
          </a:p>
        </p:txBody>
      </p:sp>
      <p:sp>
        <p:nvSpPr>
          <p:cNvPr id="56" name="Hình chữ nhật: Góc Tròn 55">
            <a:extLst>
              <a:ext uri="{FF2B5EF4-FFF2-40B4-BE49-F238E27FC236}">
                <a16:creationId xmlns:a16="http://schemas.microsoft.com/office/drawing/2014/main" id="{91AC020B-5EB2-06E0-DBCA-325B40B9C0FF}"/>
              </a:ext>
            </a:extLst>
          </p:cNvPr>
          <p:cNvSpPr/>
          <p:nvPr/>
        </p:nvSpPr>
        <p:spPr>
          <a:xfrm>
            <a:off x="4765676" y="3983934"/>
            <a:ext cx="828675" cy="8071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8</a:t>
            </a:r>
          </a:p>
        </p:txBody>
      </p:sp>
      <p:sp>
        <p:nvSpPr>
          <p:cNvPr id="57" name="Hình chữ nhật: Góc Tròn 56">
            <a:extLst>
              <a:ext uri="{FF2B5EF4-FFF2-40B4-BE49-F238E27FC236}">
                <a16:creationId xmlns:a16="http://schemas.microsoft.com/office/drawing/2014/main" id="{601BE1DE-C616-86D5-DC15-2F81E99B8087}"/>
              </a:ext>
            </a:extLst>
          </p:cNvPr>
          <p:cNvSpPr/>
          <p:nvPr/>
        </p:nvSpPr>
        <p:spPr>
          <a:xfrm>
            <a:off x="5740401" y="3983933"/>
            <a:ext cx="828675" cy="8071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3</a:t>
            </a:r>
          </a:p>
        </p:txBody>
      </p:sp>
      <p:sp>
        <p:nvSpPr>
          <p:cNvPr id="58" name="Hình chữ nhật: Góc Tròn 57">
            <a:extLst>
              <a:ext uri="{FF2B5EF4-FFF2-40B4-BE49-F238E27FC236}">
                <a16:creationId xmlns:a16="http://schemas.microsoft.com/office/drawing/2014/main" id="{4192D150-D4FA-C58B-50C2-D5329C45EEA4}"/>
              </a:ext>
            </a:extLst>
          </p:cNvPr>
          <p:cNvSpPr/>
          <p:nvPr/>
        </p:nvSpPr>
        <p:spPr>
          <a:xfrm>
            <a:off x="6705705" y="3983933"/>
            <a:ext cx="828675" cy="8071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4</a:t>
            </a:r>
          </a:p>
        </p:txBody>
      </p:sp>
      <p:sp>
        <p:nvSpPr>
          <p:cNvPr id="59" name="Hình chữ nhật: Góc Tròn 58">
            <a:extLst>
              <a:ext uri="{FF2B5EF4-FFF2-40B4-BE49-F238E27FC236}">
                <a16:creationId xmlns:a16="http://schemas.microsoft.com/office/drawing/2014/main" id="{128DBFF3-2341-5E40-FD41-CB233888FABE}"/>
              </a:ext>
            </a:extLst>
          </p:cNvPr>
          <p:cNvSpPr/>
          <p:nvPr/>
        </p:nvSpPr>
        <p:spPr>
          <a:xfrm>
            <a:off x="7680431" y="3983933"/>
            <a:ext cx="828675" cy="8071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9</a:t>
            </a:r>
          </a:p>
        </p:txBody>
      </p:sp>
      <p:sp>
        <p:nvSpPr>
          <p:cNvPr id="60" name="Hình chữ nhật: Góc Tròn 59">
            <a:extLst>
              <a:ext uri="{FF2B5EF4-FFF2-40B4-BE49-F238E27FC236}">
                <a16:creationId xmlns:a16="http://schemas.microsoft.com/office/drawing/2014/main" id="{B456D342-668A-A2A8-D2DA-2732337E427C}"/>
              </a:ext>
            </a:extLst>
          </p:cNvPr>
          <p:cNvSpPr/>
          <p:nvPr/>
        </p:nvSpPr>
        <p:spPr>
          <a:xfrm>
            <a:off x="8650445" y="3983933"/>
            <a:ext cx="828675" cy="8071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7</a:t>
            </a:r>
          </a:p>
        </p:txBody>
      </p:sp>
      <p:sp>
        <p:nvSpPr>
          <p:cNvPr id="61" name="Hình chữ nhật: Góc Tròn 60">
            <a:extLst>
              <a:ext uri="{FF2B5EF4-FFF2-40B4-BE49-F238E27FC236}">
                <a16:creationId xmlns:a16="http://schemas.microsoft.com/office/drawing/2014/main" id="{E65AE9DB-E46A-BAC8-A6E1-14E6C1755308}"/>
              </a:ext>
            </a:extLst>
          </p:cNvPr>
          <p:cNvSpPr/>
          <p:nvPr/>
        </p:nvSpPr>
        <p:spPr>
          <a:xfrm>
            <a:off x="9609313" y="3983931"/>
            <a:ext cx="828675" cy="8071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6</a:t>
            </a:r>
          </a:p>
        </p:txBody>
      </p:sp>
      <p:sp>
        <p:nvSpPr>
          <p:cNvPr id="62" name="Hình chữ nhật: Góc Tròn 61">
            <a:extLst>
              <a:ext uri="{FF2B5EF4-FFF2-40B4-BE49-F238E27FC236}">
                <a16:creationId xmlns:a16="http://schemas.microsoft.com/office/drawing/2014/main" id="{B479FE51-2DEB-58B2-B6F6-B66624BBCB8A}"/>
              </a:ext>
            </a:extLst>
          </p:cNvPr>
          <p:cNvSpPr/>
          <p:nvPr/>
        </p:nvSpPr>
        <p:spPr>
          <a:xfrm>
            <a:off x="10575535" y="3983930"/>
            <a:ext cx="828675" cy="807140"/>
          </a:xfrm>
          <a:prstGeom prst="round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Arial"/>
                <a:sym typeface="Arial"/>
              </a:rPr>
              <a:t>9</a:t>
            </a:r>
          </a:p>
        </p:txBody>
      </p:sp>
      <p:grpSp>
        <p:nvGrpSpPr>
          <p:cNvPr id="50" name="Google Shape;2277;p58">
            <a:extLst>
              <a:ext uri="{FF2B5EF4-FFF2-40B4-BE49-F238E27FC236}">
                <a16:creationId xmlns:a16="http://schemas.microsoft.com/office/drawing/2014/main" id="{A7AD7BC1-AC1F-F0DA-D00E-B0323D8B7946}"/>
              </a:ext>
            </a:extLst>
          </p:cNvPr>
          <p:cNvGrpSpPr/>
          <p:nvPr/>
        </p:nvGrpSpPr>
        <p:grpSpPr>
          <a:xfrm>
            <a:off x="10284012" y="9121"/>
            <a:ext cx="840753" cy="1335248"/>
            <a:chOff x="89525" y="6862850"/>
            <a:chExt cx="805525" cy="1279300"/>
          </a:xfrm>
        </p:grpSpPr>
        <p:sp>
          <p:nvSpPr>
            <p:cNvPr id="51" name="Google Shape;2278;p58">
              <a:extLst>
                <a:ext uri="{FF2B5EF4-FFF2-40B4-BE49-F238E27FC236}">
                  <a16:creationId xmlns:a16="http://schemas.microsoft.com/office/drawing/2014/main" id="{A21A9DDF-302B-719F-392E-9778522DE95A}"/>
                </a:ext>
              </a:extLst>
            </p:cNvPr>
            <p:cNvSpPr/>
            <p:nvPr/>
          </p:nvSpPr>
          <p:spPr>
            <a:xfrm>
              <a:off x="597150" y="6862850"/>
              <a:ext cx="297900" cy="328900"/>
            </a:xfrm>
            <a:custGeom>
              <a:avLst/>
              <a:gdLst/>
              <a:ahLst/>
              <a:cxnLst/>
              <a:rect l="l" t="t" r="r" b="b"/>
              <a:pathLst>
                <a:path w="11916" h="13156" extrusionOk="0">
                  <a:moveTo>
                    <a:pt x="10791" y="0"/>
                  </a:moveTo>
                  <a:cubicBezTo>
                    <a:pt x="10791" y="0"/>
                    <a:pt x="6079" y="760"/>
                    <a:pt x="2249" y="5745"/>
                  </a:cubicBezTo>
                  <a:cubicBezTo>
                    <a:pt x="0" y="8663"/>
                    <a:pt x="1094" y="11459"/>
                    <a:pt x="3100" y="12614"/>
                  </a:cubicBezTo>
                  <a:cubicBezTo>
                    <a:pt x="3705" y="12968"/>
                    <a:pt x="4363" y="13156"/>
                    <a:pt x="5039" y="13156"/>
                  </a:cubicBezTo>
                  <a:cubicBezTo>
                    <a:pt x="6572" y="13156"/>
                    <a:pt x="8196" y="12186"/>
                    <a:pt x="9484" y="9970"/>
                  </a:cubicBezTo>
                  <a:cubicBezTo>
                    <a:pt x="9484" y="9940"/>
                    <a:pt x="9514" y="9909"/>
                    <a:pt x="9514" y="9909"/>
                  </a:cubicBezTo>
                  <a:cubicBezTo>
                    <a:pt x="9514" y="9909"/>
                    <a:pt x="9544" y="9879"/>
                    <a:pt x="9544" y="9848"/>
                  </a:cubicBezTo>
                  <a:cubicBezTo>
                    <a:pt x="9727" y="9544"/>
                    <a:pt x="9879" y="9210"/>
                    <a:pt x="10000" y="8845"/>
                  </a:cubicBezTo>
                  <a:cubicBezTo>
                    <a:pt x="10699" y="7143"/>
                    <a:pt x="11915" y="3709"/>
                    <a:pt x="11338" y="1095"/>
                  </a:cubicBezTo>
                  <a:lnTo>
                    <a:pt x="11338" y="1095"/>
                  </a:lnTo>
                  <a:lnTo>
                    <a:pt x="10851" y="2280"/>
                  </a:lnTo>
                  <a:cubicBezTo>
                    <a:pt x="10851" y="943"/>
                    <a:pt x="10791" y="0"/>
                    <a:pt x="107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279;p58">
              <a:extLst>
                <a:ext uri="{FF2B5EF4-FFF2-40B4-BE49-F238E27FC236}">
                  <a16:creationId xmlns:a16="http://schemas.microsoft.com/office/drawing/2014/main" id="{4AB32941-FC38-3B21-21E3-19B5D5EB7509}"/>
                </a:ext>
              </a:extLst>
            </p:cNvPr>
            <p:cNvSpPr/>
            <p:nvPr/>
          </p:nvSpPr>
          <p:spPr>
            <a:xfrm>
              <a:off x="89525" y="7134875"/>
              <a:ext cx="641375" cy="1007275"/>
            </a:xfrm>
            <a:custGeom>
              <a:avLst/>
              <a:gdLst/>
              <a:ahLst/>
              <a:cxnLst/>
              <a:rect l="l" t="t" r="r" b="b"/>
              <a:pathLst>
                <a:path w="25655" h="40291" extrusionOk="0">
                  <a:moveTo>
                    <a:pt x="21795" y="1"/>
                  </a:moveTo>
                  <a:lnTo>
                    <a:pt x="396" y="38147"/>
                  </a:lnTo>
                  <a:cubicBezTo>
                    <a:pt x="1" y="38816"/>
                    <a:pt x="244" y="39698"/>
                    <a:pt x="913" y="40093"/>
                  </a:cubicBezTo>
                  <a:cubicBezTo>
                    <a:pt x="1150" y="40227"/>
                    <a:pt x="1405" y="40291"/>
                    <a:pt x="1654" y="40291"/>
                  </a:cubicBezTo>
                  <a:cubicBezTo>
                    <a:pt x="2140" y="40291"/>
                    <a:pt x="2607" y="40048"/>
                    <a:pt x="2888" y="39606"/>
                  </a:cubicBezTo>
                  <a:lnTo>
                    <a:pt x="25655" y="2281"/>
                  </a:lnTo>
                  <a:lnTo>
                    <a:pt x="217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4" name="Google Shape;2280;p58">
            <a:extLst>
              <a:ext uri="{FF2B5EF4-FFF2-40B4-BE49-F238E27FC236}">
                <a16:creationId xmlns:a16="http://schemas.microsoft.com/office/drawing/2014/main" id="{0B86F30F-6F34-A287-622F-4560993CBB80}"/>
              </a:ext>
            </a:extLst>
          </p:cNvPr>
          <p:cNvGrpSpPr/>
          <p:nvPr/>
        </p:nvGrpSpPr>
        <p:grpSpPr>
          <a:xfrm>
            <a:off x="9586488" y="5512131"/>
            <a:ext cx="904283" cy="1031360"/>
            <a:chOff x="2065509" y="6249734"/>
            <a:chExt cx="1150499" cy="1396593"/>
          </a:xfrm>
        </p:grpSpPr>
        <p:sp>
          <p:nvSpPr>
            <p:cNvPr id="55" name="Google Shape;2281;p58">
              <a:extLst>
                <a:ext uri="{FF2B5EF4-FFF2-40B4-BE49-F238E27FC236}">
                  <a16:creationId xmlns:a16="http://schemas.microsoft.com/office/drawing/2014/main" id="{42999B97-A213-FEA1-83AA-F22EBDD59262}"/>
                </a:ext>
              </a:extLst>
            </p:cNvPr>
            <p:cNvSpPr/>
            <p:nvPr/>
          </p:nvSpPr>
          <p:spPr>
            <a:xfrm>
              <a:off x="2065509" y="6249734"/>
              <a:ext cx="920684" cy="1396593"/>
            </a:xfrm>
            <a:custGeom>
              <a:avLst/>
              <a:gdLst/>
              <a:ahLst/>
              <a:cxnLst/>
              <a:rect l="l" t="t" r="r" b="b"/>
              <a:pathLst>
                <a:path w="20700" h="31400" extrusionOk="0">
                  <a:moveTo>
                    <a:pt x="10152" y="1"/>
                  </a:moveTo>
                  <a:lnTo>
                    <a:pt x="0" y="10244"/>
                  </a:lnTo>
                  <a:lnTo>
                    <a:pt x="10548" y="31399"/>
                  </a:lnTo>
                  <a:lnTo>
                    <a:pt x="20700" y="21156"/>
                  </a:lnTo>
                  <a:lnTo>
                    <a:pt x="101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282;p58">
              <a:extLst>
                <a:ext uri="{FF2B5EF4-FFF2-40B4-BE49-F238E27FC236}">
                  <a16:creationId xmlns:a16="http://schemas.microsoft.com/office/drawing/2014/main" id="{D5C67C2F-AA21-0A8A-9A5F-932DBB005A20}"/>
                </a:ext>
              </a:extLst>
            </p:cNvPr>
            <p:cNvSpPr/>
            <p:nvPr/>
          </p:nvSpPr>
          <p:spPr>
            <a:xfrm>
              <a:off x="2066843" y="6365996"/>
              <a:ext cx="1149165" cy="1280329"/>
            </a:xfrm>
            <a:custGeom>
              <a:avLst/>
              <a:gdLst/>
              <a:ahLst/>
              <a:cxnLst/>
              <a:rect l="l" t="t" r="r" b="b"/>
              <a:pathLst>
                <a:path w="25837" h="28786" extrusionOk="0">
                  <a:moveTo>
                    <a:pt x="15290" y="1"/>
                  </a:moveTo>
                  <a:lnTo>
                    <a:pt x="1" y="7630"/>
                  </a:lnTo>
                  <a:lnTo>
                    <a:pt x="10518" y="28785"/>
                  </a:lnTo>
                  <a:lnTo>
                    <a:pt x="25837" y="21186"/>
                  </a:lnTo>
                  <a:lnTo>
                    <a:pt x="15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283;p58">
              <a:extLst>
                <a:ext uri="{FF2B5EF4-FFF2-40B4-BE49-F238E27FC236}">
                  <a16:creationId xmlns:a16="http://schemas.microsoft.com/office/drawing/2014/main" id="{FFB78BD1-5AB7-69F1-6510-E351266BB6F0}"/>
                </a:ext>
              </a:extLst>
            </p:cNvPr>
            <p:cNvSpPr/>
            <p:nvPr/>
          </p:nvSpPr>
          <p:spPr>
            <a:xfrm>
              <a:off x="2181771" y="6493065"/>
              <a:ext cx="905829" cy="1009951"/>
            </a:xfrm>
            <a:custGeom>
              <a:avLst/>
              <a:gdLst/>
              <a:ahLst/>
              <a:cxnLst/>
              <a:rect l="l" t="t" r="r" b="b"/>
              <a:pathLst>
                <a:path w="20366" h="22707" fill="none" extrusionOk="0">
                  <a:moveTo>
                    <a:pt x="0" y="6019"/>
                  </a:moveTo>
                  <a:lnTo>
                    <a:pt x="12067" y="1"/>
                  </a:lnTo>
                  <a:lnTo>
                    <a:pt x="20365" y="16688"/>
                  </a:lnTo>
                  <a:lnTo>
                    <a:pt x="8298" y="22706"/>
                  </a:lnTo>
                  <a:close/>
                </a:path>
              </a:pathLst>
            </a:custGeom>
            <a:noFill/>
            <a:ln w="9875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2293;p58">
            <a:extLst>
              <a:ext uri="{FF2B5EF4-FFF2-40B4-BE49-F238E27FC236}">
                <a16:creationId xmlns:a16="http://schemas.microsoft.com/office/drawing/2014/main" id="{C231F9F8-D843-359E-C736-3819632AB151}"/>
              </a:ext>
            </a:extLst>
          </p:cNvPr>
          <p:cNvGrpSpPr/>
          <p:nvPr/>
        </p:nvGrpSpPr>
        <p:grpSpPr>
          <a:xfrm rot="3178071" flipH="1">
            <a:off x="1571373" y="5112794"/>
            <a:ext cx="1045073" cy="1916949"/>
            <a:chOff x="6879850" y="8750975"/>
            <a:chExt cx="620875" cy="1139050"/>
          </a:xfrm>
        </p:grpSpPr>
        <p:sp>
          <p:nvSpPr>
            <p:cNvPr id="66" name="Google Shape;2294;p58">
              <a:extLst>
                <a:ext uri="{FF2B5EF4-FFF2-40B4-BE49-F238E27FC236}">
                  <a16:creationId xmlns:a16="http://schemas.microsoft.com/office/drawing/2014/main" id="{7B03867B-3354-F345-AA4C-FFC7A55B987D}"/>
                </a:ext>
              </a:extLst>
            </p:cNvPr>
            <p:cNvSpPr/>
            <p:nvPr/>
          </p:nvSpPr>
          <p:spPr>
            <a:xfrm>
              <a:off x="6915575" y="8946225"/>
              <a:ext cx="424800" cy="709000"/>
            </a:xfrm>
            <a:custGeom>
              <a:avLst/>
              <a:gdLst/>
              <a:ahLst/>
              <a:cxnLst/>
              <a:rect l="l" t="t" r="r" b="b"/>
              <a:pathLst>
                <a:path w="16992" h="28360" extrusionOk="0">
                  <a:moveTo>
                    <a:pt x="15381" y="1"/>
                  </a:moveTo>
                  <a:lnTo>
                    <a:pt x="0" y="27478"/>
                  </a:lnTo>
                  <a:lnTo>
                    <a:pt x="1611" y="28360"/>
                  </a:lnTo>
                  <a:lnTo>
                    <a:pt x="16992" y="882"/>
                  </a:lnTo>
                  <a:lnTo>
                    <a:pt x="153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295;p58">
              <a:extLst>
                <a:ext uri="{FF2B5EF4-FFF2-40B4-BE49-F238E27FC236}">
                  <a16:creationId xmlns:a16="http://schemas.microsoft.com/office/drawing/2014/main" id="{7FF734C9-168A-49C7-5C63-60BBF73727B0}"/>
                </a:ext>
              </a:extLst>
            </p:cNvPr>
            <p:cNvSpPr/>
            <p:nvPr/>
          </p:nvSpPr>
          <p:spPr>
            <a:xfrm>
              <a:off x="6879850" y="9633175"/>
              <a:ext cx="76025" cy="110200"/>
            </a:xfrm>
            <a:custGeom>
              <a:avLst/>
              <a:gdLst/>
              <a:ahLst/>
              <a:cxnLst/>
              <a:rect l="l" t="t" r="r" b="b"/>
              <a:pathLst>
                <a:path w="3041" h="4408" extrusionOk="0">
                  <a:moveTo>
                    <a:pt x="1429" y="0"/>
                  </a:moveTo>
                  <a:lnTo>
                    <a:pt x="1" y="4408"/>
                  </a:lnTo>
                  <a:lnTo>
                    <a:pt x="3040" y="882"/>
                  </a:lnTo>
                  <a:lnTo>
                    <a:pt x="2220" y="456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296;p58">
              <a:extLst>
                <a:ext uri="{FF2B5EF4-FFF2-40B4-BE49-F238E27FC236}">
                  <a16:creationId xmlns:a16="http://schemas.microsoft.com/office/drawing/2014/main" id="{153D4693-0971-DCEF-4B71-EB2C4A025315}"/>
                </a:ext>
              </a:extLst>
            </p:cNvPr>
            <p:cNvSpPr/>
            <p:nvPr/>
          </p:nvSpPr>
          <p:spPr>
            <a:xfrm>
              <a:off x="7422425" y="8988025"/>
              <a:ext cx="59300" cy="788025"/>
            </a:xfrm>
            <a:custGeom>
              <a:avLst/>
              <a:gdLst/>
              <a:ahLst/>
              <a:cxnLst/>
              <a:rect l="l" t="t" r="r" b="b"/>
              <a:pathLst>
                <a:path w="2372" h="31521" extrusionOk="0">
                  <a:moveTo>
                    <a:pt x="1824" y="0"/>
                  </a:moveTo>
                  <a:lnTo>
                    <a:pt x="0" y="31"/>
                  </a:lnTo>
                  <a:lnTo>
                    <a:pt x="548" y="31521"/>
                  </a:lnTo>
                  <a:lnTo>
                    <a:pt x="2371" y="31490"/>
                  </a:lnTo>
                  <a:lnTo>
                    <a:pt x="18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297;p58">
              <a:extLst>
                <a:ext uri="{FF2B5EF4-FFF2-40B4-BE49-F238E27FC236}">
                  <a16:creationId xmlns:a16="http://schemas.microsoft.com/office/drawing/2014/main" id="{ED111F5C-4D81-38EE-F088-4B5AD17B5611}"/>
                </a:ext>
              </a:extLst>
            </p:cNvPr>
            <p:cNvSpPr/>
            <p:nvPr/>
          </p:nvSpPr>
          <p:spPr>
            <a:xfrm>
              <a:off x="7436850" y="9776025"/>
              <a:ext cx="45625" cy="114000"/>
            </a:xfrm>
            <a:custGeom>
              <a:avLst/>
              <a:gdLst/>
              <a:ahLst/>
              <a:cxnLst/>
              <a:rect l="l" t="t" r="r" b="b"/>
              <a:pathLst>
                <a:path w="1825" h="4560" extrusionOk="0">
                  <a:moveTo>
                    <a:pt x="913" y="1"/>
                  </a:moveTo>
                  <a:lnTo>
                    <a:pt x="1" y="31"/>
                  </a:lnTo>
                  <a:lnTo>
                    <a:pt x="1004" y="4560"/>
                  </a:lnTo>
                  <a:lnTo>
                    <a:pt x="1825" y="1"/>
                  </a:lnTo>
                  <a:close/>
                </a:path>
              </a:pathLst>
            </a:custGeom>
            <a:solidFill>
              <a:srgbClr val="FF64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298;p58">
              <a:extLst>
                <a:ext uri="{FF2B5EF4-FFF2-40B4-BE49-F238E27FC236}">
                  <a16:creationId xmlns:a16="http://schemas.microsoft.com/office/drawing/2014/main" id="{C724D642-1432-C179-3DF3-E3CCA33B06C5}"/>
                </a:ext>
              </a:extLst>
            </p:cNvPr>
            <p:cNvSpPr/>
            <p:nvPr/>
          </p:nvSpPr>
          <p:spPr>
            <a:xfrm>
              <a:off x="7321350" y="8805032"/>
              <a:ext cx="179375" cy="119325"/>
            </a:xfrm>
            <a:custGeom>
              <a:avLst/>
              <a:gdLst/>
              <a:ahLst/>
              <a:cxnLst/>
              <a:rect l="l" t="t" r="r" b="b"/>
              <a:pathLst>
                <a:path w="7175" h="4773" extrusionOk="0">
                  <a:moveTo>
                    <a:pt x="821" y="1"/>
                  </a:moveTo>
                  <a:lnTo>
                    <a:pt x="1" y="3162"/>
                  </a:lnTo>
                  <a:lnTo>
                    <a:pt x="6354" y="4773"/>
                  </a:lnTo>
                  <a:lnTo>
                    <a:pt x="7174" y="1612"/>
                  </a:lnTo>
                  <a:lnTo>
                    <a:pt x="8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299;p58">
              <a:extLst>
                <a:ext uri="{FF2B5EF4-FFF2-40B4-BE49-F238E27FC236}">
                  <a16:creationId xmlns:a16="http://schemas.microsoft.com/office/drawing/2014/main" id="{AEEFAA2F-9DA5-DCEA-99B5-263B7D27ACEA}"/>
                </a:ext>
              </a:extLst>
            </p:cNvPr>
            <p:cNvSpPr/>
            <p:nvPr/>
          </p:nvSpPr>
          <p:spPr>
            <a:xfrm>
              <a:off x="7291725" y="8883150"/>
              <a:ext cx="188475" cy="122375"/>
            </a:xfrm>
            <a:custGeom>
              <a:avLst/>
              <a:gdLst/>
              <a:ahLst/>
              <a:cxnLst/>
              <a:rect l="l" t="t" r="r" b="b"/>
              <a:pathLst>
                <a:path w="7539" h="4895" extrusionOk="0">
                  <a:moveTo>
                    <a:pt x="1186" y="1"/>
                  </a:moveTo>
                  <a:lnTo>
                    <a:pt x="0" y="3101"/>
                  </a:lnTo>
                  <a:lnTo>
                    <a:pt x="7113" y="4894"/>
                  </a:lnTo>
                  <a:lnTo>
                    <a:pt x="7539" y="1612"/>
                  </a:lnTo>
                  <a:lnTo>
                    <a:pt x="1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300;p58">
              <a:extLst>
                <a:ext uri="{FF2B5EF4-FFF2-40B4-BE49-F238E27FC236}">
                  <a16:creationId xmlns:a16="http://schemas.microsoft.com/office/drawing/2014/main" id="{60225AED-6062-9EEF-C9D2-AD714F823CAE}"/>
                </a:ext>
              </a:extLst>
            </p:cNvPr>
            <p:cNvSpPr/>
            <p:nvPr/>
          </p:nvSpPr>
          <p:spPr>
            <a:xfrm>
              <a:off x="7193700" y="9127425"/>
              <a:ext cx="245475" cy="222750"/>
            </a:xfrm>
            <a:custGeom>
              <a:avLst/>
              <a:gdLst/>
              <a:ahLst/>
              <a:cxnLst/>
              <a:rect l="l" t="t" r="r" b="b"/>
              <a:pathLst>
                <a:path w="9819" h="8910" extrusionOk="0">
                  <a:moveTo>
                    <a:pt x="4898" y="1"/>
                  </a:moveTo>
                  <a:cubicBezTo>
                    <a:pt x="2913" y="1"/>
                    <a:pt x="1092" y="1354"/>
                    <a:pt x="578" y="3361"/>
                  </a:cubicBezTo>
                  <a:cubicBezTo>
                    <a:pt x="0" y="5762"/>
                    <a:pt x="1429" y="8163"/>
                    <a:pt x="3830" y="8771"/>
                  </a:cubicBezTo>
                  <a:cubicBezTo>
                    <a:pt x="4194" y="8864"/>
                    <a:pt x="4559" y="8909"/>
                    <a:pt x="4919" y="8909"/>
                  </a:cubicBezTo>
                  <a:cubicBezTo>
                    <a:pt x="6897" y="8909"/>
                    <a:pt x="8696" y="7556"/>
                    <a:pt x="9210" y="5549"/>
                  </a:cubicBezTo>
                  <a:cubicBezTo>
                    <a:pt x="9818" y="3148"/>
                    <a:pt x="8359" y="747"/>
                    <a:pt x="5988" y="139"/>
                  </a:cubicBezTo>
                  <a:cubicBezTo>
                    <a:pt x="5624" y="45"/>
                    <a:pt x="5258" y="1"/>
                    <a:pt x="48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301;p58">
              <a:extLst>
                <a:ext uri="{FF2B5EF4-FFF2-40B4-BE49-F238E27FC236}">
                  <a16:creationId xmlns:a16="http://schemas.microsoft.com/office/drawing/2014/main" id="{479E935E-8754-510D-6509-35D06C0D522B}"/>
                </a:ext>
              </a:extLst>
            </p:cNvPr>
            <p:cNvSpPr/>
            <p:nvPr/>
          </p:nvSpPr>
          <p:spPr>
            <a:xfrm>
              <a:off x="7224100" y="9155125"/>
              <a:ext cx="184675" cy="167325"/>
            </a:xfrm>
            <a:custGeom>
              <a:avLst/>
              <a:gdLst/>
              <a:ahLst/>
              <a:cxnLst/>
              <a:rect l="l" t="t" r="r" b="b"/>
              <a:pathLst>
                <a:path w="7387" h="6693" extrusionOk="0">
                  <a:moveTo>
                    <a:pt x="3703" y="1"/>
                  </a:moveTo>
                  <a:cubicBezTo>
                    <a:pt x="2195" y="1"/>
                    <a:pt x="818" y="999"/>
                    <a:pt x="456" y="2526"/>
                  </a:cubicBezTo>
                  <a:cubicBezTo>
                    <a:pt x="0" y="4320"/>
                    <a:pt x="1094" y="6143"/>
                    <a:pt x="2857" y="6599"/>
                  </a:cubicBezTo>
                  <a:cubicBezTo>
                    <a:pt x="3124" y="6662"/>
                    <a:pt x="3391" y="6693"/>
                    <a:pt x="3654" y="6693"/>
                  </a:cubicBezTo>
                  <a:cubicBezTo>
                    <a:pt x="5162" y="6693"/>
                    <a:pt x="6542" y="5695"/>
                    <a:pt x="6930" y="4168"/>
                  </a:cubicBezTo>
                  <a:cubicBezTo>
                    <a:pt x="7386" y="2374"/>
                    <a:pt x="6292" y="550"/>
                    <a:pt x="4499" y="95"/>
                  </a:cubicBezTo>
                  <a:cubicBezTo>
                    <a:pt x="4232" y="31"/>
                    <a:pt x="3965" y="1"/>
                    <a:pt x="3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302;p58">
              <a:extLst>
                <a:ext uri="{FF2B5EF4-FFF2-40B4-BE49-F238E27FC236}">
                  <a16:creationId xmlns:a16="http://schemas.microsoft.com/office/drawing/2014/main" id="{FA20507E-390E-B991-C268-CB7D8A265C69}"/>
                </a:ext>
              </a:extLst>
            </p:cNvPr>
            <p:cNvSpPr/>
            <p:nvPr/>
          </p:nvSpPr>
          <p:spPr>
            <a:xfrm>
              <a:off x="7287150" y="9212325"/>
              <a:ext cx="58550" cy="53175"/>
            </a:xfrm>
            <a:custGeom>
              <a:avLst/>
              <a:gdLst/>
              <a:ahLst/>
              <a:cxnLst/>
              <a:rect l="l" t="t" r="r" b="b"/>
              <a:pathLst>
                <a:path w="2342" h="2127" extrusionOk="0">
                  <a:moveTo>
                    <a:pt x="1192" y="1"/>
                  </a:moveTo>
                  <a:cubicBezTo>
                    <a:pt x="701" y="1"/>
                    <a:pt x="254" y="318"/>
                    <a:pt x="123" y="816"/>
                  </a:cubicBezTo>
                  <a:cubicBezTo>
                    <a:pt x="1" y="1363"/>
                    <a:pt x="335" y="1940"/>
                    <a:pt x="913" y="2092"/>
                  </a:cubicBezTo>
                  <a:cubicBezTo>
                    <a:pt x="998" y="2116"/>
                    <a:pt x="1083" y="2127"/>
                    <a:pt x="1167" y="2127"/>
                  </a:cubicBezTo>
                  <a:cubicBezTo>
                    <a:pt x="1629" y="2127"/>
                    <a:pt x="2061" y="1795"/>
                    <a:pt x="2189" y="1332"/>
                  </a:cubicBezTo>
                  <a:cubicBezTo>
                    <a:pt x="2341" y="755"/>
                    <a:pt x="1977" y="177"/>
                    <a:pt x="1430" y="25"/>
                  </a:cubicBezTo>
                  <a:cubicBezTo>
                    <a:pt x="1350" y="9"/>
                    <a:pt x="1270" y="1"/>
                    <a:pt x="119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303;p58">
              <a:extLst>
                <a:ext uri="{FF2B5EF4-FFF2-40B4-BE49-F238E27FC236}">
                  <a16:creationId xmlns:a16="http://schemas.microsoft.com/office/drawing/2014/main" id="{460CA4FE-D4AC-8CCC-8A9E-DEE766191810}"/>
                </a:ext>
              </a:extLst>
            </p:cNvPr>
            <p:cNvSpPr/>
            <p:nvPr/>
          </p:nvSpPr>
          <p:spPr>
            <a:xfrm>
              <a:off x="7392025" y="8750975"/>
              <a:ext cx="63100" cy="117000"/>
            </a:xfrm>
            <a:custGeom>
              <a:avLst/>
              <a:gdLst/>
              <a:ahLst/>
              <a:cxnLst/>
              <a:rect l="l" t="t" r="r" b="b"/>
              <a:pathLst>
                <a:path w="2524" h="4680" extrusionOk="0">
                  <a:moveTo>
                    <a:pt x="1678" y="0"/>
                  </a:moveTo>
                  <a:cubicBezTo>
                    <a:pt x="1330" y="0"/>
                    <a:pt x="1019" y="246"/>
                    <a:pt x="943" y="576"/>
                  </a:cubicBezTo>
                  <a:lnTo>
                    <a:pt x="1" y="4315"/>
                  </a:lnTo>
                  <a:lnTo>
                    <a:pt x="1490" y="4680"/>
                  </a:lnTo>
                  <a:lnTo>
                    <a:pt x="2432" y="941"/>
                  </a:lnTo>
                  <a:cubicBezTo>
                    <a:pt x="2523" y="546"/>
                    <a:pt x="2280" y="120"/>
                    <a:pt x="1885" y="29"/>
                  </a:cubicBezTo>
                  <a:cubicBezTo>
                    <a:pt x="1816" y="9"/>
                    <a:pt x="1746" y="0"/>
                    <a:pt x="16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1916EFAF-9F35-0651-CE2E-B06D52CA6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872" y="1450765"/>
            <a:ext cx="9482931" cy="4631063"/>
          </a:xfrm>
          <a:prstGeom prst="rect">
            <a:avLst/>
          </a:prstGeom>
        </p:spPr>
      </p:pic>
      <p:sp>
        <p:nvSpPr>
          <p:cNvPr id="1449" name="Google Shape;1449;p41"/>
          <p:cNvSpPr/>
          <p:nvPr/>
        </p:nvSpPr>
        <p:spPr>
          <a:xfrm>
            <a:off x="10494451" y="752884"/>
            <a:ext cx="564400" cy="562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450" name="Google Shape;1450;p41">
            <a:hlinkClick r:id="rId4" action="ppaction://hlinksldjump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631536" y="888764"/>
            <a:ext cx="290267" cy="2902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51" name="Google Shape;1451;p41"/>
          <p:cNvGrpSpPr/>
          <p:nvPr/>
        </p:nvGrpSpPr>
        <p:grpSpPr>
          <a:xfrm rot="-1721101">
            <a:off x="143748" y="5177016"/>
            <a:ext cx="1289595" cy="1396571"/>
            <a:chOff x="6028025" y="9746400"/>
            <a:chExt cx="527375" cy="571150"/>
          </a:xfrm>
        </p:grpSpPr>
        <p:sp>
          <p:nvSpPr>
            <p:cNvPr id="1452" name="Google Shape;1452;p41"/>
            <p:cNvSpPr/>
            <p:nvPr/>
          </p:nvSpPr>
          <p:spPr>
            <a:xfrm>
              <a:off x="6233200" y="9746400"/>
              <a:ext cx="135275" cy="114750"/>
            </a:xfrm>
            <a:custGeom>
              <a:avLst/>
              <a:gdLst/>
              <a:ahLst/>
              <a:cxnLst/>
              <a:rect l="l" t="t" r="r" b="b"/>
              <a:pathLst>
                <a:path w="5411" h="4590" extrusionOk="0">
                  <a:moveTo>
                    <a:pt x="1398" y="0"/>
                  </a:moveTo>
                  <a:cubicBezTo>
                    <a:pt x="1398" y="0"/>
                    <a:pt x="0" y="3526"/>
                    <a:pt x="4286" y="4590"/>
                  </a:cubicBezTo>
                  <a:cubicBezTo>
                    <a:pt x="4286" y="4590"/>
                    <a:pt x="5411" y="1945"/>
                    <a:pt x="13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1"/>
            <p:cNvSpPr/>
            <p:nvPr/>
          </p:nvSpPr>
          <p:spPr>
            <a:xfrm>
              <a:off x="6310975" y="9783600"/>
              <a:ext cx="103100" cy="152650"/>
            </a:xfrm>
            <a:custGeom>
              <a:avLst/>
              <a:gdLst/>
              <a:ahLst/>
              <a:cxnLst/>
              <a:rect l="l" t="t" r="r" b="b"/>
              <a:pathLst>
                <a:path w="4124" h="6106" extrusionOk="0">
                  <a:moveTo>
                    <a:pt x="2894" y="1"/>
                  </a:moveTo>
                  <a:cubicBezTo>
                    <a:pt x="2094" y="1"/>
                    <a:pt x="20" y="5473"/>
                    <a:pt x="20" y="5473"/>
                  </a:cubicBezTo>
                  <a:cubicBezTo>
                    <a:pt x="1" y="5820"/>
                    <a:pt x="189" y="6105"/>
                    <a:pt x="361" y="6105"/>
                  </a:cubicBezTo>
                  <a:cubicBezTo>
                    <a:pt x="460" y="6105"/>
                    <a:pt x="553" y="6010"/>
                    <a:pt x="597" y="5777"/>
                  </a:cubicBezTo>
                  <a:cubicBezTo>
                    <a:pt x="719" y="5169"/>
                    <a:pt x="4123" y="731"/>
                    <a:pt x="4123" y="731"/>
                  </a:cubicBezTo>
                  <a:cubicBezTo>
                    <a:pt x="4123" y="731"/>
                    <a:pt x="3728" y="62"/>
                    <a:pt x="2908" y="1"/>
                  </a:cubicBezTo>
                  <a:cubicBezTo>
                    <a:pt x="2903" y="1"/>
                    <a:pt x="2899" y="1"/>
                    <a:pt x="28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1"/>
            <p:cNvSpPr/>
            <p:nvPr/>
          </p:nvSpPr>
          <p:spPr>
            <a:xfrm>
              <a:off x="6028025" y="9868550"/>
              <a:ext cx="527375" cy="449000"/>
            </a:xfrm>
            <a:custGeom>
              <a:avLst/>
              <a:gdLst/>
              <a:ahLst/>
              <a:cxnLst/>
              <a:rect l="l" t="t" r="r" b="b"/>
              <a:pathLst>
                <a:path w="21095" h="17960" extrusionOk="0">
                  <a:moveTo>
                    <a:pt x="6155" y="0"/>
                  </a:moveTo>
                  <a:cubicBezTo>
                    <a:pt x="4292" y="0"/>
                    <a:pt x="2051" y="1047"/>
                    <a:pt x="1277" y="4050"/>
                  </a:cubicBezTo>
                  <a:cubicBezTo>
                    <a:pt x="0" y="8944"/>
                    <a:pt x="1702" y="14628"/>
                    <a:pt x="4985" y="16482"/>
                  </a:cubicBezTo>
                  <a:cubicBezTo>
                    <a:pt x="5686" y="16879"/>
                    <a:pt x="6411" y="16982"/>
                    <a:pt x="7055" y="16982"/>
                  </a:cubicBezTo>
                  <a:cubicBezTo>
                    <a:pt x="7753" y="16982"/>
                    <a:pt x="8358" y="16861"/>
                    <a:pt x="8738" y="16861"/>
                  </a:cubicBezTo>
                  <a:cubicBezTo>
                    <a:pt x="8814" y="16861"/>
                    <a:pt x="8880" y="16866"/>
                    <a:pt x="8937" y="16877"/>
                  </a:cubicBezTo>
                  <a:cubicBezTo>
                    <a:pt x="9477" y="16985"/>
                    <a:pt x="10643" y="17959"/>
                    <a:pt x="12178" y="17959"/>
                  </a:cubicBezTo>
                  <a:cubicBezTo>
                    <a:pt x="12369" y="17959"/>
                    <a:pt x="12565" y="17944"/>
                    <a:pt x="12767" y="17911"/>
                  </a:cubicBezTo>
                  <a:cubicBezTo>
                    <a:pt x="16505" y="17364"/>
                    <a:pt x="20122" y="12652"/>
                    <a:pt x="20669" y="7607"/>
                  </a:cubicBezTo>
                  <a:cubicBezTo>
                    <a:pt x="21095" y="3594"/>
                    <a:pt x="18086" y="1832"/>
                    <a:pt x="16049" y="1801"/>
                  </a:cubicBezTo>
                  <a:cubicBezTo>
                    <a:pt x="15957" y="1799"/>
                    <a:pt x="15869" y="1797"/>
                    <a:pt x="15785" y="1797"/>
                  </a:cubicBezTo>
                  <a:cubicBezTo>
                    <a:pt x="14314" y="1797"/>
                    <a:pt x="13999" y="2166"/>
                    <a:pt x="12918" y="2166"/>
                  </a:cubicBezTo>
                  <a:cubicBezTo>
                    <a:pt x="12590" y="2166"/>
                    <a:pt x="12193" y="2132"/>
                    <a:pt x="11672" y="2044"/>
                  </a:cubicBezTo>
                  <a:cubicBezTo>
                    <a:pt x="9332" y="1558"/>
                    <a:pt x="9697" y="980"/>
                    <a:pt x="7660" y="251"/>
                  </a:cubicBezTo>
                  <a:cubicBezTo>
                    <a:pt x="7223" y="91"/>
                    <a:pt x="6706" y="0"/>
                    <a:pt x="6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41"/>
          <p:cNvGrpSpPr/>
          <p:nvPr/>
        </p:nvGrpSpPr>
        <p:grpSpPr>
          <a:xfrm>
            <a:off x="10762382" y="4724698"/>
            <a:ext cx="1319213" cy="2133303"/>
            <a:chOff x="7596552" y="3737901"/>
            <a:chExt cx="826782" cy="1336991"/>
          </a:xfrm>
        </p:grpSpPr>
        <p:sp>
          <p:nvSpPr>
            <p:cNvPr id="1456" name="Google Shape;1456;p41"/>
            <p:cNvSpPr/>
            <p:nvPr/>
          </p:nvSpPr>
          <p:spPr>
            <a:xfrm flipH="1">
              <a:off x="7596552" y="3737901"/>
              <a:ext cx="826782" cy="1336991"/>
            </a:xfrm>
            <a:custGeom>
              <a:avLst/>
              <a:gdLst/>
              <a:ahLst/>
              <a:cxnLst/>
              <a:rect l="l" t="t" r="r" b="b"/>
              <a:pathLst>
                <a:path w="15320" h="24774" extrusionOk="0">
                  <a:moveTo>
                    <a:pt x="9575" y="1"/>
                  </a:moveTo>
                  <a:lnTo>
                    <a:pt x="0" y="22281"/>
                  </a:lnTo>
                  <a:lnTo>
                    <a:pt x="5745" y="24773"/>
                  </a:lnTo>
                  <a:lnTo>
                    <a:pt x="15320" y="2463"/>
                  </a:lnTo>
                  <a:lnTo>
                    <a:pt x="95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1"/>
            <p:cNvSpPr/>
            <p:nvPr/>
          </p:nvSpPr>
          <p:spPr>
            <a:xfrm flipH="1">
              <a:off x="7870491" y="3811729"/>
              <a:ext cx="60713" cy="24663"/>
            </a:xfrm>
            <a:custGeom>
              <a:avLst/>
              <a:gdLst/>
              <a:ahLst/>
              <a:cxnLst/>
              <a:rect l="l" t="t" r="r" b="b"/>
              <a:pathLst>
                <a:path w="1125" h="457" fill="none" extrusionOk="0">
                  <a:moveTo>
                    <a:pt x="1125" y="457"/>
                  </a:moveTo>
                  <a:lnTo>
                    <a:pt x="0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1"/>
            <p:cNvSpPr/>
            <p:nvPr/>
          </p:nvSpPr>
          <p:spPr>
            <a:xfrm flipH="1">
              <a:off x="7908215" y="3870769"/>
              <a:ext cx="49272" cy="21371"/>
            </a:xfrm>
            <a:custGeom>
              <a:avLst/>
              <a:gdLst/>
              <a:ahLst/>
              <a:cxnLst/>
              <a:rect l="l" t="t" r="r" b="b"/>
              <a:pathLst>
                <a:path w="913" h="396" fill="none" extrusionOk="0">
                  <a:moveTo>
                    <a:pt x="913" y="396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1"/>
            <p:cNvSpPr/>
            <p:nvPr/>
          </p:nvSpPr>
          <p:spPr>
            <a:xfrm flipH="1">
              <a:off x="7960671" y="3993815"/>
              <a:ext cx="47653" cy="19752"/>
            </a:xfrm>
            <a:custGeom>
              <a:avLst/>
              <a:gdLst/>
              <a:ahLst/>
              <a:cxnLst/>
              <a:rect l="l" t="t" r="r" b="b"/>
              <a:pathLst>
                <a:path w="883" h="366" fill="none" extrusionOk="0">
                  <a:moveTo>
                    <a:pt x="882" y="365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1"/>
            <p:cNvSpPr/>
            <p:nvPr/>
          </p:nvSpPr>
          <p:spPr>
            <a:xfrm flipH="1">
              <a:off x="7934443" y="3931483"/>
              <a:ext cx="47653" cy="21371"/>
            </a:xfrm>
            <a:custGeom>
              <a:avLst/>
              <a:gdLst/>
              <a:ahLst/>
              <a:cxnLst/>
              <a:rect l="l" t="t" r="r" b="b"/>
              <a:pathLst>
                <a:path w="883" h="396" fill="none" extrusionOk="0">
                  <a:moveTo>
                    <a:pt x="882" y="396"/>
                  </a:moveTo>
                  <a:lnTo>
                    <a:pt x="1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1"/>
            <p:cNvSpPr/>
            <p:nvPr/>
          </p:nvSpPr>
          <p:spPr>
            <a:xfrm flipH="1">
              <a:off x="7972166" y="4046326"/>
              <a:ext cx="59094" cy="26282"/>
            </a:xfrm>
            <a:custGeom>
              <a:avLst/>
              <a:gdLst/>
              <a:ahLst/>
              <a:cxnLst/>
              <a:rect l="l" t="t" r="r" b="b"/>
              <a:pathLst>
                <a:path w="1095" h="487" fill="none" extrusionOk="0">
                  <a:moveTo>
                    <a:pt x="1094" y="487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1"/>
            <p:cNvSpPr/>
            <p:nvPr/>
          </p:nvSpPr>
          <p:spPr>
            <a:xfrm flipH="1">
              <a:off x="8008270" y="4106985"/>
              <a:ext cx="49272" cy="19752"/>
            </a:xfrm>
            <a:custGeom>
              <a:avLst/>
              <a:gdLst/>
              <a:ahLst/>
              <a:cxnLst/>
              <a:rect l="l" t="t" r="r" b="b"/>
              <a:pathLst>
                <a:path w="913" h="366" fill="none" extrusionOk="0">
                  <a:moveTo>
                    <a:pt x="913" y="366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1"/>
            <p:cNvSpPr/>
            <p:nvPr/>
          </p:nvSpPr>
          <p:spPr>
            <a:xfrm flipH="1">
              <a:off x="8060781" y="4228412"/>
              <a:ext cx="47599" cy="19698"/>
            </a:xfrm>
            <a:custGeom>
              <a:avLst/>
              <a:gdLst/>
              <a:ahLst/>
              <a:cxnLst/>
              <a:rect l="l" t="t" r="r" b="b"/>
              <a:pathLst>
                <a:path w="882" h="365" fill="none" extrusionOk="0">
                  <a:moveTo>
                    <a:pt x="882" y="365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1"/>
            <p:cNvSpPr/>
            <p:nvPr/>
          </p:nvSpPr>
          <p:spPr>
            <a:xfrm flipH="1">
              <a:off x="8034499" y="4166080"/>
              <a:ext cx="47653" cy="21371"/>
            </a:xfrm>
            <a:custGeom>
              <a:avLst/>
              <a:gdLst/>
              <a:ahLst/>
              <a:cxnLst/>
              <a:rect l="l" t="t" r="r" b="b"/>
              <a:pathLst>
                <a:path w="883" h="396" fill="none" extrusionOk="0">
                  <a:moveTo>
                    <a:pt x="882" y="395"/>
                  </a:moveTo>
                  <a:lnTo>
                    <a:pt x="1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1"/>
            <p:cNvSpPr/>
            <p:nvPr/>
          </p:nvSpPr>
          <p:spPr>
            <a:xfrm flipH="1">
              <a:off x="8073895" y="4285780"/>
              <a:ext cx="59094" cy="26336"/>
            </a:xfrm>
            <a:custGeom>
              <a:avLst/>
              <a:gdLst/>
              <a:ahLst/>
              <a:cxnLst/>
              <a:rect l="l" t="t" r="r" b="b"/>
              <a:pathLst>
                <a:path w="1095" h="488" fill="none" extrusionOk="0">
                  <a:moveTo>
                    <a:pt x="1095" y="487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1"/>
            <p:cNvSpPr/>
            <p:nvPr/>
          </p:nvSpPr>
          <p:spPr>
            <a:xfrm flipH="1">
              <a:off x="8109945" y="4346493"/>
              <a:ext cx="49272" cy="19752"/>
            </a:xfrm>
            <a:custGeom>
              <a:avLst/>
              <a:gdLst/>
              <a:ahLst/>
              <a:cxnLst/>
              <a:rect l="l" t="t" r="r" b="b"/>
              <a:pathLst>
                <a:path w="913" h="366" fill="none" extrusionOk="0">
                  <a:moveTo>
                    <a:pt x="912" y="365"/>
                  </a:moveTo>
                  <a:lnTo>
                    <a:pt x="0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1"/>
            <p:cNvSpPr/>
            <p:nvPr/>
          </p:nvSpPr>
          <p:spPr>
            <a:xfrm flipH="1">
              <a:off x="8162455" y="4467866"/>
              <a:ext cx="49272" cy="19752"/>
            </a:xfrm>
            <a:custGeom>
              <a:avLst/>
              <a:gdLst/>
              <a:ahLst/>
              <a:cxnLst/>
              <a:rect l="l" t="t" r="r" b="b"/>
              <a:pathLst>
                <a:path w="913" h="366" fill="none" extrusionOk="0">
                  <a:moveTo>
                    <a:pt x="912" y="366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1"/>
            <p:cNvSpPr/>
            <p:nvPr/>
          </p:nvSpPr>
          <p:spPr>
            <a:xfrm flipH="1">
              <a:off x="8136227" y="4405533"/>
              <a:ext cx="49272" cy="21371"/>
            </a:xfrm>
            <a:custGeom>
              <a:avLst/>
              <a:gdLst/>
              <a:ahLst/>
              <a:cxnLst/>
              <a:rect l="l" t="t" r="r" b="b"/>
              <a:pathLst>
                <a:path w="913" h="396" fill="none" extrusionOk="0">
                  <a:moveTo>
                    <a:pt x="913" y="396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1"/>
            <p:cNvSpPr/>
            <p:nvPr/>
          </p:nvSpPr>
          <p:spPr>
            <a:xfrm flipH="1">
              <a:off x="8173951" y="4520376"/>
              <a:ext cx="59094" cy="26282"/>
            </a:xfrm>
            <a:custGeom>
              <a:avLst/>
              <a:gdLst/>
              <a:ahLst/>
              <a:cxnLst/>
              <a:rect l="l" t="t" r="r" b="b"/>
              <a:pathLst>
                <a:path w="1095" h="487" fill="none" extrusionOk="0">
                  <a:moveTo>
                    <a:pt x="1095" y="487"/>
                  </a:moveTo>
                  <a:lnTo>
                    <a:pt x="0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1"/>
            <p:cNvSpPr/>
            <p:nvPr/>
          </p:nvSpPr>
          <p:spPr>
            <a:xfrm flipH="1">
              <a:off x="8211674" y="4581090"/>
              <a:ext cx="47599" cy="21371"/>
            </a:xfrm>
            <a:custGeom>
              <a:avLst/>
              <a:gdLst/>
              <a:ahLst/>
              <a:cxnLst/>
              <a:rect l="l" t="t" r="r" b="b"/>
              <a:pathLst>
                <a:path w="882" h="396" fill="none" extrusionOk="0">
                  <a:moveTo>
                    <a:pt x="882" y="395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1"/>
            <p:cNvSpPr/>
            <p:nvPr/>
          </p:nvSpPr>
          <p:spPr>
            <a:xfrm flipH="1">
              <a:off x="8262511" y="4702463"/>
              <a:ext cx="49272" cy="21371"/>
            </a:xfrm>
            <a:custGeom>
              <a:avLst/>
              <a:gdLst/>
              <a:ahLst/>
              <a:cxnLst/>
              <a:rect l="l" t="t" r="r" b="b"/>
              <a:pathLst>
                <a:path w="913" h="396" fill="none" extrusionOk="0">
                  <a:moveTo>
                    <a:pt x="912" y="396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1"/>
            <p:cNvSpPr/>
            <p:nvPr/>
          </p:nvSpPr>
          <p:spPr>
            <a:xfrm flipH="1">
              <a:off x="8236283" y="4641749"/>
              <a:ext cx="49272" cy="19752"/>
            </a:xfrm>
            <a:custGeom>
              <a:avLst/>
              <a:gdLst/>
              <a:ahLst/>
              <a:cxnLst/>
              <a:rect l="l" t="t" r="r" b="b"/>
              <a:pathLst>
                <a:path w="913" h="366" fill="none" extrusionOk="0">
                  <a:moveTo>
                    <a:pt x="913" y="366"/>
                  </a:moveTo>
                  <a:lnTo>
                    <a:pt x="1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1"/>
            <p:cNvSpPr/>
            <p:nvPr/>
          </p:nvSpPr>
          <p:spPr>
            <a:xfrm flipH="1">
              <a:off x="8277298" y="4763176"/>
              <a:ext cx="59094" cy="24609"/>
            </a:xfrm>
            <a:custGeom>
              <a:avLst/>
              <a:gdLst/>
              <a:ahLst/>
              <a:cxnLst/>
              <a:rect l="l" t="t" r="r" b="b"/>
              <a:pathLst>
                <a:path w="1095" h="456" fill="none" extrusionOk="0">
                  <a:moveTo>
                    <a:pt x="1095" y="456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1"/>
            <p:cNvSpPr/>
            <p:nvPr/>
          </p:nvSpPr>
          <p:spPr>
            <a:xfrm flipH="1">
              <a:off x="8313403" y="4822217"/>
              <a:ext cx="49218" cy="21371"/>
            </a:xfrm>
            <a:custGeom>
              <a:avLst/>
              <a:gdLst/>
              <a:ahLst/>
              <a:cxnLst/>
              <a:rect l="l" t="t" r="r" b="b"/>
              <a:pathLst>
                <a:path w="912" h="396" fill="none" extrusionOk="0">
                  <a:moveTo>
                    <a:pt x="912" y="395"/>
                  </a:moveTo>
                  <a:lnTo>
                    <a:pt x="0" y="0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1"/>
            <p:cNvSpPr/>
            <p:nvPr/>
          </p:nvSpPr>
          <p:spPr>
            <a:xfrm flipH="1">
              <a:off x="8339631" y="4882876"/>
              <a:ext cx="47599" cy="19752"/>
            </a:xfrm>
            <a:custGeom>
              <a:avLst/>
              <a:gdLst/>
              <a:ahLst/>
              <a:cxnLst/>
              <a:rect l="l" t="t" r="r" b="b"/>
              <a:pathLst>
                <a:path w="882" h="366" fill="none" extrusionOk="0">
                  <a:moveTo>
                    <a:pt x="882" y="366"/>
                  </a:moveTo>
                  <a:lnTo>
                    <a:pt x="0" y="1"/>
                  </a:lnTo>
                </a:path>
              </a:pathLst>
            </a:custGeom>
            <a:solidFill>
              <a:schemeClr val="accent4"/>
            </a:solidFill>
            <a:ln w="685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6" name="Google Shape;1476;p41"/>
          <p:cNvGrpSpPr/>
          <p:nvPr/>
        </p:nvGrpSpPr>
        <p:grpSpPr>
          <a:xfrm rot="-5815946">
            <a:off x="4024775" y="-358886"/>
            <a:ext cx="1164311" cy="2130748"/>
            <a:chOff x="2758661" y="6846474"/>
            <a:chExt cx="873223" cy="1598044"/>
          </a:xfrm>
        </p:grpSpPr>
        <p:sp>
          <p:nvSpPr>
            <p:cNvPr id="1477" name="Google Shape;1477;p41"/>
            <p:cNvSpPr/>
            <p:nvPr/>
          </p:nvSpPr>
          <p:spPr>
            <a:xfrm rot="10476725">
              <a:off x="2847005" y="8199055"/>
              <a:ext cx="152003" cy="238854"/>
            </a:xfrm>
            <a:custGeom>
              <a:avLst/>
              <a:gdLst/>
              <a:ahLst/>
              <a:cxnLst/>
              <a:rect l="l" t="t" r="r" b="b"/>
              <a:pathLst>
                <a:path w="6080" h="9554" extrusionOk="0">
                  <a:moveTo>
                    <a:pt x="5137" y="1"/>
                  </a:moveTo>
                  <a:cubicBezTo>
                    <a:pt x="5137" y="1"/>
                    <a:pt x="1642" y="3071"/>
                    <a:pt x="821" y="5563"/>
                  </a:cubicBezTo>
                  <a:cubicBezTo>
                    <a:pt x="1" y="8025"/>
                    <a:pt x="760" y="8998"/>
                    <a:pt x="1976" y="9393"/>
                  </a:cubicBezTo>
                  <a:cubicBezTo>
                    <a:pt x="2264" y="9494"/>
                    <a:pt x="2552" y="9554"/>
                    <a:pt x="2835" y="9554"/>
                  </a:cubicBezTo>
                  <a:cubicBezTo>
                    <a:pt x="3746" y="9554"/>
                    <a:pt x="4602" y="8932"/>
                    <a:pt x="5229" y="7053"/>
                  </a:cubicBezTo>
                  <a:cubicBezTo>
                    <a:pt x="6080" y="4560"/>
                    <a:pt x="5137" y="1"/>
                    <a:pt x="5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1"/>
            <p:cNvSpPr/>
            <p:nvPr/>
          </p:nvSpPr>
          <p:spPr>
            <a:xfrm rot="10476725">
              <a:off x="2817708" y="6954301"/>
              <a:ext cx="502309" cy="1281298"/>
            </a:xfrm>
            <a:custGeom>
              <a:avLst/>
              <a:gdLst/>
              <a:ahLst/>
              <a:cxnLst/>
              <a:rect l="l" t="t" r="r" b="b"/>
              <a:pathLst>
                <a:path w="20092" h="51251" extrusionOk="0">
                  <a:moveTo>
                    <a:pt x="15806" y="0"/>
                  </a:moveTo>
                  <a:lnTo>
                    <a:pt x="183" y="49667"/>
                  </a:lnTo>
                  <a:cubicBezTo>
                    <a:pt x="0" y="50305"/>
                    <a:pt x="335" y="50974"/>
                    <a:pt x="973" y="51187"/>
                  </a:cubicBezTo>
                  <a:cubicBezTo>
                    <a:pt x="1098" y="51230"/>
                    <a:pt x="1226" y="51251"/>
                    <a:pt x="1353" y="51251"/>
                  </a:cubicBezTo>
                  <a:cubicBezTo>
                    <a:pt x="1847" y="51251"/>
                    <a:pt x="2324" y="50940"/>
                    <a:pt x="2493" y="50457"/>
                  </a:cubicBezTo>
                  <a:lnTo>
                    <a:pt x="20092" y="1429"/>
                  </a:lnTo>
                  <a:lnTo>
                    <a:pt x="158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1"/>
            <p:cNvSpPr/>
            <p:nvPr/>
          </p:nvSpPr>
          <p:spPr>
            <a:xfrm rot="10476725">
              <a:off x="2868880" y="8041724"/>
              <a:ext cx="161878" cy="207479"/>
            </a:xfrm>
            <a:custGeom>
              <a:avLst/>
              <a:gdLst/>
              <a:ahLst/>
              <a:cxnLst/>
              <a:rect l="l" t="t" r="r" b="b"/>
              <a:pathLst>
                <a:path w="6475" h="8299" extrusionOk="0">
                  <a:moveTo>
                    <a:pt x="2189" y="0"/>
                  </a:moveTo>
                  <a:lnTo>
                    <a:pt x="1" y="6961"/>
                  </a:lnTo>
                  <a:lnTo>
                    <a:pt x="3982" y="8298"/>
                  </a:lnTo>
                  <a:lnTo>
                    <a:pt x="6475" y="1429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1"/>
            <p:cNvSpPr/>
            <p:nvPr/>
          </p:nvSpPr>
          <p:spPr>
            <a:xfrm rot="6026346">
              <a:off x="2974243" y="6900560"/>
              <a:ext cx="611757" cy="602657"/>
            </a:xfrm>
            <a:custGeom>
              <a:avLst/>
              <a:gdLst/>
              <a:ahLst/>
              <a:cxnLst/>
              <a:rect l="l" t="t" r="r" b="b"/>
              <a:pathLst>
                <a:path w="24469" h="24105" extrusionOk="0">
                  <a:moveTo>
                    <a:pt x="22463" y="0"/>
                  </a:moveTo>
                  <a:lnTo>
                    <a:pt x="0" y="22068"/>
                  </a:lnTo>
                  <a:lnTo>
                    <a:pt x="2007" y="24104"/>
                  </a:lnTo>
                  <a:lnTo>
                    <a:pt x="24469" y="2006"/>
                  </a:lnTo>
                  <a:lnTo>
                    <a:pt x="2246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1"/>
            <p:cNvSpPr/>
            <p:nvPr/>
          </p:nvSpPr>
          <p:spPr>
            <a:xfrm rot="6026346">
              <a:off x="3469991" y="7507839"/>
              <a:ext cx="105656" cy="104906"/>
            </a:xfrm>
            <a:custGeom>
              <a:avLst/>
              <a:gdLst/>
              <a:ahLst/>
              <a:cxnLst/>
              <a:rect l="l" t="t" r="r" b="b"/>
              <a:pathLst>
                <a:path w="4226" h="4196" extrusionOk="0">
                  <a:moveTo>
                    <a:pt x="4226" y="1"/>
                  </a:moveTo>
                  <a:lnTo>
                    <a:pt x="1" y="2159"/>
                  </a:lnTo>
                  <a:lnTo>
                    <a:pt x="1004" y="3192"/>
                  </a:lnTo>
                  <a:lnTo>
                    <a:pt x="2007" y="4195"/>
                  </a:lnTo>
                  <a:lnTo>
                    <a:pt x="42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4" name="Picture 7">
            <a:extLst>
              <a:ext uri="{FF2B5EF4-FFF2-40B4-BE49-F238E27FC236}">
                <a16:creationId xmlns:a16="http://schemas.microsoft.com/office/drawing/2014/main" id="{0B0238B2-02C0-ECDF-68D1-CD6922735F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9509" y="673591"/>
            <a:ext cx="1010880" cy="1010880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9183245C-33F4-B0F4-279E-A2DF40C4CF2B}"/>
              </a:ext>
            </a:extLst>
          </p:cNvPr>
          <p:cNvSpPr txBox="1"/>
          <p:nvPr/>
        </p:nvSpPr>
        <p:spPr>
          <a:xfrm>
            <a:off x="2255397" y="814302"/>
            <a:ext cx="122368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SỐ?</a:t>
            </a:r>
          </a:p>
        </p:txBody>
      </p:sp>
      <p:grpSp>
        <p:nvGrpSpPr>
          <p:cNvPr id="38" name="Google Shape;2277;p58">
            <a:extLst>
              <a:ext uri="{FF2B5EF4-FFF2-40B4-BE49-F238E27FC236}">
                <a16:creationId xmlns:a16="http://schemas.microsoft.com/office/drawing/2014/main" id="{E429A3AD-25F1-6490-79E9-CD7371E7DEA9}"/>
              </a:ext>
            </a:extLst>
          </p:cNvPr>
          <p:cNvGrpSpPr/>
          <p:nvPr/>
        </p:nvGrpSpPr>
        <p:grpSpPr>
          <a:xfrm>
            <a:off x="10708749" y="1417871"/>
            <a:ext cx="840753" cy="1335248"/>
            <a:chOff x="89525" y="6862850"/>
            <a:chExt cx="805525" cy="1279300"/>
          </a:xfrm>
        </p:grpSpPr>
        <p:sp>
          <p:nvSpPr>
            <p:cNvPr id="39" name="Google Shape;2278;p58">
              <a:extLst>
                <a:ext uri="{FF2B5EF4-FFF2-40B4-BE49-F238E27FC236}">
                  <a16:creationId xmlns:a16="http://schemas.microsoft.com/office/drawing/2014/main" id="{F6446764-A3AD-827C-141F-3CCD3C07FCF0}"/>
                </a:ext>
              </a:extLst>
            </p:cNvPr>
            <p:cNvSpPr/>
            <p:nvPr/>
          </p:nvSpPr>
          <p:spPr>
            <a:xfrm>
              <a:off x="597150" y="6862850"/>
              <a:ext cx="297900" cy="328900"/>
            </a:xfrm>
            <a:custGeom>
              <a:avLst/>
              <a:gdLst/>
              <a:ahLst/>
              <a:cxnLst/>
              <a:rect l="l" t="t" r="r" b="b"/>
              <a:pathLst>
                <a:path w="11916" h="13156" extrusionOk="0">
                  <a:moveTo>
                    <a:pt x="10791" y="0"/>
                  </a:moveTo>
                  <a:cubicBezTo>
                    <a:pt x="10791" y="0"/>
                    <a:pt x="6079" y="760"/>
                    <a:pt x="2249" y="5745"/>
                  </a:cubicBezTo>
                  <a:cubicBezTo>
                    <a:pt x="0" y="8663"/>
                    <a:pt x="1094" y="11459"/>
                    <a:pt x="3100" y="12614"/>
                  </a:cubicBezTo>
                  <a:cubicBezTo>
                    <a:pt x="3705" y="12968"/>
                    <a:pt x="4363" y="13156"/>
                    <a:pt x="5039" y="13156"/>
                  </a:cubicBezTo>
                  <a:cubicBezTo>
                    <a:pt x="6572" y="13156"/>
                    <a:pt x="8196" y="12186"/>
                    <a:pt x="9484" y="9970"/>
                  </a:cubicBezTo>
                  <a:cubicBezTo>
                    <a:pt x="9484" y="9940"/>
                    <a:pt x="9514" y="9909"/>
                    <a:pt x="9514" y="9909"/>
                  </a:cubicBezTo>
                  <a:cubicBezTo>
                    <a:pt x="9514" y="9909"/>
                    <a:pt x="9544" y="9879"/>
                    <a:pt x="9544" y="9848"/>
                  </a:cubicBezTo>
                  <a:cubicBezTo>
                    <a:pt x="9727" y="9544"/>
                    <a:pt x="9879" y="9210"/>
                    <a:pt x="10000" y="8845"/>
                  </a:cubicBezTo>
                  <a:cubicBezTo>
                    <a:pt x="10699" y="7143"/>
                    <a:pt x="11915" y="3709"/>
                    <a:pt x="11338" y="1095"/>
                  </a:cubicBezTo>
                  <a:lnTo>
                    <a:pt x="11338" y="1095"/>
                  </a:lnTo>
                  <a:lnTo>
                    <a:pt x="10851" y="2280"/>
                  </a:lnTo>
                  <a:cubicBezTo>
                    <a:pt x="10851" y="943"/>
                    <a:pt x="10791" y="0"/>
                    <a:pt x="107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279;p58">
              <a:extLst>
                <a:ext uri="{FF2B5EF4-FFF2-40B4-BE49-F238E27FC236}">
                  <a16:creationId xmlns:a16="http://schemas.microsoft.com/office/drawing/2014/main" id="{23D8F991-F8B9-8B4D-D09C-91C142135D2A}"/>
                </a:ext>
              </a:extLst>
            </p:cNvPr>
            <p:cNvSpPr/>
            <p:nvPr/>
          </p:nvSpPr>
          <p:spPr>
            <a:xfrm>
              <a:off x="89525" y="7134875"/>
              <a:ext cx="641375" cy="1007275"/>
            </a:xfrm>
            <a:custGeom>
              <a:avLst/>
              <a:gdLst/>
              <a:ahLst/>
              <a:cxnLst/>
              <a:rect l="l" t="t" r="r" b="b"/>
              <a:pathLst>
                <a:path w="25655" h="40291" extrusionOk="0">
                  <a:moveTo>
                    <a:pt x="21795" y="1"/>
                  </a:moveTo>
                  <a:lnTo>
                    <a:pt x="396" y="38147"/>
                  </a:lnTo>
                  <a:cubicBezTo>
                    <a:pt x="1" y="38816"/>
                    <a:pt x="244" y="39698"/>
                    <a:pt x="913" y="40093"/>
                  </a:cubicBezTo>
                  <a:cubicBezTo>
                    <a:pt x="1150" y="40227"/>
                    <a:pt x="1405" y="40291"/>
                    <a:pt x="1654" y="40291"/>
                  </a:cubicBezTo>
                  <a:cubicBezTo>
                    <a:pt x="2140" y="40291"/>
                    <a:pt x="2607" y="40048"/>
                    <a:pt x="2888" y="39606"/>
                  </a:cubicBezTo>
                  <a:lnTo>
                    <a:pt x="25655" y="2281"/>
                  </a:lnTo>
                  <a:lnTo>
                    <a:pt x="217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iddle School Digital Choice Board by Slidesgo">
  <a:themeElements>
    <a:clrScheme name="Simple Light">
      <a:dk1>
        <a:srgbClr val="E9684D"/>
      </a:dk1>
      <a:lt1>
        <a:srgbClr val="FFFBEF"/>
      </a:lt1>
      <a:dk2>
        <a:srgbClr val="EFE8D8"/>
      </a:dk2>
      <a:lt2>
        <a:srgbClr val="F2BBA7"/>
      </a:lt2>
      <a:accent1>
        <a:srgbClr val="FAE9E3"/>
      </a:accent1>
      <a:accent2>
        <a:srgbClr val="F1D8CF"/>
      </a:accent2>
      <a:accent3>
        <a:srgbClr val="92CFB9"/>
      </a:accent3>
      <a:accent4>
        <a:srgbClr val="43A783"/>
      </a:accent4>
      <a:accent5>
        <a:srgbClr val="FFFFFF"/>
      </a:accent5>
      <a:accent6>
        <a:srgbClr val="7A543B"/>
      </a:accent6>
      <a:hlink>
        <a:srgbClr val="7A54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389</Words>
  <Application>Microsoft Office PowerPoint</Application>
  <PresentationFormat>Widescreen</PresentationFormat>
  <Paragraphs>64</Paragraphs>
  <Slides>17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等线</vt:lpstr>
      <vt:lpstr>等线 Light</vt:lpstr>
      <vt:lpstr>Arial</vt:lpstr>
      <vt:lpstr>Calibri</vt:lpstr>
      <vt:lpstr>Cambria Math</vt:lpstr>
      <vt:lpstr>Lato</vt:lpstr>
      <vt:lpstr>Livvic</vt:lpstr>
      <vt:lpstr>Montserrat</vt:lpstr>
      <vt:lpstr>Nunito Black</vt:lpstr>
      <vt:lpstr>Righteous</vt:lpstr>
      <vt:lpstr>Roboto Condensed Light</vt:lpstr>
      <vt:lpstr>Rozha One</vt:lpstr>
      <vt:lpstr>Times New Roman</vt:lpstr>
      <vt:lpstr>Middle School Digital Choice Board by Slidesgo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11</cp:revision>
  <dcterms:created xsi:type="dcterms:W3CDTF">2022-10-06T10:55:53Z</dcterms:created>
  <dcterms:modified xsi:type="dcterms:W3CDTF">2022-10-15T01:27:18Z</dcterms:modified>
</cp:coreProperties>
</file>