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0"/>
  </p:notesMasterIdLst>
  <p:sldIdLst>
    <p:sldId id="314" r:id="rId2"/>
    <p:sldId id="256" r:id="rId3"/>
    <p:sldId id="258" r:id="rId4"/>
    <p:sldId id="257" r:id="rId5"/>
    <p:sldId id="261" r:id="rId6"/>
    <p:sldId id="259" r:id="rId7"/>
    <p:sldId id="260" r:id="rId8"/>
    <p:sldId id="312" r:id="rId9"/>
  </p:sldIdLst>
  <p:sldSz cx="18288000" cy="10287000"/>
  <p:notesSz cx="6858000" cy="9144000"/>
  <p:embeddedFontLst>
    <p:embeddedFont>
      <p:font typeface="等线" panose="02010600030101010101" pitchFamily="2" charset="-122"/>
      <p:regular r:id="rId11"/>
    </p:embeddedFont>
    <p:embeddedFont>
      <p:font typeface="等线 Light" panose="02010600030101010101" pitchFamily="2" charset="-122"/>
      <p:regular r:id="rId12"/>
    </p:embeddedFont>
    <p:embeddedFont>
      <p:font typeface="Arial-Rounded" panose="020B0500000000000000" charset="0"/>
      <p:regular r:id="rId13"/>
    </p:embeddedFont>
    <p:embeddedFont>
      <p:font typeface="AvantGarde" panose="00000400000000000000" charset="0"/>
      <p:regular r:id="rId14"/>
    </p:embeddedFont>
    <p:embeddedFont>
      <p:font typeface="Calibri" panose="020F0502020204030204" pitchFamily="34" charset="0"/>
      <p:regular r:id="rId15"/>
      <p:bold r:id="rId16"/>
      <p:italic r:id="rId17"/>
      <p:boldItalic r:id="rId18"/>
    </p:embeddedFont>
    <p:embeddedFont>
      <p:font typeface="HP001 4 hàng" panose="020B0603050302020204" pitchFamily="34" charset="0"/>
      <p:regular r:id="rId19"/>
      <p:bold r:id="rId20"/>
    </p:embeddedFont>
    <p:embeddedFont>
      <p:font typeface="HP-087" panose="020B0604020202020204"/>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EC"/>
    <a:srgbClr val="28AFC5"/>
    <a:srgbClr val="FEF0D2"/>
    <a:srgbClr val="FBD98F"/>
    <a:srgbClr val="F72322"/>
    <a:srgbClr val="FA5005"/>
    <a:srgbClr val="EE3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206" autoAdjust="0"/>
  </p:normalViewPr>
  <p:slideViewPr>
    <p:cSldViewPr>
      <p:cViewPr varScale="1">
        <p:scale>
          <a:sx n="39" d="100"/>
          <a:sy n="39" d="100"/>
        </p:scale>
        <p:origin x="35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9C450-ADC5-4385-B11C-B546D91648DB}" type="datetimeFigureOut">
              <a:rPr lang="vi-VN" smtClean="0"/>
              <a:t>15/10/2022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07B1D-204F-478F-974E-7DA2C307B187}" type="slidenum">
              <a:rPr lang="vi-VN" smtClean="0"/>
              <a:t>‹#›</a:t>
            </a:fld>
            <a:endParaRPr lang="vi-VN"/>
          </a:p>
        </p:txBody>
      </p:sp>
    </p:spTree>
    <p:extLst>
      <p:ext uri="{BB962C8B-B14F-4D97-AF65-F5344CB8AC3E}">
        <p14:creationId xmlns:p14="http://schemas.microsoft.com/office/powerpoint/2010/main" val="360999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208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AA90D-C37D-4584-8E12-574DA49084F8}"/>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C2E89B50-51D1-48FC-B5B7-FFA8BD17F3D5}"/>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9F2CF28-5D57-4B74-9C9B-400F1AD6BBD3}"/>
              </a:ext>
            </a:extLst>
          </p:cNvPr>
          <p:cNvSpPr>
            <a:spLocks noGrp="1"/>
          </p:cNvSpPr>
          <p:nvPr>
            <p:ph type="dt" sz="half" idx="10"/>
          </p:nvPr>
        </p:nvSpPr>
        <p:spPr/>
        <p:txBody>
          <a:bodyPr/>
          <a:lstStyle/>
          <a:p>
            <a:pPr defTabSz="685800"/>
            <a:fld id="{CC6FAED2-F60D-4CE5-92F7-1C1AD67B4C1F}" type="datetimeFigureOut">
              <a:rPr lang="zh-CN" altLang="en-US" smtClean="0">
                <a:solidFill>
                  <a:prstClr val="black">
                    <a:tint val="75000"/>
                  </a:prstClr>
                </a:solidFill>
              </a:rPr>
              <a:pPr defTabSz="685800"/>
              <a:t>2022/10/15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D4C2EDD-4C10-4D32-AB2B-4B322C19BCBB}"/>
              </a:ext>
            </a:extLst>
          </p:cNvPr>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D9AE00-C556-4056-BE04-7FFB9582095F}"/>
              </a:ext>
            </a:extLst>
          </p:cNvPr>
          <p:cNvSpPr>
            <a:spLocks noGrp="1"/>
          </p:cNvSpPr>
          <p:nvPr>
            <p:ph type="sldNum" sz="quarter" idx="12"/>
          </p:nvPr>
        </p:nvSpPr>
        <p:spPr/>
        <p:txBody>
          <a:bodyPr/>
          <a:lstStyle/>
          <a:p>
            <a:pPr defTabSz="685800"/>
            <a:fld id="{AE45B741-98C7-413E-A26B-D96F36AB8EF5}"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9207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67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FF3CCB-54FA-4F3B-A833-1B3A4C6F786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B8132D7-71FA-4599-8958-BF64D3572684}"/>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FA9A9A-E661-4B51-8C6B-2D69BCEC01D2}"/>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C6FAED2-F60D-4CE5-92F7-1C1AD67B4C1F}" type="datetimeFigureOut">
              <a:rPr lang="zh-CN" altLang="en-US" smtClean="0"/>
              <a:t>2022/10/15</a:t>
            </a:fld>
            <a:endParaRPr lang="zh-CN" altLang="en-US"/>
          </a:p>
        </p:txBody>
      </p:sp>
      <p:sp>
        <p:nvSpPr>
          <p:cNvPr id="5" name="页脚占位符 4">
            <a:extLst>
              <a:ext uri="{FF2B5EF4-FFF2-40B4-BE49-F238E27FC236}">
                <a16:creationId xmlns:a16="http://schemas.microsoft.com/office/drawing/2014/main" id="{EEB1EED1-B64B-4A83-81F8-6FF9DA171A8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8099A0D-9383-497B-8BF7-E5C67D945DC4}"/>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E45B741-98C7-413E-A26B-D96F36AB8EF5}" type="slidenum">
              <a:rPr lang="zh-CN" altLang="en-US" smtClean="0"/>
              <a:t>‹#›</a:t>
            </a:fld>
            <a:endParaRPr lang="zh-CN" altLang="en-US"/>
          </a:p>
        </p:txBody>
      </p:sp>
    </p:spTree>
    <p:extLst>
      <p:ext uri="{BB962C8B-B14F-4D97-AF65-F5344CB8AC3E}">
        <p14:creationId xmlns:p14="http://schemas.microsoft.com/office/powerpoint/2010/main" val="955638452"/>
      </p:ext>
    </p:extLst>
  </p:cSld>
  <p:clrMap bg1="lt1" tx1="dk1" bg2="lt2" tx2="dk2" accent1="accent1" accent2="accent2" accent3="accent3" accent4="accent4" accent5="accent5" accent6="accent6" hlink="hlink" folHlink="folHlink"/>
  <p:sldLayoutIdLst>
    <p:sldLayoutId id="2147483662" r:id="rId1"/>
    <p:sldLayoutId id="2147483664" r:id="rId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2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4.sv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4.svg"/><Relationship Id="rId7" Type="http://schemas.openxmlformats.org/officeDocument/2006/relationships/image" Target="../media/image28.svg"/><Relationship Id="rId12"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38.svg"/><Relationship Id="rId12"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3.svg"/><Relationship Id="rId5" Type="http://schemas.openxmlformats.org/officeDocument/2006/relationships/image" Target="../media/image36.sv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40.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4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11" Type="http://schemas.microsoft.com/office/2007/relationships/hdphoto" Target="../media/hdphoto3.wdp"/><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9.svg"/><Relationship Id="rId10" Type="http://schemas.openxmlformats.org/officeDocument/2006/relationships/image" Target="../media/image40.svg"/><Relationship Id="rId4" Type="http://schemas.openxmlformats.org/officeDocument/2006/relationships/image" Target="../media/image48.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 y="189"/>
            <a:ext cx="18287328" cy="10286622"/>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990384" y="1911410"/>
            <a:ext cx="12307235" cy="68493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5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5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723164" y="5905500"/>
            <a:ext cx="12841676" cy="423953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8091"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8091"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8091"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1225122"/>
            <a:ext cx="1962833" cy="201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5251436" y="7353301"/>
            <a:ext cx="7528633" cy="1659963"/>
          </a:xfrm>
          <a:prstGeom prst="rect">
            <a:avLst/>
          </a:prstGeom>
          <a:noFill/>
        </p:spPr>
        <p:txBody>
          <a:bodyPr wrap="none" lIns="136986" tIns="68495" rIns="136986" bIns="68495">
            <a:spAutoFit/>
          </a:bodyPr>
          <a:lstStyle/>
          <a:p>
            <a:pPr algn="ctr">
              <a:defRPr/>
            </a:pPr>
            <a:r>
              <a:rPr lang="en-US" sz="98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98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090" t="14647" r="27426" b="9470"/>
          <a:stretch/>
        </p:blipFill>
        <p:spPr>
          <a:xfrm rot="-5400000">
            <a:off x="4000500" y="-4000500"/>
            <a:ext cx="10287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1173" y="418432"/>
            <a:ext cx="13745654" cy="9450137"/>
          </a:xfrm>
          <a:prstGeom prst="rect">
            <a:avLst/>
          </a:prstGeom>
        </p:spPr>
      </p:pic>
      <p:grpSp>
        <p:nvGrpSpPr>
          <p:cNvPr id="7" name="组合 173">
            <a:extLst>
              <a:ext uri="{FF2B5EF4-FFF2-40B4-BE49-F238E27FC236}">
                <a16:creationId xmlns:a16="http://schemas.microsoft.com/office/drawing/2014/main" id="{8FE4B13C-4DCE-4D68-9E04-E124C86416A4}"/>
              </a:ext>
            </a:extLst>
          </p:cNvPr>
          <p:cNvGrpSpPr/>
          <p:nvPr/>
        </p:nvGrpSpPr>
        <p:grpSpPr>
          <a:xfrm>
            <a:off x="3616166" y="2247900"/>
            <a:ext cx="12217400" cy="6857365"/>
            <a:chOff x="198" y="179"/>
            <a:chExt cx="20158" cy="10821"/>
          </a:xfrm>
        </p:grpSpPr>
        <p:grpSp>
          <p:nvGrpSpPr>
            <p:cNvPr id="8" name="组合 123">
              <a:extLst>
                <a:ext uri="{FF2B5EF4-FFF2-40B4-BE49-F238E27FC236}">
                  <a16:creationId xmlns:a16="http://schemas.microsoft.com/office/drawing/2014/main" id="{4B3FD4EB-22C1-41F9-A462-A78B42031F07}"/>
                </a:ext>
              </a:extLst>
            </p:cNvPr>
            <p:cNvGrpSpPr/>
            <p:nvPr/>
          </p:nvGrpSpPr>
          <p:grpSpPr>
            <a:xfrm>
              <a:off x="9572" y="179"/>
              <a:ext cx="10784" cy="10801"/>
              <a:chOff x="-2" y="-76"/>
              <a:chExt cx="19220" cy="11142"/>
            </a:xfrm>
          </p:grpSpPr>
          <p:grpSp>
            <p:nvGrpSpPr>
              <p:cNvPr id="34" name="组合 124">
                <a:extLst>
                  <a:ext uri="{FF2B5EF4-FFF2-40B4-BE49-F238E27FC236}">
                    <a16:creationId xmlns:a16="http://schemas.microsoft.com/office/drawing/2014/main" id="{499D7BBD-31D5-4744-B752-03CDE67F8718}"/>
                  </a:ext>
                </a:extLst>
              </p:cNvPr>
              <p:cNvGrpSpPr/>
              <p:nvPr/>
            </p:nvGrpSpPr>
            <p:grpSpPr>
              <a:xfrm rot="5400000">
                <a:off x="4736" y="-3915"/>
                <a:ext cx="9744" cy="19220"/>
                <a:chOff x="4789" y="266"/>
                <a:chExt cx="9744" cy="11143"/>
              </a:xfrm>
            </p:grpSpPr>
            <p:cxnSp>
              <p:nvCxnSpPr>
                <p:cNvPr id="50" name="直接连接符 125">
                  <a:extLst>
                    <a:ext uri="{FF2B5EF4-FFF2-40B4-BE49-F238E27FC236}">
                      <a16:creationId xmlns:a16="http://schemas.microsoft.com/office/drawing/2014/main" id="{106E0308-9E33-4926-9A22-FBC59F35CA53}"/>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26">
                  <a:extLst>
                    <a:ext uri="{FF2B5EF4-FFF2-40B4-BE49-F238E27FC236}">
                      <a16:creationId xmlns:a16="http://schemas.microsoft.com/office/drawing/2014/main" id="{08C75CB5-29D5-4AD9-A048-03BCD9DBE69E}"/>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127">
                  <a:extLst>
                    <a:ext uri="{FF2B5EF4-FFF2-40B4-BE49-F238E27FC236}">
                      <a16:creationId xmlns:a16="http://schemas.microsoft.com/office/drawing/2014/main" id="{49A201D4-042B-40D5-A540-6DC8C21C827B}"/>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128">
                  <a:extLst>
                    <a:ext uri="{FF2B5EF4-FFF2-40B4-BE49-F238E27FC236}">
                      <a16:creationId xmlns:a16="http://schemas.microsoft.com/office/drawing/2014/main" id="{0F9E0EE8-DC34-45D9-8392-5F9F4D257C27}"/>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129">
                  <a:extLst>
                    <a:ext uri="{FF2B5EF4-FFF2-40B4-BE49-F238E27FC236}">
                      <a16:creationId xmlns:a16="http://schemas.microsoft.com/office/drawing/2014/main" id="{B73EB1C2-1618-47DC-AC37-E76B5BAE6E95}"/>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130">
                  <a:extLst>
                    <a:ext uri="{FF2B5EF4-FFF2-40B4-BE49-F238E27FC236}">
                      <a16:creationId xmlns:a16="http://schemas.microsoft.com/office/drawing/2014/main" id="{30D5C395-ABEA-43A3-8BA7-2268FE637AC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131">
                  <a:extLst>
                    <a:ext uri="{FF2B5EF4-FFF2-40B4-BE49-F238E27FC236}">
                      <a16:creationId xmlns:a16="http://schemas.microsoft.com/office/drawing/2014/main" id="{6B582E54-9BF9-46BD-8581-29DBB64CDDA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132">
                  <a:extLst>
                    <a:ext uri="{FF2B5EF4-FFF2-40B4-BE49-F238E27FC236}">
                      <a16:creationId xmlns:a16="http://schemas.microsoft.com/office/drawing/2014/main" id="{55389D6D-9A4F-40CA-B812-787A06C5D991}"/>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组合 133">
                <a:extLst>
                  <a:ext uri="{FF2B5EF4-FFF2-40B4-BE49-F238E27FC236}">
                    <a16:creationId xmlns:a16="http://schemas.microsoft.com/office/drawing/2014/main" id="{FFDF6AB1-547F-42E2-B522-D3199AB4EA6D}"/>
                  </a:ext>
                </a:extLst>
              </p:cNvPr>
              <p:cNvGrpSpPr/>
              <p:nvPr/>
            </p:nvGrpSpPr>
            <p:grpSpPr>
              <a:xfrm>
                <a:off x="499" y="-76"/>
                <a:ext cx="18096" cy="11142"/>
                <a:chOff x="613" y="266"/>
                <a:chExt cx="18096" cy="11142"/>
              </a:xfrm>
            </p:grpSpPr>
            <p:cxnSp>
              <p:nvCxnSpPr>
                <p:cNvPr id="36" name="直接连接符 134">
                  <a:extLst>
                    <a:ext uri="{FF2B5EF4-FFF2-40B4-BE49-F238E27FC236}">
                      <a16:creationId xmlns:a16="http://schemas.microsoft.com/office/drawing/2014/main" id="{CA54CE05-C8EE-4551-8F49-4CA6392324AD}"/>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35">
                  <a:extLst>
                    <a:ext uri="{FF2B5EF4-FFF2-40B4-BE49-F238E27FC236}">
                      <a16:creationId xmlns:a16="http://schemas.microsoft.com/office/drawing/2014/main" id="{7540327F-33CA-4330-8639-EC27CE7FAE66}"/>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36">
                  <a:extLst>
                    <a:ext uri="{FF2B5EF4-FFF2-40B4-BE49-F238E27FC236}">
                      <a16:creationId xmlns:a16="http://schemas.microsoft.com/office/drawing/2014/main" id="{3B267910-3789-4BD7-A61B-02E3870B81F4}"/>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37">
                  <a:extLst>
                    <a:ext uri="{FF2B5EF4-FFF2-40B4-BE49-F238E27FC236}">
                      <a16:creationId xmlns:a16="http://schemas.microsoft.com/office/drawing/2014/main" id="{9754D6EA-BF08-4652-A5E1-B6DFF7D966FB}"/>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38">
                  <a:extLst>
                    <a:ext uri="{FF2B5EF4-FFF2-40B4-BE49-F238E27FC236}">
                      <a16:creationId xmlns:a16="http://schemas.microsoft.com/office/drawing/2014/main" id="{0F6EBAAE-0EB4-4DE2-9621-01FC191BD849}"/>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39">
                  <a:extLst>
                    <a:ext uri="{FF2B5EF4-FFF2-40B4-BE49-F238E27FC236}">
                      <a16:creationId xmlns:a16="http://schemas.microsoft.com/office/drawing/2014/main" id="{C44479B2-49C1-4F0D-B463-2C338688D47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40">
                  <a:extLst>
                    <a:ext uri="{FF2B5EF4-FFF2-40B4-BE49-F238E27FC236}">
                      <a16:creationId xmlns:a16="http://schemas.microsoft.com/office/drawing/2014/main" id="{26E30CE7-D112-474E-A379-CD21AC30DE06}"/>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41">
                  <a:extLst>
                    <a:ext uri="{FF2B5EF4-FFF2-40B4-BE49-F238E27FC236}">
                      <a16:creationId xmlns:a16="http://schemas.microsoft.com/office/drawing/2014/main" id="{08B9F170-0F94-449E-9C72-D09FEFF33F75}"/>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142">
                  <a:extLst>
                    <a:ext uri="{FF2B5EF4-FFF2-40B4-BE49-F238E27FC236}">
                      <a16:creationId xmlns:a16="http://schemas.microsoft.com/office/drawing/2014/main" id="{215357A9-C311-417D-93EC-4BFBBB24094F}"/>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43">
                  <a:extLst>
                    <a:ext uri="{FF2B5EF4-FFF2-40B4-BE49-F238E27FC236}">
                      <a16:creationId xmlns:a16="http://schemas.microsoft.com/office/drawing/2014/main" id="{E3E07CA6-5351-440F-BD39-F00FA60674F4}"/>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44">
                  <a:extLst>
                    <a:ext uri="{FF2B5EF4-FFF2-40B4-BE49-F238E27FC236}">
                      <a16:creationId xmlns:a16="http://schemas.microsoft.com/office/drawing/2014/main" id="{3479FAF9-3322-4734-8FB3-6FFDBB3DDC10}"/>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145">
                  <a:extLst>
                    <a:ext uri="{FF2B5EF4-FFF2-40B4-BE49-F238E27FC236}">
                      <a16:creationId xmlns:a16="http://schemas.microsoft.com/office/drawing/2014/main" id="{4956BDF4-9CE5-4F8B-8A41-19B92783E249}"/>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46">
                  <a:extLst>
                    <a:ext uri="{FF2B5EF4-FFF2-40B4-BE49-F238E27FC236}">
                      <a16:creationId xmlns:a16="http://schemas.microsoft.com/office/drawing/2014/main" id="{EEA9E7AA-DBFA-4956-8952-39FE1ED725D0}"/>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47">
                  <a:extLst>
                    <a:ext uri="{FF2B5EF4-FFF2-40B4-BE49-F238E27FC236}">
                      <a16:creationId xmlns:a16="http://schemas.microsoft.com/office/drawing/2014/main" id="{7D7A3331-7B11-4BFD-9934-0B20B46929FE}"/>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 name="组合 148">
              <a:extLst>
                <a:ext uri="{FF2B5EF4-FFF2-40B4-BE49-F238E27FC236}">
                  <a16:creationId xmlns:a16="http://schemas.microsoft.com/office/drawing/2014/main" id="{D1139F73-5337-42D3-8614-8F61487EB06C}"/>
                </a:ext>
              </a:extLst>
            </p:cNvPr>
            <p:cNvGrpSpPr/>
            <p:nvPr/>
          </p:nvGrpSpPr>
          <p:grpSpPr>
            <a:xfrm>
              <a:off x="198" y="200"/>
              <a:ext cx="10784" cy="10801"/>
              <a:chOff x="-2" y="-76"/>
              <a:chExt cx="19220" cy="11142"/>
            </a:xfrm>
          </p:grpSpPr>
          <p:grpSp>
            <p:nvGrpSpPr>
              <p:cNvPr id="10" name="组合 149">
                <a:extLst>
                  <a:ext uri="{FF2B5EF4-FFF2-40B4-BE49-F238E27FC236}">
                    <a16:creationId xmlns:a16="http://schemas.microsoft.com/office/drawing/2014/main" id="{9153C4CA-6015-478A-927B-E4EE4813957A}"/>
                  </a:ext>
                </a:extLst>
              </p:cNvPr>
              <p:cNvGrpSpPr/>
              <p:nvPr/>
            </p:nvGrpSpPr>
            <p:grpSpPr>
              <a:xfrm rot="5400000">
                <a:off x="4736" y="-3915"/>
                <a:ext cx="9744" cy="19220"/>
                <a:chOff x="4789" y="266"/>
                <a:chExt cx="9744" cy="11143"/>
              </a:xfrm>
            </p:grpSpPr>
            <p:cxnSp>
              <p:nvCxnSpPr>
                <p:cNvPr id="26" name="直接连接符 150">
                  <a:extLst>
                    <a:ext uri="{FF2B5EF4-FFF2-40B4-BE49-F238E27FC236}">
                      <a16:creationId xmlns:a16="http://schemas.microsoft.com/office/drawing/2014/main" id="{912D9006-ECA5-4FF8-9A72-662717BF72C3}"/>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151">
                  <a:extLst>
                    <a:ext uri="{FF2B5EF4-FFF2-40B4-BE49-F238E27FC236}">
                      <a16:creationId xmlns:a16="http://schemas.microsoft.com/office/drawing/2014/main" id="{65274E32-3282-4096-81DC-A34532B8598C}"/>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152">
                  <a:extLst>
                    <a:ext uri="{FF2B5EF4-FFF2-40B4-BE49-F238E27FC236}">
                      <a16:creationId xmlns:a16="http://schemas.microsoft.com/office/drawing/2014/main" id="{F798272C-6E27-4B71-8A6C-C35BFE4D23CB}"/>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153">
                  <a:extLst>
                    <a:ext uri="{FF2B5EF4-FFF2-40B4-BE49-F238E27FC236}">
                      <a16:creationId xmlns:a16="http://schemas.microsoft.com/office/drawing/2014/main" id="{AC4854C5-5D1E-4C6B-87DA-BCDD577D552B}"/>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154">
                  <a:extLst>
                    <a:ext uri="{FF2B5EF4-FFF2-40B4-BE49-F238E27FC236}">
                      <a16:creationId xmlns:a16="http://schemas.microsoft.com/office/drawing/2014/main" id="{F31DDA06-627A-4B75-808C-7BD4B5173DE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155">
                  <a:extLst>
                    <a:ext uri="{FF2B5EF4-FFF2-40B4-BE49-F238E27FC236}">
                      <a16:creationId xmlns:a16="http://schemas.microsoft.com/office/drawing/2014/main" id="{E459F36F-0764-41DB-91E0-39A0F807EAEF}"/>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156">
                  <a:extLst>
                    <a:ext uri="{FF2B5EF4-FFF2-40B4-BE49-F238E27FC236}">
                      <a16:creationId xmlns:a16="http://schemas.microsoft.com/office/drawing/2014/main" id="{C9C2CEB7-5C9D-4D64-AC37-85F4CA8AC19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157">
                  <a:extLst>
                    <a:ext uri="{FF2B5EF4-FFF2-40B4-BE49-F238E27FC236}">
                      <a16:creationId xmlns:a16="http://schemas.microsoft.com/office/drawing/2014/main" id="{92B9BC58-F7A8-4D9A-B5F7-B51D38F689B8}"/>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组合 158">
                <a:extLst>
                  <a:ext uri="{FF2B5EF4-FFF2-40B4-BE49-F238E27FC236}">
                    <a16:creationId xmlns:a16="http://schemas.microsoft.com/office/drawing/2014/main" id="{9D5D64EB-19A1-4E04-AA56-6125F9780ABE}"/>
                  </a:ext>
                </a:extLst>
              </p:cNvPr>
              <p:cNvGrpSpPr/>
              <p:nvPr/>
            </p:nvGrpSpPr>
            <p:grpSpPr>
              <a:xfrm>
                <a:off x="499" y="-76"/>
                <a:ext cx="18096" cy="11142"/>
                <a:chOff x="613" y="266"/>
                <a:chExt cx="18096" cy="11142"/>
              </a:xfrm>
            </p:grpSpPr>
            <p:cxnSp>
              <p:nvCxnSpPr>
                <p:cNvPr id="12" name="直接连接符 159">
                  <a:extLst>
                    <a:ext uri="{FF2B5EF4-FFF2-40B4-BE49-F238E27FC236}">
                      <a16:creationId xmlns:a16="http://schemas.microsoft.com/office/drawing/2014/main" id="{45553591-D7B7-4ADA-95F7-4936F226C632}"/>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60">
                  <a:extLst>
                    <a:ext uri="{FF2B5EF4-FFF2-40B4-BE49-F238E27FC236}">
                      <a16:creationId xmlns:a16="http://schemas.microsoft.com/office/drawing/2014/main" id="{78DD6EE2-E84B-4869-9B7D-B33F95B5DD9E}"/>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61">
                  <a:extLst>
                    <a:ext uri="{FF2B5EF4-FFF2-40B4-BE49-F238E27FC236}">
                      <a16:creationId xmlns:a16="http://schemas.microsoft.com/office/drawing/2014/main" id="{2B6255C4-6056-41FB-A747-43E982C964F0}"/>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62">
                  <a:extLst>
                    <a:ext uri="{FF2B5EF4-FFF2-40B4-BE49-F238E27FC236}">
                      <a16:creationId xmlns:a16="http://schemas.microsoft.com/office/drawing/2014/main" id="{385DB568-0807-42B7-962F-A928BEB0ECAE}"/>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63">
                  <a:extLst>
                    <a:ext uri="{FF2B5EF4-FFF2-40B4-BE49-F238E27FC236}">
                      <a16:creationId xmlns:a16="http://schemas.microsoft.com/office/drawing/2014/main" id="{F70515F1-3EFA-44A6-94BE-1E46EDADE51F}"/>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4">
                  <a:extLst>
                    <a:ext uri="{FF2B5EF4-FFF2-40B4-BE49-F238E27FC236}">
                      <a16:creationId xmlns:a16="http://schemas.microsoft.com/office/drawing/2014/main" id="{52292250-0A81-4602-8079-682D0B6FBB0A}"/>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65">
                  <a:extLst>
                    <a:ext uri="{FF2B5EF4-FFF2-40B4-BE49-F238E27FC236}">
                      <a16:creationId xmlns:a16="http://schemas.microsoft.com/office/drawing/2014/main" id="{C40FD84F-C765-4A14-B91D-04DC3D85C506}"/>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66">
                  <a:extLst>
                    <a:ext uri="{FF2B5EF4-FFF2-40B4-BE49-F238E27FC236}">
                      <a16:creationId xmlns:a16="http://schemas.microsoft.com/office/drawing/2014/main" id="{2A658E67-1B45-4251-AE4F-98058D4B956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67">
                  <a:extLst>
                    <a:ext uri="{FF2B5EF4-FFF2-40B4-BE49-F238E27FC236}">
                      <a16:creationId xmlns:a16="http://schemas.microsoft.com/office/drawing/2014/main" id="{CC1EC33B-6C16-4539-9A57-37107F5557E8}"/>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168">
                  <a:extLst>
                    <a:ext uri="{FF2B5EF4-FFF2-40B4-BE49-F238E27FC236}">
                      <a16:creationId xmlns:a16="http://schemas.microsoft.com/office/drawing/2014/main" id="{52C264E0-943E-4A9A-9A36-44F3437B8F9A}"/>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169">
                  <a:extLst>
                    <a:ext uri="{FF2B5EF4-FFF2-40B4-BE49-F238E27FC236}">
                      <a16:creationId xmlns:a16="http://schemas.microsoft.com/office/drawing/2014/main" id="{0EC53AC6-CD39-4985-807A-EF686D6385A1}"/>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170">
                  <a:extLst>
                    <a:ext uri="{FF2B5EF4-FFF2-40B4-BE49-F238E27FC236}">
                      <a16:creationId xmlns:a16="http://schemas.microsoft.com/office/drawing/2014/main" id="{5C53B6AD-41F5-48CC-ABDA-7D3D139E2DC5}"/>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171">
                  <a:extLst>
                    <a:ext uri="{FF2B5EF4-FFF2-40B4-BE49-F238E27FC236}">
                      <a16:creationId xmlns:a16="http://schemas.microsoft.com/office/drawing/2014/main" id="{F537709B-7DD0-4618-B4F5-369DD7BD18CB}"/>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172">
                  <a:extLst>
                    <a:ext uri="{FF2B5EF4-FFF2-40B4-BE49-F238E27FC236}">
                      <a16:creationId xmlns:a16="http://schemas.microsoft.com/office/drawing/2014/main" id="{47693706-4D94-45E3-8C10-A63CB38C9153}"/>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8" name="图片 81" descr="D:\资料\图层 2.png图层 2">
            <a:extLst>
              <a:ext uri="{FF2B5EF4-FFF2-40B4-BE49-F238E27FC236}">
                <a16:creationId xmlns:a16="http://schemas.microsoft.com/office/drawing/2014/main" id="{AA69AB35-7CF1-4B16-B670-4600C0920588}"/>
              </a:ext>
            </a:extLst>
          </p:cNvPr>
          <p:cNvPicPr>
            <a:picLocks noChangeAspect="1"/>
          </p:cNvPicPr>
          <p:nvPr/>
        </p:nvPicPr>
        <p:blipFill>
          <a:blip r:embed="rId6"/>
          <a:srcRect/>
          <a:stretch>
            <a:fillRect/>
          </a:stretch>
        </p:blipFill>
        <p:spPr>
          <a:xfrm>
            <a:off x="4096226" y="2699703"/>
            <a:ext cx="11231245" cy="6031230"/>
          </a:xfrm>
          <a:prstGeom prst="rect">
            <a:avLst/>
          </a:prstGeom>
        </p:spPr>
      </p:pic>
      <p:sp>
        <p:nvSpPr>
          <p:cNvPr id="59" name="文本框 7">
            <a:extLst>
              <a:ext uri="{FF2B5EF4-FFF2-40B4-BE49-F238E27FC236}">
                <a16:creationId xmlns:a16="http://schemas.microsoft.com/office/drawing/2014/main" id="{08EE6623-E988-442D-91E1-602765FE807D}"/>
              </a:ext>
            </a:extLst>
          </p:cNvPr>
          <p:cNvSpPr txBox="1"/>
          <p:nvPr/>
        </p:nvSpPr>
        <p:spPr>
          <a:xfrm>
            <a:off x="7602637" y="5063290"/>
            <a:ext cx="7521322" cy="2205989"/>
          </a:xfrm>
          <a:prstGeom prst="rect">
            <a:avLst/>
          </a:prstGeom>
          <a:noFill/>
        </p:spPr>
        <p:txBody>
          <a:bodyPr wrap="square" rtlCol="0">
            <a:spAutoFit/>
          </a:bodyPr>
          <a:lstStyle/>
          <a:p>
            <a:pPr>
              <a:lnSpc>
                <a:spcPct val="150000"/>
              </a:lnSpc>
            </a:pPr>
            <a:r>
              <a:rPr lang="vi-VN" altLang="zh-CN" sz="3200" b="1">
                <a:solidFill>
                  <a:srgbClr val="C00000"/>
                </a:solidFill>
                <a:latin typeface="AvantGarde" panose="00000400000000000000" pitchFamily="2" charset="0"/>
                <a:ea typeface="AvantGarde" panose="00000400000000000000" pitchFamily="2" charset="0"/>
                <a:cs typeface="AvantGarde" panose="00000400000000000000" pitchFamily="2" charset="0"/>
                <a:sym typeface="+mn-lt"/>
              </a:rPr>
              <a:t>CHỦ ĐỀ 2: KHÁM PHÁ BẢN THÂN</a:t>
            </a:r>
          </a:p>
          <a:p>
            <a:pPr>
              <a:lnSpc>
                <a:spcPct val="150000"/>
              </a:lnSpc>
            </a:pPr>
            <a:r>
              <a:rPr lang="vi-VN" altLang="zh-CN" sz="3200" b="1">
                <a:solidFill>
                  <a:srgbClr val="00B050"/>
                </a:solidFill>
                <a:latin typeface="AvantGarde" panose="00000400000000000000" pitchFamily="2" charset="0"/>
                <a:ea typeface="AvantGarde" panose="00000400000000000000" pitchFamily="2" charset="0"/>
                <a:cs typeface="AvantGarde" panose="00000400000000000000" pitchFamily="2" charset="0"/>
                <a:sym typeface="+mn-lt"/>
              </a:rPr>
              <a:t>Sinh hoạt theo chủ đề: </a:t>
            </a:r>
          </a:p>
          <a:p>
            <a:pPr algn="ctr">
              <a:lnSpc>
                <a:spcPct val="150000"/>
              </a:lnSpc>
            </a:pPr>
            <a:r>
              <a:rPr lang="vi-VN" altLang="zh-CN" sz="3200" b="1">
                <a:solidFill>
                  <a:schemeClr val="accent3">
                    <a:lumMod val="75000"/>
                  </a:schemeClr>
                </a:solidFill>
                <a:latin typeface="AvantGarde" panose="00000400000000000000" pitchFamily="2" charset="0"/>
                <a:ea typeface="AvantGarde" panose="00000400000000000000" pitchFamily="2" charset="0"/>
                <a:cs typeface="AvantGarde" panose="00000400000000000000" pitchFamily="2" charset="0"/>
                <a:sym typeface="+mn-lt"/>
              </a:rPr>
              <a:t>SỞ THÍCH CỦA EM </a:t>
            </a:r>
            <a:endParaRPr lang="vi-VN" altLang="zh-CN" sz="3200" b="1" dirty="0">
              <a:solidFill>
                <a:schemeClr val="accent3">
                  <a:lumMod val="7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nvGrpSpPr>
          <p:cNvPr id="66" name="组合 64">
            <a:extLst>
              <a:ext uri="{FF2B5EF4-FFF2-40B4-BE49-F238E27FC236}">
                <a16:creationId xmlns:a16="http://schemas.microsoft.com/office/drawing/2014/main" id="{E98C8C6E-0C60-4BFA-874E-C6708E2CE810}"/>
              </a:ext>
            </a:extLst>
          </p:cNvPr>
          <p:cNvGrpSpPr/>
          <p:nvPr/>
        </p:nvGrpSpPr>
        <p:grpSpPr>
          <a:xfrm>
            <a:off x="4604226" y="2496185"/>
            <a:ext cx="10360660" cy="6510020"/>
            <a:chOff x="1556" y="392"/>
            <a:chExt cx="16316" cy="10252"/>
          </a:xfrm>
        </p:grpSpPr>
        <p:grpSp>
          <p:nvGrpSpPr>
            <p:cNvPr id="67" name="组合 65">
              <a:extLst>
                <a:ext uri="{FF2B5EF4-FFF2-40B4-BE49-F238E27FC236}">
                  <a16:creationId xmlns:a16="http://schemas.microsoft.com/office/drawing/2014/main" id="{F8B014AA-BFE0-4106-9C52-6FDF47A5B8EE}"/>
                </a:ext>
              </a:extLst>
            </p:cNvPr>
            <p:cNvGrpSpPr/>
            <p:nvPr/>
          </p:nvGrpSpPr>
          <p:grpSpPr>
            <a:xfrm>
              <a:off x="1556" y="431"/>
              <a:ext cx="16316" cy="8286"/>
              <a:chOff x="2107" y="864"/>
              <a:chExt cx="16316" cy="8286"/>
            </a:xfrm>
          </p:grpSpPr>
          <p:pic>
            <p:nvPicPr>
              <p:cNvPr id="70" name="图形 8">
                <a:extLst>
                  <a:ext uri="{FF2B5EF4-FFF2-40B4-BE49-F238E27FC236}">
                    <a16:creationId xmlns:a16="http://schemas.microsoft.com/office/drawing/2014/main" id="{DA1B92C4-CCA2-40D6-BB78-E0164B684F63}"/>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2400" y="2456"/>
                <a:ext cx="1010" cy="1250"/>
              </a:xfrm>
              <a:prstGeom prst="rect">
                <a:avLst/>
              </a:prstGeom>
            </p:spPr>
          </p:pic>
          <p:pic>
            <p:nvPicPr>
              <p:cNvPr id="71" name="图形 9">
                <a:extLst>
                  <a:ext uri="{FF2B5EF4-FFF2-40B4-BE49-F238E27FC236}">
                    <a16:creationId xmlns:a16="http://schemas.microsoft.com/office/drawing/2014/main" id="{22831E9E-AE64-4E0D-AE29-6827740769C7}"/>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7532" y="5042"/>
                <a:ext cx="891" cy="1103"/>
              </a:xfrm>
              <a:prstGeom prst="rect">
                <a:avLst/>
              </a:prstGeom>
            </p:spPr>
          </p:pic>
          <p:pic>
            <p:nvPicPr>
              <p:cNvPr id="72" name="图形 10">
                <a:extLst>
                  <a:ext uri="{FF2B5EF4-FFF2-40B4-BE49-F238E27FC236}">
                    <a16:creationId xmlns:a16="http://schemas.microsoft.com/office/drawing/2014/main" id="{FDB06EA1-E736-4252-84A6-EF9446C7FA50}"/>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2596" y="7609"/>
                <a:ext cx="1245" cy="1541"/>
              </a:xfrm>
              <a:prstGeom prst="rect">
                <a:avLst/>
              </a:prstGeom>
            </p:spPr>
          </p:pic>
          <p:pic>
            <p:nvPicPr>
              <p:cNvPr id="73" name="图形 15">
                <a:extLst>
                  <a:ext uri="{FF2B5EF4-FFF2-40B4-BE49-F238E27FC236}">
                    <a16:creationId xmlns:a16="http://schemas.microsoft.com/office/drawing/2014/main" id="{90F26311-ED7B-4454-BB23-F3F4FD6A414A}"/>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5090" y="864"/>
                <a:ext cx="753" cy="1130"/>
              </a:xfrm>
              <a:prstGeom prst="rect">
                <a:avLst/>
              </a:prstGeom>
            </p:spPr>
          </p:pic>
          <p:pic>
            <p:nvPicPr>
              <p:cNvPr id="74" name="图形 16">
                <a:extLst>
                  <a:ext uri="{FF2B5EF4-FFF2-40B4-BE49-F238E27FC236}">
                    <a16:creationId xmlns:a16="http://schemas.microsoft.com/office/drawing/2014/main" id="{14454474-03D9-4557-B0B8-4E23EF4D762D}"/>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107" y="4841"/>
                <a:ext cx="722" cy="1084"/>
              </a:xfrm>
              <a:prstGeom prst="rect">
                <a:avLst/>
              </a:prstGeom>
            </p:spPr>
          </p:pic>
          <p:pic>
            <p:nvPicPr>
              <p:cNvPr id="75" name="图形 21">
                <a:extLst>
                  <a:ext uri="{FF2B5EF4-FFF2-40B4-BE49-F238E27FC236}">
                    <a16:creationId xmlns:a16="http://schemas.microsoft.com/office/drawing/2014/main" id="{2C243255-E010-428A-9D70-2D1FFD765671}"/>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6120" y="5253"/>
                <a:ext cx="420" cy="630"/>
              </a:xfrm>
              <a:prstGeom prst="rect">
                <a:avLst/>
              </a:prstGeom>
            </p:spPr>
          </p:pic>
        </p:grpSp>
        <p:pic>
          <p:nvPicPr>
            <p:cNvPr id="68" name="图形 10">
              <a:extLst>
                <a:ext uri="{FF2B5EF4-FFF2-40B4-BE49-F238E27FC236}">
                  <a16:creationId xmlns:a16="http://schemas.microsoft.com/office/drawing/2014/main" id="{04BF2F71-A94A-47B4-8AF1-CABE621F4C1C}"/>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3842" y="392"/>
              <a:ext cx="1245" cy="1541"/>
            </a:xfrm>
            <a:prstGeom prst="rect">
              <a:avLst/>
            </a:prstGeom>
          </p:spPr>
        </p:pic>
        <p:pic>
          <p:nvPicPr>
            <p:cNvPr id="69" name="图形 10">
              <a:extLst>
                <a:ext uri="{FF2B5EF4-FFF2-40B4-BE49-F238E27FC236}">
                  <a16:creationId xmlns:a16="http://schemas.microsoft.com/office/drawing/2014/main" id="{60C74711-39E1-4C53-9215-02ADD2F5EE54}"/>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6166" y="9103"/>
              <a:ext cx="1245" cy="1541"/>
            </a:xfrm>
            <a:prstGeom prst="rect">
              <a:avLst/>
            </a:prstGeom>
          </p:spPr>
        </p:pic>
      </p:grpSp>
      <p:grpSp>
        <p:nvGrpSpPr>
          <p:cNvPr id="76" name="组合 82">
            <a:extLst>
              <a:ext uri="{FF2B5EF4-FFF2-40B4-BE49-F238E27FC236}">
                <a16:creationId xmlns:a16="http://schemas.microsoft.com/office/drawing/2014/main" id="{EB19EE9D-2B2C-4F03-870B-0999B4154507}"/>
              </a:ext>
            </a:extLst>
          </p:cNvPr>
          <p:cNvGrpSpPr/>
          <p:nvPr/>
        </p:nvGrpSpPr>
        <p:grpSpPr>
          <a:xfrm>
            <a:off x="3623151" y="2263140"/>
            <a:ext cx="12418060" cy="7468870"/>
            <a:chOff x="-28" y="0"/>
            <a:chExt cx="19556" cy="11762"/>
          </a:xfrm>
        </p:grpSpPr>
        <p:pic>
          <p:nvPicPr>
            <p:cNvPr id="77" name="图片 83" descr="橡皮">
              <a:extLst>
                <a:ext uri="{FF2B5EF4-FFF2-40B4-BE49-F238E27FC236}">
                  <a16:creationId xmlns:a16="http://schemas.microsoft.com/office/drawing/2014/main" id="{5C8FFFB0-249E-40E4-BC2E-142A68B54C2C}"/>
                </a:ext>
              </a:extLst>
            </p:cNvPr>
            <p:cNvPicPr>
              <a:picLocks noChangeAspect="1"/>
            </p:cNvPicPr>
            <p:nvPr/>
          </p:nvPicPr>
          <p:blipFill>
            <a:blip r:embed="rId11"/>
            <a:stretch>
              <a:fillRect/>
            </a:stretch>
          </p:blipFill>
          <p:spPr>
            <a:xfrm>
              <a:off x="16088" y="6391"/>
              <a:ext cx="3112" cy="3112"/>
            </a:xfrm>
            <a:prstGeom prst="rect">
              <a:avLst/>
            </a:prstGeom>
          </p:spPr>
        </p:pic>
        <p:pic>
          <p:nvPicPr>
            <p:cNvPr id="78" name="图片 84" descr="纸张">
              <a:extLst>
                <a:ext uri="{FF2B5EF4-FFF2-40B4-BE49-F238E27FC236}">
                  <a16:creationId xmlns:a16="http://schemas.microsoft.com/office/drawing/2014/main" id="{0E24FF64-1F62-4312-B0DC-24EA91131C11}"/>
                </a:ext>
              </a:extLst>
            </p:cNvPr>
            <p:cNvPicPr>
              <a:picLocks noChangeAspect="1"/>
            </p:cNvPicPr>
            <p:nvPr/>
          </p:nvPicPr>
          <p:blipFill>
            <a:blip r:embed="rId12"/>
            <a:stretch>
              <a:fillRect/>
            </a:stretch>
          </p:blipFill>
          <p:spPr>
            <a:xfrm>
              <a:off x="8103" y="8090"/>
              <a:ext cx="3672" cy="3672"/>
            </a:xfrm>
            <a:prstGeom prst="rect">
              <a:avLst/>
            </a:prstGeom>
          </p:spPr>
        </p:pic>
        <p:pic>
          <p:nvPicPr>
            <p:cNvPr id="79" name="图片 86" descr="书本">
              <a:extLst>
                <a:ext uri="{FF2B5EF4-FFF2-40B4-BE49-F238E27FC236}">
                  <a16:creationId xmlns:a16="http://schemas.microsoft.com/office/drawing/2014/main" id="{C0508028-945A-4117-B0D0-6E9B68688581}"/>
                </a:ext>
              </a:extLst>
            </p:cNvPr>
            <p:cNvPicPr>
              <a:picLocks noChangeAspect="1"/>
            </p:cNvPicPr>
            <p:nvPr/>
          </p:nvPicPr>
          <p:blipFill>
            <a:blip r:embed="rId13"/>
            <a:stretch>
              <a:fillRect/>
            </a:stretch>
          </p:blipFill>
          <p:spPr>
            <a:xfrm>
              <a:off x="-28" y="0"/>
              <a:ext cx="3055" cy="3055"/>
            </a:xfrm>
            <a:prstGeom prst="rect">
              <a:avLst/>
            </a:prstGeom>
          </p:spPr>
        </p:pic>
        <p:pic>
          <p:nvPicPr>
            <p:cNvPr id="80" name="图片 88" descr="冰激凌">
              <a:extLst>
                <a:ext uri="{FF2B5EF4-FFF2-40B4-BE49-F238E27FC236}">
                  <a16:creationId xmlns:a16="http://schemas.microsoft.com/office/drawing/2014/main" id="{87863592-EFB8-4CDA-85D2-100D7BB78DC0}"/>
                </a:ext>
              </a:extLst>
            </p:cNvPr>
            <p:cNvPicPr>
              <a:picLocks noChangeAspect="1"/>
            </p:cNvPicPr>
            <p:nvPr/>
          </p:nvPicPr>
          <p:blipFill>
            <a:blip r:embed="rId14"/>
            <a:stretch>
              <a:fillRect/>
            </a:stretch>
          </p:blipFill>
          <p:spPr>
            <a:xfrm>
              <a:off x="15830" y="431"/>
              <a:ext cx="3698" cy="3698"/>
            </a:xfrm>
            <a:prstGeom prst="rect">
              <a:avLst/>
            </a:prstGeom>
          </p:spPr>
        </p:pic>
        <p:pic>
          <p:nvPicPr>
            <p:cNvPr id="81" name="图片 89" descr="笔">
              <a:extLst>
                <a:ext uri="{FF2B5EF4-FFF2-40B4-BE49-F238E27FC236}">
                  <a16:creationId xmlns:a16="http://schemas.microsoft.com/office/drawing/2014/main" id="{64A2EA2A-118A-4864-97D7-8F0C2DCCD66A}"/>
                </a:ext>
              </a:extLst>
            </p:cNvPr>
            <p:cNvPicPr>
              <a:picLocks noChangeAspect="1"/>
            </p:cNvPicPr>
            <p:nvPr/>
          </p:nvPicPr>
          <p:blipFill>
            <a:blip r:embed="rId15"/>
            <a:stretch>
              <a:fillRect/>
            </a:stretch>
          </p:blipFill>
          <p:spPr>
            <a:xfrm>
              <a:off x="8569" y="226"/>
              <a:ext cx="2467" cy="2467"/>
            </a:xfrm>
            <a:prstGeom prst="rect">
              <a:avLst/>
            </a:prstGeom>
          </p:spPr>
        </p:pic>
        <p:pic>
          <p:nvPicPr>
            <p:cNvPr id="82" name="图片 90" descr="草莓">
              <a:extLst>
                <a:ext uri="{FF2B5EF4-FFF2-40B4-BE49-F238E27FC236}">
                  <a16:creationId xmlns:a16="http://schemas.microsoft.com/office/drawing/2014/main" id="{F8989AA4-87CD-4F89-8126-40454EF22FE5}"/>
                </a:ext>
              </a:extLst>
            </p:cNvPr>
            <p:cNvPicPr>
              <a:picLocks noChangeAspect="1"/>
            </p:cNvPicPr>
            <p:nvPr/>
          </p:nvPicPr>
          <p:blipFill>
            <a:blip r:embed="rId16"/>
            <a:stretch>
              <a:fillRect/>
            </a:stretch>
          </p:blipFill>
          <p:spPr>
            <a:xfrm>
              <a:off x="791" y="7193"/>
              <a:ext cx="2698" cy="2698"/>
            </a:xfrm>
            <a:prstGeom prst="rect">
              <a:avLst/>
            </a:prstGeom>
          </p:spPr>
        </p:pic>
      </p:grpSp>
      <p:pic>
        <p:nvPicPr>
          <p:cNvPr id="83" name="图片 174" descr="D:\资料\图片2.png图片2">
            <a:extLst>
              <a:ext uri="{FF2B5EF4-FFF2-40B4-BE49-F238E27FC236}">
                <a16:creationId xmlns:a16="http://schemas.microsoft.com/office/drawing/2014/main" id="{082F6552-9145-4F8B-9F5C-216884926197}"/>
              </a:ext>
            </a:extLst>
          </p:cNvPr>
          <p:cNvPicPr>
            <a:picLocks noChangeAspect="1"/>
          </p:cNvPicPr>
          <p:nvPr/>
        </p:nvPicPr>
        <p:blipFill>
          <a:blip r:embed="rId17"/>
          <a:srcRect/>
          <a:stretch>
            <a:fillRect/>
          </a:stretch>
        </p:blipFill>
        <p:spPr>
          <a:xfrm>
            <a:off x="4044478" y="3014027"/>
            <a:ext cx="3399790" cy="543369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500"/>
                                        <p:tgtEl>
                                          <p:spTgt spid="66"/>
                                        </p:tgtEl>
                                      </p:cBhvr>
                                    </p:animEffect>
                                  </p:childTnLst>
                                </p:cTn>
                              </p:par>
                              <p:par>
                                <p:cTn id="12" presetID="4" presetClass="entr" presetSubtype="16"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box(in)">
                                      <p:cBhvr>
                                        <p:cTn id="14" dur="2000"/>
                                        <p:tgtEl>
                                          <p:spTgt spid="76"/>
                                        </p:tgtEl>
                                      </p:cBhvr>
                                    </p:animEffect>
                                  </p:childTnLst>
                                </p:cTn>
                              </p:par>
                              <p:par>
                                <p:cTn id="15" presetID="16" presetClass="entr" presetSubtype="21"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arn(inVertical)">
                                      <p:cBhvr>
                                        <p:cTn id="1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E0028-FACB-D9E1-9390-B054BD6E68D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90" t="14647" r="27426" b="9470"/>
          <a:stretch/>
        </p:blipFill>
        <p:spPr>
          <a:xfrm rot="-5400000">
            <a:off x="4000500" y="-4000500"/>
            <a:ext cx="10287000" cy="18288000"/>
          </a:xfrm>
          <a:prstGeom prst="rect">
            <a:avLst/>
          </a:prstGeom>
        </p:spPr>
      </p:pic>
      <p:pic>
        <p:nvPicPr>
          <p:cNvPr id="1028" name="Picture 4">
            <a:extLst>
              <a:ext uri="{FF2B5EF4-FFF2-40B4-BE49-F238E27FC236}">
                <a16:creationId xmlns:a16="http://schemas.microsoft.com/office/drawing/2014/main" id="{5985D5A9-4938-467C-84A4-19AB329870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894" l="9929" r="93617">
                        <a14:foregroundMark x1="25887" y1="12411" x2="25887" y2="12411"/>
                        <a14:foregroundMark x1="10816" y1="22872" x2="10461" y2="24468"/>
                        <a14:foregroundMark x1="73227" y1="88298" x2="73227" y2="88298"/>
                        <a14:foregroundMark x1="89894" y1="73936" x2="89894" y2="73936"/>
                        <a14:foregroundMark x1="93617" y1="74645" x2="93617" y2="74645"/>
                      </a14:backgroundRemoval>
                    </a14:imgEffect>
                  </a14:imgLayer>
                </a14:imgProps>
              </a:ext>
              <a:ext uri="{28A0092B-C50C-407E-A947-70E740481C1C}">
                <a14:useLocalDpi xmlns:a14="http://schemas.microsoft.com/office/drawing/2010/main" val="0"/>
              </a:ext>
            </a:extLst>
          </a:blip>
          <a:srcRect/>
          <a:stretch>
            <a:fillRect/>
          </a:stretch>
        </p:blipFill>
        <p:spPr bwMode="auto">
          <a:xfrm rot="20893834">
            <a:off x="-2057400" y="-1104900"/>
            <a:ext cx="12496800" cy="1249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p:cNvSpPr txBox="1"/>
          <p:nvPr/>
        </p:nvSpPr>
        <p:spPr>
          <a:xfrm rot="20887351">
            <a:off x="-349329" y="2924134"/>
            <a:ext cx="9601200" cy="3185487"/>
          </a:xfrm>
          <a:prstGeom prst="rect">
            <a:avLst/>
          </a:prstGeom>
        </p:spPr>
        <p:txBody>
          <a:bodyPr wrap="square" lIns="0" tIns="0" rIns="0" bIns="0" rtlCol="0" anchor="t">
            <a:spAutoFit/>
          </a:bodyPr>
          <a:lstStyle>
            <a:defPPr>
              <a:defRPr lang="en-US"/>
            </a:defPPr>
            <a:lvl1pPr algn="ctr">
              <a:lnSpc>
                <a:spcPts val="12599"/>
              </a:lnSpc>
              <a:defRPr sz="9000">
                <a:solidFill>
                  <a:srgbClr val="000000"/>
                </a:solidFill>
                <a:latin typeface="OCR A Extended" panose="02010509020102010303" pitchFamily="50" charset="0"/>
              </a:defRPr>
            </a:lvl1pPr>
          </a:lstStyle>
          <a:p>
            <a:pPr>
              <a:lnSpc>
                <a:spcPct val="150000"/>
              </a:lnSpc>
            </a:pPr>
            <a:r>
              <a:rPr lang="en-US" sz="13800" b="1">
                <a:solidFill>
                  <a:srgbClr val="002060"/>
                </a:solidFill>
                <a:latin typeface="HP001 4 hàng" panose="020B0603050302020204" pitchFamily="34" charset="0"/>
              </a:rPr>
              <a:t>Khởi động</a:t>
            </a:r>
          </a:p>
        </p:txBody>
      </p:sp>
      <p:pic>
        <p:nvPicPr>
          <p:cNvPr id="10" name="Hình ảnh 9">
            <a:extLst>
              <a:ext uri="{FF2B5EF4-FFF2-40B4-BE49-F238E27FC236}">
                <a16:creationId xmlns:a16="http://schemas.microsoft.com/office/drawing/2014/main" id="{8E32BF71-727A-4F0D-9D4B-74BF449E3322}"/>
              </a:ext>
            </a:extLst>
          </p:cNvPr>
          <p:cNvPicPr>
            <a:picLocks noChangeAspect="1"/>
          </p:cNvPicPr>
          <p:nvPr/>
        </p:nvPicPr>
        <p:blipFill>
          <a:blip r:embed="rId8"/>
          <a:stretch>
            <a:fillRect/>
          </a:stretch>
        </p:blipFill>
        <p:spPr>
          <a:xfrm rot="20713380">
            <a:off x="9033591" y="650215"/>
            <a:ext cx="8914584" cy="8563497"/>
          </a:xfrm>
          <a:prstGeom prst="rect">
            <a:avLst/>
          </a:prstGeom>
        </p:spPr>
      </p:pic>
      <p:pic>
        <p:nvPicPr>
          <p:cNvPr id="1030" name="Picture 6">
            <a:extLst>
              <a:ext uri="{FF2B5EF4-FFF2-40B4-BE49-F238E27FC236}">
                <a16:creationId xmlns:a16="http://schemas.microsoft.com/office/drawing/2014/main" id="{7F3CC0B7-4F11-4EC8-892D-780431991D6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5400" r="94400">
                        <a14:foregroundMark x1="7600" y1="51000" x2="7600" y2="51000"/>
                        <a14:foregroundMark x1="9400" y1="36800" x2="9400" y2="36800"/>
                        <a14:foregroundMark x1="6800" y1="38000" x2="6800" y2="38000"/>
                        <a14:foregroundMark x1="5400" y1="48800" x2="5400" y2="48800"/>
                        <a14:foregroundMark x1="90600" y1="52800" x2="90600" y2="52800"/>
                        <a14:foregroundMark x1="94400" y1="51600" x2="94400" y2="51600"/>
                      </a14:backgroundRemoval>
                    </a14:imgEffect>
                  </a14:imgLayer>
                </a14:imgProps>
              </a:ext>
              <a:ext uri="{28A0092B-C50C-407E-A947-70E740481C1C}">
                <a14:useLocalDpi xmlns:a14="http://schemas.microsoft.com/office/drawing/2010/main" val="0"/>
              </a:ext>
            </a:extLst>
          </a:blip>
          <a:srcRect/>
          <a:stretch>
            <a:fillRect/>
          </a:stretch>
        </p:blipFill>
        <p:spPr bwMode="auto">
          <a:xfrm>
            <a:off x="13525500" y="-16383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1E503BA-45C0-4A87-AD23-8AEBC63F8B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85824" y="-1314450"/>
            <a:ext cx="4114800" cy="4114800"/>
          </a:xfrm>
          <a:prstGeom prst="rect">
            <a:avLst/>
          </a:prstGeom>
        </p:spPr>
      </p:pic>
      <p:pic>
        <p:nvPicPr>
          <p:cNvPr id="4" name="EM MUỐN LÀM ♫ Tiết 1">
            <a:hlinkClick r:id="" action="ppaction://media"/>
            <a:extLst>
              <a:ext uri="{FF2B5EF4-FFF2-40B4-BE49-F238E27FC236}">
                <a16:creationId xmlns:a16="http://schemas.microsoft.com/office/drawing/2014/main" id="{D958C89D-32C0-483B-897C-955FFA20C84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2707600" y="422910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250"/>
                                        <p:tgtEl>
                                          <p:spTgt spid="7"/>
                                        </p:tgtEl>
                                      </p:cBhvr>
                                    </p:animEffect>
                                  </p:childTnLst>
                                </p:cTn>
                              </p:par>
                              <p:par>
                                <p:cTn id="8" presetID="0" presetClass="path" presetSubtype="0" accel="50000" decel="50000" fill="hold" nodeType="withEffect">
                                  <p:stCondLst>
                                    <p:cond delay="0"/>
                                  </p:stCondLst>
                                  <p:childTnLst>
                                    <p:animMotion origin="layout" path="M -0.37214 0.33148 L -0.37214 0.33164 C -0.38985 0.33766 -0.38255 0.33534 -0.39401 0.33889 C -0.40209 0.33719 -0.4033 0.33889 -0.40964 0.33148 C -0.41094 0.32994 -0.41172 0.32778 -0.41276 0.32593 C -0.41242 0.3179 -0.41259 0.30972 -0.41172 0.30185 C -0.41155 0.29954 -0.41077 0.29722 -0.40964 0.2963 C -0.40781 0.2946 -0.40547 0.29506 -0.40339 0.29445 C -0.39228 0.29506 -0.38117 0.29707 -0.37005 0.2963 C -0.3658 0.29584 -0.35834 0.28318 -0.35755 0.29074 C -0.35365 0.33025 -0.35799 0.37099 -0.3586 0.41111 C -0.35868 0.41667 -0.3592 0.42222 -0.35964 0.42778 C -0.36016 0.43318 -0.3612 0.43411 -0.36276 0.43889 C -0.36389 0.44182 -0.36485 0.44506 -0.36589 0.44815 C -0.36658 0.45 -0.36693 0.45247 -0.36797 0.45371 C -0.36919 0.45509 -0.37075 0.45494 -0.37214 0.45556 C -0.37387 0.45494 -0.38472 0.45494 -0.38776 0.44815 C -0.38846 0.44661 -0.38846 0.44445 -0.3888 0.44259 C -0.38759 0.41991 -0.39332 0.40201 -0.38047 0.40371 C -0.37769 0.40401 -0.37492 0.40618 -0.37214 0.40741 C -0.3704 0.40988 -0.36849 0.41173 -0.36693 0.41482 C -0.36242 0.42377 -0.36545 0.42824 -0.36172 0.41852 C -0.36103 0.40618 -0.36172 0.39321 -0.35964 0.38148 C -0.35886 0.37639 -0.35504 0.37469 -0.35339 0.37037 C -0.34766 0.35479 -0.35695 0.37932 -0.3461 0.35371 C -0.34462 0.35 -0.34332 0.3463 -0.34193 0.34259 C -0.34124 0.33827 -0.34045 0.33395 -0.33985 0.32963 C -0.33941 0.32593 -0.3395 0.32207 -0.3388 0.31852 C -0.33811 0.31389 -0.33663 0.30988 -0.33568 0.30556 C -0.33412 0.29753 -0.33551 0.298 -0.33255 0.29074 C -0.33177 0.28858 -0.33047 0.28704 -0.32943 0.28519 C -0.327 0.28642 -0.32474 0.28889 -0.32214 0.28889 C -0.31997 0.28889 -0.3263 0.28627 -0.32839 0.28519 C -0.33681 0.28056 -0.33446 0.28179 -0.34297 0.27963 C -0.3487 0.28797 -0.35052 0.28658 -0.35026 0.3 C -0.35 0.31914 -0.34939 0.33827 -0.34818 0.35741 C -0.34801 0.36127 -0.3467 0.36466 -0.3461 0.36852 C -0.34462 0.37824 -0.34297 0.38812 -0.34193 0.39815 C -0.34124 0.40494 -0.34089 0.41173 -0.33985 0.41852 C -0.33915 0.4233 -0.33542 0.43241 -0.3336 0.43519 C -0.33281 0.43642 -0.3316 0.43642 -0.33047 0.43704 C -0.32518 0.43966 -0.32474 0.4392 -0.31797 0.44074 C -0.31485 0.43827 -0.31146 0.43673 -0.3086 0.43334 C -0.3046 0.42809 -0.30174 0.41621 -0.29922 0.40926 C -0.29731 0.40355 -0.29497 0.39815 -0.29297 0.39259 C -0.2908 0.38596 -0.28412 0.36389 -0.28255 0.35741 C -0.28099 0.35047 -0.27934 0.33411 -0.27839 0.32778 C -0.27743 0.32084 -0.2763 0.3142 -0.27526 0.30741 C -0.27413 0.29028 -0.2724 0.27701 -0.27735 0.25926 C -0.27856 0.25509 -0.28221 0.25679 -0.28464 0.25556 C -0.29193 0.25756 -0.29288 0.25448 -0.29297 0.27222 C -0.29323 0.29877 -0.29497 0.34923 -0.29089 0.38519 C -0.28681 0.42161 -0.29045 0.4105 -0.28464 0.42593 C -0.28394 0.41667 -0.2836 0.40726 -0.28255 0.39815 C -0.28229 0.39522 -0.27934 0.38087 -0.27839 0.37778 C -0.27752 0.37454 -0.27683 0.37084 -0.27526 0.36852 C -0.27422 0.36682 -0.27249 0.36729 -0.2711 0.36667 C -0.26762 0.36729 -0.26389 0.3659 -0.26068 0.36852 C -0.25825 0.37053 -0.25695 0.37547 -0.25547 0.37963 C -0.25365 0.38488 -0.25304 0.39198 -0.25235 0.39815 C -0.252 0.4017 -0.252 0.40556 -0.2513 0.40926 C -0.24992 0.41667 -0.24931 0.41374 -0.2461 0.41667 C -0.24505 0.41759 -0.24401 0.41914 -0.24297 0.42037 C -0.24124 0.41976 -0.23924 0.42022 -0.23776 0.41852 C -0.23689 0.41729 -0.23733 0.41451 -0.23672 0.41297 C -0.23594 0.41019 -0.23446 0.40818 -0.2336 0.40556 C -0.23273 0.40263 -0.23221 0.39938 -0.23151 0.3963 C -0.22952 0.38627 -0.22969 0.38658 -0.22839 0.37778 C -0.22769 0.38025 -0.227 0.38256 -0.2263 0.38519 C -0.22596 0.38688 -0.22604 0.3892 -0.22526 0.39074 C -0.22153 0.39861 -0.22066 0.39784 -0.21589 0.4 C -0.21311 0.39753 -0.20981 0.39645 -0.20755 0.39259 C -0.20608 0.38982 -0.20564 0.38534 -0.20547 0.38148 C -0.2053 0.37392 -0.2053 0.36621 -0.20651 0.35926 C -0.20747 0.35417 -0.20972 0.35016 -0.21172 0.3463 C -0.21276 0.34429 -0.21754 0.33874 -0.21901 0.33704 C -0.23368 0.34136 -0.23064 0.3338 -0.23464 0.35556 C -0.23516 0.35787 -0.23533 0.3605 -0.23568 0.36297 C -0.23499 0.37161 -0.23533 0.38056 -0.2336 0.38889 C -0.23281 0.3929 -0.23056 0.39584 -0.22839 0.39815 C -0.22691 0.39969 -0.21632 0.40587 -0.2138 0.40741 C -0.21311 0.40062 -0.21216 0.39383 -0.21172 0.38704 C -0.20938 0.34259 -0.21415 0.36204 -0.2086 0.34259 C -0.2086 0.34275 -0.20643 0.36343 -0.20547 0.36852 C -0.2046 0.37346 -0.20391 0.37871 -0.20235 0.38334 C -0.20113 0.38704 -0.19887 0.38951 -0.19714 0.39259 C -0.19436 0.39074 -0.19124 0.38997 -0.1888 0.38704 C -0.18759 0.38534 -0.18742 0.3821 -0.18672 0.37963 C -0.18637 0.37778 -0.18464 0.37408 -0.18568 0.37408 C -0.18698 0.37408 -0.18672 0.3784 -0.18776 0.37963 C -0.19002 0.38179 -0.19262 0.3821 -0.19505 0.38334 C -0.19922 0.38087 -0.20382 0.37994 -0.20755 0.37593 C -0.21346 0.3696 -0.2099 0.34815 -0.20964 0.34259 C -0.20999 0.33766 -0.21007 0.33256 -0.21068 0.32778 C -0.21111 0.32454 -0.21216 0.32161 -0.21276 0.31852 C -0.2132 0.31667 -0.21346 0.31482 -0.2138 0.31297 C -0.2145 0.32037 -0.21459 0.32793 -0.21589 0.33519 C -0.21641 0.33766 -0.21762 0.34121 -0.21901 0.34074 C -0.22231 0.33966 -0.22457 0.33457 -0.22735 0.33148 C -0.2296 0.29537 -0.22509 0.31914 -0.23151 0.31667 C -0.23551 0.31513 -0.23915 0.31173 -0.24297 0.30926 C -0.2415 0.30093 -0.24245 0.30062 -0.23464 0.30185 C -0.22526 0.30324 -0.21589 0.30679 -0.20651 0.30926 L -0.19401 0.31667 C -0.18637 0.32084 -0.18108 0.32084 -0.17526 0.33519 C -0.16875 0.35139 -0.16971 0.35972 -0.16172 0.36297 C -0.15972 0.36374 -0.15755 0.3642 -0.15547 0.36482 C -0.1513 0.36358 -0.14679 0.36435 -0.14297 0.36111 C -0.1395 0.35787 -0.13464 0.3463 -0.13464 0.34645 C -0.13429 0.34383 -0.1336 0.34136 -0.1336 0.33889 C -0.1336 0.33148 -0.13854 0.32763 -0.14089 0.32408 C -0.14749 0.32531 -0.15443 0.32377 -0.16068 0.32778 C -0.16242 0.32871 -0.16189 0.3338 -0.16172 0.33704 C -0.16077 0.36019 -0.16433 0.37438 -0.15339 0.38148 C -0.15148 0.38272 -0.14922 0.38272 -0.14714 0.38334 C -0.14445 0.38148 -0.1408 0.38164 -0.1388 0.37778 C -0.13689 0.37392 -0.13733 0.3679 -0.13672 0.36297 C -0.13594 0.35556 -0.13533 0.34815 -0.13464 0.34074 C -0.13308 0.30016 -0.13264 0.30587 -0.13568 0.25 C -0.13594 0.24599 -0.13707 0.24259 -0.13776 0.23889 C -0.13733 0.27022 -0.14071 0.29259 -0.13464 0.31852 C -0.13377 0.32222 -0.13264 0.32593 -0.13151 0.32963 C -0.12934 0.33688 -0.12735 0.34506 -0.12318 0.35 C -0.11988 0.35386 -0.11554 0.35432 -0.11172 0.35556 C -0.11033 0.35494 -0.10877 0.35509 -0.10755 0.35371 C -0.10643 0.35232 -0.10382 0.34198 -0.10339 0.34074 C -0.1007 0.33195 -0.09505 0.31482 -0.09505 0.31497 C -0.09471 0.32284 -0.09653 0.3321 -0.09401 0.33889 C -0.09202 0.34445 -0.0836 0.3463 -0.0836 0.34645 C -0.07874 0.34568 -0.0737 0.34692 -0.06901 0.34445 C -0.06754 0.34352 -0.06702 0.33966 -0.06693 0.33704 C -0.0665 0.32006 -0.06511 0.31065 -0.07005 0.3 C -0.07101 0.29784 -0.07214 0.2963 -0.07318 0.29445 C -0.07344 0.2946 -0.09097 0.31096 -0.07943 0.32037 C -0.07648 0.32269 -0.07318 0.31667 -0.07005 0.31482 C -0.06971 0.31111 -0.06945 0.30726 -0.06901 0.30371 C -0.0671 0.28642 -0.06762 0.29645 -0.05235 0.30556 C -0.05269 0.30185 -0.05391 0.298 -0.05339 0.29445 C -0.05078 0.27176 -0.05148 0.27408 -0.04505 0.26667 C -0.04089 0.26852 -0.03585 0.26713 -0.03255 0.27222 C -0.03012 0.27593 -0.03108 0.28318 -0.03047 0.28889 C -0.0263 0.33334 -0.03403 0.32099 -0.02005 0.33519 C -0.01415 0.33272 -0.00799 0.33195 -0.00235 0.32778 C 0.00199 0.32438 0.00833 0.31343 0.0112 0.30556 C 0.01241 0.30201 0.01319 0.298 0.01432 0.29445 C 0.01562 0.28997 0.0171 0.2858 0.01849 0.28148 C 0.01944 0.27253 0.02066 0.26698 0.01849 0.25741 C 0.01805 0.25571 0.01146 0.25016 0.0112 0.25 C -0.0165 0.2588 -0.02222 0.2429 -0.02735 0.27963 C -0.02821 0.2855 -0.02804 0.29198 -0.02839 0.29815 C -0.02804 0.30371 -0.0283 0.30942 -0.02735 0.31482 C -0.02656 0.31945 -0.02466 0.32346 -0.02318 0.32778 C -0.02257 0.32963 -0.02222 0.3321 -0.0211 0.33334 C -0.01962 0.33488 -0.01762 0.33426 -0.01589 0.33519 C -0.01276 0.33673 -0.00964 0.33889 -0.00651 0.34074 C -0.0013 0.34013 0.00408 0.34167 0.00911 0.33889 C 0.01276 0.33673 0.0171 0.3125 0.01745 0.31111 C 0.01762 0.30787 0.01953 0.28565 0.01953 0.28334 C 0.01953 0.27763 0.01883 0.27222 0.01849 0.26667 C 0.01814 0.31297 0.01875 0.35926 0.01745 0.40556 C 0.01727 0.40849 0.01554 0.41065 0.01432 0.41297 C 0.01337 0.41451 0.01224 0.41543 0.0112 0.41667 C 0.00981 0.41605 0.00807 0.41636 0.00703 0.41482 C 0.00616 0.41358 0.0059 0.41111 0.00599 0.40926 C 0.00659 0.39182 0.00764 0.37454 0.00911 0.35741 C 0.00937 0.35401 0.01024 0.35108 0.0112 0.34815 C 0.0138 0.3392 0.01623 0.33025 0.01953 0.32222 C 0.02126 0.3179 0.02309 0.31374 0.02474 0.30926 C 0.02873 0.298 0.02534 0.29877 0.03307 0.28519 L 0.03724 0.27778 C 0.03689 0.26543 0.03776 0.25263 0.0362 0.24074 C 0.03559 0.23642 0.0329 0.23411 0.03099 0.23148 C 0.0276 0.2267 0.02448 0.2213 0.02057 0.21852 C 0.00903 0.21003 -0.01485 0.19815 -0.01485 0.1983 C -0.02283 0.20185 -0.03143 0.20263 -0.0388 0.20926 C -0.04636 0.2159 -0.0586 0.23704 -0.0586 0.23719 C -0.05964 0.24013 -0.06094 0.2429 -0.06172 0.2463 C -0.06519 0.25957 -0.06545 0.27238 -0.06068 0.28704 C -0.05981 0.28982 -0.04558 0.29553 -0.04401 0.2963 C -0.04271 0.29522 -0.03342 0.29059 -0.0336 0.28334 C -0.0349 0.24537 -0.03038 0.23488 -0.04297 0.22593 C -0.04332 0.22562 -0.04367 0.22593 -0.04401 0.22593 L 0.07682 0.19815 L 0.07682 0.1983 " pathEditMode="relative" rAng="0" ptsTypes="AAAAAAAAAAAAAAAAAAAAAAAAAAAAAAAAAAAAAAAAAAAAAAAAAAAAAAAAAAAAAAAAAAAAAAAAAAAAAAAAAAAAAAAAAAAAAAAAAAAAAAAAAAAAAAAAAAAAAAAAAAAAAAAAAAAAAAAAAAAAAAAAAAAAAAAAAAAAAAAAAAAAAAAAAAAAAAAAAAAAAAAA">
                                      <p:cBhvr>
                                        <p:cTn id="9" dur="3250" fill="hold"/>
                                        <p:tgtEl>
                                          <p:spTgt spid="14"/>
                                        </p:tgtEl>
                                        <p:attrNameLst>
                                          <p:attrName>ppt_x</p:attrName>
                                          <p:attrName>ppt_y</p:attrName>
                                        </p:attrNameLst>
                                      </p:cBhvr>
                                      <p:rCtr x="20417" y="-463"/>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9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AE77157-9019-C069-17FB-DA2BCBB10F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090" t="14647" r="27426" b="9470"/>
          <a:stretch/>
        </p:blipFill>
        <p:spPr>
          <a:xfrm rot="-5400000">
            <a:off x="4000500" y="-4000500"/>
            <a:ext cx="10287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9725" y="374104"/>
            <a:ext cx="4919160" cy="66072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696" y="4979981"/>
            <a:ext cx="2242566" cy="4114800"/>
          </a:xfrm>
          <a:prstGeom prst="rect">
            <a:avLst/>
          </a:prstGeom>
        </p:spPr>
      </p:pic>
      <p:pic>
        <p:nvPicPr>
          <p:cNvPr id="2050" name="Picture 2">
            <a:extLst>
              <a:ext uri="{FF2B5EF4-FFF2-40B4-BE49-F238E27FC236}">
                <a16:creationId xmlns:a16="http://schemas.microsoft.com/office/drawing/2014/main" id="{8B5A1EAC-58CA-4B99-840F-0EAFEAB40A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886505" y="-2864482"/>
            <a:ext cx="4227315" cy="1148255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4"/>
          <p:cNvGrpSpPr/>
          <p:nvPr/>
        </p:nvGrpSpPr>
        <p:grpSpPr>
          <a:xfrm>
            <a:off x="6271945" y="129064"/>
            <a:ext cx="11742775" cy="4289202"/>
            <a:chOff x="107281" y="-714482"/>
            <a:chExt cx="13209176" cy="5718935"/>
          </a:xfrm>
        </p:grpSpPr>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281" y="-714482"/>
              <a:ext cx="2189739" cy="2419252"/>
            </a:xfrm>
            <a:prstGeom prst="rect">
              <a:avLst/>
            </a:prstGeom>
          </p:spPr>
        </p:pic>
        <p:sp>
          <p:nvSpPr>
            <p:cNvPr id="16" name="TextBox 16"/>
            <p:cNvSpPr txBox="1"/>
            <p:nvPr/>
          </p:nvSpPr>
          <p:spPr>
            <a:xfrm>
              <a:off x="1632500" y="37415"/>
              <a:ext cx="9857296" cy="1433897"/>
            </a:xfrm>
            <a:prstGeom prst="rect">
              <a:avLst/>
            </a:prstGeom>
          </p:spPr>
          <p:txBody>
            <a:bodyPr wrap="square" lIns="0" tIns="0" rIns="0" bIns="0" rtlCol="0" anchor="t">
              <a:spAutoFit/>
            </a:bodyPr>
            <a:lstStyle>
              <a:defPPr>
                <a:defRPr lang="en-US"/>
              </a:defPPr>
              <a:lvl1pPr algn="ctr">
                <a:lnSpc>
                  <a:spcPts val="10174"/>
                </a:lnSpc>
                <a:defRPr sz="7267">
                  <a:solidFill>
                    <a:srgbClr val="000000"/>
                  </a:solidFill>
                  <a:latin typeface="Tw Cen MT Condensed Extra Bold" panose="020B0803020202020204" pitchFamily="34" charset="0"/>
                </a:defRPr>
              </a:lvl1pPr>
            </a:lstStyle>
            <a:p>
              <a:r>
                <a:rPr lang="en-US" sz="4000">
                  <a:latin typeface="Arial-Rounded" panose="020B0500000000000000" pitchFamily="34" charset="0"/>
                  <a:ea typeface="Arial-Rounded" panose="020B0500000000000000" pitchFamily="34" charset="0"/>
                  <a:cs typeface="Arial-Rounded" panose="020B0500000000000000" pitchFamily="34" charset="0"/>
                </a:rPr>
                <a:t>Yêu cầu</a:t>
              </a:r>
            </a:p>
          </p:txBody>
        </p:sp>
        <p:sp>
          <p:nvSpPr>
            <p:cNvPr id="17" name="TextBox 17"/>
            <p:cNvSpPr txBox="1"/>
            <p:nvPr/>
          </p:nvSpPr>
          <p:spPr>
            <a:xfrm>
              <a:off x="1520999" y="1557355"/>
              <a:ext cx="11795458" cy="3447098"/>
            </a:xfrm>
            <a:prstGeom prst="rect">
              <a:avLst/>
            </a:prstGeom>
          </p:spPr>
          <p:txBody>
            <a:bodyPr wrap="square" lIns="0" tIns="0" rIns="0" bIns="0" rtlCol="0" anchor="t">
              <a:spAutoFit/>
            </a:bodyPr>
            <a:lstStyle>
              <a:defPPr>
                <a:defRPr lang="en-US"/>
              </a:defPPr>
              <a:lvl1pPr algn="ctr">
                <a:lnSpc>
                  <a:spcPts val="5878"/>
                </a:lnSpc>
                <a:defRPr sz="4199">
                  <a:solidFill>
                    <a:srgbClr val="000000"/>
                  </a:solidFill>
                  <a:latin typeface="Myriad Pro" panose="020B0503030403020204" pitchFamily="34" charset="0"/>
                </a:defRPr>
              </a:lvl1pPr>
            </a:lstStyle>
            <a:p>
              <a:pPr algn="just">
                <a:lnSpc>
                  <a:spcPct val="100000"/>
                </a:lnSpc>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Chuẩn bị: 6 chiếc hộp, các mảnh giấy màu</a:t>
              </a:r>
            </a:p>
            <a:p>
              <a:pPr algn="just">
                <a:lnSpc>
                  <a:spcPct val="100000"/>
                </a:lnSpc>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Tiến hành: </a:t>
              </a:r>
            </a:p>
            <a:p>
              <a:pPr marL="342900" indent="-342900" algn="just">
                <a:lnSpc>
                  <a:spcPct val="100000"/>
                </a:lnSpc>
                <a:buFontTx/>
                <a:buChar char="-"/>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Viết tên và sở thích của em vào những mảnh giấy màu. </a:t>
              </a:r>
            </a:p>
            <a:p>
              <a:pPr marL="342900" indent="-342900" algn="just">
                <a:lnSpc>
                  <a:spcPct val="100000"/>
                </a:lnSpc>
                <a:buFontTx/>
                <a:buChar char="-"/>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Xếp mảnh giấy vào chiếc hộp có nội dung tương ứng </a:t>
              </a:r>
            </a:p>
            <a:p>
              <a:pPr marL="342900" indent="-342900" algn="just">
                <a:lnSpc>
                  <a:spcPct val="100000"/>
                </a:lnSpc>
                <a:buFontTx/>
                <a:buChar char="-"/>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Đọc các mảnh giấu trong mỗi chiếc hộp</a:t>
              </a:r>
            </a:p>
            <a:p>
              <a:pPr marL="342900" indent="-342900" algn="just">
                <a:lnSpc>
                  <a:spcPct val="100000"/>
                </a:lnSpc>
                <a:buFontTx/>
                <a:buChar char="-"/>
              </a:pP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Tìm và kết bạn theo nhóm có cùng sở thích.</a:t>
              </a:r>
            </a:p>
          </p:txBody>
        </p:sp>
      </p:grpSp>
      <p:grpSp>
        <p:nvGrpSpPr>
          <p:cNvPr id="23" name="组合 9">
            <a:extLst>
              <a:ext uri="{FF2B5EF4-FFF2-40B4-BE49-F238E27FC236}">
                <a16:creationId xmlns:a16="http://schemas.microsoft.com/office/drawing/2014/main" id="{36200798-26DF-4A17-95F5-69079DDBE774}"/>
              </a:ext>
            </a:extLst>
          </p:cNvPr>
          <p:cNvGrpSpPr/>
          <p:nvPr/>
        </p:nvGrpSpPr>
        <p:grpSpPr>
          <a:xfrm>
            <a:off x="1893477" y="1462405"/>
            <a:ext cx="4115760" cy="3955415"/>
            <a:chOff x="3387" y="2195"/>
            <a:chExt cx="6802" cy="6229"/>
          </a:xfrm>
        </p:grpSpPr>
        <p:grpSp>
          <p:nvGrpSpPr>
            <p:cNvPr id="24" name="组合 6">
              <a:extLst>
                <a:ext uri="{FF2B5EF4-FFF2-40B4-BE49-F238E27FC236}">
                  <a16:creationId xmlns:a16="http://schemas.microsoft.com/office/drawing/2014/main" id="{B406F493-B4E2-44B8-99FD-678AA0267D9D}"/>
                </a:ext>
              </a:extLst>
            </p:cNvPr>
            <p:cNvGrpSpPr/>
            <p:nvPr/>
          </p:nvGrpSpPr>
          <p:grpSpPr>
            <a:xfrm>
              <a:off x="3387" y="4281"/>
              <a:ext cx="6802" cy="4143"/>
              <a:chOff x="2764" y="3138"/>
              <a:chExt cx="6802" cy="4143"/>
            </a:xfrm>
          </p:grpSpPr>
          <p:sp>
            <p:nvSpPr>
              <p:cNvPr id="26" name="文本框 3">
                <a:extLst>
                  <a:ext uri="{FF2B5EF4-FFF2-40B4-BE49-F238E27FC236}">
                    <a16:creationId xmlns:a16="http://schemas.microsoft.com/office/drawing/2014/main" id="{57BADB3E-CF7C-4DCD-AEBA-872D2357B845}"/>
                  </a:ext>
                </a:extLst>
              </p:cNvPr>
              <p:cNvSpPr txBox="1"/>
              <p:nvPr/>
            </p:nvSpPr>
            <p:spPr>
              <a:xfrm>
                <a:off x="2764" y="3687"/>
                <a:ext cx="6321" cy="1212"/>
              </a:xfrm>
              <a:prstGeom prst="rect">
                <a:avLst/>
              </a:prstGeom>
              <a:noFill/>
            </p:spPr>
            <p:txBody>
              <a:bodyPr wrap="square" rtlCol="0">
                <a:spAutoFit/>
              </a:bodyPr>
              <a:lstStyle/>
              <a:p>
                <a:pPr algn="ctr"/>
                <a:r>
                  <a:rPr lang="en-US" altLang="zh-CN" sz="4400" b="1">
                    <a:solidFill>
                      <a:srgbClr val="FF0000"/>
                    </a:solidFill>
                    <a:latin typeface="HP-087" panose="020B0803050302020204" pitchFamily="34" charset="0"/>
                    <a:cs typeface="Arial Rounded MT Bold" panose="020F0704030504030204" charset="0"/>
                    <a:sym typeface="+mn-lt"/>
                  </a:rPr>
                  <a:t>Hoạt động 1</a:t>
                </a:r>
                <a:endParaRPr lang="en-US" altLang="zh-CN" sz="4400" b="1" dirty="0">
                  <a:solidFill>
                    <a:srgbClr val="FF0000"/>
                  </a:solidFill>
                  <a:latin typeface="HP-087" panose="020B0803050302020204" pitchFamily="34" charset="0"/>
                  <a:cs typeface="Arial Rounded MT Bold" panose="020F0704030504030204" charset="0"/>
                  <a:sym typeface="+mn-lt"/>
                </a:endParaRPr>
              </a:p>
            </p:txBody>
          </p:sp>
          <p:pic>
            <p:nvPicPr>
              <p:cNvPr id="27" name="图形 1">
                <a:extLst>
                  <a:ext uri="{FF2B5EF4-FFF2-40B4-BE49-F238E27FC236}">
                    <a16:creationId xmlns:a16="http://schemas.microsoft.com/office/drawing/2014/main" id="{508F1482-56EC-4E1D-BDBF-385E7F98A3F2}"/>
                  </a:ext>
                </a:extLst>
              </p:cNvPr>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3366" y="3138"/>
                <a:ext cx="5334" cy="348"/>
              </a:xfrm>
              <a:prstGeom prst="rect">
                <a:avLst/>
              </a:prstGeom>
            </p:spPr>
          </p:pic>
          <p:sp>
            <p:nvSpPr>
              <p:cNvPr id="28" name="Synergistically utilize technically sound portals with frictionless chains. Dramatically customize…">
                <a:extLst>
                  <a:ext uri="{FF2B5EF4-FFF2-40B4-BE49-F238E27FC236}">
                    <a16:creationId xmlns:a16="http://schemas.microsoft.com/office/drawing/2014/main" id="{3500E5C5-EE94-4460-BAD4-70A0A6A95263}"/>
                  </a:ext>
                </a:extLst>
              </p:cNvPr>
              <p:cNvSpPr txBox="1"/>
              <p:nvPr/>
            </p:nvSpPr>
            <p:spPr>
              <a:xfrm>
                <a:off x="2842" y="5747"/>
                <a:ext cx="6724" cy="1534"/>
              </a:xfrm>
              <a:prstGeom prst="rect">
                <a:avLst/>
              </a:prstGeom>
              <a:ln w="12700">
                <a:miter lim="400000"/>
              </a:ln>
            </p:spPr>
            <p:txBody>
              <a:bodyPr wrap="square" lIns="0" tIns="0" rIns="0" bIns="0">
                <a:spAutoFit/>
              </a:bodyPr>
              <a:lstStyle/>
              <a:p>
                <a:pPr algn="ctr">
                  <a:lnSpc>
                    <a:spcPct val="106000"/>
                  </a:lnSpc>
                  <a:spcAft>
                    <a:spcPts val="800"/>
                  </a:spcAft>
                </a:pPr>
                <a:r>
                  <a:rPr lang="en-US" sz="28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Tạo những </a:t>
                </a:r>
              </a:p>
              <a:p>
                <a:pPr algn="ctr">
                  <a:lnSpc>
                    <a:spcPct val="106000"/>
                  </a:lnSpc>
                  <a:spcAft>
                    <a:spcPts val="800"/>
                  </a:spcAft>
                </a:pPr>
                <a:r>
                  <a:rPr lang="en-US" sz="28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“Chiếc hộp sở thích”.</a:t>
                </a:r>
                <a:endParaRPr lang="en-US" sz="3200" kern="0" dirty="0">
                  <a:solidFill>
                    <a:schemeClr val="bg2">
                      <a:lumMod val="2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sp>
          <p:nvSpPr>
            <p:cNvPr id="25" name="文本框 8">
              <a:extLst>
                <a:ext uri="{FF2B5EF4-FFF2-40B4-BE49-F238E27FC236}">
                  <a16:creationId xmlns:a16="http://schemas.microsoft.com/office/drawing/2014/main" id="{8538260C-B06C-4FBB-9818-7AC21BCB0D4D}"/>
                </a:ext>
              </a:extLst>
            </p:cNvPr>
            <p:cNvSpPr txBox="1"/>
            <p:nvPr/>
          </p:nvSpPr>
          <p:spPr>
            <a:xfrm rot="16200000">
              <a:off x="5658" y="1754"/>
              <a:ext cx="1908" cy="2789"/>
            </a:xfrm>
            <a:prstGeom prst="roundRect">
              <a:avLst>
                <a:gd name="adj" fmla="val 50000"/>
              </a:avLst>
            </a:prstGeom>
            <a:solidFill>
              <a:srgbClr val="BDBDF4"/>
            </a:solidFill>
            <a:ln w="25400">
              <a:solidFill>
                <a:schemeClr val="tx1"/>
              </a:solidFill>
            </a:ln>
          </p:spPr>
          <p:txBody>
            <a:bodyPr vert="eaVert" wrap="square" rtlCol="0">
              <a:spAutoFit/>
            </a:bodyPr>
            <a:lstStyle/>
            <a:p>
              <a:pPr algn="ctr"/>
              <a:r>
                <a:rPr lang="en-US" altLang="zh-CN" sz="4400" b="1" dirty="0">
                  <a:effectLst/>
                  <a:latin typeface="HP-087" panose="020B0803050302020204" pitchFamily="34" charset="0"/>
                  <a:cs typeface="Arial Rounded MT Bold" panose="020F0704030504030204" charset="0"/>
                  <a:sym typeface="+mn-lt"/>
                </a:rPr>
                <a:t>01</a:t>
              </a:r>
            </a:p>
          </p:txBody>
        </p:sp>
      </p:grpSp>
      <p:pic>
        <p:nvPicPr>
          <p:cNvPr id="2051" name="Hình ảnh 2050">
            <a:extLst>
              <a:ext uri="{FF2B5EF4-FFF2-40B4-BE49-F238E27FC236}">
                <a16:creationId xmlns:a16="http://schemas.microsoft.com/office/drawing/2014/main" id="{E715BACE-D733-43C8-8191-4438A22DBBF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00800" y="5379487"/>
            <a:ext cx="11738767" cy="4214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6" presetClass="entr" presetSubtype="21"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C146682-75C5-D2BE-0A0F-3A362055A0B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090" t="14647" r="27426" b="9470"/>
          <a:stretch/>
        </p:blipFill>
        <p:spPr>
          <a:xfrm rot="-5400000">
            <a:off x="4000500" y="-4000500"/>
            <a:ext cx="10287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764" y="0"/>
            <a:ext cx="9039236" cy="103158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87200" y="347857"/>
            <a:ext cx="8758913" cy="921606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56406" y="2070341"/>
            <a:ext cx="4114800" cy="4114800"/>
          </a:xfrm>
          <a:prstGeom prst="rect">
            <a:avLst/>
          </a:prstGeom>
        </p:spPr>
      </p:pic>
      <p:grpSp>
        <p:nvGrpSpPr>
          <p:cNvPr id="9" name="组合 9">
            <a:extLst>
              <a:ext uri="{FF2B5EF4-FFF2-40B4-BE49-F238E27FC236}">
                <a16:creationId xmlns:a16="http://schemas.microsoft.com/office/drawing/2014/main" id="{A1126F19-FADB-41E1-965D-2E44F94E2D8E}"/>
              </a:ext>
            </a:extLst>
          </p:cNvPr>
          <p:cNvGrpSpPr/>
          <p:nvPr/>
        </p:nvGrpSpPr>
        <p:grpSpPr>
          <a:xfrm rot="20702122">
            <a:off x="2383470" y="1359285"/>
            <a:ext cx="4619625" cy="3853815"/>
            <a:chOff x="3387" y="2195"/>
            <a:chExt cx="7275" cy="6069"/>
          </a:xfrm>
        </p:grpSpPr>
        <p:grpSp>
          <p:nvGrpSpPr>
            <p:cNvPr id="10" name="组合 6">
              <a:extLst>
                <a:ext uri="{FF2B5EF4-FFF2-40B4-BE49-F238E27FC236}">
                  <a16:creationId xmlns:a16="http://schemas.microsoft.com/office/drawing/2014/main" id="{C7845B57-A56A-456B-B3D7-02511EBFE217}"/>
                </a:ext>
              </a:extLst>
            </p:cNvPr>
            <p:cNvGrpSpPr/>
            <p:nvPr/>
          </p:nvGrpSpPr>
          <p:grpSpPr>
            <a:xfrm>
              <a:off x="3387" y="4281"/>
              <a:ext cx="7275" cy="3983"/>
              <a:chOff x="2764" y="3138"/>
              <a:chExt cx="7275" cy="3983"/>
            </a:xfrm>
          </p:grpSpPr>
          <p:sp>
            <p:nvSpPr>
              <p:cNvPr id="12" name="文本框 3">
                <a:extLst>
                  <a:ext uri="{FF2B5EF4-FFF2-40B4-BE49-F238E27FC236}">
                    <a16:creationId xmlns:a16="http://schemas.microsoft.com/office/drawing/2014/main" id="{8B846E3C-2C8B-4016-811C-138BEC78D802}"/>
                  </a:ext>
                </a:extLst>
              </p:cNvPr>
              <p:cNvSpPr txBox="1"/>
              <p:nvPr/>
            </p:nvSpPr>
            <p:spPr>
              <a:xfrm>
                <a:off x="2764" y="3687"/>
                <a:ext cx="7275" cy="1212"/>
              </a:xfrm>
              <a:prstGeom prst="rect">
                <a:avLst/>
              </a:prstGeom>
              <a:noFill/>
            </p:spPr>
            <p:txBody>
              <a:bodyPr wrap="square" rtlCol="0">
                <a:spAutoFit/>
              </a:bodyPr>
              <a:lstStyle/>
              <a:p>
                <a:pPr algn="ctr"/>
                <a:r>
                  <a:rPr lang="en-US" altLang="zh-CN" sz="4400" b="1">
                    <a:solidFill>
                      <a:srgbClr val="FF0000"/>
                    </a:solidFill>
                    <a:latin typeface="HP-087" panose="020B0803050302020204" pitchFamily="34" charset="0"/>
                    <a:cs typeface="Arial Rounded MT Bold" panose="020F0704030504030204" charset="0"/>
                    <a:sym typeface="+mn-lt"/>
                  </a:rPr>
                  <a:t>Hoạt động 2</a:t>
                </a:r>
                <a:endParaRPr lang="en-US" altLang="zh-CN" sz="4400" b="1" dirty="0">
                  <a:solidFill>
                    <a:srgbClr val="FF0000"/>
                  </a:solidFill>
                  <a:latin typeface="HP-087" panose="020B0803050302020204" pitchFamily="34" charset="0"/>
                  <a:cs typeface="Arial Rounded MT Bold" panose="020F0704030504030204" charset="0"/>
                  <a:sym typeface="+mn-lt"/>
                </a:endParaRPr>
              </a:p>
            </p:txBody>
          </p:sp>
          <p:pic>
            <p:nvPicPr>
              <p:cNvPr id="13" name="图形 1">
                <a:extLst>
                  <a:ext uri="{FF2B5EF4-FFF2-40B4-BE49-F238E27FC236}">
                    <a16:creationId xmlns:a16="http://schemas.microsoft.com/office/drawing/2014/main" id="{FED56E05-C370-46F8-A568-4E80961BA271}"/>
                  </a:ext>
                </a:extLst>
              </p:cNvPr>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3366" y="3138"/>
                <a:ext cx="5334" cy="348"/>
              </a:xfrm>
              <a:prstGeom prst="rect">
                <a:avLst/>
              </a:prstGeom>
            </p:spPr>
          </p:pic>
          <p:sp>
            <p:nvSpPr>
              <p:cNvPr id="14" name="Synergistically utilize technically sound portals with frictionless chains. Dramatically customize…">
                <a:extLst>
                  <a:ext uri="{FF2B5EF4-FFF2-40B4-BE49-F238E27FC236}">
                    <a16:creationId xmlns:a16="http://schemas.microsoft.com/office/drawing/2014/main" id="{105B4F7A-A0AA-494A-BE13-B7FD1FCFB7F5}"/>
                  </a:ext>
                </a:extLst>
              </p:cNvPr>
              <p:cNvSpPr txBox="1"/>
              <p:nvPr/>
            </p:nvSpPr>
            <p:spPr>
              <a:xfrm>
                <a:off x="2838" y="5391"/>
                <a:ext cx="6724" cy="1730"/>
              </a:xfrm>
              <a:prstGeom prst="rect">
                <a:avLst/>
              </a:prstGeom>
              <a:ln w="12700">
                <a:miter lim="400000"/>
              </a:ln>
            </p:spPr>
            <p:txBody>
              <a:bodyPr wrap="square" lIns="0" tIns="0" rIns="0" bIns="0">
                <a:spAutoFit/>
              </a:bodyPr>
              <a:lstStyle/>
              <a:p>
                <a:pPr algn="ctr">
                  <a:lnSpc>
                    <a:spcPct val="106000"/>
                  </a:lnSpc>
                  <a:spcAft>
                    <a:spcPts val="800"/>
                  </a:spcAft>
                </a:pPr>
                <a:r>
                  <a:rPr lang="en-US" sz="32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Khám phá </a:t>
                </a:r>
              </a:p>
              <a:p>
                <a:pPr algn="ctr">
                  <a:lnSpc>
                    <a:spcPct val="106000"/>
                  </a:lnSpc>
                  <a:spcAft>
                    <a:spcPts val="800"/>
                  </a:spcAft>
                </a:pPr>
                <a:r>
                  <a:rPr lang="en-US" sz="32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Chiếc hộp sở thích</a:t>
                </a:r>
                <a:endParaRPr lang="en-US" sz="3600" kern="0"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sp>
          <p:nvSpPr>
            <p:cNvPr id="11" name="文本框 8">
              <a:extLst>
                <a:ext uri="{FF2B5EF4-FFF2-40B4-BE49-F238E27FC236}">
                  <a16:creationId xmlns:a16="http://schemas.microsoft.com/office/drawing/2014/main" id="{456C3C0F-9D6F-40F5-9177-E644D5ED2219}"/>
                </a:ext>
              </a:extLst>
            </p:cNvPr>
            <p:cNvSpPr txBox="1"/>
            <p:nvPr/>
          </p:nvSpPr>
          <p:spPr>
            <a:xfrm rot="16200000">
              <a:off x="5658" y="1754"/>
              <a:ext cx="1908" cy="2789"/>
            </a:xfrm>
            <a:prstGeom prst="roundRect">
              <a:avLst>
                <a:gd name="adj" fmla="val 50000"/>
              </a:avLst>
            </a:prstGeom>
            <a:solidFill>
              <a:srgbClr val="BDBDF4"/>
            </a:solidFill>
            <a:ln w="25400">
              <a:solidFill>
                <a:schemeClr val="tx1"/>
              </a:solidFill>
            </a:ln>
          </p:spPr>
          <p:txBody>
            <a:bodyPr vert="eaVert" wrap="square" rtlCol="0">
              <a:spAutoFit/>
            </a:bodyPr>
            <a:lstStyle/>
            <a:p>
              <a:pPr algn="ctr"/>
              <a:r>
                <a:rPr lang="en-US" altLang="zh-CN" sz="4400" b="1">
                  <a:effectLst/>
                  <a:latin typeface="HP-087" panose="020B0803050302020204" pitchFamily="34" charset="0"/>
                  <a:cs typeface="Arial Rounded MT Bold" panose="020F0704030504030204" charset="0"/>
                  <a:sym typeface="+mn-lt"/>
                </a:rPr>
                <a:t>02</a:t>
              </a:r>
              <a:endParaRPr lang="en-US" altLang="zh-CN" sz="4400" b="1" dirty="0">
                <a:effectLst/>
                <a:latin typeface="HP-087" panose="020B0803050302020204" pitchFamily="34" charset="0"/>
                <a:cs typeface="Arial Rounded MT Bold" panose="020F0704030504030204" charset="0"/>
                <a:sym typeface="+mn-lt"/>
              </a:endParaRPr>
            </a:p>
          </p:txBody>
        </p:sp>
      </p:grpSp>
      <p:sp>
        <p:nvSpPr>
          <p:cNvPr id="18" name="文本框 43">
            <a:extLst>
              <a:ext uri="{FF2B5EF4-FFF2-40B4-BE49-F238E27FC236}">
                <a16:creationId xmlns:a16="http://schemas.microsoft.com/office/drawing/2014/main" id="{F5F053BF-EF5F-4C15-A118-C23EAD1DC698}"/>
              </a:ext>
            </a:extLst>
          </p:cNvPr>
          <p:cNvSpPr txBox="1"/>
          <p:nvPr/>
        </p:nvSpPr>
        <p:spPr>
          <a:xfrm>
            <a:off x="11476159" y="480516"/>
            <a:ext cx="4479682" cy="1264577"/>
          </a:xfrm>
          <a:prstGeom prst="rect">
            <a:avLst/>
          </a:prstGeom>
          <a:noFill/>
        </p:spPr>
        <p:txBody>
          <a:bodyPr wrap="square" rtlCol="0">
            <a:spAutoFit/>
          </a:bodyPr>
          <a:lstStyle/>
          <a:p>
            <a:pPr algn="ctr">
              <a:lnSpc>
                <a:spcPct val="150000"/>
              </a:lnSpc>
            </a:pPr>
            <a:r>
              <a:rPr lang="en-US" altLang="zh-CN" sz="6000" b="1">
                <a:solidFill>
                  <a:schemeClr val="accent6">
                    <a:lumMod val="75000"/>
                  </a:schemeClr>
                </a:solidFill>
                <a:latin typeface="HP-087" panose="020B0803050302020204" pitchFamily="34" charset="0"/>
                <a:cs typeface="Arial Rounded MT Bold" panose="020F0704030504030204" charset="0"/>
                <a:sym typeface="+mn-lt"/>
              </a:rPr>
              <a:t>Yêu cầu</a:t>
            </a:r>
            <a:endParaRPr lang="en-US" altLang="zh-CN" sz="6000" b="1" dirty="0">
              <a:solidFill>
                <a:schemeClr val="accent6">
                  <a:lumMod val="75000"/>
                </a:schemeClr>
              </a:solidFill>
              <a:latin typeface="HP-087" panose="020B0803050302020204" pitchFamily="34" charset="0"/>
              <a:cs typeface="Arial Rounded MT Bold" panose="020F0704030504030204" charset="0"/>
              <a:sym typeface="+mn-lt"/>
            </a:endParaRPr>
          </a:p>
        </p:txBody>
      </p:sp>
      <p:pic>
        <p:nvPicPr>
          <p:cNvPr id="1026" name="Picture 2">
            <a:extLst>
              <a:ext uri="{FF2B5EF4-FFF2-40B4-BE49-F238E27FC236}">
                <a16:creationId xmlns:a16="http://schemas.microsoft.com/office/drawing/2014/main" id="{1A242F76-2999-4C95-8FB5-2E60F5F6B0A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015"/>
          <a:stretch/>
        </p:blipFill>
        <p:spPr bwMode="auto">
          <a:xfrm rot="20638870">
            <a:off x="3206073" y="5244283"/>
            <a:ext cx="4572117" cy="4041740"/>
          </a:xfrm>
          <a:prstGeom prst="rect">
            <a:avLst/>
          </a:prstGeom>
          <a:noFill/>
          <a:extLst>
            <a:ext uri="{909E8E84-426E-40DD-AFC4-6F175D3DCCD1}">
              <a14:hiddenFill xmlns:a14="http://schemas.microsoft.com/office/drawing/2010/main">
                <a:solidFill>
                  <a:srgbClr val="FFFFFF"/>
                </a:solidFill>
              </a14:hiddenFill>
            </a:ext>
          </a:extLst>
        </p:spPr>
      </p:pic>
      <p:pic>
        <p:nvPicPr>
          <p:cNvPr id="6" name="Hình ảnh 5">
            <a:extLst>
              <a:ext uri="{FF2B5EF4-FFF2-40B4-BE49-F238E27FC236}">
                <a16:creationId xmlns:a16="http://schemas.microsoft.com/office/drawing/2014/main" id="{F8AC7EC5-2461-4A99-B90F-FF02B84CD9F6}"/>
              </a:ext>
            </a:extLst>
          </p:cNvPr>
          <p:cNvPicPr>
            <a:picLocks noChangeAspect="1"/>
          </p:cNvPicPr>
          <p:nvPr/>
        </p:nvPicPr>
        <p:blipFill>
          <a:blip r:embed="rId13"/>
          <a:stretch>
            <a:fillRect/>
          </a:stretch>
        </p:blipFill>
        <p:spPr>
          <a:xfrm>
            <a:off x="9418910" y="3796844"/>
            <a:ext cx="8791142" cy="4318455"/>
          </a:xfrm>
          <a:prstGeom prst="rect">
            <a:avLst/>
          </a:prstGeom>
        </p:spPr>
      </p:pic>
      <p:sp>
        <p:nvSpPr>
          <p:cNvPr id="19" name="Hộp Văn bản 18">
            <a:extLst>
              <a:ext uri="{FF2B5EF4-FFF2-40B4-BE49-F238E27FC236}">
                <a16:creationId xmlns:a16="http://schemas.microsoft.com/office/drawing/2014/main" id="{84D0159B-C8A1-4FC4-AB5F-B7AAC38BA0FD}"/>
              </a:ext>
            </a:extLst>
          </p:cNvPr>
          <p:cNvSpPr txBox="1"/>
          <p:nvPr/>
        </p:nvSpPr>
        <p:spPr>
          <a:xfrm>
            <a:off x="9326674" y="1778926"/>
            <a:ext cx="8201025" cy="1849417"/>
          </a:xfrm>
          <a:prstGeom prst="rect">
            <a:avLst/>
          </a:prstGeom>
        </p:spPr>
        <p:txBody>
          <a:bodyPr wrap="square" lIns="0" tIns="0" rIns="0" bIns="0" rtlCol="0" anchor="t">
            <a:spAutoFit/>
          </a:bodyPr>
          <a:lstStyle>
            <a:defPPr>
              <a:defRPr lang="en-US"/>
            </a:defPPr>
            <a:lvl1pPr algn="just">
              <a:lnSpc>
                <a:spcPct val="150000"/>
              </a:lnSpc>
              <a:defRPr sz="2000">
                <a:solidFill>
                  <a:srgbClr val="C00000"/>
                </a:solidFill>
                <a:latin typeface="AvantGarde" panose="00000400000000000000" pitchFamily="2" charset="0"/>
                <a:ea typeface="AvantGarde" panose="00000400000000000000" pitchFamily="2" charset="0"/>
                <a:cs typeface="AvantGarde" panose="00000400000000000000" pitchFamily="2" charset="0"/>
              </a:defRPr>
            </a:lvl1pPr>
          </a:lstStyle>
          <a:p>
            <a:r>
              <a:rPr lang="nl-NL" sz="2800"/>
              <a:t>Học sinh lên </a:t>
            </a:r>
            <a:r>
              <a:rPr lang="en-US" sz="2800"/>
              <a:t>đọc các mảnh giấy trong mỗi chiếc hộp để tìm và kết bạn theo nhóm có cùng sở thích.</a:t>
            </a:r>
            <a:endParaRPr lang="vi-VN" sz="2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38064 -0.21003 C -0.36319 -0.20092 -0.37865 -0.20787 -0.35339 -0.20324 C -0.34696 -0.20092 -0.34063 -0.19876 -0.3342 -0.19645 C -0.33108 -0.19645 -0.32778 -0.19182 -0.32465 -0.18966 C -0.32248 -0.18966 -0.31997 -0.18966 -0.31788 -0.18734 C -0.3145 -0.16682 -0.31589 -0.18055 -0.31788 -0.13719 C -0.31875 -0.11435 -0.31849 -0.11898 -0.32188 -0.10077 C -0.32144 -0.09398 -0.32153 -0.08487 -0.32057 -0.07793 C -0.31918 -0.06651 -0.31649 -0.06651 -0.31233 -0.06435 C -0.30912 -0.06435 -0.30599 -0.06435 -0.30269 -0.06203 C -0.28646 -0.06435 -0.26875 -0.07345 -0.25339 -0.05293 C -0.25 -0.05061 -0.24879 -0.03919 -0.24653 -0.0324 C -0.24462 -0.01651 -0.24201 0.0017 -0.24245 0.01991 C -0.24306 0.04044 -0.24653 0.07701 -0.24653 0.07917 C -0.2434 0.08828 -0.24167 0.10201 -0.23707 0.11112 C -0.22813 0.12701 -0.20122 0.10649 -0.19731 0.10433 C -0.17804 0.06775 -0.18498 0.0838 -0.17543 0.06328 C -0.1704 0.06328 -0.1651 0.06096 -0.16024 0.06559 C -0.15816 0.06775 -0.15434 0.0838 -0.15356 0.08828 C -0.15208 0.12485 -0.16102 0.18858 -0.14115 0.20911 C -0.13733 0.21127 -0.1329 0.21127 -0.12891 0.21358 C -0.12613 0.2159 -0.12344 0.2159 -0.12075 0.21821 C -0.10912 0.2159 -0.08906 0.21127 -0.07552 0.21821 C -0.07335 0.21821 -0.07179 0.22053 -0.06988 0.22269 C -0.06797 0.24321 -0.06684 0.25695 -0.06311 0.27747 C -0.06207 0.28195 -0.06024 0.28658 -0.05903 0.29105 C -0.05799 0.29568 -0.05755 0.30016 -0.05634 0.30247 C -0.05373 0.30926 -0.05009 0.31158 -0.04662 0.31158 L -0.01111 0.30695 C -0.00868 0.30479 -0.00642 0.30247 -0.00417 0.30247 C -0.00052 0.30695 0.00208 0.31389 0.00538 0.31837 C 0.00625 0.32747 0.00712 0.33658 0.00807 0.34568 C 0.00937 0.35479 0.01111 0.36405 0.01224 0.37531 C 0.01328 0.38442 0.01259 0.40047 0.01632 0.40726 C 0.01736 0.40957 0.01901 0.40957 0.0204 0.41189 C 0.02274 0.41189 0.025 0.41189 0.02743 0.41189 " pathEditMode="relative" rAng="0" ptsTypes="AAAAAAAAAAAAAAAAAAAAAAAAAAAAAAAAAAAA">
                                      <p:cBhvr>
                                        <p:cTn id="6" dur="2000" fill="hold"/>
                                        <p:tgtEl>
                                          <p:spTgt spid="5"/>
                                        </p:tgtEl>
                                        <p:attrNameLst>
                                          <p:attrName>ppt_x</p:attrName>
                                          <p:attrName>ppt_y</p:attrName>
                                        </p:attrNameLst>
                                      </p:cBhvr>
                                      <p:rCtr x="20399" y="31096"/>
                                    </p:animMotion>
                                  </p:childTnLst>
                                </p:cTn>
                              </p:par>
                              <p:par>
                                <p:cTn id="7" presetID="22" presetClass="entr" presetSubtype="1"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par>
                                <p:cTn id="10" presetID="22" presetClass="entr" presetSubtype="1" fill="hold" nodeType="withEffect">
                                  <p:stCondLst>
                                    <p:cond delay="175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par>
                          <p:cTn id="13" fill="hold">
                            <p:stCondLst>
                              <p:cond delay="2500"/>
                            </p:stCondLst>
                            <p:childTnLst>
                              <p:par>
                                <p:cTn id="14" presetID="8"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97E1216-D4DD-3EF0-0ABE-38A2E4ABA79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090" t="14647" r="27426" b="9470"/>
          <a:stretch/>
        </p:blipFill>
        <p:spPr>
          <a:xfrm rot="-5400000">
            <a:off x="4000500" y="-4000500"/>
            <a:ext cx="10287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7384" y="959259"/>
            <a:ext cx="18056884" cy="92583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1" y="6137480"/>
            <a:ext cx="3740727" cy="4114800"/>
          </a:xfrm>
          <a:prstGeom prst="rect">
            <a:avLst/>
          </a:prstGeom>
        </p:spPr>
      </p:pic>
      <p:grpSp>
        <p:nvGrpSpPr>
          <p:cNvPr id="6" name="组合 9">
            <a:extLst>
              <a:ext uri="{FF2B5EF4-FFF2-40B4-BE49-F238E27FC236}">
                <a16:creationId xmlns:a16="http://schemas.microsoft.com/office/drawing/2014/main" id="{D390479A-7691-4AEF-9B83-BB3515C1206D}"/>
              </a:ext>
            </a:extLst>
          </p:cNvPr>
          <p:cNvGrpSpPr/>
          <p:nvPr/>
        </p:nvGrpSpPr>
        <p:grpSpPr>
          <a:xfrm>
            <a:off x="9448800" y="2705100"/>
            <a:ext cx="5867400" cy="4423410"/>
            <a:chOff x="2667" y="1788"/>
            <a:chExt cx="9240" cy="6966"/>
          </a:xfrm>
        </p:grpSpPr>
        <p:grpSp>
          <p:nvGrpSpPr>
            <p:cNvPr id="7" name="组合 6">
              <a:extLst>
                <a:ext uri="{FF2B5EF4-FFF2-40B4-BE49-F238E27FC236}">
                  <a16:creationId xmlns:a16="http://schemas.microsoft.com/office/drawing/2014/main" id="{3E5D4BF6-B979-4CD1-8951-84312AA48AFA}"/>
                </a:ext>
              </a:extLst>
            </p:cNvPr>
            <p:cNvGrpSpPr/>
            <p:nvPr/>
          </p:nvGrpSpPr>
          <p:grpSpPr>
            <a:xfrm>
              <a:off x="2667" y="4281"/>
              <a:ext cx="9240" cy="4473"/>
              <a:chOff x="2044" y="3138"/>
              <a:chExt cx="9240" cy="4473"/>
            </a:xfrm>
          </p:grpSpPr>
          <p:sp>
            <p:nvSpPr>
              <p:cNvPr id="9" name="文本框 3">
                <a:extLst>
                  <a:ext uri="{FF2B5EF4-FFF2-40B4-BE49-F238E27FC236}">
                    <a16:creationId xmlns:a16="http://schemas.microsoft.com/office/drawing/2014/main" id="{A35B9C2B-046A-4B30-A32B-88A446D8805D}"/>
                  </a:ext>
                </a:extLst>
              </p:cNvPr>
              <p:cNvSpPr txBox="1"/>
              <p:nvPr/>
            </p:nvSpPr>
            <p:spPr>
              <a:xfrm>
                <a:off x="2044" y="3687"/>
                <a:ext cx="9240" cy="1599"/>
              </a:xfrm>
              <a:prstGeom prst="rect">
                <a:avLst/>
              </a:prstGeom>
              <a:noFill/>
            </p:spPr>
            <p:txBody>
              <a:bodyPr wrap="square" rtlCol="0">
                <a:spAutoFit/>
              </a:bodyPr>
              <a:lstStyle/>
              <a:p>
                <a:pPr algn="ctr"/>
                <a:r>
                  <a:rPr lang="en-US" altLang="zh-CN" sz="6000" b="1">
                    <a:solidFill>
                      <a:srgbClr val="FF0000"/>
                    </a:solidFill>
                    <a:latin typeface="HP-087" panose="020B0803050302020204" pitchFamily="34" charset="0"/>
                    <a:cs typeface="Arial Rounded MT Bold" panose="020F0704030504030204" charset="0"/>
                    <a:sym typeface="+mn-lt"/>
                  </a:rPr>
                  <a:t>Hoạt động 3</a:t>
                </a:r>
                <a:endParaRPr lang="en-US" altLang="zh-CN" sz="6000" b="1" dirty="0">
                  <a:solidFill>
                    <a:srgbClr val="FF0000"/>
                  </a:solidFill>
                  <a:latin typeface="HP-087" panose="020B0803050302020204" pitchFamily="34" charset="0"/>
                  <a:cs typeface="Arial Rounded MT Bold" panose="020F0704030504030204" charset="0"/>
                  <a:sym typeface="+mn-lt"/>
                </a:endParaRPr>
              </a:p>
            </p:txBody>
          </p:sp>
          <p:pic>
            <p:nvPicPr>
              <p:cNvPr id="10" name="图形 1">
                <a:extLst>
                  <a:ext uri="{FF2B5EF4-FFF2-40B4-BE49-F238E27FC236}">
                    <a16:creationId xmlns:a16="http://schemas.microsoft.com/office/drawing/2014/main" id="{C0C46EDD-A51D-459E-802A-FEE56CC2AC46}"/>
                  </a:ext>
                </a:extLst>
              </p:cNvPr>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3366" y="3138"/>
                <a:ext cx="5334" cy="348"/>
              </a:xfrm>
              <a:prstGeom prst="rect">
                <a:avLst/>
              </a:prstGeom>
            </p:spPr>
          </p:pic>
          <p:sp>
            <p:nvSpPr>
              <p:cNvPr id="11" name="Synergistically utilize technically sound portals with frictionless chains. Dramatically customize…">
                <a:extLst>
                  <a:ext uri="{FF2B5EF4-FFF2-40B4-BE49-F238E27FC236}">
                    <a16:creationId xmlns:a16="http://schemas.microsoft.com/office/drawing/2014/main" id="{58016B61-0E89-48A9-939C-68ABD0213EDB}"/>
                  </a:ext>
                </a:extLst>
              </p:cNvPr>
              <p:cNvSpPr txBox="1"/>
              <p:nvPr/>
            </p:nvSpPr>
            <p:spPr>
              <a:xfrm>
                <a:off x="2838" y="5489"/>
                <a:ext cx="7875" cy="2122"/>
              </a:xfrm>
              <a:prstGeom prst="rect">
                <a:avLst/>
              </a:prstGeom>
              <a:ln w="12700">
                <a:miter lim="400000"/>
              </a:ln>
            </p:spPr>
            <p:txBody>
              <a:bodyPr wrap="square" lIns="0" tIns="0" rIns="0" bIns="0">
                <a:spAutoFit/>
              </a:bodyPr>
              <a:lstStyle/>
              <a:p>
                <a:pPr algn="ctr">
                  <a:lnSpc>
                    <a:spcPct val="106000"/>
                  </a:lnSpc>
                  <a:spcAft>
                    <a:spcPts val="800"/>
                  </a:spcAft>
                </a:pPr>
                <a:r>
                  <a:rPr lang="vi-VN" sz="40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Chơi trò chơi </a:t>
                </a:r>
              </a:p>
              <a:p>
                <a:pPr algn="ctr">
                  <a:lnSpc>
                    <a:spcPct val="106000"/>
                  </a:lnSpc>
                  <a:spcAft>
                    <a:spcPts val="800"/>
                  </a:spcAft>
                </a:pPr>
                <a:r>
                  <a:rPr lang="vi-VN" sz="4000" b="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phóng viên nhí</a:t>
                </a:r>
                <a:endParaRPr lang="en-US" sz="4400" kern="0"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sp>
          <p:nvSpPr>
            <p:cNvPr id="8" name="文本框 8">
              <a:extLst>
                <a:ext uri="{FF2B5EF4-FFF2-40B4-BE49-F238E27FC236}">
                  <a16:creationId xmlns:a16="http://schemas.microsoft.com/office/drawing/2014/main" id="{B7FA0151-AE0E-4752-973F-8989B15271F4}"/>
                </a:ext>
              </a:extLst>
            </p:cNvPr>
            <p:cNvSpPr txBox="1"/>
            <p:nvPr/>
          </p:nvSpPr>
          <p:spPr>
            <a:xfrm rot="16200000">
              <a:off x="5836" y="1382"/>
              <a:ext cx="2454" cy="3266"/>
            </a:xfrm>
            <a:prstGeom prst="roundRect">
              <a:avLst>
                <a:gd name="adj" fmla="val 50000"/>
              </a:avLst>
            </a:prstGeom>
            <a:solidFill>
              <a:srgbClr val="BDBDF4"/>
            </a:solidFill>
            <a:ln w="25400">
              <a:solidFill>
                <a:schemeClr val="tx1"/>
              </a:solidFill>
            </a:ln>
          </p:spPr>
          <p:txBody>
            <a:bodyPr vert="eaVert" wrap="square" rtlCol="0">
              <a:spAutoFit/>
            </a:bodyPr>
            <a:lstStyle/>
            <a:p>
              <a:pPr algn="ctr"/>
              <a:r>
                <a:rPr lang="en-US" altLang="zh-CN" sz="6000" b="1">
                  <a:effectLst/>
                  <a:latin typeface="HP-087" panose="020B0803050302020204" pitchFamily="34" charset="0"/>
                  <a:cs typeface="Arial Rounded MT Bold" panose="020F0704030504030204" charset="0"/>
                  <a:sym typeface="+mn-lt"/>
                </a:rPr>
                <a:t>03</a:t>
              </a:r>
              <a:endParaRPr lang="en-US" altLang="zh-CN" sz="6000" b="1" dirty="0">
                <a:effectLst/>
                <a:latin typeface="HP-087" panose="020B0803050302020204" pitchFamily="34" charset="0"/>
                <a:cs typeface="Arial Rounded MT Bold" panose="020F0704030504030204" charset="0"/>
                <a:sym typeface="+mn-lt"/>
              </a:endParaRPr>
            </a:p>
          </p:txBody>
        </p:sp>
      </p:grpSp>
      <p:pic>
        <p:nvPicPr>
          <p:cNvPr id="13" name="Picture 2">
            <a:extLst>
              <a:ext uri="{FF2B5EF4-FFF2-40B4-BE49-F238E27FC236}">
                <a16:creationId xmlns:a16="http://schemas.microsoft.com/office/drawing/2014/main" id="{E0303065-B84D-473F-A2C8-7467D628886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94" b="88483" l="6394" r="96448">
                        <a14:foregroundMark x1="14032" y1="22852" x2="29307" y2="10238"/>
                        <a14:foregroundMark x1="28952" y1="12797" x2="49378" y2="22669"/>
                        <a14:foregroundMark x1="65187" y1="14260" x2="86501" y2="8227"/>
                        <a14:foregroundMark x1="89698" y1="15722" x2="93783" y2="33821"/>
                        <a14:foregroundMark x1="93783" y1="33821" x2="93606" y2="34918"/>
                        <a14:foregroundMark x1="66963" y1="75503" x2="83304" y2="78062"/>
                        <a14:foregroundMark x1="83304" y1="78062" x2="83304" y2="77879"/>
                        <a14:foregroundMark x1="25400" y1="80622" x2="40853" y2="86289"/>
                        <a14:foregroundMark x1="40853" y1="86289" x2="40853" y2="86289"/>
                        <a14:foregroundMark x1="38011" y1="77879" x2="44938" y2="83729"/>
                        <a14:foregroundMark x1="46359" y1="83547" x2="55240" y2="85009"/>
                        <a14:foregroundMark x1="53641" y1="81718" x2="50266" y2="82267"/>
                        <a14:foregroundMark x1="58082" y1="86289" x2="82238" y2="87203"/>
                        <a14:foregroundMark x1="86856" y1="86289" x2="92007" y2="85923"/>
                        <a14:foregroundMark x1="93250" y1="85009" x2="93250" y2="85009"/>
                        <a14:foregroundMark x1="95737" y1="40585" x2="96625" y2="29250"/>
                        <a14:foregroundMark x1="95027" y1="23035" x2="87744" y2="6399"/>
                        <a14:foregroundMark x1="78330" y1="5484" x2="69449" y2="11152"/>
                        <a14:foregroundMark x1="69449" y1="11152" x2="63055" y2="19378"/>
                        <a14:foregroundMark x1="67851" y1="7678" x2="55950" y2="15356"/>
                        <a14:foregroundMark x1="74067" y1="2194" x2="74956" y2="2194"/>
                        <a14:foregroundMark x1="33748" y1="88483" x2="45648" y2="86106"/>
                        <a14:foregroundMark x1="19538" y1="25046" x2="34458" y2="11335"/>
                        <a14:foregroundMark x1="13321" y1="25046" x2="13499" y2="13528"/>
                        <a14:foregroundMark x1="7282" y1="41682" x2="17052" y2="43876"/>
                        <a14:foregroundMark x1="27353" y1="40219" x2="27353" y2="40219"/>
                        <a14:foregroundMark x1="45826" y1="36563" x2="45471" y2="39854"/>
                        <a14:foregroundMark x1="66607" y1="31079" x2="65187" y2="33638"/>
                        <a14:foregroundMark x1="82948" y1="32907" x2="85435" y2="36746"/>
                        <a14:foregroundMark x1="6394" y1="29250" x2="6394" y2="29250"/>
                      </a14:backgroundRemoval>
                    </a14:imgEffect>
                  </a14:imgLayer>
                </a14:imgProps>
              </a:ext>
              <a:ext uri="{28A0092B-C50C-407E-A947-70E740481C1C}">
                <a14:useLocalDpi xmlns:a14="http://schemas.microsoft.com/office/drawing/2010/main" val="0"/>
              </a:ext>
            </a:extLst>
          </a:blip>
          <a:srcRect b="9015"/>
          <a:stretch/>
        </p:blipFill>
        <p:spPr bwMode="auto">
          <a:xfrm rot="21536748">
            <a:off x="3294647" y="3631265"/>
            <a:ext cx="4572117" cy="4041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E0389BE-F8FF-8409-2A8A-D13EAFC1708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090" t="14647" r="27426" b="9470"/>
          <a:stretch/>
        </p:blipFill>
        <p:spPr>
          <a:xfrm rot="-5400000">
            <a:off x="4000500" y="-4000500"/>
            <a:ext cx="10287000" cy="1828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5927" y="647700"/>
            <a:ext cx="10052073" cy="84609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7801" y="1"/>
            <a:ext cx="7861868" cy="2171700"/>
          </a:xfrm>
          <a:prstGeom prst="rect">
            <a:avLst/>
          </a:prstGeom>
        </p:spPr>
      </p:pic>
      <p:sp>
        <p:nvSpPr>
          <p:cNvPr id="10" name="Hộp Văn bản 9">
            <a:extLst>
              <a:ext uri="{FF2B5EF4-FFF2-40B4-BE49-F238E27FC236}">
                <a16:creationId xmlns:a16="http://schemas.microsoft.com/office/drawing/2014/main" id="{6E7B1B79-08AD-4758-8915-5B97C1BCA867}"/>
              </a:ext>
            </a:extLst>
          </p:cNvPr>
          <p:cNvSpPr txBox="1"/>
          <p:nvPr/>
        </p:nvSpPr>
        <p:spPr>
          <a:xfrm>
            <a:off x="330003" y="29661"/>
            <a:ext cx="7923408" cy="2246769"/>
          </a:xfrm>
          <a:prstGeom prst="rect">
            <a:avLst/>
          </a:prstGeom>
          <a:noFill/>
        </p:spPr>
        <p:txBody>
          <a:bodyPr wrap="square" rtlCol="0">
            <a:spAutoFit/>
          </a:bodyPr>
          <a:lstStyle/>
          <a:p>
            <a:pPr algn="ctr"/>
            <a:r>
              <a:rPr lang="en-US" sz="2800" b="1">
                <a:latin typeface="AvantGarde" panose="00000400000000000000" pitchFamily="2" charset="0"/>
                <a:ea typeface="AvantGarde" panose="00000400000000000000" pitchFamily="2" charset="0"/>
                <a:cs typeface="AvantGarde" panose="00000400000000000000" pitchFamily="2" charset="0"/>
              </a:rPr>
              <a:t>Yêu cầu:</a:t>
            </a:r>
          </a:p>
          <a:p>
            <a:pPr marL="342900" indent="-342900">
              <a:buFont typeface="Wingdings" panose="05000000000000000000" pitchFamily="2" charset="2"/>
              <a:buChar char="q"/>
            </a:pPr>
            <a:r>
              <a:rPr lang="en-US" sz="2800" b="1">
                <a:latin typeface="AvantGarde" panose="00000400000000000000" pitchFamily="2" charset="0"/>
                <a:ea typeface="AvantGarde" panose="00000400000000000000" pitchFamily="2" charset="0"/>
                <a:cs typeface="AvantGarde" panose="00000400000000000000" pitchFamily="2" charset="0"/>
              </a:rPr>
              <a:t> Tập làm phóng viên phỏng vấn sở thích của các bạn trong lớp. </a:t>
            </a:r>
          </a:p>
          <a:p>
            <a:pPr marL="342900" indent="-342900">
              <a:buFont typeface="Wingdings" panose="05000000000000000000" pitchFamily="2" charset="2"/>
              <a:buChar char="q"/>
            </a:pPr>
            <a:r>
              <a:rPr lang="en-US" sz="2800" b="1">
                <a:latin typeface="AvantGarde" panose="00000400000000000000" pitchFamily="2" charset="0"/>
                <a:ea typeface="AvantGarde" panose="00000400000000000000" pitchFamily="2" charset="0"/>
                <a:cs typeface="AvantGarde" panose="00000400000000000000" pitchFamily="2" charset="0"/>
              </a:rPr>
              <a:t>Thảo luận để xây dựng hoạt động của nhóm cùng sở thích </a:t>
            </a:r>
            <a:endParaRPr lang="vi-VN" sz="2800" b="1">
              <a:latin typeface="AvantGarde" panose="00000400000000000000" pitchFamily="2" charset="0"/>
              <a:ea typeface="AvantGarde" panose="00000400000000000000" pitchFamily="2" charset="0"/>
              <a:cs typeface="AvantGarde" panose="00000400000000000000" pitchFamily="2" charset="0"/>
            </a:endParaRPr>
          </a:p>
        </p:txBody>
      </p:sp>
      <p:grpSp>
        <p:nvGrpSpPr>
          <p:cNvPr id="18" name="Nhóm 17">
            <a:extLst>
              <a:ext uri="{FF2B5EF4-FFF2-40B4-BE49-F238E27FC236}">
                <a16:creationId xmlns:a16="http://schemas.microsoft.com/office/drawing/2014/main" id="{5C85E4C5-245E-44D1-897C-DF38DC1F4A4B}"/>
              </a:ext>
            </a:extLst>
          </p:cNvPr>
          <p:cNvGrpSpPr/>
          <p:nvPr/>
        </p:nvGrpSpPr>
        <p:grpSpPr>
          <a:xfrm>
            <a:off x="676835" y="2241241"/>
            <a:ext cx="7684144" cy="1554676"/>
            <a:chOff x="533400" y="2901753"/>
            <a:chExt cx="8931750" cy="2345322"/>
          </a:xfrm>
        </p:grpSpPr>
        <p:sp>
          <p:nvSpPr>
            <p:cNvPr id="13" name="Hình chữ nhật: Góc Tròn 12">
              <a:extLst>
                <a:ext uri="{FF2B5EF4-FFF2-40B4-BE49-F238E27FC236}">
                  <a16:creationId xmlns:a16="http://schemas.microsoft.com/office/drawing/2014/main" id="{25BCBA2F-ABBE-4E4C-B94D-ED2D3582B5E7}"/>
                </a:ext>
              </a:extLst>
            </p:cNvPr>
            <p:cNvSpPr/>
            <p:nvPr/>
          </p:nvSpPr>
          <p:spPr>
            <a:xfrm>
              <a:off x="533400" y="2901753"/>
              <a:ext cx="8931750" cy="2345035"/>
            </a:xfrm>
            <a:prstGeom prst="roundRect">
              <a:avLst/>
            </a:prstGeom>
            <a:solidFill>
              <a:srgbClr val="FBD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solidFill>
                  <a:sysClr val="windowText" lastClr="000000"/>
                </a:solidFill>
              </a:endParaRPr>
            </a:p>
          </p:txBody>
        </p:sp>
        <p:sp>
          <p:nvSpPr>
            <p:cNvPr id="14" name="Hộp Văn bản 13">
              <a:extLst>
                <a:ext uri="{FF2B5EF4-FFF2-40B4-BE49-F238E27FC236}">
                  <a16:creationId xmlns:a16="http://schemas.microsoft.com/office/drawing/2014/main" id="{1CA903D0-1A72-4CE6-8836-93EBF15356A6}"/>
                </a:ext>
              </a:extLst>
            </p:cNvPr>
            <p:cNvSpPr txBox="1"/>
            <p:nvPr/>
          </p:nvSpPr>
          <p:spPr>
            <a:xfrm>
              <a:off x="832197" y="3157727"/>
              <a:ext cx="8476035" cy="2089348"/>
            </a:xfrm>
            <a:prstGeom prst="rect">
              <a:avLst/>
            </a:prstGeom>
            <a:noFill/>
          </p:spPr>
          <p:txBody>
            <a:bodyPr wrap="square" rtlCol="0">
              <a:spAutoFit/>
            </a:bodyPr>
            <a:lstStyle/>
            <a:p>
              <a:pPr algn="just"/>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Bạn thích làm gì vào những lúc rảnh rỗi? Bạn đã làm gì để duy trì sở thích đó của mình?</a:t>
              </a:r>
              <a:endPar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grpSp>
      <p:grpSp>
        <p:nvGrpSpPr>
          <p:cNvPr id="20" name="Nhóm 19">
            <a:extLst>
              <a:ext uri="{FF2B5EF4-FFF2-40B4-BE49-F238E27FC236}">
                <a16:creationId xmlns:a16="http://schemas.microsoft.com/office/drawing/2014/main" id="{5224CDCA-4142-4766-A058-BB9F967D779E}"/>
              </a:ext>
            </a:extLst>
          </p:cNvPr>
          <p:cNvGrpSpPr/>
          <p:nvPr/>
        </p:nvGrpSpPr>
        <p:grpSpPr>
          <a:xfrm>
            <a:off x="707213" y="3900456"/>
            <a:ext cx="8055787" cy="1588302"/>
            <a:chOff x="503721" y="5841198"/>
            <a:chExt cx="9188570" cy="1588302"/>
          </a:xfrm>
        </p:grpSpPr>
        <p:sp>
          <p:nvSpPr>
            <p:cNvPr id="17" name="Mũi tên: Hình ngũ giác 16">
              <a:extLst>
                <a:ext uri="{FF2B5EF4-FFF2-40B4-BE49-F238E27FC236}">
                  <a16:creationId xmlns:a16="http://schemas.microsoft.com/office/drawing/2014/main" id="{9D79E136-1A98-4A34-85CA-CA708A30DB7E}"/>
                </a:ext>
              </a:extLst>
            </p:cNvPr>
            <p:cNvSpPr/>
            <p:nvPr/>
          </p:nvSpPr>
          <p:spPr>
            <a:xfrm>
              <a:off x="503721" y="5841198"/>
              <a:ext cx="9188570" cy="1588302"/>
            </a:xfrm>
            <a:prstGeom prst="homePlate">
              <a:avLst/>
            </a:prstGeom>
            <a:solidFill>
              <a:srgbClr val="FEF0D2"/>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p>
          </p:txBody>
        </p:sp>
        <p:sp>
          <p:nvSpPr>
            <p:cNvPr id="19" name="Hộp Văn bản 18">
              <a:extLst>
                <a:ext uri="{FF2B5EF4-FFF2-40B4-BE49-F238E27FC236}">
                  <a16:creationId xmlns:a16="http://schemas.microsoft.com/office/drawing/2014/main" id="{EB08AB16-C252-427D-A341-4B131597AF59}"/>
                </a:ext>
              </a:extLst>
            </p:cNvPr>
            <p:cNvSpPr txBox="1"/>
            <p:nvPr/>
          </p:nvSpPr>
          <p:spPr>
            <a:xfrm>
              <a:off x="705765" y="6073560"/>
              <a:ext cx="8640279" cy="954107"/>
            </a:xfrm>
            <a:prstGeom prst="rect">
              <a:avLst/>
            </a:prstGeom>
            <a:noFill/>
          </p:spPr>
          <p:txBody>
            <a:bodyPr wrap="square" rtlCol="0">
              <a:spAutoFit/>
            </a:bodyPr>
            <a:lstStyle/>
            <a:p>
              <a:r>
                <a:rPr lang="vi-VN"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thích môn thể thao nào? Bạn thường tập luyện nó vào lúc nào?</a:t>
              </a:r>
            </a:p>
          </p:txBody>
        </p:sp>
      </p:grpSp>
      <p:grpSp>
        <p:nvGrpSpPr>
          <p:cNvPr id="24" name="Nhóm 23">
            <a:extLst>
              <a:ext uri="{FF2B5EF4-FFF2-40B4-BE49-F238E27FC236}">
                <a16:creationId xmlns:a16="http://schemas.microsoft.com/office/drawing/2014/main" id="{9F17800C-8FBE-4027-B7D9-44B393A6D478}"/>
              </a:ext>
            </a:extLst>
          </p:cNvPr>
          <p:cNvGrpSpPr/>
          <p:nvPr/>
        </p:nvGrpSpPr>
        <p:grpSpPr>
          <a:xfrm>
            <a:off x="635111" y="5750512"/>
            <a:ext cx="8055787" cy="1588302"/>
            <a:chOff x="397618" y="5828627"/>
            <a:chExt cx="9188570" cy="1588302"/>
          </a:xfrm>
        </p:grpSpPr>
        <p:sp>
          <p:nvSpPr>
            <p:cNvPr id="25" name="Mũi tên: Hình ngũ giác 24">
              <a:extLst>
                <a:ext uri="{FF2B5EF4-FFF2-40B4-BE49-F238E27FC236}">
                  <a16:creationId xmlns:a16="http://schemas.microsoft.com/office/drawing/2014/main" id="{E688E107-D728-4BF6-B364-32D0EB015A57}"/>
                </a:ext>
              </a:extLst>
            </p:cNvPr>
            <p:cNvSpPr/>
            <p:nvPr/>
          </p:nvSpPr>
          <p:spPr>
            <a:xfrm>
              <a:off x="397618" y="5828627"/>
              <a:ext cx="9188570" cy="1588302"/>
            </a:xfrm>
            <a:prstGeom prst="homePlate">
              <a:avLst/>
            </a:prstGeom>
            <a:solidFill>
              <a:srgbClr val="FDE6EC"/>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p>
          </p:txBody>
        </p:sp>
        <p:sp>
          <p:nvSpPr>
            <p:cNvPr id="26" name="Hộp Văn bản 25">
              <a:extLst>
                <a:ext uri="{FF2B5EF4-FFF2-40B4-BE49-F238E27FC236}">
                  <a16:creationId xmlns:a16="http://schemas.microsoft.com/office/drawing/2014/main" id="{898F8BB3-FCA6-4466-8D8E-07E4F095EB7E}"/>
                </a:ext>
              </a:extLst>
            </p:cNvPr>
            <p:cNvSpPr txBox="1"/>
            <p:nvPr/>
          </p:nvSpPr>
          <p:spPr>
            <a:xfrm>
              <a:off x="600887" y="6194306"/>
              <a:ext cx="8640279" cy="954107"/>
            </a:xfrm>
            <a:prstGeom prst="rect">
              <a:avLst/>
            </a:prstGeom>
            <a:noFill/>
          </p:spPr>
          <p:txBody>
            <a:bodyPr wrap="square" rtlCol="0">
              <a:spAutoFit/>
            </a:bodyPr>
            <a:lstStyle/>
            <a:p>
              <a:r>
                <a:rPr lang="en-US" sz="2800" b="1">
                  <a:solidFill>
                    <a:srgbClr val="00B0F0"/>
                  </a:solidFill>
                  <a:latin typeface="AvantGarde" panose="00000400000000000000" pitchFamily="2" charset="0"/>
                  <a:ea typeface="AvantGarde" panose="00000400000000000000" pitchFamily="2" charset="0"/>
                  <a:cs typeface="AvantGarde" panose="00000400000000000000" pitchFamily="2" charset="0"/>
                </a:rPr>
                <a:t>Bạn thích loài vật nào? Vì sao bạn thích loài vật đó?.</a:t>
              </a:r>
              <a:endParaRPr lang="vi-VN" sz="2800" b="1">
                <a:solidFill>
                  <a:srgbClr val="00B0F0"/>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7" name="Hình ảnh 6">
            <a:extLst>
              <a:ext uri="{FF2B5EF4-FFF2-40B4-BE49-F238E27FC236}">
                <a16:creationId xmlns:a16="http://schemas.microsoft.com/office/drawing/2014/main" id="{49258834-7961-4C14-9747-DA9A3EDB2D23}"/>
              </a:ext>
            </a:extLst>
          </p:cNvPr>
          <p:cNvPicPr>
            <a:picLocks noChangeAspect="1"/>
          </p:cNvPicPr>
          <p:nvPr/>
        </p:nvPicPr>
        <p:blipFill>
          <a:blip r:embed="rId8"/>
          <a:stretch>
            <a:fillRect/>
          </a:stretch>
        </p:blipFill>
        <p:spPr>
          <a:xfrm>
            <a:off x="9023230" y="2553449"/>
            <a:ext cx="8659433" cy="5696745"/>
          </a:xfrm>
          <a:prstGeom prst="rect">
            <a:avLst/>
          </a:prstGeom>
        </p:spPr>
      </p:pic>
      <p:grpSp>
        <p:nvGrpSpPr>
          <p:cNvPr id="21" name="Nhóm 20">
            <a:extLst>
              <a:ext uri="{FF2B5EF4-FFF2-40B4-BE49-F238E27FC236}">
                <a16:creationId xmlns:a16="http://schemas.microsoft.com/office/drawing/2014/main" id="{386F9CF0-D12D-4481-9D13-0766952DE11C}"/>
              </a:ext>
            </a:extLst>
          </p:cNvPr>
          <p:cNvGrpSpPr/>
          <p:nvPr/>
        </p:nvGrpSpPr>
        <p:grpSpPr>
          <a:xfrm>
            <a:off x="704267" y="7618458"/>
            <a:ext cx="7684144" cy="2474757"/>
            <a:chOff x="533400" y="3021795"/>
            <a:chExt cx="8931750" cy="3733318"/>
          </a:xfrm>
        </p:grpSpPr>
        <p:sp>
          <p:nvSpPr>
            <p:cNvPr id="23" name="Hình chữ nhật: Góc Tròn 22">
              <a:extLst>
                <a:ext uri="{FF2B5EF4-FFF2-40B4-BE49-F238E27FC236}">
                  <a16:creationId xmlns:a16="http://schemas.microsoft.com/office/drawing/2014/main" id="{B73A6939-C11F-471F-9525-7A4A7EB808E6}"/>
                </a:ext>
              </a:extLst>
            </p:cNvPr>
            <p:cNvSpPr/>
            <p:nvPr/>
          </p:nvSpPr>
          <p:spPr>
            <a:xfrm>
              <a:off x="533400" y="3021795"/>
              <a:ext cx="8931750" cy="3733318"/>
            </a:xfrm>
            <a:prstGeom prst="roundRect">
              <a:avLst/>
            </a:prstGeom>
            <a:solidFill>
              <a:srgbClr val="FBD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solidFill>
                  <a:sysClr val="windowText" lastClr="000000"/>
                </a:solidFill>
              </a:endParaRPr>
            </a:p>
          </p:txBody>
        </p:sp>
        <p:sp>
          <p:nvSpPr>
            <p:cNvPr id="27" name="Hộp Văn bản 26">
              <a:extLst>
                <a:ext uri="{FF2B5EF4-FFF2-40B4-BE49-F238E27FC236}">
                  <a16:creationId xmlns:a16="http://schemas.microsoft.com/office/drawing/2014/main" id="{0DADC89E-0053-46B9-A298-24EC8E3CB031}"/>
                </a:ext>
              </a:extLst>
            </p:cNvPr>
            <p:cNvSpPr txBox="1"/>
            <p:nvPr/>
          </p:nvSpPr>
          <p:spPr>
            <a:xfrm>
              <a:off x="832197" y="3157727"/>
              <a:ext cx="8476035" cy="3389385"/>
            </a:xfrm>
            <a:prstGeom prst="rect">
              <a:avLst/>
            </a:prstGeom>
            <a:noFill/>
          </p:spPr>
          <p:txBody>
            <a:bodyPr wrap="square" rtlCol="0">
              <a:spAutoFit/>
            </a:bodyPr>
            <a:lstStyle/>
            <a:p>
              <a:pPr algn="just"/>
              <a:r>
                <a:rPr lang="vi-VN" sz="28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Bạn thích học môn nào nhất? Bạn có tham gia câu lạc bộ môn học đó của trường không? Câu lạc bộ sinh hoạt như thế nào? Bạn có cảm xúc gì khi tham gia câu lạc bộ?</a:t>
              </a:r>
            </a:p>
          </p:txBody>
        </p:sp>
      </p:grpSp>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849326" y="-50455"/>
            <a:ext cx="2905211" cy="2905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175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3250"/>
                            </p:stCondLst>
                            <p:childTnLst>
                              <p:par>
                                <p:cTn id="25" presetID="16" presetClass="entr" presetSubtype="21" fill="hold" nodeType="afterEffect">
                                  <p:stCondLst>
                                    <p:cond delay="125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par>
                          <p:cTn id="33" fill="hold">
                            <p:stCondLst>
                              <p:cond delay="500"/>
                            </p:stCondLst>
                            <p:childTnLst>
                              <p:par>
                                <p:cTn id="34" presetID="22" presetClass="entr" presetSubtype="8" fill="hold" nodeType="afterEffect">
                                  <p:stCondLst>
                                    <p:cond delay="175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8B8694-A967-4B77-913C-F77974269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
            <a:ext cx="18288000" cy="10286033"/>
          </a:xfrm>
          <a:prstGeom prst="rect">
            <a:avLst/>
          </a:prstGeom>
        </p:spPr>
      </p:pic>
      <p:sp>
        <p:nvSpPr>
          <p:cNvPr id="6" name="矩形: 圆角 5">
            <a:extLst>
              <a:ext uri="{FF2B5EF4-FFF2-40B4-BE49-F238E27FC236}">
                <a16:creationId xmlns:a16="http://schemas.microsoft.com/office/drawing/2014/main" id="{A5B6D9CC-0194-4EB1-B482-B97530D794FB}"/>
              </a:ext>
            </a:extLst>
          </p:cNvPr>
          <p:cNvSpPr/>
          <p:nvPr/>
        </p:nvSpPr>
        <p:spPr>
          <a:xfrm>
            <a:off x="3746092" y="2057400"/>
            <a:ext cx="10795820" cy="6858000"/>
          </a:xfrm>
          <a:prstGeom prst="roundRect">
            <a:avLst>
              <a:gd name="adj" fmla="val 12394"/>
            </a:avLst>
          </a:prstGeom>
          <a:solidFill>
            <a:schemeClr val="bg1"/>
          </a:solid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zh-CN" altLang="en-US" sz="2700">
              <a:solidFill>
                <a:prstClr val="white"/>
              </a:solidFill>
              <a:latin typeface="等线" panose="020F0502020204030204"/>
              <a:ea typeface="等线" panose="02010600030101010101" pitchFamily="2" charset="-122"/>
            </a:endParaRPr>
          </a:p>
        </p:txBody>
      </p:sp>
      <p:pic>
        <p:nvPicPr>
          <p:cNvPr id="10" name="图片 9">
            <a:extLst>
              <a:ext uri="{FF2B5EF4-FFF2-40B4-BE49-F238E27FC236}">
                <a16:creationId xmlns:a16="http://schemas.microsoft.com/office/drawing/2014/main" id="{3A4FB83A-1224-435F-BE86-EBC287960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540" y="3153389"/>
            <a:ext cx="8824860" cy="4675908"/>
          </a:xfrm>
          <a:prstGeom prst="rect">
            <a:avLst/>
          </a:prstGeom>
        </p:spPr>
      </p:pic>
      <p:sp>
        <p:nvSpPr>
          <p:cNvPr id="23" name="矩形: 圆角 22">
            <a:extLst>
              <a:ext uri="{FF2B5EF4-FFF2-40B4-BE49-F238E27FC236}">
                <a16:creationId xmlns:a16="http://schemas.microsoft.com/office/drawing/2014/main" id="{283234CB-4591-471B-968F-14185F1B5B07}"/>
              </a:ext>
            </a:extLst>
          </p:cNvPr>
          <p:cNvSpPr/>
          <p:nvPr/>
        </p:nvSpPr>
        <p:spPr>
          <a:xfrm>
            <a:off x="3952808" y="3758872"/>
            <a:ext cx="10447506" cy="1298615"/>
          </a:xfrm>
          <a:prstGeom prst="roundRect">
            <a:avLst>
              <a:gd name="adj" fmla="val 50000"/>
            </a:avLst>
          </a:prstGeom>
          <a:solidFill>
            <a:schemeClr val="bg1"/>
          </a:solidFill>
          <a:ln w="28575">
            <a:noFill/>
          </a:ln>
          <a:effectLst>
            <a:outerShdw blurRad="203200" dist="101600" dir="2700000" algn="tl" rotWithShape="0">
              <a:srgbClr val="0070C0">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lnSpc>
                <a:spcPct val="150000"/>
              </a:lnSpc>
            </a:pPr>
            <a:r>
              <a:rPr lang="vi-VN" altLang="zh-CN" sz="6000">
                <a:solidFill>
                  <a:srgbClr val="0070C0"/>
                </a:solidFill>
                <a:latin typeface="HP-087" panose="020B0803050302020204" pitchFamily="34" charset="0"/>
                <a:ea typeface="汉仪雪君体简" panose="02010604000101010101" pitchFamily="2" charset="-122"/>
              </a:rPr>
              <a:t>Tạm biệt các con </a:t>
            </a:r>
            <a:endParaRPr lang="zh-CN" altLang="en-US" sz="6000" dirty="0">
              <a:solidFill>
                <a:srgbClr val="0070C0"/>
              </a:solidFill>
              <a:latin typeface="HP-087" panose="020B0803050302020204" pitchFamily="34" charset="0"/>
              <a:ea typeface="汉仪雪君体简" panose="02010604000101010101" pitchFamily="2" charset="-122"/>
            </a:endParaRPr>
          </a:p>
        </p:txBody>
      </p:sp>
      <p:pic>
        <p:nvPicPr>
          <p:cNvPr id="26" name="图片 25">
            <a:extLst>
              <a:ext uri="{FF2B5EF4-FFF2-40B4-BE49-F238E27FC236}">
                <a16:creationId xmlns:a16="http://schemas.microsoft.com/office/drawing/2014/main" id="{17950BDB-28E2-49B3-9C6D-513A8049D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7428" y="386584"/>
            <a:ext cx="3799115" cy="3799115"/>
          </a:xfrm>
          <a:prstGeom prst="rect">
            <a:avLst/>
          </a:prstGeom>
        </p:spPr>
      </p:pic>
      <p:pic>
        <p:nvPicPr>
          <p:cNvPr id="27" name="图片 26">
            <a:extLst>
              <a:ext uri="{FF2B5EF4-FFF2-40B4-BE49-F238E27FC236}">
                <a16:creationId xmlns:a16="http://schemas.microsoft.com/office/drawing/2014/main" id="{6AEA0102-0431-4B18-BA05-2A4D179C3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452"/>
          <a:stretch/>
        </p:blipFill>
        <p:spPr>
          <a:xfrm>
            <a:off x="0" y="0"/>
            <a:ext cx="5804856" cy="2333652"/>
          </a:xfrm>
          <a:prstGeom prst="rect">
            <a:avLst/>
          </a:prstGeom>
        </p:spPr>
      </p:pic>
      <p:pic>
        <p:nvPicPr>
          <p:cNvPr id="28" name="图片 27">
            <a:extLst>
              <a:ext uri="{FF2B5EF4-FFF2-40B4-BE49-F238E27FC236}">
                <a16:creationId xmlns:a16="http://schemas.microsoft.com/office/drawing/2014/main" id="{BA35F5F5-E388-43C4-B092-F4E0BF30D9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552" r="-100"/>
          <a:stretch/>
        </p:blipFill>
        <p:spPr>
          <a:xfrm>
            <a:off x="12483149" y="0"/>
            <a:ext cx="5804856" cy="2333652"/>
          </a:xfrm>
          <a:prstGeom prst="rect">
            <a:avLst/>
          </a:prstGeom>
        </p:spPr>
      </p:pic>
      <p:pic>
        <p:nvPicPr>
          <p:cNvPr id="29" name="图片 28">
            <a:extLst>
              <a:ext uri="{FF2B5EF4-FFF2-40B4-BE49-F238E27FC236}">
                <a16:creationId xmlns:a16="http://schemas.microsoft.com/office/drawing/2014/main" id="{5C01D7AA-E3F7-47B6-A824-3B65CBAC6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452"/>
          <a:stretch/>
        </p:blipFill>
        <p:spPr>
          <a:xfrm>
            <a:off x="-625739" y="-243245"/>
            <a:ext cx="3724110" cy="1497156"/>
          </a:xfrm>
          <a:prstGeom prst="rect">
            <a:avLst/>
          </a:prstGeom>
        </p:spPr>
      </p:pic>
      <p:pic>
        <p:nvPicPr>
          <p:cNvPr id="30" name="图片 29">
            <a:extLst>
              <a:ext uri="{FF2B5EF4-FFF2-40B4-BE49-F238E27FC236}">
                <a16:creationId xmlns:a16="http://schemas.microsoft.com/office/drawing/2014/main" id="{D6701F91-621A-4CC0-BC0D-C57F154890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552" r="-100"/>
          <a:stretch/>
        </p:blipFill>
        <p:spPr>
          <a:xfrm>
            <a:off x="14971322" y="-224567"/>
            <a:ext cx="3724110" cy="1497156"/>
          </a:xfrm>
          <a:prstGeom prst="rect">
            <a:avLst/>
          </a:prstGeom>
        </p:spPr>
      </p:pic>
      <p:pic>
        <p:nvPicPr>
          <p:cNvPr id="31" name="图片 30">
            <a:extLst>
              <a:ext uri="{FF2B5EF4-FFF2-40B4-BE49-F238E27FC236}">
                <a16:creationId xmlns:a16="http://schemas.microsoft.com/office/drawing/2014/main" id="{D665E007-2DDF-408F-BF58-1B663DD1B2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452"/>
          <a:stretch/>
        </p:blipFill>
        <p:spPr>
          <a:xfrm>
            <a:off x="3712055" y="2063964"/>
            <a:ext cx="3724110" cy="1497156"/>
          </a:xfrm>
          <a:prstGeom prst="rect">
            <a:avLst/>
          </a:prstGeom>
        </p:spPr>
      </p:pic>
      <p:pic>
        <p:nvPicPr>
          <p:cNvPr id="32" name="图片 31">
            <a:extLst>
              <a:ext uri="{FF2B5EF4-FFF2-40B4-BE49-F238E27FC236}">
                <a16:creationId xmlns:a16="http://schemas.microsoft.com/office/drawing/2014/main" id="{72D95B73-534A-44EB-9A8C-320AC000FF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552" r="-100"/>
          <a:stretch/>
        </p:blipFill>
        <p:spPr>
          <a:xfrm>
            <a:off x="10840358" y="2077133"/>
            <a:ext cx="3724110" cy="1497156"/>
          </a:xfrm>
          <a:prstGeom prst="rect">
            <a:avLst/>
          </a:prstGeom>
        </p:spPr>
      </p:pic>
      <p:sp>
        <p:nvSpPr>
          <p:cNvPr id="20" name="矩形: 圆角 22">
            <a:extLst>
              <a:ext uri="{FF2B5EF4-FFF2-40B4-BE49-F238E27FC236}">
                <a16:creationId xmlns:a16="http://schemas.microsoft.com/office/drawing/2014/main" id="{5763A328-C616-4390-AD8A-9A03D442EDBC}"/>
              </a:ext>
            </a:extLst>
          </p:cNvPr>
          <p:cNvSpPr/>
          <p:nvPr/>
        </p:nvSpPr>
        <p:spPr>
          <a:xfrm>
            <a:off x="5523126" y="5057486"/>
            <a:ext cx="7209686" cy="908864"/>
          </a:xfrm>
          <a:prstGeom prst="roundRect">
            <a:avLst>
              <a:gd name="adj" fmla="val 50000"/>
            </a:avLst>
          </a:prstGeom>
          <a:noFill/>
        </p:spPr>
        <p:txBody>
          <a:bodyPr wrap="none" rtlCol="0">
            <a:spAutoFit/>
          </a:bodyPr>
          <a:lstStyle/>
          <a:p>
            <a:pPr defTabSz="1371566"/>
            <a:r>
              <a:rPr lang="vi-VN" altLang="zh-CN" sz="3600" b="1" spc="77">
                <a:ln w="0"/>
                <a:solidFill>
                  <a:srgbClr val="FF0000"/>
                </a:solidFill>
                <a:effectLst>
                  <a:innerShdw blurRad="63500" dist="50800" dir="13500000">
                    <a:srgbClr val="000000">
                      <a:alpha val="50000"/>
                    </a:srgbClr>
                  </a:innerShdw>
                </a:effectLst>
                <a:latin typeface="Times New Roman" panose="02020603050405020304" pitchFamily="18" charset="0"/>
                <a:ea typeface="等线" panose="02010600030101010101" pitchFamily="2" charset="-122"/>
              </a:rPr>
              <a:t>    Chúc các con học tập thật tốt! </a:t>
            </a:r>
            <a:endParaRPr lang="zh-CN" altLang="en-US" sz="3600" b="1" spc="77" dirty="0">
              <a:ln w="0"/>
              <a:solidFill>
                <a:srgbClr val="FF0000"/>
              </a:solidFill>
              <a:effectLst>
                <a:innerShdw blurRad="63500" dist="50800" dir="13500000">
                  <a:srgbClr val="000000">
                    <a:alpha val="50000"/>
                  </a:srgbClr>
                </a:innerShdw>
              </a:effectLst>
              <a:latin typeface="等线 Light" panose="020F0302020204030204"/>
              <a:ea typeface="等线" panose="02010600030101010101" pitchFamily="2" charset="-122"/>
            </a:endParaRPr>
          </a:p>
        </p:txBody>
      </p:sp>
      <p:pic>
        <p:nvPicPr>
          <p:cNvPr id="1026" name="Picture 2">
            <a:extLst>
              <a:ext uri="{FF2B5EF4-FFF2-40B4-BE49-F238E27FC236}">
                <a16:creationId xmlns:a16="http://schemas.microsoft.com/office/drawing/2014/main" id="{C5246C9D-D938-4400-AC1F-59248A0AE0D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1535" y="6031268"/>
            <a:ext cx="3390900" cy="2744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660422-A2CD-426D-9EDB-E4B6211E9C2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7924" y="6031268"/>
            <a:ext cx="3928044" cy="274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1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353</TotalTime>
  <Words>298</Words>
  <Application>Microsoft Office PowerPoint</Application>
  <PresentationFormat>Custom</PresentationFormat>
  <Paragraphs>40</Paragraphs>
  <Slides>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等线</vt:lpstr>
      <vt:lpstr>HP001 4 hàng</vt:lpstr>
      <vt:lpstr>等线 Light</vt:lpstr>
      <vt:lpstr>Arial</vt:lpstr>
      <vt:lpstr>AvantGarde</vt:lpstr>
      <vt:lpstr>HP-087</vt:lpstr>
      <vt:lpstr>Calibri</vt:lpstr>
      <vt:lpstr>Wingdings</vt:lpstr>
      <vt:lpstr>Arial-Rounded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dc:title>
  <dc:creator>Cam Tu</dc:creator>
  <cp:lastModifiedBy>Hà Nguyễn Thị Thu</cp:lastModifiedBy>
  <cp:revision>13</cp:revision>
  <dcterms:created xsi:type="dcterms:W3CDTF">2006-08-16T00:00:00Z</dcterms:created>
  <dcterms:modified xsi:type="dcterms:W3CDTF">2022-10-15T06:02:30Z</dcterms:modified>
  <dc:identifier>DAEw5HFzU64</dc:identifier>
</cp:coreProperties>
</file>