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314" r:id="rId2"/>
    <p:sldId id="257" r:id="rId3"/>
    <p:sldId id="263" r:id="rId4"/>
    <p:sldId id="258" r:id="rId5"/>
    <p:sldId id="259" r:id="rId6"/>
    <p:sldId id="265" r:id="rId7"/>
    <p:sldId id="316" r:id="rId8"/>
    <p:sldId id="272" r:id="rId9"/>
    <p:sldId id="317" r:id="rId10"/>
    <p:sldId id="331" r:id="rId11"/>
    <p:sldId id="332" r:id="rId12"/>
    <p:sldId id="264" r:id="rId13"/>
    <p:sldId id="274" r:id="rId14"/>
    <p:sldId id="2631" r:id="rId15"/>
    <p:sldId id="2632" r:id="rId16"/>
    <p:sldId id="2643" r:id="rId17"/>
    <p:sldId id="2644" r:id="rId18"/>
    <p:sldId id="2639" r:id="rId19"/>
    <p:sldId id="2645" r:id="rId20"/>
    <p:sldId id="2646" r:id="rId21"/>
    <p:sldId id="281" r:id="rId22"/>
    <p:sldId id="32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88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227BF2-61C2-4405-A072-9D32A8D0785F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D3FF66-2ACE-412E-9D90-7770C2A97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720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4424F6-C12E-4C4F-A9F8-356FA58734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4424F6-C12E-4C4F-A9F8-356FA58734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4424F6-C12E-4C4F-A9F8-356FA58734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369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805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495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210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92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B9EE9-F3BF-4B40-83E7-C9BC68FDDB0E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/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l"/>
              <a:endParaRPr lang="en-US" sz="2700" dirty="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/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/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 userDrawn="1"/>
        </p:nvSpPr>
        <p:spPr>
          <a:xfrm>
            <a:off x="0" y="0"/>
            <a:ext cx="12192000" cy="6878782"/>
          </a:xfrm>
          <a:prstGeom prst="rect">
            <a:avLst/>
          </a:prstGeom>
          <a:solidFill>
            <a:srgbClr val="FEF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60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7" Type="http://schemas.openxmlformats.org/officeDocument/2006/relationships/image" Target="../media/image33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emf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image" Target="../media/image28.png"/><Relationship Id="rId7" Type="http://schemas.openxmlformats.org/officeDocument/2006/relationships/image" Target="../media/image32.em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emf"/><Relationship Id="rId5" Type="http://schemas.openxmlformats.org/officeDocument/2006/relationships/image" Target="../media/image30.emf"/><Relationship Id="rId4" Type="http://schemas.openxmlformats.org/officeDocument/2006/relationships/image" Target="../media/image29.emf"/><Relationship Id="rId9" Type="http://schemas.openxmlformats.org/officeDocument/2006/relationships/image" Target="../media/image35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audio" Target="../media/audio4.wav"/><Relationship Id="rId7" Type="http://schemas.openxmlformats.org/officeDocument/2006/relationships/image" Target="../media/image30.em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emf"/><Relationship Id="rId5" Type="http://schemas.openxmlformats.org/officeDocument/2006/relationships/image" Target="../media/image28.png"/><Relationship Id="rId10" Type="http://schemas.openxmlformats.org/officeDocument/2006/relationships/image" Target="../media/image33.emf"/><Relationship Id="rId4" Type="http://schemas.openxmlformats.org/officeDocument/2006/relationships/image" Target="../media/image35.gif"/><Relationship Id="rId9" Type="http://schemas.openxmlformats.org/officeDocument/2006/relationships/image" Target="../media/image32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18" Type="http://schemas.openxmlformats.org/officeDocument/2006/relationships/image" Target="../media/image50.png"/><Relationship Id="rId3" Type="http://schemas.openxmlformats.org/officeDocument/2006/relationships/image" Target="../media/image29.emf"/><Relationship Id="rId21" Type="http://schemas.openxmlformats.org/officeDocument/2006/relationships/image" Target="../media/image53.png"/><Relationship Id="rId7" Type="http://schemas.openxmlformats.org/officeDocument/2006/relationships/image" Target="../media/image390.png"/><Relationship Id="rId12" Type="http://schemas.openxmlformats.org/officeDocument/2006/relationships/image" Target="../media/image44.png"/><Relationship Id="rId17" Type="http://schemas.openxmlformats.org/officeDocument/2006/relationships/image" Target="../media/image49.png"/><Relationship Id="rId25" Type="http://schemas.openxmlformats.org/officeDocument/2006/relationships/image" Target="../media/image57.sv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48.png"/><Relationship Id="rId20" Type="http://schemas.openxmlformats.org/officeDocument/2006/relationships/image" Target="../media/image52.png"/><Relationship Id="rId1" Type="http://schemas.openxmlformats.org/officeDocument/2006/relationships/tags" Target="../tags/tag4.xml"/><Relationship Id="rId6" Type="http://schemas.openxmlformats.org/officeDocument/2006/relationships/image" Target="../media/image380.png"/><Relationship Id="rId11" Type="http://schemas.openxmlformats.org/officeDocument/2006/relationships/image" Target="../media/image43.png"/><Relationship Id="rId24" Type="http://schemas.openxmlformats.org/officeDocument/2006/relationships/image" Target="../media/image56.png"/><Relationship Id="rId5" Type="http://schemas.openxmlformats.org/officeDocument/2006/relationships/image" Target="../media/image39.png"/><Relationship Id="rId15" Type="http://schemas.openxmlformats.org/officeDocument/2006/relationships/image" Target="../media/image47.png"/><Relationship Id="rId23" Type="http://schemas.openxmlformats.org/officeDocument/2006/relationships/image" Target="../media/image55.png"/><Relationship Id="rId10" Type="http://schemas.openxmlformats.org/officeDocument/2006/relationships/image" Target="../media/image42.png"/><Relationship Id="rId19" Type="http://schemas.openxmlformats.org/officeDocument/2006/relationships/image" Target="../media/image51.png"/><Relationship Id="rId4" Type="http://schemas.openxmlformats.org/officeDocument/2006/relationships/image" Target="../media/image38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Relationship Id="rId22" Type="http://schemas.openxmlformats.org/officeDocument/2006/relationships/image" Target="../media/image5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emf"/><Relationship Id="rId3" Type="http://schemas.openxmlformats.org/officeDocument/2006/relationships/image" Target="../media/image62.emf"/><Relationship Id="rId7" Type="http://schemas.openxmlformats.org/officeDocument/2006/relationships/image" Target="../media/image66.emf"/><Relationship Id="rId12" Type="http://schemas.openxmlformats.org/officeDocument/2006/relationships/image" Target="../media/image71.sv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emf"/><Relationship Id="rId11" Type="http://schemas.openxmlformats.org/officeDocument/2006/relationships/image" Target="../media/image70.png"/><Relationship Id="rId5" Type="http://schemas.openxmlformats.org/officeDocument/2006/relationships/image" Target="../media/image64.emf"/><Relationship Id="rId10" Type="http://schemas.openxmlformats.org/officeDocument/2006/relationships/image" Target="../media/image69.emf"/><Relationship Id="rId4" Type="http://schemas.openxmlformats.org/officeDocument/2006/relationships/image" Target="../media/image63.emf"/><Relationship Id="rId9" Type="http://schemas.openxmlformats.org/officeDocument/2006/relationships/image" Target="../media/image68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audio" Target="../media/audio2.wav"/><Relationship Id="rId3" Type="http://schemas.openxmlformats.org/officeDocument/2006/relationships/audio" Target="../media/audio1.wav"/><Relationship Id="rId7" Type="http://schemas.openxmlformats.org/officeDocument/2006/relationships/image" Target="../media/image17.emf"/><Relationship Id="rId12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20.png"/><Relationship Id="rId5" Type="http://schemas.openxmlformats.org/officeDocument/2006/relationships/image" Target="../media/image16.png"/><Relationship Id="rId10" Type="http://schemas.openxmlformats.org/officeDocument/2006/relationships/image" Target="../media/image5.png"/><Relationship Id="rId4" Type="http://schemas.openxmlformats.org/officeDocument/2006/relationships/audio" Target="../media/audio2.wav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17.emf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18.png"/><Relationship Id="rId5" Type="http://schemas.openxmlformats.org/officeDocument/2006/relationships/image" Target="../media/image16.png"/><Relationship Id="rId10" Type="http://schemas.openxmlformats.org/officeDocument/2006/relationships/image" Target="../media/image5.png"/><Relationship Id="rId4" Type="http://schemas.openxmlformats.org/officeDocument/2006/relationships/audio" Target="../media/audio2.wav"/><Relationship Id="rId9" Type="http://schemas.openxmlformats.org/officeDocument/2006/relationships/image" Target="../media/image21.png"/><Relationship Id="rId1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audio" Target="../media/audio2.wav"/><Relationship Id="rId3" Type="http://schemas.openxmlformats.org/officeDocument/2006/relationships/audio" Target="../media/audio1.wav"/><Relationship Id="rId7" Type="http://schemas.openxmlformats.org/officeDocument/2006/relationships/image" Target="../media/image17.emf"/><Relationship Id="rId12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20.png"/><Relationship Id="rId5" Type="http://schemas.openxmlformats.org/officeDocument/2006/relationships/image" Target="../media/image16.png"/><Relationship Id="rId10" Type="http://schemas.openxmlformats.org/officeDocument/2006/relationships/image" Target="../media/image5.png"/><Relationship Id="rId4" Type="http://schemas.openxmlformats.org/officeDocument/2006/relationships/audio" Target="../media/audio2.wav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2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25.png"/><Relationship Id="rId5" Type="http://schemas.openxmlformats.org/officeDocument/2006/relationships/image" Target="../media/image8.png"/><Relationship Id="rId10" Type="http://schemas.openxmlformats.org/officeDocument/2006/relationships/image" Target="../media/image24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" y="126"/>
            <a:ext cx="12191552" cy="685774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589" y="1274273"/>
            <a:ext cx="8204823" cy="45662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7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7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1815442" y="3937000"/>
            <a:ext cx="8561117" cy="2826354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394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394" b="1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394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816748"/>
            <a:ext cx="1308555" cy="1342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3483740" y="4902200"/>
            <a:ext cx="5053522" cy="1106663"/>
          </a:xfrm>
          <a:prstGeom prst="rect">
            <a:avLst/>
          </a:prstGeom>
          <a:noFill/>
        </p:spPr>
        <p:txBody>
          <a:bodyPr wrap="none" lIns="91324" tIns="45663" rIns="91324" bIns="45663">
            <a:spAutoFit/>
          </a:bodyPr>
          <a:lstStyle/>
          <a:p>
            <a:pPr algn="ctr">
              <a:defRPr/>
            </a:pPr>
            <a:r>
              <a:rPr lang="en-US" sz="6592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TOÁN</a:t>
            </a:r>
            <a:endParaRPr lang="vi-VN" sz="6592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81289" y="-533400"/>
            <a:ext cx="1914676" cy="24272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3109" y="432153"/>
            <a:ext cx="2969414" cy="23514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45763" y="52768"/>
            <a:ext cx="1775067" cy="17901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7470" y="1140708"/>
            <a:ext cx="2274934" cy="2184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6684" y="3704360"/>
            <a:ext cx="2565178" cy="282169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29414" y="4104225"/>
            <a:ext cx="2533369" cy="251829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41877" y="897013"/>
            <a:ext cx="8108244" cy="532481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20779" y="2713672"/>
            <a:ext cx="5150449" cy="147732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 err="1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Khám</a:t>
            </a: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9600" b="1" i="0" u="none" strike="noStrike" kern="1200" cap="none" spc="0" normalizeH="0" baseline="0" noProof="0" dirty="0" err="1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phá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E76EA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ình ả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62539">
            <a:off x="2295603" y="761976"/>
            <a:ext cx="7600793" cy="538622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02706" y="2065688"/>
            <a:ext cx="4831708" cy="2512419"/>
          </a:xfrm>
          <a:prstGeom prst="rect">
            <a:avLst/>
          </a:prstGeom>
          <a:noFill/>
          <a:effectLst>
            <a:outerShdw dist="50800" dir="1200000" algn="tl" rotWithShape="0">
              <a:schemeClr val="bg1"/>
            </a:outerShdw>
          </a:effectLst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BD45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CÙNG NHAU</a:t>
            </a:r>
            <a:b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BD45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BD45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LÀM BÁNH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530326" y="1066800"/>
            <a:ext cx="3131345" cy="998888"/>
            <a:chOff x="4530326" y="1066800"/>
            <a:chExt cx="3131345" cy="99888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4530326" y="1066800"/>
              <a:ext cx="3131345" cy="998888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4908173" y="1255295"/>
              <a:ext cx="2375651" cy="61555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srgbClr val="841918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CHẶNG 2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7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1000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1000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 p14:presetBounceEnd="7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1000">
                                          <p:cBhvr additive="base">
                                            <p:cTn id="1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1000">
                                          <p:cBhvr additive="base">
                                            <p:cTn id="1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 p14:presetBounceEnd="7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1000">
                                          <p:cBhvr additive="base">
                                            <p:cTn id="1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1000">
                                          <p:cBhvr additive="base">
                                            <p:cTn id="1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/>
          <p:cNvSpPr/>
          <p:nvPr/>
        </p:nvSpPr>
        <p:spPr>
          <a:xfrm>
            <a:off x="4993895" y="3027218"/>
            <a:ext cx="2819400" cy="28194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79261" y="2590965"/>
            <a:ext cx="2471186" cy="2819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8113" y="5225026"/>
            <a:ext cx="4570964" cy="16329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7255" y="5327012"/>
            <a:ext cx="312068" cy="3345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5583" y="5114107"/>
            <a:ext cx="452732" cy="4591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39807" y="5343680"/>
            <a:ext cx="426284" cy="3345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33949" y="5225026"/>
            <a:ext cx="838200" cy="4532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9384" y="5225026"/>
            <a:ext cx="452732" cy="459145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617789" y="282307"/>
            <a:ext cx="8573672" cy="1933105"/>
            <a:chOff x="469555" y="282307"/>
            <a:chExt cx="8000850" cy="1933105"/>
          </a:xfrm>
        </p:grpSpPr>
        <p:sp>
          <p:nvSpPr>
            <p:cNvPr id="26" name="Speech Bubble: Rectangle with Corners Rounded 25"/>
            <p:cNvSpPr/>
            <p:nvPr/>
          </p:nvSpPr>
          <p:spPr>
            <a:xfrm>
              <a:off x="469556" y="282307"/>
              <a:ext cx="8000849" cy="1933105"/>
            </a:xfrm>
            <a:prstGeom prst="wedgeRoundRectCallout">
              <a:avLst>
                <a:gd name="adj1" fmla="val -20441"/>
                <a:gd name="adj2" fmla="val 65342"/>
                <a:gd name="adj3" fmla="val 16667"/>
              </a:avLst>
            </a:prstGeom>
            <a:solidFill>
              <a:schemeClr val="bg1"/>
            </a:solidFill>
            <a:ln w="76200">
              <a:solidFill>
                <a:srgbClr val="FCA8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69555" y="449854"/>
              <a:ext cx="8000849" cy="123110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Chúng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ta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hãy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cùng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hoàn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thành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các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nhiệm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vụ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để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chuẩn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bị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nguyên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liệu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nhé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!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1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2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5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6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9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0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23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4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27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8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31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32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 p14:presetBounceEnd="7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35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36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Hộp Văn bản 7">
            <a:extLst>
              <a:ext uri="{FF2B5EF4-FFF2-40B4-BE49-F238E27FC236}">
                <a16:creationId xmlns:a16="http://schemas.microsoft.com/office/drawing/2014/main" id="{1206BC8A-5039-4837-80C5-191171BF6285}"/>
              </a:ext>
            </a:extLst>
          </p:cNvPr>
          <p:cNvSpPr txBox="1"/>
          <p:nvPr/>
        </p:nvSpPr>
        <p:spPr>
          <a:xfrm>
            <a:off x="2593070" y="124536"/>
            <a:ext cx="6828472" cy="9202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Quan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sát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tranh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trả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lời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hỏi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1" name="Hình ảnh 5">
            <a:extLst>
              <a:ext uri="{FF2B5EF4-FFF2-40B4-BE49-F238E27FC236}">
                <a16:creationId xmlns:a16="http://schemas.microsoft.com/office/drawing/2014/main" id="{E1140F64-2062-4FBC-BABC-9506588ABA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5760" y="1111190"/>
            <a:ext cx="9144000" cy="41696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3F4D4680-D299-4B5C-9F4F-CE2A5D22E81B}"/>
              </a:ext>
            </a:extLst>
          </p:cNvPr>
          <p:cNvGrpSpPr/>
          <p:nvPr/>
        </p:nvGrpSpPr>
        <p:grpSpPr>
          <a:xfrm>
            <a:off x="636104" y="5545015"/>
            <a:ext cx="11397400" cy="1005840"/>
            <a:chOff x="152400" y="1981200"/>
            <a:chExt cx="2743145" cy="1005840"/>
          </a:xfrm>
          <a:solidFill>
            <a:srgbClr val="FFABC1"/>
          </a:solidFill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1B37521C-FA2E-49D0-A127-EB63CC761110}"/>
                </a:ext>
              </a:extLst>
            </p:cNvPr>
            <p:cNvSpPr/>
            <p:nvPr/>
          </p:nvSpPr>
          <p:spPr>
            <a:xfrm>
              <a:off x="215896" y="2057400"/>
              <a:ext cx="2679649" cy="929640"/>
            </a:xfrm>
            <a:prstGeom prst="roundRect">
              <a:avLst>
                <a:gd name="adj" fmla="val 30328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63F0B70F-ADA4-4ABB-9B35-F297D012D58D}"/>
                </a:ext>
              </a:extLst>
            </p:cNvPr>
            <p:cNvSpPr/>
            <p:nvPr/>
          </p:nvSpPr>
          <p:spPr>
            <a:xfrm>
              <a:off x="152400" y="1981200"/>
              <a:ext cx="2717796" cy="929640"/>
            </a:xfrm>
            <a:prstGeom prst="roundRect">
              <a:avLst>
                <a:gd name="adj" fmla="val 30328"/>
              </a:avLst>
            </a:prstGeom>
            <a:grpFill/>
            <a:ln w="3810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2825836-596F-44E2-996A-A0E6E445256B}"/>
                </a:ext>
              </a:extLst>
            </p:cNvPr>
            <p:cNvSpPr txBox="1"/>
            <p:nvPr/>
          </p:nvSpPr>
          <p:spPr>
            <a:xfrm>
              <a:off x="164648" y="2080736"/>
              <a:ext cx="2673676" cy="620939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nl-NL" sz="30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Chia đều 8 hình tròn cho mỗi bạn 4 hình tròn. </a:t>
              </a:r>
              <a:r>
                <a:rPr lang="en-US" sz="30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Có</a:t>
              </a:r>
              <a:r>
                <a:rPr lang="en-US" sz="30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mấy</a:t>
              </a:r>
              <a:r>
                <a:rPr lang="en-US" sz="30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bạn</a:t>
              </a:r>
              <a:r>
                <a:rPr lang="en-US" sz="30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được</a:t>
              </a:r>
              <a:r>
                <a:rPr lang="en-US" sz="30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chia?</a:t>
              </a:r>
              <a:endParaRPr lang="en-US" sz="30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2" presetClass="entr" presetSubtype="4" fill="hold" nodeType="click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1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2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4188708-6E5F-483E-888C-B8341C71805C}"/>
              </a:ext>
            </a:extLst>
          </p:cNvPr>
          <p:cNvGrpSpPr/>
          <p:nvPr/>
        </p:nvGrpSpPr>
        <p:grpSpPr>
          <a:xfrm>
            <a:off x="7378987" y="3429000"/>
            <a:ext cx="3427964" cy="3241947"/>
            <a:chOff x="915436" y="2555860"/>
            <a:chExt cx="4570964" cy="4322922"/>
          </a:xfrm>
        </p:grpSpPr>
        <p:sp>
          <p:nvSpPr>
            <p:cNvPr id="19" name="Oval 18"/>
            <p:cNvSpPr/>
            <p:nvPr/>
          </p:nvSpPr>
          <p:spPr>
            <a:xfrm>
              <a:off x="1791218" y="3048000"/>
              <a:ext cx="2819400" cy="281940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111316" y="2555860"/>
              <a:ext cx="2471186" cy="28194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15436" y="5245808"/>
              <a:ext cx="4570964" cy="1632974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04578" y="5347794"/>
              <a:ext cx="312068" cy="334578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42906" y="5134889"/>
              <a:ext cx="452732" cy="45914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337130" y="5364462"/>
              <a:ext cx="426284" cy="33457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931272" y="5245808"/>
              <a:ext cx="838200" cy="45323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866707" y="5245808"/>
              <a:ext cx="452732" cy="459145"/>
            </a:xfrm>
            <a:prstGeom prst="rect">
              <a:avLst/>
            </a:prstGeom>
          </p:spPr>
        </p:pic>
      </p:grpSp>
      <p:pic>
        <p:nvPicPr>
          <p:cNvPr id="29" name="Picture 2" descr="Compound adjectives | Baamboozle">
            <a:extLst>
              <a:ext uri="{FF2B5EF4-FFF2-40B4-BE49-F238E27FC236}">
                <a16:creationId xmlns:a16="http://schemas.microsoft.com/office/drawing/2014/main" id="{48A32145-8EBC-4AA3-9ADD-45DF2669BDA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" y="228600"/>
            <a:ext cx="1134139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D9DCE782-5CB2-446E-BA50-687484EFE68E}"/>
              </a:ext>
            </a:extLst>
          </p:cNvPr>
          <p:cNvSpPr txBox="1"/>
          <p:nvPr/>
        </p:nvSpPr>
        <p:spPr>
          <a:xfrm>
            <a:off x="1423699" y="301079"/>
            <a:ext cx="72954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Hoàn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thành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bảng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4400" b="1" dirty="0">
                <a:solidFill>
                  <a:srgbClr val="FF272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chia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4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E7C1989-CA00-4C9D-BC3E-5609FE15658A}"/>
              </a:ext>
            </a:extLst>
          </p:cNvPr>
          <p:cNvSpPr txBox="1"/>
          <p:nvPr/>
        </p:nvSpPr>
        <p:spPr>
          <a:xfrm>
            <a:off x="567999" y="2166252"/>
            <a:ext cx="3229170" cy="4324261"/>
          </a:xfrm>
          <a:custGeom>
            <a:avLst/>
            <a:gdLst>
              <a:gd name="connsiteX0" fmla="*/ 0 w 3229170"/>
              <a:gd name="connsiteY0" fmla="*/ 0 h 4324261"/>
              <a:gd name="connsiteX1" fmla="*/ 3229170 w 3229170"/>
              <a:gd name="connsiteY1" fmla="*/ 0 h 4324261"/>
              <a:gd name="connsiteX2" fmla="*/ 3229170 w 3229170"/>
              <a:gd name="connsiteY2" fmla="*/ 4324261 h 4324261"/>
              <a:gd name="connsiteX3" fmla="*/ 0 w 3229170"/>
              <a:gd name="connsiteY3" fmla="*/ 4324261 h 4324261"/>
              <a:gd name="connsiteX4" fmla="*/ 0 w 3229170"/>
              <a:gd name="connsiteY4" fmla="*/ 0 h 4324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9170" h="4324261" fill="none" extrusionOk="0">
                <a:moveTo>
                  <a:pt x="0" y="0"/>
                </a:moveTo>
                <a:cubicBezTo>
                  <a:pt x="735252" y="149518"/>
                  <a:pt x="1654435" y="-90350"/>
                  <a:pt x="3229170" y="0"/>
                </a:cubicBezTo>
                <a:cubicBezTo>
                  <a:pt x="3398533" y="1935743"/>
                  <a:pt x="3255703" y="2924747"/>
                  <a:pt x="3229170" y="4324261"/>
                </a:cubicBezTo>
                <a:cubicBezTo>
                  <a:pt x="2495027" y="4480547"/>
                  <a:pt x="673372" y="4166000"/>
                  <a:pt x="0" y="4324261"/>
                </a:cubicBezTo>
                <a:cubicBezTo>
                  <a:pt x="111984" y="2852312"/>
                  <a:pt x="-8690" y="1673952"/>
                  <a:pt x="0" y="0"/>
                </a:cubicBezTo>
                <a:close/>
              </a:path>
              <a:path w="3229170" h="4324261" stroke="0" extrusionOk="0">
                <a:moveTo>
                  <a:pt x="0" y="0"/>
                </a:moveTo>
                <a:cubicBezTo>
                  <a:pt x="1233239" y="-125902"/>
                  <a:pt x="2718435" y="163031"/>
                  <a:pt x="3229170" y="0"/>
                </a:cubicBezTo>
                <a:cubicBezTo>
                  <a:pt x="3165483" y="592936"/>
                  <a:pt x="3314226" y="3569767"/>
                  <a:pt x="3229170" y="4324261"/>
                </a:cubicBezTo>
                <a:cubicBezTo>
                  <a:pt x="1653858" y="4370131"/>
                  <a:pt x="1008590" y="4174634"/>
                  <a:pt x="0" y="4324261"/>
                </a:cubicBezTo>
                <a:cubicBezTo>
                  <a:pt x="-105469" y="2652066"/>
                  <a:pt x="144620" y="1705618"/>
                  <a:pt x="0" y="0"/>
                </a:cubicBezTo>
                <a:close/>
              </a:path>
            </a:pathLst>
          </a:custGeom>
          <a:solidFill>
            <a:srgbClr val="FFFF66"/>
          </a:solidFill>
          <a:ln w="28575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3315210100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 : 4 = 4</a:t>
            </a:r>
          </a:p>
          <a:p>
            <a:pPr lvl="0"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8 </a:t>
            </a:r>
            <a:r>
              <a:rPr lang="en-US" sz="5500" b="1" dirty="0">
                <a:solidFill>
                  <a:srgbClr val="135E9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4 = </a:t>
            </a: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?</a:t>
            </a:r>
          </a:p>
          <a:p>
            <a:pPr lvl="0"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12 </a:t>
            </a:r>
            <a:r>
              <a:rPr lang="en-US" sz="5500" b="1" dirty="0">
                <a:solidFill>
                  <a:srgbClr val="135E9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4 = </a:t>
            </a: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?</a:t>
            </a:r>
          </a:p>
          <a:p>
            <a:pPr lvl="0"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16 </a:t>
            </a:r>
            <a:r>
              <a:rPr lang="en-US" sz="5500" b="1" dirty="0">
                <a:solidFill>
                  <a:srgbClr val="135E9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4 = </a:t>
            </a: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?</a:t>
            </a:r>
          </a:p>
          <a:p>
            <a:pPr lvl="0"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20 </a:t>
            </a:r>
            <a:r>
              <a:rPr lang="en-US" sz="5500" b="1" dirty="0">
                <a:solidFill>
                  <a:srgbClr val="135E9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4 = </a:t>
            </a: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4CD7AA5-E678-4ABF-964A-7D889F24CEC1}"/>
              </a:ext>
            </a:extLst>
          </p:cNvPr>
          <p:cNvSpPr txBox="1"/>
          <p:nvPr/>
        </p:nvSpPr>
        <p:spPr>
          <a:xfrm>
            <a:off x="4086729" y="2183490"/>
            <a:ext cx="3427964" cy="4324261"/>
          </a:xfrm>
          <a:custGeom>
            <a:avLst/>
            <a:gdLst>
              <a:gd name="connsiteX0" fmla="*/ 0 w 3427964"/>
              <a:gd name="connsiteY0" fmla="*/ 0 h 4324261"/>
              <a:gd name="connsiteX1" fmla="*/ 3427964 w 3427964"/>
              <a:gd name="connsiteY1" fmla="*/ 0 h 4324261"/>
              <a:gd name="connsiteX2" fmla="*/ 3427964 w 3427964"/>
              <a:gd name="connsiteY2" fmla="*/ 4324261 h 4324261"/>
              <a:gd name="connsiteX3" fmla="*/ 0 w 3427964"/>
              <a:gd name="connsiteY3" fmla="*/ 4324261 h 4324261"/>
              <a:gd name="connsiteX4" fmla="*/ 0 w 3427964"/>
              <a:gd name="connsiteY4" fmla="*/ 0 h 4324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7964" h="4324261" fill="none" extrusionOk="0">
                <a:moveTo>
                  <a:pt x="0" y="0"/>
                </a:moveTo>
                <a:cubicBezTo>
                  <a:pt x="353022" y="149518"/>
                  <a:pt x="2121022" y="-90350"/>
                  <a:pt x="3427964" y="0"/>
                </a:cubicBezTo>
                <a:cubicBezTo>
                  <a:pt x="3597327" y="1935743"/>
                  <a:pt x="3454497" y="2924747"/>
                  <a:pt x="3427964" y="4324261"/>
                </a:cubicBezTo>
                <a:cubicBezTo>
                  <a:pt x="2265423" y="4480547"/>
                  <a:pt x="459220" y="4166000"/>
                  <a:pt x="0" y="4324261"/>
                </a:cubicBezTo>
                <a:cubicBezTo>
                  <a:pt x="111984" y="2852312"/>
                  <a:pt x="-8690" y="1673952"/>
                  <a:pt x="0" y="0"/>
                </a:cubicBezTo>
                <a:close/>
              </a:path>
              <a:path w="3427964" h="4324261" stroke="0" extrusionOk="0">
                <a:moveTo>
                  <a:pt x="0" y="0"/>
                </a:moveTo>
                <a:cubicBezTo>
                  <a:pt x="981110" y="-125902"/>
                  <a:pt x="2321046" y="163031"/>
                  <a:pt x="3427964" y="0"/>
                </a:cubicBezTo>
                <a:cubicBezTo>
                  <a:pt x="3364277" y="592936"/>
                  <a:pt x="3513020" y="3569767"/>
                  <a:pt x="3427964" y="4324261"/>
                </a:cubicBezTo>
                <a:cubicBezTo>
                  <a:pt x="2232329" y="4370131"/>
                  <a:pt x="1632032" y="4174634"/>
                  <a:pt x="0" y="4324261"/>
                </a:cubicBezTo>
                <a:cubicBezTo>
                  <a:pt x="-105469" y="2652066"/>
                  <a:pt x="144620" y="1705618"/>
                  <a:pt x="0" y="0"/>
                </a:cubicBezTo>
                <a:close/>
              </a:path>
            </a:pathLst>
          </a:custGeom>
          <a:solidFill>
            <a:srgbClr val="FFFF66"/>
          </a:solidFill>
          <a:ln w="28575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3315210100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24 </a:t>
            </a:r>
            <a:r>
              <a:rPr lang="en-US" sz="5500" b="1" dirty="0">
                <a:solidFill>
                  <a:srgbClr val="135E9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4 = </a:t>
            </a: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?</a:t>
            </a:r>
          </a:p>
          <a:p>
            <a:pPr lvl="0"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28 </a:t>
            </a:r>
            <a:r>
              <a:rPr lang="en-US" sz="5500" b="1" dirty="0">
                <a:solidFill>
                  <a:srgbClr val="135E9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4 = </a:t>
            </a: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?</a:t>
            </a:r>
          </a:p>
          <a:p>
            <a:pPr lvl="0"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32 </a:t>
            </a:r>
            <a:r>
              <a:rPr lang="en-US" sz="5500" b="1" dirty="0">
                <a:solidFill>
                  <a:srgbClr val="135E9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4 = </a:t>
            </a: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?</a:t>
            </a:r>
          </a:p>
          <a:p>
            <a:pPr lvl="0"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36 </a:t>
            </a:r>
            <a:r>
              <a:rPr lang="en-US" sz="5500" b="1" dirty="0">
                <a:solidFill>
                  <a:srgbClr val="135E9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4 = </a:t>
            </a: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?</a:t>
            </a:r>
          </a:p>
          <a:p>
            <a:pPr lvl="0"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40 </a:t>
            </a:r>
            <a:r>
              <a:rPr lang="en-US" sz="5500" b="1" dirty="0">
                <a:solidFill>
                  <a:srgbClr val="135E9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4 = </a:t>
            </a: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6794CD4-05A8-4267-AF9E-FF146AD1F17E}"/>
              </a:ext>
            </a:extLst>
          </p:cNvPr>
          <p:cNvSpPr txBox="1"/>
          <p:nvPr/>
        </p:nvSpPr>
        <p:spPr>
          <a:xfrm>
            <a:off x="900664" y="1323835"/>
            <a:ext cx="72954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Bảng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nhân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1154122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 animBg="1"/>
      <p:bldP spid="32" grpId="0" animBg="1"/>
      <p:bldP spid="3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 descr="Compound adjectives | Baamboozle">
            <a:extLst>
              <a:ext uri="{FF2B5EF4-FFF2-40B4-BE49-F238E27FC236}">
                <a16:creationId xmlns:a16="http://schemas.microsoft.com/office/drawing/2014/main" id="{701FE7EA-641D-4FB5-9204-E06B5F707E5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433" y="344699"/>
            <a:ext cx="1134139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5611702A-EBCA-4D9F-B2BC-32578566945A}"/>
              </a:ext>
            </a:extLst>
          </p:cNvPr>
          <p:cNvSpPr txBox="1"/>
          <p:nvPr/>
        </p:nvSpPr>
        <p:spPr>
          <a:xfrm>
            <a:off x="2478699" y="519859"/>
            <a:ext cx="38580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Bảng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chia 4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CE36C53-B100-4209-BCF2-11C7C8765CA9}"/>
              </a:ext>
            </a:extLst>
          </p:cNvPr>
          <p:cNvSpPr txBox="1"/>
          <p:nvPr/>
        </p:nvSpPr>
        <p:spPr>
          <a:xfrm>
            <a:off x="600373" y="1463219"/>
            <a:ext cx="3229170" cy="4324261"/>
          </a:xfrm>
          <a:custGeom>
            <a:avLst/>
            <a:gdLst>
              <a:gd name="connsiteX0" fmla="*/ 0 w 3229170"/>
              <a:gd name="connsiteY0" fmla="*/ 0 h 4324261"/>
              <a:gd name="connsiteX1" fmla="*/ 3229170 w 3229170"/>
              <a:gd name="connsiteY1" fmla="*/ 0 h 4324261"/>
              <a:gd name="connsiteX2" fmla="*/ 3229170 w 3229170"/>
              <a:gd name="connsiteY2" fmla="*/ 4324261 h 4324261"/>
              <a:gd name="connsiteX3" fmla="*/ 0 w 3229170"/>
              <a:gd name="connsiteY3" fmla="*/ 4324261 h 4324261"/>
              <a:gd name="connsiteX4" fmla="*/ 0 w 3229170"/>
              <a:gd name="connsiteY4" fmla="*/ 0 h 4324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9170" h="4324261" fill="none" extrusionOk="0">
                <a:moveTo>
                  <a:pt x="0" y="0"/>
                </a:moveTo>
                <a:cubicBezTo>
                  <a:pt x="735252" y="149518"/>
                  <a:pt x="1654435" y="-90350"/>
                  <a:pt x="3229170" y="0"/>
                </a:cubicBezTo>
                <a:cubicBezTo>
                  <a:pt x="3398533" y="1935743"/>
                  <a:pt x="3255703" y="2924747"/>
                  <a:pt x="3229170" y="4324261"/>
                </a:cubicBezTo>
                <a:cubicBezTo>
                  <a:pt x="2495027" y="4480547"/>
                  <a:pt x="673372" y="4166000"/>
                  <a:pt x="0" y="4324261"/>
                </a:cubicBezTo>
                <a:cubicBezTo>
                  <a:pt x="111984" y="2852312"/>
                  <a:pt x="-8690" y="1673952"/>
                  <a:pt x="0" y="0"/>
                </a:cubicBezTo>
                <a:close/>
              </a:path>
              <a:path w="3229170" h="4324261" stroke="0" extrusionOk="0">
                <a:moveTo>
                  <a:pt x="0" y="0"/>
                </a:moveTo>
                <a:cubicBezTo>
                  <a:pt x="1233239" y="-125902"/>
                  <a:pt x="2718435" y="163031"/>
                  <a:pt x="3229170" y="0"/>
                </a:cubicBezTo>
                <a:cubicBezTo>
                  <a:pt x="3165483" y="592936"/>
                  <a:pt x="3314226" y="3569767"/>
                  <a:pt x="3229170" y="4324261"/>
                </a:cubicBezTo>
                <a:cubicBezTo>
                  <a:pt x="1653858" y="4370131"/>
                  <a:pt x="1008590" y="4174634"/>
                  <a:pt x="0" y="4324261"/>
                </a:cubicBezTo>
                <a:cubicBezTo>
                  <a:pt x="-105469" y="2652066"/>
                  <a:pt x="144620" y="1705618"/>
                  <a:pt x="0" y="0"/>
                </a:cubicBezTo>
                <a:close/>
              </a:path>
            </a:pathLst>
          </a:custGeom>
          <a:solidFill>
            <a:srgbClr val="FFFF66"/>
          </a:solidFill>
          <a:ln w="28575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3315210100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 </a:t>
            </a:r>
            <a:r>
              <a:rPr lang="en-US" sz="5500" b="1" dirty="0">
                <a:solidFill>
                  <a:srgbClr val="135E9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4</a:t>
            </a: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</a:t>
            </a:r>
          </a:p>
          <a:p>
            <a:pPr lvl="0"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 </a:t>
            </a:r>
            <a:r>
              <a:rPr lang="en-US" sz="5500" b="1" dirty="0">
                <a:solidFill>
                  <a:srgbClr val="135E9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4</a:t>
            </a: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</a:t>
            </a:r>
          </a:p>
          <a:p>
            <a:pPr lvl="0"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 </a:t>
            </a:r>
            <a:r>
              <a:rPr lang="en-US" sz="5500" b="1" dirty="0">
                <a:solidFill>
                  <a:srgbClr val="135E9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4</a:t>
            </a: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</a:t>
            </a:r>
          </a:p>
          <a:p>
            <a:pPr lvl="0"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16 </a:t>
            </a:r>
            <a:r>
              <a:rPr lang="en-US" sz="5500" b="1" dirty="0">
                <a:solidFill>
                  <a:srgbClr val="135E9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4</a:t>
            </a: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</a:t>
            </a:r>
          </a:p>
          <a:p>
            <a:pPr lvl="0"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 </a:t>
            </a:r>
            <a:r>
              <a:rPr lang="en-US" sz="5500" b="1" dirty="0">
                <a:solidFill>
                  <a:srgbClr val="135E9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4</a:t>
            </a: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901CBCE-D487-4E53-9B7D-3376824D1AA8}"/>
              </a:ext>
            </a:extLst>
          </p:cNvPr>
          <p:cNvSpPr txBox="1"/>
          <p:nvPr/>
        </p:nvSpPr>
        <p:spPr>
          <a:xfrm>
            <a:off x="4140356" y="1463219"/>
            <a:ext cx="3229170" cy="4324261"/>
          </a:xfrm>
          <a:custGeom>
            <a:avLst/>
            <a:gdLst>
              <a:gd name="connsiteX0" fmla="*/ 0 w 3229170"/>
              <a:gd name="connsiteY0" fmla="*/ 0 h 4324261"/>
              <a:gd name="connsiteX1" fmla="*/ 3229170 w 3229170"/>
              <a:gd name="connsiteY1" fmla="*/ 0 h 4324261"/>
              <a:gd name="connsiteX2" fmla="*/ 3229170 w 3229170"/>
              <a:gd name="connsiteY2" fmla="*/ 4324261 h 4324261"/>
              <a:gd name="connsiteX3" fmla="*/ 0 w 3229170"/>
              <a:gd name="connsiteY3" fmla="*/ 4324261 h 4324261"/>
              <a:gd name="connsiteX4" fmla="*/ 0 w 3229170"/>
              <a:gd name="connsiteY4" fmla="*/ 0 h 4324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9170" h="4324261" fill="none" extrusionOk="0">
                <a:moveTo>
                  <a:pt x="0" y="0"/>
                </a:moveTo>
                <a:cubicBezTo>
                  <a:pt x="735252" y="149518"/>
                  <a:pt x="1654435" y="-90350"/>
                  <a:pt x="3229170" y="0"/>
                </a:cubicBezTo>
                <a:cubicBezTo>
                  <a:pt x="3398533" y="1935743"/>
                  <a:pt x="3255703" y="2924747"/>
                  <a:pt x="3229170" y="4324261"/>
                </a:cubicBezTo>
                <a:cubicBezTo>
                  <a:pt x="2495027" y="4480547"/>
                  <a:pt x="673372" y="4166000"/>
                  <a:pt x="0" y="4324261"/>
                </a:cubicBezTo>
                <a:cubicBezTo>
                  <a:pt x="111984" y="2852312"/>
                  <a:pt x="-8690" y="1673952"/>
                  <a:pt x="0" y="0"/>
                </a:cubicBezTo>
                <a:close/>
              </a:path>
              <a:path w="3229170" h="4324261" stroke="0" extrusionOk="0">
                <a:moveTo>
                  <a:pt x="0" y="0"/>
                </a:moveTo>
                <a:cubicBezTo>
                  <a:pt x="1233239" y="-125902"/>
                  <a:pt x="2718435" y="163031"/>
                  <a:pt x="3229170" y="0"/>
                </a:cubicBezTo>
                <a:cubicBezTo>
                  <a:pt x="3165483" y="592936"/>
                  <a:pt x="3314226" y="3569767"/>
                  <a:pt x="3229170" y="4324261"/>
                </a:cubicBezTo>
                <a:cubicBezTo>
                  <a:pt x="1653858" y="4370131"/>
                  <a:pt x="1008590" y="4174634"/>
                  <a:pt x="0" y="4324261"/>
                </a:cubicBezTo>
                <a:cubicBezTo>
                  <a:pt x="-105469" y="2652066"/>
                  <a:pt x="144620" y="1705618"/>
                  <a:pt x="0" y="0"/>
                </a:cubicBezTo>
                <a:close/>
              </a:path>
            </a:pathLst>
          </a:custGeom>
          <a:solidFill>
            <a:srgbClr val="FFFF66"/>
          </a:solidFill>
          <a:ln w="28575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3315210100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24 </a:t>
            </a:r>
            <a:r>
              <a:rPr lang="en-US" sz="5500" b="1" dirty="0">
                <a:solidFill>
                  <a:srgbClr val="135E9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4</a:t>
            </a: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</a:t>
            </a:r>
          </a:p>
          <a:p>
            <a:pPr lvl="0"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28 </a:t>
            </a:r>
            <a:r>
              <a:rPr lang="en-US" sz="5500" b="1" dirty="0">
                <a:solidFill>
                  <a:srgbClr val="135E9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4</a:t>
            </a: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</a:t>
            </a:r>
          </a:p>
          <a:p>
            <a:pPr lvl="0"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32 </a:t>
            </a:r>
            <a:r>
              <a:rPr lang="en-US" sz="5500" b="1" dirty="0">
                <a:solidFill>
                  <a:srgbClr val="135E9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4</a:t>
            </a: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</a:t>
            </a:r>
          </a:p>
          <a:p>
            <a:pPr lvl="0">
              <a:defRPr/>
            </a:pPr>
            <a:r>
              <a:rPr lang="en-US" sz="5500" b="1" dirty="0">
                <a:solidFill>
                  <a:srgbClr val="135E98"/>
                </a:solidFill>
                <a:latin typeface="Calibri" panose="020F0502020204030204"/>
              </a:rPr>
              <a:t>36</a:t>
            </a: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5500" b="1" dirty="0">
                <a:solidFill>
                  <a:srgbClr val="135E9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4</a:t>
            </a: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</a:t>
            </a:r>
          </a:p>
          <a:p>
            <a:pPr lvl="0"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40 </a:t>
            </a:r>
            <a:r>
              <a:rPr lang="en-US" sz="5500" b="1" dirty="0">
                <a:solidFill>
                  <a:srgbClr val="135E9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4 </a:t>
            </a: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2C7E446-CCC0-429C-8556-E7ACDE7B722E}"/>
              </a:ext>
            </a:extLst>
          </p:cNvPr>
          <p:cNvSpPr txBox="1"/>
          <p:nvPr/>
        </p:nvSpPr>
        <p:spPr>
          <a:xfrm>
            <a:off x="2609722" y="1469546"/>
            <a:ext cx="522515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6333103-92A3-4E16-BD08-F083A0CC7E03}"/>
              </a:ext>
            </a:extLst>
          </p:cNvPr>
          <p:cNvSpPr txBox="1"/>
          <p:nvPr/>
        </p:nvSpPr>
        <p:spPr>
          <a:xfrm>
            <a:off x="2581315" y="2279096"/>
            <a:ext cx="522515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564494C-7925-46CF-88BC-62D93BA8F301}"/>
              </a:ext>
            </a:extLst>
          </p:cNvPr>
          <p:cNvSpPr txBox="1"/>
          <p:nvPr/>
        </p:nvSpPr>
        <p:spPr>
          <a:xfrm>
            <a:off x="2770631" y="3133720"/>
            <a:ext cx="1058911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9BA4F5B-76AE-4FD7-ACDA-FFB7C9B9EA9B}"/>
              </a:ext>
            </a:extLst>
          </p:cNvPr>
          <p:cNvSpPr txBox="1"/>
          <p:nvPr/>
        </p:nvSpPr>
        <p:spPr>
          <a:xfrm>
            <a:off x="2770632" y="3975640"/>
            <a:ext cx="1080164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4ECA693-1163-4B9F-9624-96C5C72D5F18}"/>
              </a:ext>
            </a:extLst>
          </p:cNvPr>
          <p:cNvSpPr txBox="1"/>
          <p:nvPr/>
        </p:nvSpPr>
        <p:spPr>
          <a:xfrm>
            <a:off x="2816352" y="4806216"/>
            <a:ext cx="1034444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3A6A4A8-6186-42BA-B054-11749EB50BB4}"/>
              </a:ext>
            </a:extLst>
          </p:cNvPr>
          <p:cNvSpPr txBox="1"/>
          <p:nvPr/>
        </p:nvSpPr>
        <p:spPr>
          <a:xfrm>
            <a:off x="6318503" y="1439084"/>
            <a:ext cx="840765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315668C-9A37-4986-B082-5211DF5D552A}"/>
              </a:ext>
            </a:extLst>
          </p:cNvPr>
          <p:cNvSpPr txBox="1"/>
          <p:nvPr/>
        </p:nvSpPr>
        <p:spPr>
          <a:xfrm>
            <a:off x="6355080" y="2296332"/>
            <a:ext cx="899438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72E23B7-899A-4295-9B2A-7E3BCE42E6CF}"/>
              </a:ext>
            </a:extLst>
          </p:cNvPr>
          <p:cNvSpPr txBox="1"/>
          <p:nvPr/>
        </p:nvSpPr>
        <p:spPr>
          <a:xfrm>
            <a:off x="6428232" y="3128363"/>
            <a:ext cx="826285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9DA65F1-BF5F-428A-8ECD-D1FC21EBE7B0}"/>
              </a:ext>
            </a:extLst>
          </p:cNvPr>
          <p:cNvSpPr txBox="1"/>
          <p:nvPr/>
        </p:nvSpPr>
        <p:spPr>
          <a:xfrm>
            <a:off x="6391656" y="3949414"/>
            <a:ext cx="977870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DB5AEA6-06B8-4C47-A54A-AFFAF3CDEFF0}"/>
              </a:ext>
            </a:extLst>
          </p:cNvPr>
          <p:cNvSpPr txBox="1"/>
          <p:nvPr/>
        </p:nvSpPr>
        <p:spPr>
          <a:xfrm>
            <a:off x="6396391" y="4790803"/>
            <a:ext cx="928911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3" name="Picture 2" descr="Compound adjectives | Baamboozle">
            <a:extLst>
              <a:ext uri="{FF2B5EF4-FFF2-40B4-BE49-F238E27FC236}">
                <a16:creationId xmlns:a16="http://schemas.microsoft.com/office/drawing/2014/main" id="{12FA10C0-8EEA-4096-B222-0B9FDE0A034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788" y="343620"/>
            <a:ext cx="1134139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4" name="Group 53">
            <a:extLst>
              <a:ext uri="{FF2B5EF4-FFF2-40B4-BE49-F238E27FC236}">
                <a16:creationId xmlns:a16="http://schemas.microsoft.com/office/drawing/2014/main" id="{A875C5AF-1256-48F7-9A3C-3E4EB18F39EE}"/>
              </a:ext>
            </a:extLst>
          </p:cNvPr>
          <p:cNvGrpSpPr/>
          <p:nvPr/>
        </p:nvGrpSpPr>
        <p:grpSpPr>
          <a:xfrm>
            <a:off x="8163663" y="3429000"/>
            <a:ext cx="3427964" cy="3241947"/>
            <a:chOff x="915436" y="2555860"/>
            <a:chExt cx="4570964" cy="4322922"/>
          </a:xfrm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524EEBA0-F4F8-49C5-A431-826CCABE24ED}"/>
                </a:ext>
              </a:extLst>
            </p:cNvPr>
            <p:cNvSpPr/>
            <p:nvPr/>
          </p:nvSpPr>
          <p:spPr>
            <a:xfrm>
              <a:off x="1791218" y="3048000"/>
              <a:ext cx="2819400" cy="281940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E4E9FD5C-698A-4FF1-A4BE-9A45E49ABA5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111316" y="2555860"/>
              <a:ext cx="2471186" cy="2819400"/>
            </a:xfrm>
            <a:prstGeom prst="rect">
              <a:avLst/>
            </a:prstGeom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19E634F5-1137-487F-B492-B1A6162D3AB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15436" y="5245808"/>
              <a:ext cx="4570964" cy="1632974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ECF605F2-9E2D-4A32-8C9D-E31D8FCC307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604578" y="5347794"/>
              <a:ext cx="312068" cy="334578"/>
            </a:xfrm>
            <a:prstGeom prst="rect">
              <a:avLst/>
            </a:prstGeom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B03C35CC-B8DF-4642-9128-C2C18C1EB27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942906" y="5134889"/>
              <a:ext cx="452732" cy="459145"/>
            </a:xfrm>
            <a:prstGeom prst="rect">
              <a:avLst/>
            </a:prstGeom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BF21533A-3274-4C2A-8F51-2C064F46366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337130" y="5364462"/>
              <a:ext cx="426284" cy="334578"/>
            </a:xfrm>
            <a:prstGeom prst="rect">
              <a:avLst/>
            </a:prstGeom>
          </p:spPr>
        </p:pic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4E639624-D8B6-4E9C-A89C-B81A277A0B0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931272" y="5245808"/>
              <a:ext cx="838200" cy="453232"/>
            </a:xfrm>
            <a:prstGeom prst="rect">
              <a:avLst/>
            </a:prstGeom>
          </p:spPr>
        </p:pic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BB821DC7-6D09-4D07-8220-28217FBAE80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866707" y="5245808"/>
              <a:ext cx="452732" cy="4591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18312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ỷ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ỷ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ỷ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ỷ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ỷ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ỷ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ỷ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ỷ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ỷ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ỷ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81289" y="-533400"/>
            <a:ext cx="1914676" cy="24272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3109" y="432153"/>
            <a:ext cx="2969414" cy="23514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45763" y="52768"/>
            <a:ext cx="1775067" cy="17901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7470" y="1140708"/>
            <a:ext cx="2274934" cy="2184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6684" y="3704360"/>
            <a:ext cx="2565178" cy="282169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29414" y="4104225"/>
            <a:ext cx="2533369" cy="251829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41877" y="897013"/>
            <a:ext cx="8108244" cy="532481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422290" y="2713672"/>
            <a:ext cx="5347426" cy="147732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 err="1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Hoạt</a:t>
            </a: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9600" b="1" i="0" u="none" strike="noStrike" kern="1200" cap="none" spc="0" normalizeH="0" baseline="0" noProof="0" dirty="0" err="1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động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E76EA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357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5486400" y="990600"/>
            <a:ext cx="6289356" cy="3525049"/>
            <a:chOff x="6199020" y="1914474"/>
            <a:chExt cx="4938444" cy="276789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75581">
              <a:off x="6199020" y="1914474"/>
              <a:ext cx="4938444" cy="276789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490837" y="2404239"/>
              <a:ext cx="4366332" cy="193334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Nguyên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liệu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đã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chuẩn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bị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xong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Giờ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chúng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mình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cùng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nhau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hoàn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thành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1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để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nhào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bột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làm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bánh!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20682CD-CACB-43D3-84F7-2AD48446FBEB}"/>
              </a:ext>
            </a:extLst>
          </p:cNvPr>
          <p:cNvGrpSpPr/>
          <p:nvPr/>
        </p:nvGrpSpPr>
        <p:grpSpPr>
          <a:xfrm>
            <a:off x="998845" y="1614340"/>
            <a:ext cx="4859199" cy="5010224"/>
            <a:chOff x="915436" y="2429064"/>
            <a:chExt cx="4570964" cy="444971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BAB0D61-1DBD-44D6-9C90-A7BC5945281C}"/>
                </a:ext>
              </a:extLst>
            </p:cNvPr>
            <p:cNvSpPr/>
            <p:nvPr/>
          </p:nvSpPr>
          <p:spPr>
            <a:xfrm>
              <a:off x="1791218" y="3048000"/>
              <a:ext cx="2819400" cy="281940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26F4DEBF-8F67-45A3-9122-3223B9BEA5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5436" y="5245808"/>
              <a:ext cx="4570964" cy="1632974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2C7FD57B-AD93-4034-A13F-D3EBA727D6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8" b="278"/>
            <a:stretch>
              <a:fillRect/>
            </a:stretch>
          </p:blipFill>
          <p:spPr>
            <a:xfrm>
              <a:off x="1907542" y="2429064"/>
              <a:ext cx="2677016" cy="2815136"/>
            </a:xfrm>
            <a:prstGeom prst="rect">
              <a:avLst/>
            </a:prstGeom>
          </p:spPr>
        </p:pic>
      </p:grpSp>
      <p:pic>
        <p:nvPicPr>
          <p:cNvPr id="20" name="Picture 19" descr="A picture containing text&#10;&#10;Description automatically generated">
            <a:extLst>
              <a:ext uri="{FF2B5EF4-FFF2-40B4-BE49-F238E27FC236}">
                <a16:creationId xmlns:a16="http://schemas.microsoft.com/office/drawing/2014/main" id="{6BBBCEFA-5127-4733-857F-E10E4585E9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178" y="4219328"/>
            <a:ext cx="29718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839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55938D59-4910-4A22-85F0-2FE2D42A5250}"/>
              </a:ext>
            </a:extLst>
          </p:cNvPr>
          <p:cNvGrpSpPr/>
          <p:nvPr/>
        </p:nvGrpSpPr>
        <p:grpSpPr>
          <a:xfrm>
            <a:off x="0" y="11637"/>
            <a:ext cx="1252331" cy="1441174"/>
            <a:chOff x="915436" y="2429064"/>
            <a:chExt cx="4570964" cy="4449718"/>
          </a:xfrm>
        </p:grpSpPr>
        <p:sp>
          <p:nvSpPr>
            <p:cNvPr id="19" name="Oval 18"/>
            <p:cNvSpPr/>
            <p:nvPr/>
          </p:nvSpPr>
          <p:spPr>
            <a:xfrm>
              <a:off x="1791218" y="3048000"/>
              <a:ext cx="2819400" cy="281940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5436" y="5245808"/>
              <a:ext cx="4570964" cy="1632974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8" b="278"/>
            <a:stretch>
              <a:fillRect/>
            </a:stretch>
          </p:blipFill>
          <p:spPr>
            <a:xfrm>
              <a:off x="1907542" y="2429064"/>
              <a:ext cx="2677016" cy="2815136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109D15E-15E0-438E-BC0E-5BBA6790C5CE}"/>
              </a:ext>
            </a:extLst>
          </p:cNvPr>
          <p:cNvGrpSpPr/>
          <p:nvPr/>
        </p:nvGrpSpPr>
        <p:grpSpPr>
          <a:xfrm>
            <a:off x="1295736" y="58615"/>
            <a:ext cx="3843192" cy="1005840"/>
            <a:chOff x="152400" y="1981200"/>
            <a:chExt cx="2781292" cy="1005840"/>
          </a:xfrm>
          <a:solidFill>
            <a:srgbClr val="FFABC1"/>
          </a:solidFill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EC395C56-8293-492C-9807-6AB7EF37ED51}"/>
                </a:ext>
              </a:extLst>
            </p:cNvPr>
            <p:cNvSpPr/>
            <p:nvPr/>
          </p:nvSpPr>
          <p:spPr>
            <a:xfrm>
              <a:off x="215896" y="2057400"/>
              <a:ext cx="2717796" cy="929640"/>
            </a:xfrm>
            <a:prstGeom prst="roundRect">
              <a:avLst>
                <a:gd name="adj" fmla="val 30328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E24702A6-80CB-45E0-8CD8-26E6749722D7}"/>
                </a:ext>
              </a:extLst>
            </p:cNvPr>
            <p:cNvSpPr/>
            <p:nvPr/>
          </p:nvSpPr>
          <p:spPr>
            <a:xfrm>
              <a:off x="152400" y="1981200"/>
              <a:ext cx="2717796" cy="929640"/>
            </a:xfrm>
            <a:prstGeom prst="roundRect">
              <a:avLst>
                <a:gd name="adj" fmla="val 30328"/>
              </a:avLst>
            </a:prstGeom>
            <a:grpFill/>
            <a:ln w="3810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60AB5E7-8B55-4BBB-BA1A-5EAABF9D8CE8}"/>
                </a:ext>
              </a:extLst>
            </p:cNvPr>
            <p:cNvSpPr txBox="1"/>
            <p:nvPr/>
          </p:nvSpPr>
          <p:spPr>
            <a:xfrm>
              <a:off x="334640" y="2080736"/>
              <a:ext cx="2415292" cy="738664"/>
            </a:xfrm>
            <a:prstGeom prst="rect">
              <a:avLst/>
            </a:prstGeom>
            <a:grp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1. </a:t>
              </a:r>
              <a:r>
                <a:rPr kumimoji="0" lang="en-US" sz="4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Tính</a:t>
              </a: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nhẩm</a:t>
              </a:r>
              <a:endPara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78181B9-EF36-42F0-9BF1-1041891E3098}"/>
              </a:ext>
            </a:extLst>
          </p:cNvPr>
          <p:cNvGrpSpPr/>
          <p:nvPr/>
        </p:nvGrpSpPr>
        <p:grpSpPr>
          <a:xfrm>
            <a:off x="178904" y="1325706"/>
            <a:ext cx="11784496" cy="5520657"/>
            <a:chOff x="3073388" y="1647825"/>
            <a:chExt cx="8890012" cy="5198538"/>
          </a:xfrm>
        </p:grpSpPr>
        <p:sp>
          <p:nvSpPr>
            <p:cNvPr id="23" name="Rectangle: Top Corners Rounded 22">
              <a:extLst>
                <a:ext uri="{FF2B5EF4-FFF2-40B4-BE49-F238E27FC236}">
                  <a16:creationId xmlns:a16="http://schemas.microsoft.com/office/drawing/2014/main" id="{23FD137A-1F25-43B4-B1AE-C0C9CACDBCCB}"/>
                </a:ext>
              </a:extLst>
            </p:cNvPr>
            <p:cNvSpPr/>
            <p:nvPr/>
          </p:nvSpPr>
          <p:spPr>
            <a:xfrm>
              <a:off x="3073388" y="1647825"/>
              <a:ext cx="8890012" cy="5198537"/>
            </a:xfrm>
            <a:prstGeom prst="round2SameRect">
              <a:avLst/>
            </a:prstGeom>
            <a:solidFill>
              <a:srgbClr val="FFABC1"/>
            </a:solidFill>
            <a:ln w="12700" cap="flat" cmpd="sng" algn="ctr">
              <a:solidFill>
                <a:srgbClr val="FFABC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: Top Corners Rounded 23">
              <a:extLst>
                <a:ext uri="{FF2B5EF4-FFF2-40B4-BE49-F238E27FC236}">
                  <a16:creationId xmlns:a16="http://schemas.microsoft.com/office/drawing/2014/main" id="{65B21B87-5D6A-41EA-A3E4-61B2A4DD183B}"/>
                </a:ext>
              </a:extLst>
            </p:cNvPr>
            <p:cNvSpPr>
              <a:spLocks noChangeAspect="1"/>
            </p:cNvSpPr>
            <p:nvPr>
              <p:custDataLst>
                <p:tags r:id="rId1"/>
              </p:custDataLst>
            </p:nvPr>
          </p:nvSpPr>
          <p:spPr>
            <a:xfrm>
              <a:off x="3248452" y="1816609"/>
              <a:ext cx="8576983" cy="5029754"/>
            </a:xfrm>
            <a:prstGeom prst="round2SameRect">
              <a:avLst/>
            </a:prstGeom>
            <a:blipFill dpi="0" rotWithShape="0">
              <a:blip r:embed="rId5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24993" t="-65912" r="-26040" b="-5786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Hộp Văn bản 19">
                <a:extLst>
                  <a:ext uri="{FF2B5EF4-FFF2-40B4-BE49-F238E27FC236}">
                    <a16:creationId xmlns:a16="http://schemas.microsoft.com/office/drawing/2014/main" id="{9175690A-C197-4CC1-B52D-52229613A2ED}"/>
                  </a:ext>
                </a:extLst>
              </p:cNvPr>
              <p:cNvSpPr txBox="1"/>
              <p:nvPr/>
            </p:nvSpPr>
            <p:spPr>
              <a:xfrm>
                <a:off x="1696518" y="2098361"/>
                <a:ext cx="162281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𝟏𝟔</m:t>
                      </m:r>
                      <m:r>
                        <a:rPr lang="en-US" sz="3200" b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 :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𝟒</m:t>
                      </m:r>
                      <m:r>
                        <a:rPr lang="en-US" sz="3200" b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</m:oMath>
                  </m:oMathPara>
                </a14:m>
                <a:endParaRPr lang="en-US" sz="3200" b="1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25" name="Hộp Văn bản 19">
                <a:extLst>
                  <a:ext uri="{FF2B5EF4-FFF2-40B4-BE49-F238E27FC236}">
                    <a16:creationId xmlns:a16="http://schemas.microsoft.com/office/drawing/2014/main" id="{9175690A-C197-4CC1-B52D-52229613A2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6518" y="2098361"/>
                <a:ext cx="1622816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Hộp Văn bản 473">
                <a:extLst>
                  <a:ext uri="{FF2B5EF4-FFF2-40B4-BE49-F238E27FC236}">
                    <a16:creationId xmlns:a16="http://schemas.microsoft.com/office/drawing/2014/main" id="{F7336B05-211B-4F98-9D30-E0C5E5F1C120}"/>
                  </a:ext>
                </a:extLst>
              </p:cNvPr>
              <p:cNvSpPr txBox="1"/>
              <p:nvPr/>
            </p:nvSpPr>
            <p:spPr>
              <a:xfrm>
                <a:off x="1696518" y="3549373"/>
                <a:ext cx="137755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𝟖</m:t>
                      </m:r>
                      <m:r>
                        <a:rPr lang="en-US" sz="3200" b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 :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𝟒</m:t>
                      </m:r>
                      <m:r>
                        <a:rPr lang="en-US" sz="3200" b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</m:oMath>
                  </m:oMathPara>
                </a14:m>
                <a:endParaRPr lang="en-US" sz="3200" b="1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26" name="Hộp Văn bản 473">
                <a:extLst>
                  <a:ext uri="{FF2B5EF4-FFF2-40B4-BE49-F238E27FC236}">
                    <a16:creationId xmlns:a16="http://schemas.microsoft.com/office/drawing/2014/main" id="{F7336B05-211B-4F98-9D30-E0C5E5F1C1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6518" y="3549373"/>
                <a:ext cx="1377557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Hộp Văn bản 474">
                <a:extLst>
                  <a:ext uri="{FF2B5EF4-FFF2-40B4-BE49-F238E27FC236}">
                    <a16:creationId xmlns:a16="http://schemas.microsoft.com/office/drawing/2014/main" id="{CCA45475-02FB-4B46-B527-3801C2A7FA9C}"/>
                  </a:ext>
                </a:extLst>
              </p:cNvPr>
              <p:cNvSpPr txBox="1"/>
              <p:nvPr/>
            </p:nvSpPr>
            <p:spPr>
              <a:xfrm>
                <a:off x="1662351" y="5000385"/>
                <a:ext cx="162281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𝟐𝟎</m:t>
                      </m:r>
                      <m:r>
                        <a:rPr lang="en-US" sz="3200" b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 :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𝟒</m:t>
                      </m:r>
                      <m:r>
                        <a:rPr lang="en-US" sz="3200" b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</m:oMath>
                  </m:oMathPara>
                </a14:m>
                <a:endParaRPr lang="en-US" sz="3200" b="1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27" name="Hộp Văn bản 474">
                <a:extLst>
                  <a:ext uri="{FF2B5EF4-FFF2-40B4-BE49-F238E27FC236}">
                    <a16:creationId xmlns:a16="http://schemas.microsoft.com/office/drawing/2014/main" id="{CCA45475-02FB-4B46-B527-3801C2A7FA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2351" y="5000385"/>
                <a:ext cx="1622816" cy="4924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Hộp Văn bản 475">
                <a:extLst>
                  <a:ext uri="{FF2B5EF4-FFF2-40B4-BE49-F238E27FC236}">
                    <a16:creationId xmlns:a16="http://schemas.microsoft.com/office/drawing/2014/main" id="{9DEEDAAE-E59F-49F3-A015-67359AB48F10}"/>
                  </a:ext>
                </a:extLst>
              </p:cNvPr>
              <p:cNvSpPr txBox="1"/>
              <p:nvPr/>
            </p:nvSpPr>
            <p:spPr>
              <a:xfrm>
                <a:off x="5052493" y="2101626"/>
                <a:ext cx="162281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𝟑𝟐</m:t>
                      </m:r>
                      <m:r>
                        <a:rPr lang="en-US" sz="3200" b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 :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𝟒</m:t>
                      </m:r>
                      <m:r>
                        <a:rPr lang="en-US" sz="3200" b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</m:oMath>
                  </m:oMathPara>
                </a14:m>
                <a:endParaRPr lang="en-US" sz="3200" b="1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28" name="Hộp Văn bản 475">
                <a:extLst>
                  <a:ext uri="{FF2B5EF4-FFF2-40B4-BE49-F238E27FC236}">
                    <a16:creationId xmlns:a16="http://schemas.microsoft.com/office/drawing/2014/main" id="{9DEEDAAE-E59F-49F3-A015-67359AB48F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2493" y="2101626"/>
                <a:ext cx="1622816" cy="4924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Hộp Văn bản 476">
                <a:extLst>
                  <a:ext uri="{FF2B5EF4-FFF2-40B4-BE49-F238E27FC236}">
                    <a16:creationId xmlns:a16="http://schemas.microsoft.com/office/drawing/2014/main" id="{1CC82500-9AC6-49EC-B6CD-EA2B6C1FABD9}"/>
                  </a:ext>
                </a:extLst>
              </p:cNvPr>
              <p:cNvSpPr txBox="1"/>
              <p:nvPr/>
            </p:nvSpPr>
            <p:spPr>
              <a:xfrm>
                <a:off x="5052493" y="3596809"/>
                <a:ext cx="162281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𝟐𝟖</m:t>
                      </m:r>
                      <m:r>
                        <a:rPr lang="en-US" sz="3200" b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 :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𝟒</m:t>
                      </m:r>
                      <m:r>
                        <a:rPr lang="en-US" sz="3200" b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</m:oMath>
                  </m:oMathPara>
                </a14:m>
                <a:endParaRPr lang="en-US" sz="3200" b="1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29" name="Hộp Văn bản 476">
                <a:extLst>
                  <a:ext uri="{FF2B5EF4-FFF2-40B4-BE49-F238E27FC236}">
                    <a16:creationId xmlns:a16="http://schemas.microsoft.com/office/drawing/2014/main" id="{1CC82500-9AC6-49EC-B6CD-EA2B6C1FAB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2493" y="3596809"/>
                <a:ext cx="1622816" cy="4924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Hộp Văn bản 477">
                <a:extLst>
                  <a:ext uri="{FF2B5EF4-FFF2-40B4-BE49-F238E27FC236}">
                    <a16:creationId xmlns:a16="http://schemas.microsoft.com/office/drawing/2014/main" id="{A152C288-CA53-41C8-8D6F-36A8B7B6463E}"/>
                  </a:ext>
                </a:extLst>
              </p:cNvPr>
              <p:cNvSpPr txBox="1"/>
              <p:nvPr/>
            </p:nvSpPr>
            <p:spPr>
              <a:xfrm>
                <a:off x="5052492" y="5001521"/>
                <a:ext cx="137755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𝟒</m:t>
                      </m:r>
                      <m:r>
                        <a:rPr lang="en-US" sz="3200" b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 :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𝟒</m:t>
                      </m:r>
                      <m:r>
                        <a:rPr lang="en-US" sz="3200" b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</m:oMath>
                  </m:oMathPara>
                </a14:m>
                <a:endParaRPr lang="en-US" sz="3200" b="1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31" name="Hộp Văn bản 477">
                <a:extLst>
                  <a:ext uri="{FF2B5EF4-FFF2-40B4-BE49-F238E27FC236}">
                    <a16:creationId xmlns:a16="http://schemas.microsoft.com/office/drawing/2014/main" id="{A152C288-CA53-41C8-8D6F-36A8B7B646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2492" y="5001521"/>
                <a:ext cx="1377557" cy="49244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Hộp Văn bản 478">
                <a:extLst>
                  <a:ext uri="{FF2B5EF4-FFF2-40B4-BE49-F238E27FC236}">
                    <a16:creationId xmlns:a16="http://schemas.microsoft.com/office/drawing/2014/main" id="{56CF4530-FAEC-42B9-AF6B-8B57C810331E}"/>
                  </a:ext>
                </a:extLst>
              </p:cNvPr>
              <p:cNvSpPr txBox="1"/>
              <p:nvPr/>
            </p:nvSpPr>
            <p:spPr>
              <a:xfrm>
                <a:off x="8098534" y="2110939"/>
                <a:ext cx="162281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𝟒𝟎</m:t>
                      </m:r>
                      <m:r>
                        <a:rPr lang="en-US" sz="3200" b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 :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𝟒</m:t>
                      </m:r>
                      <m:r>
                        <a:rPr lang="en-US" sz="3200" b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</m:oMath>
                  </m:oMathPara>
                </a14:m>
                <a:endParaRPr lang="en-US" sz="3200" b="1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32" name="Hộp Văn bản 478">
                <a:extLst>
                  <a:ext uri="{FF2B5EF4-FFF2-40B4-BE49-F238E27FC236}">
                    <a16:creationId xmlns:a16="http://schemas.microsoft.com/office/drawing/2014/main" id="{56CF4530-FAEC-42B9-AF6B-8B57C81033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8534" y="2110939"/>
                <a:ext cx="1622816" cy="49244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Hộp Văn bản 479">
                <a:extLst>
                  <a:ext uri="{FF2B5EF4-FFF2-40B4-BE49-F238E27FC236}">
                    <a16:creationId xmlns:a16="http://schemas.microsoft.com/office/drawing/2014/main" id="{BB87A183-A6B7-4DDF-A543-0F026CD82B4E}"/>
                  </a:ext>
                </a:extLst>
              </p:cNvPr>
              <p:cNvSpPr txBox="1"/>
              <p:nvPr/>
            </p:nvSpPr>
            <p:spPr>
              <a:xfrm>
                <a:off x="8153091" y="3638533"/>
                <a:ext cx="162281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𝟐𝟒</m:t>
                      </m:r>
                      <m:r>
                        <a:rPr lang="en-US" sz="3200" b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 :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𝟒</m:t>
                      </m:r>
                      <m:r>
                        <a:rPr lang="en-US" sz="3200" b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</m:oMath>
                  </m:oMathPara>
                </a14:m>
                <a:endParaRPr lang="en-US" sz="3200" b="1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33" name="Hộp Văn bản 479">
                <a:extLst>
                  <a:ext uri="{FF2B5EF4-FFF2-40B4-BE49-F238E27FC236}">
                    <a16:creationId xmlns:a16="http://schemas.microsoft.com/office/drawing/2014/main" id="{BB87A183-A6B7-4DDF-A543-0F026CD82B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3091" y="3638533"/>
                <a:ext cx="1622816" cy="49244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Hộp Văn bản 480">
                <a:extLst>
                  <a:ext uri="{FF2B5EF4-FFF2-40B4-BE49-F238E27FC236}">
                    <a16:creationId xmlns:a16="http://schemas.microsoft.com/office/drawing/2014/main" id="{9DF8CE1B-E755-48F9-B20D-69026DA749F5}"/>
                  </a:ext>
                </a:extLst>
              </p:cNvPr>
              <p:cNvSpPr txBox="1"/>
              <p:nvPr/>
            </p:nvSpPr>
            <p:spPr>
              <a:xfrm>
                <a:off x="8177634" y="4999859"/>
                <a:ext cx="162281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𝟑𝟔</m:t>
                      </m:r>
                      <m:r>
                        <a:rPr lang="en-US" sz="3200" b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 :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𝟒</m:t>
                      </m:r>
                      <m:r>
                        <a:rPr lang="en-US" sz="3200" b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</m:oMath>
                  </m:oMathPara>
                </a14:m>
                <a:endParaRPr lang="en-US" sz="3200" b="1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34" name="Hộp Văn bản 480">
                <a:extLst>
                  <a:ext uri="{FF2B5EF4-FFF2-40B4-BE49-F238E27FC236}">
                    <a16:creationId xmlns:a16="http://schemas.microsoft.com/office/drawing/2014/main" id="{9DF8CE1B-E755-48F9-B20D-69026DA749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7634" y="4999859"/>
                <a:ext cx="1622816" cy="49244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Hộp Văn bản 481">
                <a:extLst>
                  <a:ext uri="{FF2B5EF4-FFF2-40B4-BE49-F238E27FC236}">
                    <a16:creationId xmlns:a16="http://schemas.microsoft.com/office/drawing/2014/main" id="{76138445-1ED9-42B1-BF51-432AE629F041}"/>
                  </a:ext>
                </a:extLst>
              </p:cNvPr>
              <p:cNvSpPr txBox="1"/>
              <p:nvPr/>
            </p:nvSpPr>
            <p:spPr>
              <a:xfrm>
                <a:off x="3256875" y="2109270"/>
                <a:ext cx="35907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𝟒</m:t>
                      </m:r>
                    </m:oMath>
                  </m:oMathPara>
                </a14:m>
                <a:endParaRPr lang="en-US" sz="3200" b="1" kern="0" dirty="0">
                  <a:solidFill>
                    <a:srgbClr val="FF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35" name="Hộp Văn bản 481">
                <a:extLst>
                  <a:ext uri="{FF2B5EF4-FFF2-40B4-BE49-F238E27FC236}">
                    <a16:creationId xmlns:a16="http://schemas.microsoft.com/office/drawing/2014/main" id="{76138445-1ED9-42B1-BF51-432AE629F0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6875" y="2109270"/>
                <a:ext cx="359073" cy="49244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Hộp Văn bản 482">
                <a:extLst>
                  <a:ext uri="{FF2B5EF4-FFF2-40B4-BE49-F238E27FC236}">
                    <a16:creationId xmlns:a16="http://schemas.microsoft.com/office/drawing/2014/main" id="{9CB880CB-76F7-4FC7-9D20-BE338FD24455}"/>
                  </a:ext>
                </a:extLst>
              </p:cNvPr>
              <p:cNvSpPr txBox="1"/>
              <p:nvPr/>
            </p:nvSpPr>
            <p:spPr>
              <a:xfrm>
                <a:off x="3030605" y="3540503"/>
                <a:ext cx="35907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𝟐</m:t>
                      </m:r>
                    </m:oMath>
                  </m:oMathPara>
                </a14:m>
                <a:endParaRPr lang="en-US" sz="3200" b="1" kern="0" dirty="0">
                  <a:solidFill>
                    <a:srgbClr val="FF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39" name="Hộp Văn bản 482">
                <a:extLst>
                  <a:ext uri="{FF2B5EF4-FFF2-40B4-BE49-F238E27FC236}">
                    <a16:creationId xmlns:a16="http://schemas.microsoft.com/office/drawing/2014/main" id="{9CB880CB-76F7-4FC7-9D20-BE338FD244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0605" y="3540503"/>
                <a:ext cx="359073" cy="49244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Hộp Văn bản 483">
                <a:extLst>
                  <a:ext uri="{FF2B5EF4-FFF2-40B4-BE49-F238E27FC236}">
                    <a16:creationId xmlns:a16="http://schemas.microsoft.com/office/drawing/2014/main" id="{2E0AB0B5-557E-4390-8E84-3179546B67D3}"/>
                  </a:ext>
                </a:extLst>
              </p:cNvPr>
              <p:cNvSpPr txBox="1"/>
              <p:nvPr/>
            </p:nvSpPr>
            <p:spPr>
              <a:xfrm>
                <a:off x="3214405" y="4991515"/>
                <a:ext cx="35907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𝟓</m:t>
                      </m:r>
                    </m:oMath>
                  </m:oMathPara>
                </a14:m>
                <a:endParaRPr lang="en-US" sz="3200" b="1" kern="0" dirty="0">
                  <a:solidFill>
                    <a:srgbClr val="FF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0" name="Hộp Văn bản 483">
                <a:extLst>
                  <a:ext uri="{FF2B5EF4-FFF2-40B4-BE49-F238E27FC236}">
                    <a16:creationId xmlns:a16="http://schemas.microsoft.com/office/drawing/2014/main" id="{2E0AB0B5-557E-4390-8E84-3179546B67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4405" y="4991515"/>
                <a:ext cx="359073" cy="492443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Hộp Văn bản 484">
                <a:extLst>
                  <a:ext uri="{FF2B5EF4-FFF2-40B4-BE49-F238E27FC236}">
                    <a16:creationId xmlns:a16="http://schemas.microsoft.com/office/drawing/2014/main" id="{7CC3A3EA-7A1D-4388-A6EC-AF9C273CDEA2}"/>
                  </a:ext>
                </a:extLst>
              </p:cNvPr>
              <p:cNvSpPr txBox="1"/>
              <p:nvPr/>
            </p:nvSpPr>
            <p:spPr>
              <a:xfrm>
                <a:off x="6606625" y="2089037"/>
                <a:ext cx="35907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𝟖</m:t>
                      </m:r>
                    </m:oMath>
                  </m:oMathPara>
                </a14:m>
                <a:endParaRPr lang="en-US" sz="3200" b="1" kern="0" dirty="0">
                  <a:solidFill>
                    <a:srgbClr val="FF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1" name="Hộp Văn bản 484">
                <a:extLst>
                  <a:ext uri="{FF2B5EF4-FFF2-40B4-BE49-F238E27FC236}">
                    <a16:creationId xmlns:a16="http://schemas.microsoft.com/office/drawing/2014/main" id="{7CC3A3EA-7A1D-4388-A6EC-AF9C273CDE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6625" y="2089037"/>
                <a:ext cx="359073" cy="492443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Hộp Văn bản 485">
                <a:extLst>
                  <a:ext uri="{FF2B5EF4-FFF2-40B4-BE49-F238E27FC236}">
                    <a16:creationId xmlns:a16="http://schemas.microsoft.com/office/drawing/2014/main" id="{D693D3D8-6354-457B-82E4-6617AABD6918}"/>
                  </a:ext>
                </a:extLst>
              </p:cNvPr>
              <p:cNvSpPr txBox="1"/>
              <p:nvPr/>
            </p:nvSpPr>
            <p:spPr>
              <a:xfrm>
                <a:off x="6581251" y="3596809"/>
                <a:ext cx="35907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𝟕</m:t>
                      </m:r>
                    </m:oMath>
                  </m:oMathPara>
                </a14:m>
                <a:endParaRPr lang="en-US" sz="3200" b="1" kern="0" dirty="0">
                  <a:solidFill>
                    <a:srgbClr val="FF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2" name="Hộp Văn bản 485">
                <a:extLst>
                  <a:ext uri="{FF2B5EF4-FFF2-40B4-BE49-F238E27FC236}">
                    <a16:creationId xmlns:a16="http://schemas.microsoft.com/office/drawing/2014/main" id="{D693D3D8-6354-457B-82E4-6617AABD69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1251" y="3596809"/>
                <a:ext cx="359073" cy="492443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Hộp Văn bản 486">
                <a:extLst>
                  <a:ext uri="{FF2B5EF4-FFF2-40B4-BE49-F238E27FC236}">
                    <a16:creationId xmlns:a16="http://schemas.microsoft.com/office/drawing/2014/main" id="{D9C5CF00-4824-4FFC-A671-3A59435429FD}"/>
                  </a:ext>
                </a:extLst>
              </p:cNvPr>
              <p:cNvSpPr txBox="1"/>
              <p:nvPr/>
            </p:nvSpPr>
            <p:spPr>
              <a:xfrm>
                <a:off x="6449157" y="5000385"/>
                <a:ext cx="35907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𝟏</m:t>
                      </m:r>
                    </m:oMath>
                  </m:oMathPara>
                </a14:m>
                <a:endParaRPr lang="en-US" sz="3200" b="1" kern="0" dirty="0">
                  <a:solidFill>
                    <a:srgbClr val="FF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3" name="Hộp Văn bản 486">
                <a:extLst>
                  <a:ext uri="{FF2B5EF4-FFF2-40B4-BE49-F238E27FC236}">
                    <a16:creationId xmlns:a16="http://schemas.microsoft.com/office/drawing/2014/main" id="{D9C5CF00-4824-4FFC-A671-3A59435429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9157" y="5000385"/>
                <a:ext cx="359073" cy="492443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Hộp Văn bản 487">
                <a:extLst>
                  <a:ext uri="{FF2B5EF4-FFF2-40B4-BE49-F238E27FC236}">
                    <a16:creationId xmlns:a16="http://schemas.microsoft.com/office/drawing/2014/main" id="{1835EAC0-0406-4F52-9041-0A24D466DA41}"/>
                  </a:ext>
                </a:extLst>
              </p:cNvPr>
              <p:cNvSpPr txBox="1"/>
              <p:nvPr/>
            </p:nvSpPr>
            <p:spPr>
              <a:xfrm>
                <a:off x="9649689" y="2099049"/>
                <a:ext cx="60433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𝟏𝟎</m:t>
                      </m:r>
                    </m:oMath>
                  </m:oMathPara>
                </a14:m>
                <a:endParaRPr lang="en-US" sz="3200" b="1" kern="0" dirty="0">
                  <a:solidFill>
                    <a:srgbClr val="FF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4" name="Hộp Văn bản 487">
                <a:extLst>
                  <a:ext uri="{FF2B5EF4-FFF2-40B4-BE49-F238E27FC236}">
                    <a16:creationId xmlns:a16="http://schemas.microsoft.com/office/drawing/2014/main" id="{1835EAC0-0406-4F52-9041-0A24D466DA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9689" y="2099049"/>
                <a:ext cx="604333" cy="492443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Hộp Văn bản 488">
                <a:extLst>
                  <a:ext uri="{FF2B5EF4-FFF2-40B4-BE49-F238E27FC236}">
                    <a16:creationId xmlns:a16="http://schemas.microsoft.com/office/drawing/2014/main" id="{BC89E658-A7D1-4331-8137-A7AB2BC8A9E4}"/>
                  </a:ext>
                </a:extLst>
              </p:cNvPr>
              <p:cNvSpPr txBox="1"/>
              <p:nvPr/>
            </p:nvSpPr>
            <p:spPr>
              <a:xfrm>
                <a:off x="9738743" y="3629269"/>
                <a:ext cx="35907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𝟔</m:t>
                      </m:r>
                    </m:oMath>
                  </m:oMathPara>
                </a14:m>
                <a:endParaRPr lang="en-US" sz="3200" b="1" kern="0" dirty="0">
                  <a:solidFill>
                    <a:srgbClr val="FF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5" name="Hộp Văn bản 488">
                <a:extLst>
                  <a:ext uri="{FF2B5EF4-FFF2-40B4-BE49-F238E27FC236}">
                    <a16:creationId xmlns:a16="http://schemas.microsoft.com/office/drawing/2014/main" id="{BC89E658-A7D1-4331-8137-A7AB2BC8A9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8743" y="3629269"/>
                <a:ext cx="359073" cy="492443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Hộp Văn bản 489">
                <a:extLst>
                  <a:ext uri="{FF2B5EF4-FFF2-40B4-BE49-F238E27FC236}">
                    <a16:creationId xmlns:a16="http://schemas.microsoft.com/office/drawing/2014/main" id="{0BE50FF7-DAB3-48EB-A2EA-7F09C02DDC4B}"/>
                  </a:ext>
                </a:extLst>
              </p:cNvPr>
              <p:cNvSpPr txBox="1"/>
              <p:nvPr/>
            </p:nvSpPr>
            <p:spPr>
              <a:xfrm>
                <a:off x="9719674" y="4999334"/>
                <a:ext cx="35907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𝟗</m:t>
                      </m:r>
                    </m:oMath>
                  </m:oMathPara>
                </a14:m>
                <a:endParaRPr lang="en-US" sz="3200" b="1" kern="0" dirty="0">
                  <a:solidFill>
                    <a:srgbClr val="FF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6" name="Hộp Văn bản 489">
                <a:extLst>
                  <a:ext uri="{FF2B5EF4-FFF2-40B4-BE49-F238E27FC236}">
                    <a16:creationId xmlns:a16="http://schemas.microsoft.com/office/drawing/2014/main" id="{0BE50FF7-DAB3-48EB-A2EA-7F09C02DDC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9674" y="4999334"/>
                <a:ext cx="359073" cy="492443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4" name="Picture 13">
            <a:extLst>
              <a:ext uri="{FF2B5EF4-FFF2-40B4-BE49-F238E27FC236}">
                <a16:creationId xmlns:a16="http://schemas.microsoft.com/office/drawing/2014/main" id="{338155EC-4409-408D-A752-06072599FC29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 rot="505722">
            <a:off x="7368824" y="5212802"/>
            <a:ext cx="564985" cy="318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35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3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4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1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7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9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5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7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9" fill="hold">
                          <p:stCondLst>
                            <p:cond delay="indefinite"/>
                          </p:stCondLst>
                          <p:childTnLst>
                            <p:par>
                              <p:cTn id="8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3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/>
          <p:bldP spid="26" grpId="0"/>
          <p:bldP spid="27" grpId="0"/>
          <p:bldP spid="28" grpId="0"/>
          <p:bldP spid="29" grpId="0"/>
          <p:bldP spid="31" grpId="0"/>
          <p:bldP spid="32" grpId="0"/>
          <p:bldP spid="33" grpId="0"/>
          <p:bldP spid="34" grpId="0"/>
          <p:bldP spid="35" grpId="0"/>
          <p:bldP spid="39" grpId="0"/>
          <p:bldP spid="40" grpId="0"/>
          <p:bldP spid="41" grpId="0"/>
          <p:bldP spid="42" grpId="0"/>
          <p:bldP spid="43" grpId="0"/>
          <p:bldP spid="44" grpId="0"/>
          <p:bldP spid="45" grpId="0"/>
          <p:bldP spid="4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1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7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9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5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7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9" fill="hold">
                          <p:stCondLst>
                            <p:cond delay="indefinite"/>
                          </p:stCondLst>
                          <p:childTnLst>
                            <p:par>
                              <p:cTn id="8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3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/>
          <p:bldP spid="26" grpId="0"/>
          <p:bldP spid="27" grpId="0"/>
          <p:bldP spid="28" grpId="0"/>
          <p:bldP spid="29" grpId="0"/>
          <p:bldP spid="31" grpId="0"/>
          <p:bldP spid="32" grpId="0"/>
          <p:bldP spid="33" grpId="0"/>
          <p:bldP spid="34" grpId="0"/>
          <p:bldP spid="35" grpId="0"/>
          <p:bldP spid="39" grpId="0"/>
          <p:bldP spid="40" grpId="0"/>
          <p:bldP spid="41" grpId="0"/>
          <p:bldP spid="42" grpId="0"/>
          <p:bldP spid="43" grpId="0"/>
          <p:bldP spid="44" grpId="0"/>
          <p:bldP spid="45" grpId="0"/>
          <p:bldP spid="46" grpId="0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11480" y="1169047"/>
            <a:ext cx="6037350" cy="5709735"/>
            <a:chOff x="685800" y="2971800"/>
            <a:chExt cx="4131158" cy="3906982"/>
          </a:xfrm>
        </p:grpSpPr>
        <p:sp>
          <p:nvSpPr>
            <p:cNvPr id="4" name="Oval 3"/>
            <p:cNvSpPr/>
            <p:nvPr/>
          </p:nvSpPr>
          <p:spPr>
            <a:xfrm>
              <a:off x="1477317" y="3416588"/>
              <a:ext cx="2548125" cy="2548125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766615" y="2971800"/>
              <a:ext cx="2233416" cy="254812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5800" y="5402928"/>
              <a:ext cx="4131158" cy="1475854"/>
            </a:xfrm>
            <a:prstGeom prst="rect">
              <a:avLst/>
            </a:prstGeom>
          </p:spPr>
        </p:pic>
        <p:pic>
          <p:nvPicPr>
            <p:cNvPr id="7" name="Graphic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077801" y="4789361"/>
              <a:ext cx="1309223" cy="927966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5486400" y="990600"/>
            <a:ext cx="6289356" cy="3525049"/>
            <a:chOff x="6199020" y="1914474"/>
            <a:chExt cx="4938444" cy="276789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75581">
              <a:off x="6199020" y="1914474"/>
              <a:ext cx="4938444" cy="276789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490837" y="2404239"/>
              <a:ext cx="4366332" cy="193334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Bánh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đã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được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nặn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xong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A759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Chúng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ta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hãy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cùng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hoàn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thành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các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nhiệm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vụ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để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nướng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bánh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nhé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49251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ình ả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5581">
            <a:off x="3200392" y="668586"/>
            <a:ext cx="8890587" cy="411978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129531" y="1722697"/>
            <a:ext cx="7056612" cy="148822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mừng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hiệu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bánh</a:t>
            </a:r>
            <a:b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Vương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Quốc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Bánh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Ngọt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E76EA3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90474" y="3284995"/>
            <a:ext cx="6934726" cy="5405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Chúng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mình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cùng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nhau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bánh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nhé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8854" y="2415235"/>
            <a:ext cx="3269212" cy="43102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grpId="0" nodeType="withEffect" p14:presetBounceEnd="70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 p14:presetBounceEnd="70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20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1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43C5459-EED7-45A2-9014-D5277329F038}"/>
              </a:ext>
            </a:extLst>
          </p:cNvPr>
          <p:cNvSpPr txBox="1"/>
          <p:nvPr/>
        </p:nvSpPr>
        <p:spPr>
          <a:xfrm>
            <a:off x="4253948" y="682418"/>
            <a:ext cx="4840355" cy="5632311"/>
          </a:xfrm>
          <a:custGeom>
            <a:avLst/>
            <a:gdLst>
              <a:gd name="connsiteX0" fmla="*/ 0 w 4840355"/>
              <a:gd name="connsiteY0" fmla="*/ 0 h 5632311"/>
              <a:gd name="connsiteX1" fmla="*/ 4840355 w 4840355"/>
              <a:gd name="connsiteY1" fmla="*/ 0 h 5632311"/>
              <a:gd name="connsiteX2" fmla="*/ 4840355 w 4840355"/>
              <a:gd name="connsiteY2" fmla="*/ 5632311 h 5632311"/>
              <a:gd name="connsiteX3" fmla="*/ 0 w 4840355"/>
              <a:gd name="connsiteY3" fmla="*/ 5632311 h 5632311"/>
              <a:gd name="connsiteX4" fmla="*/ 0 w 4840355"/>
              <a:gd name="connsiteY4" fmla="*/ 0 h 5632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40355" h="5632311" fill="none" extrusionOk="0">
                <a:moveTo>
                  <a:pt x="0" y="0"/>
                </a:moveTo>
                <a:cubicBezTo>
                  <a:pt x="2308570" y="149518"/>
                  <a:pt x="2736461" y="-90350"/>
                  <a:pt x="4840355" y="0"/>
                </a:cubicBezTo>
                <a:cubicBezTo>
                  <a:pt x="5009718" y="1857622"/>
                  <a:pt x="4866888" y="4188855"/>
                  <a:pt x="4840355" y="5632311"/>
                </a:cubicBezTo>
                <a:cubicBezTo>
                  <a:pt x="3046761" y="5788597"/>
                  <a:pt x="2011072" y="5474050"/>
                  <a:pt x="0" y="5632311"/>
                </a:cubicBezTo>
                <a:cubicBezTo>
                  <a:pt x="111984" y="3474709"/>
                  <a:pt x="-8690" y="2531106"/>
                  <a:pt x="0" y="0"/>
                </a:cubicBezTo>
                <a:close/>
              </a:path>
              <a:path w="4840355" h="5632311" stroke="0" extrusionOk="0">
                <a:moveTo>
                  <a:pt x="0" y="0"/>
                </a:moveTo>
                <a:cubicBezTo>
                  <a:pt x="524847" y="-125902"/>
                  <a:pt x="4155300" y="163031"/>
                  <a:pt x="4840355" y="0"/>
                </a:cubicBezTo>
                <a:cubicBezTo>
                  <a:pt x="4776668" y="2595404"/>
                  <a:pt x="4925411" y="3596178"/>
                  <a:pt x="4840355" y="5632311"/>
                </a:cubicBezTo>
                <a:cubicBezTo>
                  <a:pt x="4327569" y="5678181"/>
                  <a:pt x="1593379" y="5482684"/>
                  <a:pt x="0" y="5632311"/>
                </a:cubicBezTo>
                <a:cubicBezTo>
                  <a:pt x="-105469" y="3582959"/>
                  <a:pt x="144620" y="1663532"/>
                  <a:pt x="0" y="0"/>
                </a:cubicBezTo>
                <a:close/>
              </a:path>
            </a:pathLst>
          </a:custGeom>
          <a:solidFill>
            <a:srgbClr val="FFEBD3"/>
          </a:solidFill>
          <a:ln w="28575">
            <a:solidFill>
              <a:srgbClr val="FF5E6D"/>
            </a:solidFill>
            <a:extLst>
              <a:ext uri="{C807C97D-BFC1-408E-A445-0C87EB9F89A2}">
                <ask:lineSketchStyleProps xmlns:ask="http://schemas.microsoft.com/office/drawing/2018/sketchyshapes" sd="3315210100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b="1" dirty="0">
                <a:solidFill>
                  <a:srgbClr val="017A45"/>
                </a:solidFill>
              </a:rPr>
              <a:t>   4 : 4 = 1 </a:t>
            </a:r>
          </a:p>
          <a:p>
            <a:pPr lvl="0" algn="ctr">
              <a:defRPr/>
            </a:pPr>
            <a:r>
              <a:rPr lang="en-US" sz="3600" b="1" dirty="0">
                <a:solidFill>
                  <a:srgbClr val="017A45"/>
                </a:solidFill>
              </a:rPr>
              <a:t>   8 : 4 = 2</a:t>
            </a:r>
          </a:p>
          <a:p>
            <a:pPr lvl="0" algn="ctr">
              <a:defRPr/>
            </a:pPr>
            <a:r>
              <a:rPr lang="en-US" sz="3600" b="1" dirty="0">
                <a:solidFill>
                  <a:srgbClr val="017A45"/>
                </a:solidFill>
              </a:rPr>
              <a:t>   12 : 4 = 3</a:t>
            </a:r>
          </a:p>
          <a:p>
            <a:pPr lvl="0" algn="ctr">
              <a:defRPr/>
            </a:pPr>
            <a:r>
              <a:rPr lang="en-US" sz="3600" b="1" dirty="0">
                <a:solidFill>
                  <a:srgbClr val="017A45"/>
                </a:solidFill>
              </a:rPr>
              <a:t> 16 : 4 = 4</a:t>
            </a:r>
          </a:p>
          <a:p>
            <a:pPr lvl="0" algn="ctr">
              <a:defRPr/>
            </a:pPr>
            <a:r>
              <a:rPr lang="en-US" sz="3600" b="1" dirty="0">
                <a:solidFill>
                  <a:srgbClr val="017A45"/>
                </a:solidFill>
              </a:rPr>
              <a:t> 20 : 4 = 5</a:t>
            </a:r>
          </a:p>
          <a:p>
            <a:pPr lvl="0" algn="ctr">
              <a:defRPr/>
            </a:pPr>
            <a:r>
              <a:rPr lang="en-US" sz="3600" b="1" dirty="0">
                <a:solidFill>
                  <a:srgbClr val="017A45"/>
                </a:solidFill>
              </a:rPr>
              <a:t> 24 : 4 = 6</a:t>
            </a:r>
          </a:p>
          <a:p>
            <a:pPr lvl="0" algn="ctr">
              <a:defRPr/>
            </a:pPr>
            <a:r>
              <a:rPr lang="en-US" sz="3600" b="1" dirty="0">
                <a:solidFill>
                  <a:srgbClr val="017A45"/>
                </a:solidFill>
              </a:rPr>
              <a:t>  28 : 4 = 7</a:t>
            </a:r>
          </a:p>
          <a:p>
            <a:pPr lvl="0" algn="ctr">
              <a:defRPr/>
            </a:pPr>
            <a:r>
              <a:rPr lang="en-US" sz="3600" b="1" dirty="0">
                <a:solidFill>
                  <a:srgbClr val="017A45"/>
                </a:solidFill>
              </a:rPr>
              <a:t>  24 : 4 = 8</a:t>
            </a:r>
          </a:p>
          <a:p>
            <a:pPr lvl="0" algn="ctr">
              <a:defRPr/>
            </a:pPr>
            <a:r>
              <a:rPr lang="en-US" sz="3600" b="1" dirty="0">
                <a:solidFill>
                  <a:srgbClr val="017A45"/>
                </a:solidFill>
              </a:rPr>
              <a:t>  36 : 4 = 9</a:t>
            </a:r>
          </a:p>
          <a:p>
            <a:pPr lvl="0" algn="ctr">
              <a:defRPr/>
            </a:pPr>
            <a:r>
              <a:rPr lang="en-US" sz="3600" b="1" dirty="0">
                <a:solidFill>
                  <a:srgbClr val="017A45"/>
                </a:solidFill>
              </a:rPr>
              <a:t>    40 : 4 = 10</a:t>
            </a:r>
          </a:p>
        </p:txBody>
      </p:sp>
      <p:pic>
        <p:nvPicPr>
          <p:cNvPr id="4" name="图片 9">
            <a:extLst>
              <a:ext uri="{FF2B5EF4-FFF2-40B4-BE49-F238E27FC236}">
                <a16:creationId xmlns:a16="http://schemas.microsoft.com/office/drawing/2014/main" id="{F6BB5EA3-9956-4F6F-9DB2-049AAF37CD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100" y="2029756"/>
            <a:ext cx="2250848" cy="4470435"/>
          </a:xfrm>
          <a:prstGeom prst="rect">
            <a:avLst/>
          </a:prstGeom>
        </p:spPr>
      </p:pic>
      <p:pic>
        <p:nvPicPr>
          <p:cNvPr id="5" name="Picture 2" descr="Compound adjectives | Baamboozle">
            <a:extLst>
              <a:ext uri="{FF2B5EF4-FFF2-40B4-BE49-F238E27FC236}">
                <a16:creationId xmlns:a16="http://schemas.microsoft.com/office/drawing/2014/main" id="{26E14C6E-0347-4A33-A38E-F6632795929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852" y="663368"/>
            <a:ext cx="788966" cy="6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ompound adjectives | Baamboozle">
            <a:extLst>
              <a:ext uri="{FF2B5EF4-FFF2-40B4-BE49-F238E27FC236}">
                <a16:creationId xmlns:a16="http://schemas.microsoft.com/office/drawing/2014/main" id="{CED15E0F-E8AC-40DF-A87C-E99B26D829F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243" y="1209192"/>
            <a:ext cx="788966" cy="6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ompound adjectives | Baamboozle">
            <a:extLst>
              <a:ext uri="{FF2B5EF4-FFF2-40B4-BE49-F238E27FC236}">
                <a16:creationId xmlns:a16="http://schemas.microsoft.com/office/drawing/2014/main" id="{7B211C7A-166A-42A5-AAB5-18033258160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134" y="1794000"/>
            <a:ext cx="788966" cy="6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ompound adjectives | Baamboozle">
            <a:extLst>
              <a:ext uri="{FF2B5EF4-FFF2-40B4-BE49-F238E27FC236}">
                <a16:creationId xmlns:a16="http://schemas.microsoft.com/office/drawing/2014/main" id="{03C98423-3D68-4AAD-91A0-77593B29A4C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812" y="2341011"/>
            <a:ext cx="788966" cy="6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ompound adjectives | Baamboozle">
            <a:extLst>
              <a:ext uri="{FF2B5EF4-FFF2-40B4-BE49-F238E27FC236}">
                <a16:creationId xmlns:a16="http://schemas.microsoft.com/office/drawing/2014/main" id="{C71FD3CE-CDEB-4ECF-A5DC-42EF912E288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874" y="2862469"/>
            <a:ext cx="788966" cy="6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ompound adjectives | Baamboozle">
            <a:extLst>
              <a:ext uri="{FF2B5EF4-FFF2-40B4-BE49-F238E27FC236}">
                <a16:creationId xmlns:a16="http://schemas.microsoft.com/office/drawing/2014/main" id="{3B8CD169-8C40-430A-9EA1-EA25BB75A56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359" y="3472830"/>
            <a:ext cx="788966" cy="6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ompound adjectives | Baamboozle">
            <a:extLst>
              <a:ext uri="{FF2B5EF4-FFF2-40B4-BE49-F238E27FC236}">
                <a16:creationId xmlns:a16="http://schemas.microsoft.com/office/drawing/2014/main" id="{F5F119FA-CE3C-4D4A-8204-1911B7098B9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3982" y="3955736"/>
            <a:ext cx="788966" cy="6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ompound adjectives | Baamboozle">
            <a:extLst>
              <a:ext uri="{FF2B5EF4-FFF2-40B4-BE49-F238E27FC236}">
                <a16:creationId xmlns:a16="http://schemas.microsoft.com/office/drawing/2014/main" id="{8002D6F5-17F3-45AC-81C3-D877002BD30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054" y="4542243"/>
            <a:ext cx="926572" cy="6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ompound adjectives | Baamboozle">
            <a:extLst>
              <a:ext uri="{FF2B5EF4-FFF2-40B4-BE49-F238E27FC236}">
                <a16:creationId xmlns:a16="http://schemas.microsoft.com/office/drawing/2014/main" id="{A850EC71-B42F-4072-9404-AC5CB7DD6FE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261" y="5076027"/>
            <a:ext cx="788966" cy="6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ompound adjectives | Baamboozle">
            <a:extLst>
              <a:ext uri="{FF2B5EF4-FFF2-40B4-BE49-F238E27FC236}">
                <a16:creationId xmlns:a16="http://schemas.microsoft.com/office/drawing/2014/main" id="{01ABC6C5-FE23-40D7-B40F-C152C583A7B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677" y="5568245"/>
            <a:ext cx="788966" cy="6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87047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11079" y="2691179"/>
            <a:ext cx="3190378" cy="41148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3610080" y="141957"/>
            <a:ext cx="4971839" cy="2366916"/>
            <a:chOff x="437263" y="445235"/>
            <a:chExt cx="4971839" cy="236691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75581">
              <a:off x="437263" y="445235"/>
              <a:ext cx="4971839" cy="2366916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748375" y="818327"/>
              <a:ext cx="4349615" cy="16619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Vậy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là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chúng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ta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đã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A759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làm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ra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được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những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chiếc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bánh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ngon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</a:t>
              </a:r>
            </a:p>
          </p:txBody>
        </p:sp>
      </p:grpSp>
      <p:pic>
        <p:nvPicPr>
          <p:cNvPr id="40" name="Picture 39">
            <a:extLst>
              <a:ext uri="{FF2B5EF4-FFF2-40B4-BE49-F238E27FC236}">
                <a16:creationId xmlns:a16="http://schemas.microsoft.com/office/drawing/2014/main" id="{F9B1AA19-7493-4E92-BBE1-27CB947697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3404" y="5487803"/>
            <a:ext cx="911585" cy="91158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D8C866DD-E153-4D39-A3FA-F0BCEB7DA0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955" y="5487801"/>
            <a:ext cx="911585" cy="911585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B11D4D5D-B718-4F68-8578-5A87B90FF1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0853" y="5487805"/>
            <a:ext cx="911585" cy="911585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175F60C2-5256-412F-A16E-2A92AE11B2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903" y="5396023"/>
            <a:ext cx="911585" cy="911585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7F1331CC-5D9F-4A7E-87A1-4428EF6520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454" y="5396021"/>
            <a:ext cx="911585" cy="911585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881EF940-075D-4390-B590-34A91B1912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52" y="5396025"/>
            <a:ext cx="911585" cy="911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322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5306" y="-533400"/>
            <a:ext cx="1926643" cy="24272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3530" y="432153"/>
            <a:ext cx="2988572" cy="23514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8242" y="52768"/>
            <a:ext cx="1790110" cy="17901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9571" y="1140708"/>
            <a:ext cx="2290733" cy="2184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39788" y="3704360"/>
            <a:ext cx="2578971" cy="282169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21784" y="4104225"/>
            <a:ext cx="2548630" cy="251829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30328" y="897013"/>
            <a:ext cx="8131344" cy="532481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441085" y="2713672"/>
            <a:ext cx="5309852" cy="184665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CHÀO TẠM BIỆT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VÀ HẸN GẶP LẠI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6BEF715-447B-46CB-9732-B6A0C84ED3D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6554" y="3830122"/>
            <a:ext cx="2165661" cy="2847123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56E1DE32-82D5-4799-8E77-B02EBE5E194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905999" y="3853272"/>
            <a:ext cx="2129426" cy="28031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81289" y="-533400"/>
            <a:ext cx="1914676" cy="24272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3109" y="432153"/>
            <a:ext cx="2969414" cy="23514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45763" y="52768"/>
            <a:ext cx="1775067" cy="17901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7470" y="1140708"/>
            <a:ext cx="2274934" cy="2184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6684" y="3704360"/>
            <a:ext cx="2565178" cy="282169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29414" y="4104225"/>
            <a:ext cx="2533369" cy="251829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41877" y="897013"/>
            <a:ext cx="8108244" cy="53248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13E0B0A-C505-410E-8EB3-72029D75118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53147" y="2533307"/>
            <a:ext cx="8785097" cy="25666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ình ả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62539">
            <a:off x="2295603" y="761976"/>
            <a:ext cx="7600793" cy="538622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398510" y="2065688"/>
            <a:ext cx="5040098" cy="2512419"/>
          </a:xfrm>
          <a:prstGeom prst="rect">
            <a:avLst/>
          </a:prstGeom>
          <a:noFill/>
          <a:effectLst>
            <a:outerShdw dist="50800" dir="1200000" algn="tl" rotWithShape="0">
              <a:schemeClr val="bg1"/>
            </a:outerShdw>
          </a:effectLst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BD45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CÙNG NHAU </a:t>
            </a:r>
          </a:p>
          <a:p>
            <a:pPr marL="0" marR="0" lvl="0" indent="0" algn="ctr" defTabSz="914400" rtl="0" eaLnBrk="1" fontAlgn="auto" latinLnBrk="0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BD45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VÀO BẾP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530326" y="1066800"/>
            <a:ext cx="3131345" cy="998888"/>
            <a:chOff x="4530326" y="1066800"/>
            <a:chExt cx="3131345" cy="99888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4530326" y="1066800"/>
              <a:ext cx="3131345" cy="998888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4908173" y="1255295"/>
              <a:ext cx="2375651" cy="61555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srgbClr val="841918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CHẶNG 1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7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1000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1000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 p14:presetBounceEnd="7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1000">
                                          <p:cBhvr additive="base">
                                            <p:cTn id="1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1000">
                                          <p:cBhvr additive="base">
                                            <p:cTn id="1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 p14:presetBounceEnd="7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1000">
                                          <p:cBhvr additive="base">
                                            <p:cTn id="1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1000">
                                          <p:cBhvr additive="base">
                                            <p:cTn id="1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ảnh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5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311856" y="220133"/>
            <a:ext cx="11568289" cy="2675467"/>
            <a:chOff x="166511" y="152399"/>
            <a:chExt cx="11568289" cy="2675467"/>
          </a:xfrm>
        </p:grpSpPr>
        <p:sp>
          <p:nvSpPr>
            <p:cNvPr id="6" name="Rectangle: Rounded Corners 5"/>
            <p:cNvSpPr/>
            <p:nvPr/>
          </p:nvSpPr>
          <p:spPr>
            <a:xfrm>
              <a:off x="1143000" y="499533"/>
              <a:ext cx="10591800" cy="1981200"/>
            </a:xfrm>
            <a:prstGeom prst="roundRect">
              <a:avLst/>
            </a:prstGeom>
            <a:solidFill>
              <a:srgbClr val="FFABC1"/>
            </a:solidFill>
            <a:ln w="38100">
              <a:solidFill>
                <a:srgbClr val="BF46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8" name="Rectangle: Rounded Corners 7"/>
            <p:cNvSpPr/>
            <p:nvPr/>
          </p:nvSpPr>
          <p:spPr>
            <a:xfrm>
              <a:off x="1707444" y="665056"/>
              <a:ext cx="9874956" cy="165015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66511" y="152399"/>
              <a:ext cx="2652889" cy="2675467"/>
            </a:xfrm>
            <a:prstGeom prst="rect">
              <a:avLst/>
            </a:prstGeom>
          </p:spPr>
        </p:pic>
      </p:grpSp>
      <p:pic>
        <p:nvPicPr>
          <p:cNvPr id="4" name="Graphic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1961" y="493852"/>
            <a:ext cx="1750551" cy="187423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328821" y="762370"/>
            <a:ext cx="4510850" cy="147732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15 : 3 = ?</a:t>
            </a:r>
          </a:p>
        </p:txBody>
      </p:sp>
      <p:grpSp>
        <p:nvGrpSpPr>
          <p:cNvPr id="16" name="DapAnA - 9Slide.vn"/>
          <p:cNvGrpSpPr/>
          <p:nvPr/>
        </p:nvGrpSpPr>
        <p:grpSpPr>
          <a:xfrm>
            <a:off x="609600" y="3033396"/>
            <a:ext cx="5044329" cy="1477328"/>
            <a:chOff x="609600" y="3033396"/>
            <a:chExt cx="5044329" cy="1477328"/>
          </a:xfrm>
        </p:grpSpPr>
        <p:grpSp>
          <p:nvGrpSpPr>
            <p:cNvPr id="10" name="Group 9"/>
            <p:cNvGrpSpPr/>
            <p:nvPr/>
          </p:nvGrpSpPr>
          <p:grpSpPr>
            <a:xfrm>
              <a:off x="609600" y="3061123"/>
              <a:ext cx="5044329" cy="1421875"/>
              <a:chOff x="289671" y="3263476"/>
              <a:chExt cx="10591800" cy="1981200"/>
            </a:xfrm>
          </p:grpSpPr>
          <p:sp>
            <p:nvSpPr>
              <p:cNvPr id="11" name="Rectangle: Rounded Corners 10"/>
              <p:cNvSpPr/>
              <p:nvPr/>
            </p:nvSpPr>
            <p:spPr>
              <a:xfrm>
                <a:off x="289671" y="3263476"/>
                <a:ext cx="10591800" cy="1981200"/>
              </a:xfrm>
              <a:prstGeom prst="roundRect">
                <a:avLst/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12" name="Rectangle: Rounded Corners 11"/>
              <p:cNvSpPr/>
              <p:nvPr/>
            </p:nvSpPr>
            <p:spPr>
              <a:xfrm>
                <a:off x="3506651" y="3429000"/>
                <a:ext cx="7222420" cy="165015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3549730" y="3033396"/>
              <a:ext cx="623569" cy="147732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3</a:t>
              </a: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742754" y="3134284"/>
              <a:ext cx="1320383" cy="1229921"/>
              <a:chOff x="812176" y="3134284"/>
              <a:chExt cx="1320383" cy="1229921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812176" y="3200477"/>
                <a:ext cx="1320383" cy="1163728"/>
              </a:xfrm>
              <a:prstGeom prst="rect">
                <a:avLst/>
              </a:prstGeom>
            </p:spPr>
          </p:pic>
          <p:sp>
            <p:nvSpPr>
              <p:cNvPr id="3" name="TextBox 2"/>
              <p:cNvSpPr txBox="1"/>
              <p:nvPr/>
            </p:nvSpPr>
            <p:spPr>
              <a:xfrm>
                <a:off x="1215887" y="3134284"/>
                <a:ext cx="512961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none" spc="0" normalizeH="0" baseline="0" noProof="0">
                    <a:ln>
                      <a:noFill/>
                    </a:ln>
                    <a:solidFill>
                      <a:srgbClr val="BF465A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</a:t>
                </a:r>
              </a:p>
            </p:txBody>
          </p:sp>
        </p:grpSp>
      </p:grpSp>
      <p:grpSp>
        <p:nvGrpSpPr>
          <p:cNvPr id="17" name="DapAnB - 9Slide.vn"/>
          <p:cNvGrpSpPr/>
          <p:nvPr/>
        </p:nvGrpSpPr>
        <p:grpSpPr>
          <a:xfrm>
            <a:off x="6835816" y="3058296"/>
            <a:ext cx="5044329" cy="1477328"/>
            <a:chOff x="6835816" y="3058296"/>
            <a:chExt cx="5044329" cy="1477328"/>
          </a:xfrm>
        </p:grpSpPr>
        <p:grpSp>
          <p:nvGrpSpPr>
            <p:cNvPr id="23" name="Group 22"/>
            <p:cNvGrpSpPr/>
            <p:nvPr/>
          </p:nvGrpSpPr>
          <p:grpSpPr>
            <a:xfrm>
              <a:off x="6835816" y="3061123"/>
              <a:ext cx="5044329" cy="1421875"/>
              <a:chOff x="289671" y="3263477"/>
              <a:chExt cx="10591800" cy="1981200"/>
            </a:xfrm>
          </p:grpSpPr>
          <p:sp>
            <p:nvSpPr>
              <p:cNvPr id="25" name="Rectangle: Rounded Corners 24"/>
              <p:cNvSpPr/>
              <p:nvPr/>
            </p:nvSpPr>
            <p:spPr>
              <a:xfrm>
                <a:off x="289671" y="3263477"/>
                <a:ext cx="10591800" cy="1981200"/>
              </a:xfrm>
              <a:prstGeom prst="roundRect">
                <a:avLst/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26" name="Rectangle: Rounded Corners 25"/>
              <p:cNvSpPr/>
              <p:nvPr/>
            </p:nvSpPr>
            <p:spPr>
              <a:xfrm>
                <a:off x="3506651" y="3429000"/>
                <a:ext cx="7222420" cy="165015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9775946" y="3058296"/>
              <a:ext cx="623569" cy="147732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4</a:t>
              </a: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6980629" y="3200477"/>
              <a:ext cx="1320383" cy="1163728"/>
              <a:chOff x="7038392" y="3200477"/>
              <a:chExt cx="1320383" cy="1163728"/>
            </a:xfrm>
          </p:grpSpPr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7038392" y="3200477"/>
                <a:ext cx="1320383" cy="1163728"/>
              </a:xfrm>
              <a:prstGeom prst="rect">
                <a:avLst/>
              </a:prstGeom>
            </p:spPr>
          </p:pic>
          <p:sp>
            <p:nvSpPr>
              <p:cNvPr id="39" name="TextBox 38"/>
              <p:cNvSpPr txBox="1"/>
              <p:nvPr/>
            </p:nvSpPr>
            <p:spPr>
              <a:xfrm>
                <a:off x="7502831" y="3284568"/>
                <a:ext cx="474489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BF465A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B</a:t>
                </a:r>
              </a:p>
            </p:txBody>
          </p:sp>
        </p:grpSp>
      </p:grpSp>
      <p:grpSp>
        <p:nvGrpSpPr>
          <p:cNvPr id="18" name="Dap an C - 9Slide.vn"/>
          <p:cNvGrpSpPr/>
          <p:nvPr/>
        </p:nvGrpSpPr>
        <p:grpSpPr>
          <a:xfrm>
            <a:off x="4062080" y="5077673"/>
            <a:ext cx="5044329" cy="1477328"/>
            <a:chOff x="4062080" y="5077673"/>
            <a:chExt cx="5044329" cy="1477328"/>
          </a:xfrm>
        </p:grpSpPr>
        <p:grpSp>
          <p:nvGrpSpPr>
            <p:cNvPr id="28" name="Group 27"/>
            <p:cNvGrpSpPr/>
            <p:nvPr/>
          </p:nvGrpSpPr>
          <p:grpSpPr>
            <a:xfrm>
              <a:off x="4062080" y="5105400"/>
              <a:ext cx="5044329" cy="1421875"/>
              <a:chOff x="289671" y="3263477"/>
              <a:chExt cx="10591800" cy="1981200"/>
            </a:xfrm>
          </p:grpSpPr>
          <p:sp>
            <p:nvSpPr>
              <p:cNvPr id="30" name="Rectangle: Rounded Corners 29"/>
              <p:cNvSpPr/>
              <p:nvPr/>
            </p:nvSpPr>
            <p:spPr>
              <a:xfrm>
                <a:off x="289671" y="3263477"/>
                <a:ext cx="10591800" cy="1981200"/>
              </a:xfrm>
              <a:prstGeom prst="roundRect">
                <a:avLst/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31" name="Rectangle: Rounded Corners 30"/>
              <p:cNvSpPr/>
              <p:nvPr/>
            </p:nvSpPr>
            <p:spPr>
              <a:xfrm>
                <a:off x="3506651" y="3429000"/>
                <a:ext cx="7222420" cy="165015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7002211" y="5077673"/>
              <a:ext cx="623569" cy="147732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5</a:t>
              </a: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4215284" y="5208081"/>
              <a:ext cx="1320383" cy="1200401"/>
              <a:chOff x="4264656" y="5208081"/>
              <a:chExt cx="1320383" cy="1200401"/>
            </a:xfrm>
          </p:grpSpPr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264656" y="5244754"/>
                <a:ext cx="1320383" cy="1163728"/>
              </a:xfrm>
              <a:prstGeom prst="rect">
                <a:avLst/>
              </a:prstGeom>
            </p:spPr>
          </p:pic>
          <p:sp>
            <p:nvSpPr>
              <p:cNvPr id="40" name="TextBox 39"/>
              <p:cNvSpPr txBox="1"/>
              <p:nvPr/>
            </p:nvSpPr>
            <p:spPr>
              <a:xfrm>
                <a:off x="4701229" y="5208081"/>
                <a:ext cx="447237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none" spc="0" normalizeH="0" baseline="0" noProof="0">
                    <a:ln>
                      <a:noFill/>
                    </a:ln>
                    <a:solidFill>
                      <a:srgbClr val="BF465A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C</a:t>
                </a:r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-3693667" y="479998"/>
            <a:ext cx="3271556" cy="6195539"/>
            <a:chOff x="-3693667" y="479998"/>
            <a:chExt cx="3271556" cy="6195539"/>
          </a:xfrm>
        </p:grpSpPr>
        <p:grpSp>
          <p:nvGrpSpPr>
            <p:cNvPr id="19" name="Group 18"/>
            <p:cNvGrpSpPr/>
            <p:nvPr/>
          </p:nvGrpSpPr>
          <p:grpSpPr>
            <a:xfrm>
              <a:off x="-3693667" y="2362200"/>
              <a:ext cx="3271556" cy="4313337"/>
              <a:chOff x="-3693667" y="2362200"/>
              <a:chExt cx="3271556" cy="4313337"/>
            </a:xfrm>
          </p:grpSpPr>
          <p:pic>
            <p:nvPicPr>
              <p:cNvPr id="32" name="Graphic 31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-3693667" y="2362200"/>
                <a:ext cx="3271556" cy="4313337"/>
              </a:xfrm>
              <a:prstGeom prst="rect">
                <a:avLst/>
              </a:prstGeom>
            </p:spPr>
          </p:pic>
          <p:pic>
            <p:nvPicPr>
              <p:cNvPr id="33" name="Graphic 32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-2318559" y="5486400"/>
                <a:ext cx="832765" cy="891602"/>
              </a:xfrm>
              <a:prstGeom prst="rect">
                <a:avLst/>
              </a:prstGeom>
            </p:spPr>
          </p:pic>
        </p:grpSp>
        <p:sp>
          <p:nvSpPr>
            <p:cNvPr id="20" name="Speech Bubble: Rectangle with Corners Rounded 19"/>
            <p:cNvSpPr/>
            <p:nvPr/>
          </p:nvSpPr>
          <p:spPr>
            <a:xfrm>
              <a:off x="-3086848" y="479998"/>
              <a:ext cx="2514600" cy="1570813"/>
            </a:xfrm>
            <a:prstGeom prst="wedgeRoundRectCallout">
              <a:avLst>
                <a:gd name="adj1" fmla="val 379"/>
                <a:gd name="adj2" fmla="val 71232"/>
                <a:gd name="adj3" fmla="val 16667"/>
              </a:avLst>
            </a:prstGeom>
            <a:solidFill>
              <a:schemeClr val="bg1"/>
            </a:solidFill>
            <a:ln w="38100">
              <a:solidFill>
                <a:srgbClr val="7C3E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srgbClr val="BF465A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Đúng rồi!</a:t>
              </a:r>
            </a:p>
          </p:txBody>
        </p:sp>
      </p:grpSp>
      <p:grpSp>
        <p:nvGrpSpPr>
          <p:cNvPr id="2049" name="ChuaChinhXac - 9Slide.vn"/>
          <p:cNvGrpSpPr/>
          <p:nvPr/>
        </p:nvGrpSpPr>
        <p:grpSpPr>
          <a:xfrm>
            <a:off x="12681831" y="2352799"/>
            <a:ext cx="6200596" cy="4126860"/>
            <a:chOff x="12681831" y="2352799"/>
            <a:chExt cx="6200596" cy="4126860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flipH="1">
              <a:off x="12681831" y="2352799"/>
              <a:ext cx="6200596" cy="4126860"/>
            </a:xfrm>
            <a:prstGeom prst="rect">
              <a:avLst/>
            </a:prstGeom>
          </p:spPr>
        </p:pic>
        <p:sp>
          <p:nvSpPr>
            <p:cNvPr id="2048" name="TextBox 2047"/>
            <p:cNvSpPr txBox="1"/>
            <p:nvPr/>
          </p:nvSpPr>
          <p:spPr>
            <a:xfrm>
              <a:off x="13477924" y="4831451"/>
              <a:ext cx="2129814" cy="135421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srgbClr val="E25A74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Chưa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srgbClr val="E25A74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chính xác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1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12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5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16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2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" fill="hold">
                          <p:stCondLst>
                            <p:cond delay="0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AmThanhDu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7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9" presetID="2" presetClass="exit" presetSubtype="8" accel="76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0" dur="25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25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44" presetID="42" presetClass="path" presetSubtype="0" fill="hold" nodeType="afterEffect" p14:presetBounceEnd="8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7556E-17 2.22222E-6 L 0.34987 0.00069 " pathEditMode="relative" rAng="0" ptsTypes="AA" p14:bounceEnd="83000">
                                          <p:cBhvr>
                                            <p:cTn id="45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487" y="2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  <p:seq concurrent="1" nextAc="seek">
                  <p:cTn id="46" restart="whenNotActive" fill="hold" evtFilter="cancelBubble" nodeType="interactiveSeq">
                    <p:stCondLst>
                      <p:cond evt="onClick" delay="0">
                        <p:tgtEl>
                          <p:spTgt spid="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7" fill="hold">
                          <p:stCondLst>
                            <p:cond delay="0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42" presetClass="path" presetSubtype="0" autoRev="1" fill="hold" nodeType="clickEffect" p14:presetBounceEnd="8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04167E-6 -1.48148E-6 L -0.56367 -1.48148E-6 " pathEditMode="relative" rAng="0" ptsTypes="AA" p14:bounceEnd="83000">
                                          <p:cBhvr>
                                            <p:cTn id="50" dur="1250" fill="hold"/>
                                            <p:tgtEl>
                                              <p:spTgt spid="204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190" y="0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6"/>
                      </p:tgtEl>
                    </p:cond>
                  </p:nextCondLst>
                </p:seq>
                <p:seq concurrent="1" nextAc="seek">
                  <p:cTn id="51" restart="whenNotActive" fill="hold" evtFilter="cancelBubble" nodeType="interactiveSeq">
                    <p:stCondLst>
                      <p:cond evt="onClick" delay="0">
                        <p:tgtEl>
                          <p:spTgt spid="1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2" fill="hold">
                          <p:stCondLst>
                            <p:cond delay="0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42" presetClass="path" presetSubtype="0" autoRev="1" fill="hold" nodeType="click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04167E-6 -1.48148E-6 L -0.5651 -0.00347 " pathEditMode="relative" rAng="0" ptsTypes="AA" p14:bounceEnd="70000">
                                          <p:cBhvr>
                                            <p:cTn id="55" dur="1250" fill="hold"/>
                                            <p:tgtEl>
                                              <p:spTgt spid="204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255" y="-185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7"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2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" fill="hold">
                          <p:stCondLst>
                            <p:cond delay="0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AmThanhDu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7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9" presetID="2" presetClass="exit" presetSubtype="8" accel="76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0" dur="25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25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44" presetID="42" presetClass="pat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7556E-17 2.22222E-6 L 0.34987 0.00069 " pathEditMode="relative" rAng="0" ptsTypes="AA">
                                          <p:cBhvr>
                                            <p:cTn id="45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487" y="2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  <p:seq concurrent="1" nextAc="seek">
                  <p:cTn id="46" restart="whenNotActive" fill="hold" evtFilter="cancelBubble" nodeType="interactiveSeq">
                    <p:stCondLst>
                      <p:cond evt="onClick" delay="0">
                        <p:tgtEl>
                          <p:spTgt spid="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7" fill="hold">
                          <p:stCondLst>
                            <p:cond delay="0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42" presetClass="path" presetSubtype="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04167E-6 -1.48148E-6 L -0.56367 -1.48148E-6 " pathEditMode="relative" rAng="0" ptsTypes="AA">
                                          <p:cBhvr>
                                            <p:cTn id="50" dur="1250" fill="hold"/>
                                            <p:tgtEl>
                                              <p:spTgt spid="204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190" y="0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6"/>
                      </p:tgtEl>
                    </p:cond>
                  </p:nextCondLst>
                </p:seq>
                <p:seq concurrent="1" nextAc="seek">
                  <p:cTn id="51" restart="whenNotActive" fill="hold" evtFilter="cancelBubble" nodeType="interactiveSeq">
                    <p:stCondLst>
                      <p:cond evt="onClick" delay="0">
                        <p:tgtEl>
                          <p:spTgt spid="1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2" fill="hold">
                          <p:stCondLst>
                            <p:cond delay="0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42" presetClass="path" presetSubtype="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04167E-6 -1.48148E-6 L -0.5651 -0.00347 " pathEditMode="relative" rAng="0" ptsTypes="AA">
                                          <p:cBhvr>
                                            <p:cTn id="55" dur="1250" fill="hold"/>
                                            <p:tgtEl>
                                              <p:spTgt spid="204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255" y="-185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7"/>
                      </p:tgtEl>
                    </p:cond>
                  </p:nextCondLst>
                </p:seq>
              </p:childTnLst>
            </p:cTn>
          </p:par>
        </p:tnLst>
        <p:bldLst>
          <p:bldP spid="2" grpId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ảnh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5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311856" y="220133"/>
            <a:ext cx="11568289" cy="2675467"/>
            <a:chOff x="311856" y="220133"/>
            <a:chExt cx="11568289" cy="2675467"/>
          </a:xfrm>
        </p:grpSpPr>
        <p:grpSp>
          <p:nvGrpSpPr>
            <p:cNvPr id="7" name="Group 6"/>
            <p:cNvGrpSpPr/>
            <p:nvPr/>
          </p:nvGrpSpPr>
          <p:grpSpPr>
            <a:xfrm>
              <a:off x="311856" y="220133"/>
              <a:ext cx="11568289" cy="2675467"/>
              <a:chOff x="166511" y="152399"/>
              <a:chExt cx="11568289" cy="2675467"/>
            </a:xfrm>
          </p:grpSpPr>
          <p:sp>
            <p:nvSpPr>
              <p:cNvPr id="6" name="Rectangle: Rounded Corners 5"/>
              <p:cNvSpPr/>
              <p:nvPr/>
            </p:nvSpPr>
            <p:spPr>
              <a:xfrm>
                <a:off x="1143000" y="499533"/>
                <a:ext cx="10591800" cy="1981200"/>
              </a:xfrm>
              <a:prstGeom prst="roundRect">
                <a:avLst/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8" name="Rectangle: Rounded Corners 7"/>
              <p:cNvSpPr/>
              <p:nvPr/>
            </p:nvSpPr>
            <p:spPr>
              <a:xfrm>
                <a:off x="1707444" y="665056"/>
                <a:ext cx="9874956" cy="165015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6511" y="152399"/>
                <a:ext cx="2652889" cy="2675467"/>
              </a:xfrm>
              <a:prstGeom prst="rect">
                <a:avLst/>
              </a:prstGeom>
            </p:spPr>
          </p:pic>
        </p:grpSp>
        <p:sp>
          <p:nvSpPr>
            <p:cNvPr id="2" name="TextBox 1"/>
            <p:cNvSpPr txBox="1"/>
            <p:nvPr/>
          </p:nvSpPr>
          <p:spPr>
            <a:xfrm>
              <a:off x="4189363" y="762370"/>
              <a:ext cx="4789774" cy="147732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24 : 3 = ? </a:t>
              </a:r>
            </a:p>
          </p:txBody>
        </p:sp>
      </p:grpSp>
      <p:grpSp>
        <p:nvGrpSpPr>
          <p:cNvPr id="16" name="Dap an A - 9Slide.vn"/>
          <p:cNvGrpSpPr/>
          <p:nvPr/>
        </p:nvGrpSpPr>
        <p:grpSpPr>
          <a:xfrm>
            <a:off x="609600" y="3033396"/>
            <a:ext cx="5044329" cy="1477328"/>
            <a:chOff x="609600" y="3033396"/>
            <a:chExt cx="5044329" cy="1477328"/>
          </a:xfrm>
        </p:grpSpPr>
        <p:grpSp>
          <p:nvGrpSpPr>
            <p:cNvPr id="10" name="Group 9"/>
            <p:cNvGrpSpPr/>
            <p:nvPr/>
          </p:nvGrpSpPr>
          <p:grpSpPr>
            <a:xfrm>
              <a:off x="609600" y="3061123"/>
              <a:ext cx="5044329" cy="1421875"/>
              <a:chOff x="289671" y="3263477"/>
              <a:chExt cx="10591800" cy="1981200"/>
            </a:xfrm>
          </p:grpSpPr>
          <p:sp>
            <p:nvSpPr>
              <p:cNvPr id="11" name="Rectangle: Rounded Corners 10"/>
              <p:cNvSpPr/>
              <p:nvPr/>
            </p:nvSpPr>
            <p:spPr>
              <a:xfrm>
                <a:off x="289671" y="3263477"/>
                <a:ext cx="10591800" cy="1981200"/>
              </a:xfrm>
              <a:prstGeom prst="roundRect">
                <a:avLst/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12" name="Rectangle: Rounded Corners 11"/>
              <p:cNvSpPr/>
              <p:nvPr/>
            </p:nvSpPr>
            <p:spPr>
              <a:xfrm>
                <a:off x="3506651" y="3429000"/>
                <a:ext cx="7222420" cy="165015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3549729" y="3033396"/>
              <a:ext cx="623569" cy="147732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8</a:t>
              </a: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742754" y="3134284"/>
              <a:ext cx="1320383" cy="1229921"/>
              <a:chOff x="812176" y="3134284"/>
              <a:chExt cx="1320383" cy="1229921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812176" y="3200477"/>
                <a:ext cx="1320383" cy="1163728"/>
              </a:xfrm>
              <a:prstGeom prst="rect">
                <a:avLst/>
              </a:prstGeom>
            </p:spPr>
          </p:pic>
          <p:sp>
            <p:nvSpPr>
              <p:cNvPr id="3" name="TextBox 2"/>
              <p:cNvSpPr txBox="1"/>
              <p:nvPr/>
            </p:nvSpPr>
            <p:spPr>
              <a:xfrm>
                <a:off x="1215887" y="3134284"/>
                <a:ext cx="512961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none" spc="0" normalizeH="0" baseline="0" noProof="0">
                    <a:ln>
                      <a:noFill/>
                    </a:ln>
                    <a:solidFill>
                      <a:srgbClr val="BF465A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</a:t>
                </a:r>
              </a:p>
            </p:txBody>
          </p:sp>
        </p:grpSp>
      </p:grpSp>
      <p:grpSp>
        <p:nvGrpSpPr>
          <p:cNvPr id="17" name="DapAnB - 9Slide.vn"/>
          <p:cNvGrpSpPr/>
          <p:nvPr/>
        </p:nvGrpSpPr>
        <p:grpSpPr>
          <a:xfrm>
            <a:off x="6835816" y="3058296"/>
            <a:ext cx="5044329" cy="1477328"/>
            <a:chOff x="6835816" y="3058296"/>
            <a:chExt cx="5044329" cy="1477328"/>
          </a:xfrm>
        </p:grpSpPr>
        <p:grpSp>
          <p:nvGrpSpPr>
            <p:cNvPr id="23" name="Group 22"/>
            <p:cNvGrpSpPr/>
            <p:nvPr/>
          </p:nvGrpSpPr>
          <p:grpSpPr>
            <a:xfrm>
              <a:off x="6835816" y="3061123"/>
              <a:ext cx="5044329" cy="1421875"/>
              <a:chOff x="289671" y="3263477"/>
              <a:chExt cx="10591800" cy="1981200"/>
            </a:xfrm>
          </p:grpSpPr>
          <p:sp>
            <p:nvSpPr>
              <p:cNvPr id="25" name="Rectangle: Rounded Corners 24"/>
              <p:cNvSpPr/>
              <p:nvPr/>
            </p:nvSpPr>
            <p:spPr>
              <a:xfrm>
                <a:off x="289671" y="3263477"/>
                <a:ext cx="10591800" cy="1981200"/>
              </a:xfrm>
              <a:prstGeom prst="roundRect">
                <a:avLst/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26" name="Rectangle: Rounded Corners 25"/>
              <p:cNvSpPr/>
              <p:nvPr/>
            </p:nvSpPr>
            <p:spPr>
              <a:xfrm>
                <a:off x="3506651" y="3429000"/>
                <a:ext cx="7222420" cy="165015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9775945" y="3058296"/>
              <a:ext cx="623569" cy="147732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9</a:t>
              </a: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6980629" y="3200477"/>
              <a:ext cx="1320383" cy="1163728"/>
              <a:chOff x="7038392" y="3200477"/>
              <a:chExt cx="1320383" cy="1163728"/>
            </a:xfrm>
          </p:grpSpPr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7038392" y="3200477"/>
                <a:ext cx="1320383" cy="1163728"/>
              </a:xfrm>
              <a:prstGeom prst="rect">
                <a:avLst/>
              </a:prstGeom>
            </p:spPr>
          </p:pic>
          <p:sp>
            <p:nvSpPr>
              <p:cNvPr id="39" name="TextBox 38"/>
              <p:cNvSpPr txBox="1"/>
              <p:nvPr/>
            </p:nvSpPr>
            <p:spPr>
              <a:xfrm>
                <a:off x="7461338" y="3242978"/>
                <a:ext cx="474489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BF465A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B</a:t>
                </a:r>
              </a:p>
            </p:txBody>
          </p:sp>
        </p:grpSp>
      </p:grpSp>
      <p:grpSp>
        <p:nvGrpSpPr>
          <p:cNvPr id="18" name="DapAnC - 9Slide.vn"/>
          <p:cNvGrpSpPr/>
          <p:nvPr/>
        </p:nvGrpSpPr>
        <p:grpSpPr>
          <a:xfrm>
            <a:off x="4062080" y="5077673"/>
            <a:ext cx="5044329" cy="1477328"/>
            <a:chOff x="4062080" y="5077673"/>
            <a:chExt cx="5044329" cy="1477328"/>
          </a:xfrm>
        </p:grpSpPr>
        <p:grpSp>
          <p:nvGrpSpPr>
            <p:cNvPr id="28" name="Group 27"/>
            <p:cNvGrpSpPr/>
            <p:nvPr/>
          </p:nvGrpSpPr>
          <p:grpSpPr>
            <a:xfrm>
              <a:off x="4062080" y="5105400"/>
              <a:ext cx="5044329" cy="1421875"/>
              <a:chOff x="289671" y="3263477"/>
              <a:chExt cx="10591800" cy="1981200"/>
            </a:xfrm>
          </p:grpSpPr>
          <p:sp>
            <p:nvSpPr>
              <p:cNvPr id="30" name="Rectangle: Rounded Corners 29"/>
              <p:cNvSpPr/>
              <p:nvPr/>
            </p:nvSpPr>
            <p:spPr>
              <a:xfrm>
                <a:off x="289671" y="3263477"/>
                <a:ext cx="10591800" cy="1981200"/>
              </a:xfrm>
              <a:prstGeom prst="roundRect">
                <a:avLst/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31" name="Rectangle: Rounded Corners 30"/>
              <p:cNvSpPr/>
              <p:nvPr/>
            </p:nvSpPr>
            <p:spPr>
              <a:xfrm>
                <a:off x="3506651" y="3429000"/>
                <a:ext cx="7222420" cy="165015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7002210" y="5077673"/>
              <a:ext cx="623569" cy="147732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7</a:t>
              </a: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4215284" y="5208081"/>
              <a:ext cx="1320383" cy="1200401"/>
              <a:chOff x="4264656" y="5208081"/>
              <a:chExt cx="1320383" cy="1200401"/>
            </a:xfrm>
          </p:grpSpPr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264656" y="5244754"/>
                <a:ext cx="1320383" cy="1163728"/>
              </a:xfrm>
              <a:prstGeom prst="rect">
                <a:avLst/>
              </a:prstGeom>
            </p:spPr>
          </p:pic>
          <p:sp>
            <p:nvSpPr>
              <p:cNvPr id="40" name="TextBox 39"/>
              <p:cNvSpPr txBox="1"/>
              <p:nvPr/>
            </p:nvSpPr>
            <p:spPr>
              <a:xfrm>
                <a:off x="4701229" y="5208081"/>
                <a:ext cx="447237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none" spc="0" normalizeH="0" baseline="0" noProof="0">
                    <a:ln>
                      <a:noFill/>
                    </a:ln>
                    <a:solidFill>
                      <a:srgbClr val="BF465A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C</a:t>
                </a:r>
              </a:p>
            </p:txBody>
          </p:sp>
        </p:grpSp>
      </p:grpSp>
      <p:pic>
        <p:nvPicPr>
          <p:cNvPr id="34" name="Graphic 3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139" y="803679"/>
            <a:ext cx="2348166" cy="1454532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12357259" y="249538"/>
            <a:ext cx="3410111" cy="6454739"/>
            <a:chOff x="12357259" y="249538"/>
            <a:chExt cx="3410111" cy="6454739"/>
          </a:xfrm>
        </p:grpSpPr>
        <p:grpSp>
          <p:nvGrpSpPr>
            <p:cNvPr id="19" name="Group 18"/>
            <p:cNvGrpSpPr/>
            <p:nvPr/>
          </p:nvGrpSpPr>
          <p:grpSpPr>
            <a:xfrm>
              <a:off x="12357259" y="2362200"/>
              <a:ext cx="3410111" cy="4342077"/>
              <a:chOff x="12357259" y="2362200"/>
              <a:chExt cx="3410111" cy="4342077"/>
            </a:xfrm>
          </p:grpSpPr>
          <p:pic>
            <p:nvPicPr>
              <p:cNvPr id="35" name="Graphic 34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2357259" y="2362200"/>
                <a:ext cx="3271556" cy="4313337"/>
              </a:xfrm>
              <a:prstGeom prst="rect">
                <a:avLst/>
              </a:prstGeom>
            </p:spPr>
          </p:pic>
          <p:pic>
            <p:nvPicPr>
              <p:cNvPr id="41" name="Graphic 40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4710632" y="6049698"/>
                <a:ext cx="1056738" cy="654579"/>
              </a:xfrm>
              <a:prstGeom prst="rect">
                <a:avLst/>
              </a:prstGeom>
            </p:spPr>
          </p:pic>
          <p:pic>
            <p:nvPicPr>
              <p:cNvPr id="42" name="Graphic 41"/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3586683" y="5116226"/>
                <a:ext cx="1009990" cy="1081348"/>
              </a:xfrm>
              <a:prstGeom prst="rect">
                <a:avLst/>
              </a:prstGeom>
            </p:spPr>
          </p:pic>
        </p:grpSp>
        <p:sp>
          <p:nvSpPr>
            <p:cNvPr id="108" name="Speech Bubble: Rectangle with Corners Rounded 107"/>
            <p:cNvSpPr/>
            <p:nvPr/>
          </p:nvSpPr>
          <p:spPr>
            <a:xfrm>
              <a:off x="12834378" y="249538"/>
              <a:ext cx="2514600" cy="1570813"/>
            </a:xfrm>
            <a:prstGeom prst="wedgeRoundRectCallout">
              <a:avLst>
                <a:gd name="adj1" fmla="val -17337"/>
                <a:gd name="adj2" fmla="val 77202"/>
                <a:gd name="adj3" fmla="val 16667"/>
              </a:avLst>
            </a:prstGeom>
            <a:solidFill>
              <a:schemeClr val="bg1"/>
            </a:solidFill>
            <a:ln w="38100">
              <a:solidFill>
                <a:srgbClr val="7C3E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BF465A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Đúng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BF465A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BF465A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rồi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BF465A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!</a:t>
              </a:r>
            </a:p>
          </p:txBody>
        </p:sp>
      </p:grpSp>
      <p:grpSp>
        <p:nvGrpSpPr>
          <p:cNvPr id="43" name="ChuaChinhXac - 9Slide.vn"/>
          <p:cNvGrpSpPr/>
          <p:nvPr/>
        </p:nvGrpSpPr>
        <p:grpSpPr>
          <a:xfrm>
            <a:off x="-6402451" y="2352799"/>
            <a:ext cx="6200596" cy="4126860"/>
            <a:chOff x="12681831" y="2352799"/>
            <a:chExt cx="6200596" cy="4126860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2681831" y="2352799"/>
              <a:ext cx="6200596" cy="4126860"/>
            </a:xfrm>
            <a:prstGeom prst="rect">
              <a:avLst/>
            </a:prstGeom>
          </p:spPr>
        </p:pic>
        <p:sp>
          <p:nvSpPr>
            <p:cNvPr id="45" name="TextBox 44"/>
            <p:cNvSpPr txBox="1"/>
            <p:nvPr/>
          </p:nvSpPr>
          <p:spPr>
            <a:xfrm>
              <a:off x="15865822" y="4831451"/>
              <a:ext cx="2129814" cy="135421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srgbClr val="E25A74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Chưa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srgbClr val="E25A74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chính xác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7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8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1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12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8" restart="whenNotActive" fill="hold" evtFilter="cancelBubble" nodeType="interactiveSeq">
                    <p:stCondLst>
                      <p:cond evt="onClick" delay="0">
                        <p:tgtEl>
                          <p:spTgt spid="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9" fill="hold">
                          <p:stCondLst>
                            <p:cond delay="0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AmThanhDu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3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" presetClass="exit" presetSubtype="8" accel="76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7" dur="250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250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1" presetID="42" presetClass="path" presetSubtype="0" fill="hold" nodeType="afterEffect" p14:presetBounceEnd="8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58333E-6 -4.44444E-6 L -0.35157 -0.00694 " pathEditMode="relative" rAng="0" ptsTypes="AA" p14:bounceEnd="83000">
                                          <p:cBhvr>
                                            <p:cTn id="42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7578" y="-34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6"/>
                      </p:tgtEl>
                    </p:cond>
                  </p:nextCondLst>
                </p:seq>
                <p:seq concurrent="1" nextAc="seek">
                  <p:cTn id="43" restart="whenNotActive" fill="hold" evtFilter="cancelBubble" nodeType="interactiveSeq">
                    <p:stCondLst>
                      <p:cond evt="onClick" delay="0">
                        <p:tgtEl>
                          <p:spTgt spid="1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4" fill="hold">
                          <p:stCondLst>
                            <p:cond delay="0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42" presetClass="path" presetSubtype="0" autoRev="1" fill="hold" nodeType="clickEffect" p14:presetBounceEnd="71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1.48148E-6 L 0.54987 -1.48148E-6 " pathEditMode="relative" rAng="0" ptsTypes="AA" p14:bounceEnd="71000">
                                          <p:cBhvr>
                                            <p:cTn id="47" dur="1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7487" y="0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7"/>
                      </p:tgtEl>
                    </p:cond>
                  </p:nextCondLst>
                </p:seq>
                <p:seq concurrent="1" nextAc="seek">
                  <p:cTn id="48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9" fill="hold">
                          <p:stCondLst>
                            <p:cond delay="0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42" presetClass="path" presetSubtype="0" autoRev="1" fill="hold" nodeType="clickEffect" p14:presetBounceEnd="71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1.48148E-6 L 0.55208 0.00347 " pathEditMode="relative" rAng="0" ptsTypes="AA" p14:bounceEnd="71000">
                                          <p:cBhvr>
                                            <p:cTn id="52" dur="1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7604" y="162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8" restart="whenNotActive" fill="hold" evtFilter="cancelBubble" nodeType="interactiveSeq">
                    <p:stCondLst>
                      <p:cond evt="onClick" delay="0">
                        <p:tgtEl>
                          <p:spTgt spid="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9" fill="hold">
                          <p:stCondLst>
                            <p:cond delay="0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AmThanhDu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3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" presetClass="exit" presetSubtype="8" accel="76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7" dur="250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250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1" presetID="42" presetClass="pat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58333E-6 -4.44444E-6 L -0.35157 -0.00694 " pathEditMode="relative" rAng="0" ptsTypes="AA">
                                          <p:cBhvr>
                                            <p:cTn id="42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7578" y="-34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6"/>
                      </p:tgtEl>
                    </p:cond>
                  </p:nextCondLst>
                </p:seq>
                <p:seq concurrent="1" nextAc="seek">
                  <p:cTn id="43" restart="whenNotActive" fill="hold" evtFilter="cancelBubble" nodeType="interactiveSeq">
                    <p:stCondLst>
                      <p:cond evt="onClick" delay="0">
                        <p:tgtEl>
                          <p:spTgt spid="1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4" fill="hold">
                          <p:stCondLst>
                            <p:cond delay="0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42" presetClass="path" presetSubtype="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1.48148E-6 L 0.54987 -1.48148E-6 " pathEditMode="relative" rAng="0" ptsTypes="AA">
                                          <p:cBhvr>
                                            <p:cTn id="47" dur="1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7487" y="0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7"/>
                      </p:tgtEl>
                    </p:cond>
                  </p:nextCondLst>
                </p:seq>
                <p:seq concurrent="1" nextAc="seek">
                  <p:cTn id="48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9" fill="hold">
                          <p:stCondLst>
                            <p:cond delay="0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42" presetClass="path" presetSubtype="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1.48148E-6 L 0.55208 0.00347 " pathEditMode="relative" rAng="0" ptsTypes="AA">
                                          <p:cBhvr>
                                            <p:cTn id="52" dur="1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7604" y="162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ảnh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5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311856" y="220133"/>
            <a:ext cx="11568289" cy="2675467"/>
            <a:chOff x="166511" y="152399"/>
            <a:chExt cx="11568289" cy="2675467"/>
          </a:xfrm>
        </p:grpSpPr>
        <p:sp>
          <p:nvSpPr>
            <p:cNvPr id="6" name="Rectangle: Rounded Corners 5"/>
            <p:cNvSpPr/>
            <p:nvPr/>
          </p:nvSpPr>
          <p:spPr>
            <a:xfrm>
              <a:off x="1143000" y="499533"/>
              <a:ext cx="10591800" cy="1981200"/>
            </a:xfrm>
            <a:prstGeom prst="roundRect">
              <a:avLst/>
            </a:prstGeom>
            <a:solidFill>
              <a:srgbClr val="FFABC1"/>
            </a:solidFill>
            <a:ln w="38100">
              <a:solidFill>
                <a:srgbClr val="BF46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8" name="Rectangle: Rounded Corners 7"/>
            <p:cNvSpPr/>
            <p:nvPr/>
          </p:nvSpPr>
          <p:spPr>
            <a:xfrm>
              <a:off x="1707444" y="665056"/>
              <a:ext cx="9874956" cy="165015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66511" y="152399"/>
              <a:ext cx="2652889" cy="2675467"/>
            </a:xfrm>
            <a:prstGeom prst="rect">
              <a:avLst/>
            </a:prstGeom>
          </p:spPr>
        </p:pic>
      </p:grpSp>
      <p:pic>
        <p:nvPicPr>
          <p:cNvPr id="4" name="Graphic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964658"/>
            <a:ext cx="1752600" cy="122972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328823" y="762370"/>
            <a:ext cx="4510850" cy="147732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27 : 3 = ?</a:t>
            </a:r>
          </a:p>
        </p:txBody>
      </p:sp>
      <p:grpSp>
        <p:nvGrpSpPr>
          <p:cNvPr id="16" name="DapAnA - 9Slide.vn"/>
          <p:cNvGrpSpPr/>
          <p:nvPr/>
        </p:nvGrpSpPr>
        <p:grpSpPr>
          <a:xfrm>
            <a:off x="609600" y="3033396"/>
            <a:ext cx="5044329" cy="1477328"/>
            <a:chOff x="609600" y="3033396"/>
            <a:chExt cx="5044329" cy="1477328"/>
          </a:xfrm>
        </p:grpSpPr>
        <p:grpSp>
          <p:nvGrpSpPr>
            <p:cNvPr id="10" name="Group 9"/>
            <p:cNvGrpSpPr/>
            <p:nvPr/>
          </p:nvGrpSpPr>
          <p:grpSpPr>
            <a:xfrm>
              <a:off x="609600" y="3061123"/>
              <a:ext cx="5044329" cy="1421875"/>
              <a:chOff x="289671" y="3263476"/>
              <a:chExt cx="10591800" cy="1981200"/>
            </a:xfrm>
          </p:grpSpPr>
          <p:sp>
            <p:nvSpPr>
              <p:cNvPr id="11" name="Rectangle: Rounded Corners 10"/>
              <p:cNvSpPr/>
              <p:nvPr/>
            </p:nvSpPr>
            <p:spPr>
              <a:xfrm>
                <a:off x="289671" y="3263476"/>
                <a:ext cx="10591800" cy="1981200"/>
              </a:xfrm>
              <a:prstGeom prst="roundRect">
                <a:avLst/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12" name="Rectangle: Rounded Corners 11"/>
              <p:cNvSpPr/>
              <p:nvPr/>
            </p:nvSpPr>
            <p:spPr>
              <a:xfrm>
                <a:off x="3506651" y="3429000"/>
                <a:ext cx="7222420" cy="165015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3549730" y="3033396"/>
              <a:ext cx="623569" cy="147732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8</a:t>
              </a: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742754" y="3134284"/>
              <a:ext cx="1320383" cy="1229921"/>
              <a:chOff x="812176" y="3134284"/>
              <a:chExt cx="1320383" cy="1229921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812176" y="3200477"/>
                <a:ext cx="1320383" cy="1163728"/>
              </a:xfrm>
              <a:prstGeom prst="rect">
                <a:avLst/>
              </a:prstGeom>
            </p:spPr>
          </p:pic>
          <p:sp>
            <p:nvSpPr>
              <p:cNvPr id="3" name="TextBox 2"/>
              <p:cNvSpPr txBox="1"/>
              <p:nvPr/>
            </p:nvSpPr>
            <p:spPr>
              <a:xfrm>
                <a:off x="1215887" y="3134284"/>
                <a:ext cx="512961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none" spc="0" normalizeH="0" baseline="0" noProof="0">
                    <a:ln>
                      <a:noFill/>
                    </a:ln>
                    <a:solidFill>
                      <a:srgbClr val="BF465A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</a:t>
                </a:r>
              </a:p>
            </p:txBody>
          </p:sp>
        </p:grpSp>
      </p:grpSp>
      <p:grpSp>
        <p:nvGrpSpPr>
          <p:cNvPr id="17" name="DapAnB - 9Slide.vn"/>
          <p:cNvGrpSpPr/>
          <p:nvPr/>
        </p:nvGrpSpPr>
        <p:grpSpPr>
          <a:xfrm>
            <a:off x="6835816" y="3058296"/>
            <a:ext cx="5044329" cy="1477328"/>
            <a:chOff x="6835816" y="3058296"/>
            <a:chExt cx="5044329" cy="1477328"/>
          </a:xfrm>
        </p:grpSpPr>
        <p:grpSp>
          <p:nvGrpSpPr>
            <p:cNvPr id="23" name="Group 22"/>
            <p:cNvGrpSpPr/>
            <p:nvPr/>
          </p:nvGrpSpPr>
          <p:grpSpPr>
            <a:xfrm>
              <a:off x="6835816" y="3061123"/>
              <a:ext cx="5044329" cy="1421875"/>
              <a:chOff x="289671" y="3263477"/>
              <a:chExt cx="10591800" cy="1981200"/>
            </a:xfrm>
          </p:grpSpPr>
          <p:sp>
            <p:nvSpPr>
              <p:cNvPr id="25" name="Rectangle: Rounded Corners 24"/>
              <p:cNvSpPr/>
              <p:nvPr/>
            </p:nvSpPr>
            <p:spPr>
              <a:xfrm>
                <a:off x="289671" y="3263477"/>
                <a:ext cx="10591800" cy="1981200"/>
              </a:xfrm>
              <a:prstGeom prst="roundRect">
                <a:avLst/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26" name="Rectangle: Rounded Corners 25"/>
              <p:cNvSpPr/>
              <p:nvPr/>
            </p:nvSpPr>
            <p:spPr>
              <a:xfrm>
                <a:off x="3506651" y="3429000"/>
                <a:ext cx="7222420" cy="165015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9775946" y="3058296"/>
              <a:ext cx="623569" cy="147732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7</a:t>
              </a: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6980629" y="3200477"/>
              <a:ext cx="1320383" cy="1163728"/>
              <a:chOff x="7038392" y="3200477"/>
              <a:chExt cx="1320383" cy="1163728"/>
            </a:xfrm>
          </p:grpSpPr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7038392" y="3200477"/>
                <a:ext cx="1320383" cy="1163728"/>
              </a:xfrm>
              <a:prstGeom prst="rect">
                <a:avLst/>
              </a:prstGeom>
            </p:spPr>
          </p:pic>
          <p:sp>
            <p:nvSpPr>
              <p:cNvPr id="39" name="TextBox 38"/>
              <p:cNvSpPr txBox="1"/>
              <p:nvPr/>
            </p:nvSpPr>
            <p:spPr>
              <a:xfrm>
                <a:off x="7437307" y="3289128"/>
                <a:ext cx="474489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BF465A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B</a:t>
                </a:r>
              </a:p>
            </p:txBody>
          </p:sp>
        </p:grpSp>
      </p:grpSp>
      <p:grpSp>
        <p:nvGrpSpPr>
          <p:cNvPr id="18" name="Dap an C - 9Slide.vn"/>
          <p:cNvGrpSpPr/>
          <p:nvPr/>
        </p:nvGrpSpPr>
        <p:grpSpPr>
          <a:xfrm>
            <a:off x="4062080" y="5077673"/>
            <a:ext cx="5044329" cy="1477328"/>
            <a:chOff x="4062080" y="5077673"/>
            <a:chExt cx="5044329" cy="1477328"/>
          </a:xfrm>
        </p:grpSpPr>
        <p:grpSp>
          <p:nvGrpSpPr>
            <p:cNvPr id="28" name="Group 27"/>
            <p:cNvGrpSpPr/>
            <p:nvPr/>
          </p:nvGrpSpPr>
          <p:grpSpPr>
            <a:xfrm>
              <a:off x="4062080" y="5105400"/>
              <a:ext cx="5044329" cy="1421875"/>
              <a:chOff x="289671" y="3263477"/>
              <a:chExt cx="10591800" cy="1981200"/>
            </a:xfrm>
          </p:grpSpPr>
          <p:sp>
            <p:nvSpPr>
              <p:cNvPr id="30" name="Rectangle: Rounded Corners 29"/>
              <p:cNvSpPr/>
              <p:nvPr/>
            </p:nvSpPr>
            <p:spPr>
              <a:xfrm>
                <a:off x="289671" y="3263477"/>
                <a:ext cx="10591800" cy="1981200"/>
              </a:xfrm>
              <a:prstGeom prst="roundRect">
                <a:avLst/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31" name="Rectangle: Rounded Corners 30"/>
              <p:cNvSpPr/>
              <p:nvPr/>
            </p:nvSpPr>
            <p:spPr>
              <a:xfrm>
                <a:off x="3506651" y="3429000"/>
                <a:ext cx="7222420" cy="165015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7002211" y="5077673"/>
              <a:ext cx="623569" cy="147732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9</a:t>
              </a: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4215284" y="5208081"/>
              <a:ext cx="1320383" cy="1200401"/>
              <a:chOff x="4264656" y="5208081"/>
              <a:chExt cx="1320383" cy="1200401"/>
            </a:xfrm>
          </p:grpSpPr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264656" y="5244754"/>
                <a:ext cx="1320383" cy="1163728"/>
              </a:xfrm>
              <a:prstGeom prst="rect">
                <a:avLst/>
              </a:prstGeom>
            </p:spPr>
          </p:pic>
          <p:sp>
            <p:nvSpPr>
              <p:cNvPr id="40" name="TextBox 39"/>
              <p:cNvSpPr txBox="1"/>
              <p:nvPr/>
            </p:nvSpPr>
            <p:spPr>
              <a:xfrm>
                <a:off x="4701229" y="5208081"/>
                <a:ext cx="447237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none" spc="0" normalizeH="0" baseline="0" noProof="0">
                    <a:ln>
                      <a:noFill/>
                    </a:ln>
                    <a:solidFill>
                      <a:srgbClr val="BF465A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C</a:t>
                </a:r>
              </a:p>
            </p:txBody>
          </p:sp>
        </p:grpSp>
      </p:grpSp>
      <p:grpSp>
        <p:nvGrpSpPr>
          <p:cNvPr id="41" name="Group 40"/>
          <p:cNvGrpSpPr/>
          <p:nvPr/>
        </p:nvGrpSpPr>
        <p:grpSpPr>
          <a:xfrm>
            <a:off x="-3693667" y="479998"/>
            <a:ext cx="3537739" cy="6226065"/>
            <a:chOff x="-3693667" y="479998"/>
            <a:chExt cx="3537739" cy="6226065"/>
          </a:xfrm>
        </p:grpSpPr>
        <p:grpSp>
          <p:nvGrpSpPr>
            <p:cNvPr id="42" name="Group 41"/>
            <p:cNvGrpSpPr/>
            <p:nvPr/>
          </p:nvGrpSpPr>
          <p:grpSpPr>
            <a:xfrm>
              <a:off x="-3693667" y="2362200"/>
              <a:ext cx="3537739" cy="4343863"/>
              <a:chOff x="-3693667" y="2362200"/>
              <a:chExt cx="3537739" cy="4343863"/>
            </a:xfrm>
          </p:grpSpPr>
          <p:pic>
            <p:nvPicPr>
              <p:cNvPr id="44" name="Graphic 43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-3693667" y="2362200"/>
                <a:ext cx="3271556" cy="4313337"/>
              </a:xfrm>
              <a:prstGeom prst="rect">
                <a:avLst/>
              </a:prstGeom>
            </p:spPr>
          </p:pic>
          <p:pic>
            <p:nvPicPr>
              <p:cNvPr id="45" name="Graphic 23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-1904095" y="5479451"/>
                <a:ext cx="1748167" cy="1226612"/>
              </a:xfrm>
              <a:prstGeom prst="rect">
                <a:avLst/>
              </a:prstGeom>
            </p:spPr>
          </p:pic>
        </p:grpSp>
        <p:sp>
          <p:nvSpPr>
            <p:cNvPr id="43" name="Speech Bubble: Rectangle with Corners Rounded 42"/>
            <p:cNvSpPr/>
            <p:nvPr/>
          </p:nvSpPr>
          <p:spPr>
            <a:xfrm>
              <a:off x="-3086848" y="479998"/>
              <a:ext cx="2514600" cy="1570813"/>
            </a:xfrm>
            <a:prstGeom prst="wedgeRoundRectCallout">
              <a:avLst>
                <a:gd name="adj1" fmla="val 379"/>
                <a:gd name="adj2" fmla="val 71232"/>
                <a:gd name="adj3" fmla="val 16667"/>
              </a:avLst>
            </a:prstGeom>
            <a:solidFill>
              <a:schemeClr val="bg1"/>
            </a:solidFill>
            <a:ln w="38100">
              <a:solidFill>
                <a:srgbClr val="7C3E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srgbClr val="BF465A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Đúng rồi!</a:t>
              </a:r>
            </a:p>
          </p:txBody>
        </p:sp>
      </p:grpSp>
      <p:grpSp>
        <p:nvGrpSpPr>
          <p:cNvPr id="46" name="ChuaChinhXac - 9Slide.vn"/>
          <p:cNvGrpSpPr/>
          <p:nvPr/>
        </p:nvGrpSpPr>
        <p:grpSpPr>
          <a:xfrm>
            <a:off x="12681831" y="2352799"/>
            <a:ext cx="6200596" cy="4126860"/>
            <a:chOff x="12681831" y="2352799"/>
            <a:chExt cx="6200596" cy="4126860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flipH="1">
              <a:off x="12681831" y="2352799"/>
              <a:ext cx="6200596" cy="4126860"/>
            </a:xfrm>
            <a:prstGeom prst="rect">
              <a:avLst/>
            </a:prstGeom>
          </p:spPr>
        </p:pic>
        <p:sp>
          <p:nvSpPr>
            <p:cNvPr id="48" name="TextBox 47"/>
            <p:cNvSpPr txBox="1"/>
            <p:nvPr/>
          </p:nvSpPr>
          <p:spPr>
            <a:xfrm>
              <a:off x="13477924" y="4831451"/>
              <a:ext cx="2129814" cy="135421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25A74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Chưa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25A74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chính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E25A74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25A74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xác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1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12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5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16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2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" fill="hold">
                          <p:stCondLst>
                            <p:cond delay="0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AmThanhDu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7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" presetClass="exit" presetSubtype="8" accel="76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1" dur="25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25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5" presetID="42" presetClass="path" presetSubtype="0" fill="hold" nodeType="afterEffect" p14:presetBounceEnd="8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2.59259E-6 L 0.34987 0.0007 " pathEditMode="relative" rAng="0" ptsTypes="AA" p14:bounceEnd="83000">
                                          <p:cBhvr>
                                            <p:cTn id="46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487" y="2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  <p:seq concurrent="1" nextAc="seek">
                  <p:cTn id="47" restart="whenNotActive" fill="hold" evtFilter="cancelBubble" nodeType="interactiveSeq">
                    <p:stCondLst>
                      <p:cond evt="onClick" delay="0">
                        <p:tgtEl>
                          <p:spTgt spid="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8" fill="hold">
                          <p:stCondLst>
                            <p:cond delay="0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42" presetClass="path" presetSubtype="0" autoRev="1" fill="hold" nodeType="clickEffect" p14:presetBounceEnd="8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04167E-6 -1.48148E-6 L -0.56367 -1.48148E-6 " pathEditMode="relative" rAng="0" ptsTypes="AA" p14:bounceEnd="83000">
                                          <p:cBhvr>
                                            <p:cTn id="51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190" y="0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6"/>
                      </p:tgtEl>
                    </p:cond>
                  </p:nextCondLst>
                </p:seq>
                <p:seq concurrent="1" nextAc="seek">
                  <p:cTn id="52" restart="whenNotActive" fill="hold" evtFilter="cancelBubble" nodeType="interactiveSeq">
                    <p:stCondLst>
                      <p:cond evt="onClick" delay="0">
                        <p:tgtEl>
                          <p:spTgt spid="1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3" fill="hold">
                          <p:stCondLst>
                            <p:cond delay="0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42" presetClass="path" presetSubtype="0" autoRev="1" fill="hold" nodeType="click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04167E-6 -1.48148E-6 L -0.5651 -0.00347 " pathEditMode="relative" rAng="0" ptsTypes="AA" p14:bounceEnd="70000">
                                          <p:cBhvr>
                                            <p:cTn id="56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255" y="-185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7"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2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" fill="hold">
                          <p:stCondLst>
                            <p:cond delay="0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AmThanhDu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7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" presetClass="exit" presetSubtype="8" accel="76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1" dur="25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25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5" presetID="42" presetClass="pat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2.59259E-6 L 0.34987 0.0007 " pathEditMode="relative" rAng="0" ptsTypes="AA">
                                          <p:cBhvr>
                                            <p:cTn id="46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487" y="2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  <p:seq concurrent="1" nextAc="seek">
                  <p:cTn id="47" restart="whenNotActive" fill="hold" evtFilter="cancelBubble" nodeType="interactiveSeq">
                    <p:stCondLst>
                      <p:cond evt="onClick" delay="0">
                        <p:tgtEl>
                          <p:spTgt spid="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8" fill="hold">
                          <p:stCondLst>
                            <p:cond delay="0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42" presetClass="path" presetSubtype="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04167E-6 -1.48148E-6 L -0.56367 -1.48148E-6 " pathEditMode="relative" rAng="0" ptsTypes="AA">
                                          <p:cBhvr>
                                            <p:cTn id="51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190" y="0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6"/>
                      </p:tgtEl>
                    </p:cond>
                  </p:nextCondLst>
                </p:seq>
                <p:seq concurrent="1" nextAc="seek">
                  <p:cTn id="52" restart="whenNotActive" fill="hold" evtFilter="cancelBubble" nodeType="interactiveSeq">
                    <p:stCondLst>
                      <p:cond evt="onClick" delay="0">
                        <p:tgtEl>
                          <p:spTgt spid="1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3" fill="hold">
                          <p:stCondLst>
                            <p:cond delay="0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42" presetClass="path" presetSubtype="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04167E-6 -1.48148E-6 L -0.5651 -0.00347 " pathEditMode="relative" rAng="0" ptsTypes="AA">
                                          <p:cBhvr>
                                            <p:cTn id="56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255" y="-185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7"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ình ả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249235" y="963220"/>
            <a:ext cx="7988108" cy="4119786"/>
            <a:chOff x="249235" y="963220"/>
            <a:chExt cx="7988108" cy="411978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75581">
              <a:off x="249235" y="963220"/>
              <a:ext cx="7988108" cy="4119786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691116" y="1657152"/>
              <a:ext cx="6911164" cy="24166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Cảm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ơn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các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bạn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đã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giúp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mình</a:t>
              </a:r>
              <a:b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chuẩn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bị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dụng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cụ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làm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bánh.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Bây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giờ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,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chúng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ta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cùng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nhau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làm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ra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những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chiếc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bánh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ngọt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thật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ngon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nhé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!</a:t>
              </a:r>
            </a:p>
          </p:txBody>
        </p:sp>
      </p:grpSp>
      <p:pic>
        <p:nvPicPr>
          <p:cNvPr id="4" name="Graphic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20399" y="1573774"/>
            <a:ext cx="4345413" cy="57291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7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8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73014" y="983664"/>
            <a:ext cx="1424783" cy="18062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58872" y="1702169"/>
            <a:ext cx="2209655" cy="17497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86026" y="1419854"/>
            <a:ext cx="1320895" cy="133208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58143" y="2229432"/>
            <a:ext cx="1692866" cy="1625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26365" y="4137143"/>
            <a:ext cx="1908848" cy="209973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17998" y="4434698"/>
            <a:ext cx="1885176" cy="187395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81983" y="1607804"/>
            <a:ext cx="7339783" cy="43646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15846" y="2896268"/>
            <a:ext cx="2914405" cy="383531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677186" y="2006812"/>
            <a:ext cx="1227965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9354D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TOÁN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466147" y="457200"/>
            <a:ext cx="7259705" cy="831264"/>
            <a:chOff x="2466147" y="457200"/>
            <a:chExt cx="7259705" cy="831264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466147" y="457200"/>
              <a:ext cx="7259705" cy="831264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3615609" y="664324"/>
              <a:ext cx="4960782" cy="4308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Thứ ..... ngày .... tháng .... năm .....</a:t>
              </a:r>
            </a:p>
          </p:txBody>
        </p:sp>
      </p:grpSp>
      <p:pic>
        <p:nvPicPr>
          <p:cNvPr id="170" name="Picture 16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43211" y="2896268"/>
            <a:ext cx="2801466" cy="3693552"/>
          </a:xfrm>
          <a:prstGeom prst="rect">
            <a:avLst/>
          </a:prstGeom>
        </p:spPr>
      </p:pic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42A8E7C5-2D14-4F76-AD6B-3BF12D95CB1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7172" y="-9617"/>
            <a:ext cx="1617421" cy="16174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D828FEB-104E-4D56-B880-BFB2227D462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155607" y="3054173"/>
            <a:ext cx="6139204" cy="128636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0E2F510-4298-4F75-97E9-A8ED68D596DF}"/>
              </a:ext>
            </a:extLst>
          </p:cNvPr>
          <p:cNvSpPr txBox="1"/>
          <p:nvPr/>
        </p:nvSpPr>
        <p:spPr>
          <a:xfrm>
            <a:off x="5396948" y="4134678"/>
            <a:ext cx="16002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6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3600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Tiết</a:t>
            </a:r>
            <a:r>
              <a:rPr lang="en-US" sz="36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1)</a:t>
            </a:r>
          </a:p>
        </p:txBody>
      </p:sp>
    </p:spTree>
    <p:extLst>
      <p:ext uri="{BB962C8B-B14F-4D97-AF65-F5344CB8AC3E}">
        <p14:creationId xmlns:p14="http://schemas.microsoft.com/office/powerpoint/2010/main" val="3568678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1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2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5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6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2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2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3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3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35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36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grpId="0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39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40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8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4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44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2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47" dur="100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48" dur="100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3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00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00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3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heme/theme1.xml><?xml version="1.0" encoding="utf-8"?>
<a:theme xmlns:a="http://schemas.openxmlformats.org/drawingml/2006/main" name="1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485</Words>
  <Application>Microsoft Office PowerPoint</Application>
  <PresentationFormat>Widescreen</PresentationFormat>
  <Paragraphs>124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等线</vt:lpstr>
      <vt:lpstr>#9Slide02 Noi dung dai</vt:lpstr>
      <vt:lpstr>#9Slide02 Tieu de dai</vt:lpstr>
      <vt:lpstr>Arial</vt:lpstr>
      <vt:lpstr>Calibri</vt:lpstr>
      <vt:lpstr>Cambria Math</vt:lpstr>
      <vt:lpstr>Nunito Black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Hà Nguyễn Thị Thu</cp:lastModifiedBy>
  <cp:revision>15</cp:revision>
  <dcterms:created xsi:type="dcterms:W3CDTF">2022-10-01T01:36:35Z</dcterms:created>
  <dcterms:modified xsi:type="dcterms:W3CDTF">2022-10-09T03:03:04Z</dcterms:modified>
</cp:coreProperties>
</file>