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  <p:sldMasterId id="2147483686" r:id="rId3"/>
  </p:sldMasterIdLst>
  <p:notesMasterIdLst>
    <p:notesMasterId r:id="rId27"/>
  </p:notesMasterIdLst>
  <p:sldIdLst>
    <p:sldId id="314" r:id="rId4"/>
    <p:sldId id="458" r:id="rId5"/>
    <p:sldId id="448" r:id="rId6"/>
    <p:sldId id="315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256" r:id="rId17"/>
    <p:sldId id="317" r:id="rId18"/>
    <p:sldId id="261" r:id="rId19"/>
    <p:sldId id="459" r:id="rId20"/>
    <p:sldId id="460" r:id="rId21"/>
    <p:sldId id="311" r:id="rId22"/>
    <p:sldId id="312" r:id="rId23"/>
    <p:sldId id="323" r:id="rId24"/>
    <p:sldId id="324" r:id="rId25"/>
    <p:sldId id="325" r:id="rId2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等线 Light" panose="02010600030101010101" pitchFamily="2" charset="-122"/>
      <p:regular r:id="rId29"/>
    </p:embeddedFont>
    <p:embeddedFont>
      <p:font typeface="Arial-Rounded" panose="020B0500000000000000" charset="0"/>
      <p:regular r:id="rId30"/>
    </p:embeddedFont>
    <p:embeddedFont>
      <p:font typeface="AvantGarde" panose="00000400000000000000" charset="0"/>
      <p:regular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HP-087" panose="020B0604020202020204"/>
      <p:bold r:id="rId34"/>
    </p:embeddedFont>
    <p:embeddedFont>
      <p:font typeface="Patrick Hand" panose="00000500000000000000" pitchFamily="2" charset="0"/>
      <p:regular r:id="rId35"/>
    </p:embeddedFont>
    <p:embeddedFont>
      <p:font typeface="Patrick Hand SC" panose="00000500000000000000" pitchFamily="2" charset="0"/>
      <p:regular r:id="rId36"/>
    </p:embeddedFont>
    <p:embeddedFont>
      <p:font typeface="SVN-Anastasia" panose="020B0604020202020204" charset="0"/>
      <p:regular r:id="rId37"/>
    </p:embeddedFont>
    <p:embeddedFont>
      <p:font typeface="SVN-Kitten" charset="0"/>
      <p:regular r:id="rId38"/>
    </p:embeddedFont>
    <p:embeddedFont>
      <p:font typeface="SVN-Poky's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4E3D00-F048-4BE9-929C-E0C8625ECEA7}">
  <a:tblStyle styleId="{EA4E3D00-F048-4BE9-929C-E0C8625EC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12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1" y="1662989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6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7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9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6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5" y="264720"/>
            <a:ext cx="1776113" cy="1418529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342034" cy="522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97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797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2797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30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8" y="1246299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57" y="76368"/>
            <a:ext cx="925369" cy="11718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289743"/>
            <a:ext cx="3974937" cy="155461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8173" y="56357"/>
            <a:ext cx="4592715" cy="28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7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</p:spTree>
    <p:extLst>
      <p:ext uri="{BB962C8B-B14F-4D97-AF65-F5344CB8AC3E}">
        <p14:creationId xmlns:p14="http://schemas.microsoft.com/office/powerpoint/2010/main" val="3127867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2" y="228601"/>
            <a:ext cx="9098642" cy="45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8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6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0"/>
            <a:ext cx="9132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96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28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7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EF7EF1-AB06-C9F3-0829-450452CC1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5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E623FFE-8DB6-0CC1-BD18-35D0A90C2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4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DF91BA02-65D6-E253-D095-2B2FA0371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2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80BB297-6000-4D48-8B31-7FB22D61282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14243" y="-1952262"/>
            <a:ext cx="1750555" cy="173845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8pPr>
      <a:lvl9pPr marL="1614488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5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7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1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12561"/>
            <a:ext cx="981416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313" y="3676650"/>
            <a:ext cx="3769126" cy="830012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>
              <a:defRPr/>
            </a:pPr>
            <a:r>
              <a:rPr lang="en-US" sz="494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494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72" y="-32133"/>
            <a:ext cx="3824716" cy="1432995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3399169" y="1254369"/>
            <a:ext cx="2409516" cy="3198607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133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1998" kern="120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998" kern="12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lang="en-US" sz="1998" kern="1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75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998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lang="en-US" sz="1998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8" y="2033335"/>
            <a:ext cx="2746060" cy="1830708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521809" y="1474252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3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314116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97" kern="1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lang="en-US" sz="27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4" y="2043696"/>
            <a:ext cx="2730520" cy="1820347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6021579" y="1435840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397" kern="12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kern="12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23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5874334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97" kern="120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lang="en-US" sz="2797" kern="12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3346281" y="453012"/>
            <a:ext cx="3038981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97" kern="1200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797" kern="1200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7" kern="120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797" kern="120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tháng</a:t>
            </a:r>
            <a:endParaRPr lang="en-US" sz="2797" kern="1200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69" y="519899"/>
            <a:ext cx="1474709" cy="82774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069" y="637967"/>
            <a:ext cx="846768" cy="780169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1533020" y="183338"/>
            <a:ext cx="3038981" cy="10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993" b="1" kern="1200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5993" b="1" kern="1200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9" y="224920"/>
            <a:ext cx="8630059" cy="4688405"/>
          </a:xfrm>
          <a:prstGeom prst="roundRect">
            <a:avLst>
              <a:gd name="adj" fmla="val 5728"/>
            </a:avLst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F342DA2-5E4D-DF86-6448-1CF898564F53}"/>
              </a:ext>
            </a:extLst>
          </p:cNvPr>
          <p:cNvSpPr/>
          <p:nvPr/>
        </p:nvSpPr>
        <p:spPr>
          <a:xfrm>
            <a:off x="4273915" y="504287"/>
            <a:ext cx="4639629" cy="65774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2C91A6-5887-A010-AEA8-9DBDCFFF340B}"/>
              </a:ext>
            </a:extLst>
          </p:cNvPr>
          <p:cNvSpPr/>
          <p:nvPr/>
        </p:nvSpPr>
        <p:spPr>
          <a:xfrm>
            <a:off x="4273914" y="1607284"/>
            <a:ext cx="4639630" cy="65774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F29B202-6398-4D35-FCEE-74E671DF5174}"/>
              </a:ext>
            </a:extLst>
          </p:cNvPr>
          <p:cNvSpPr/>
          <p:nvPr/>
        </p:nvSpPr>
        <p:spPr>
          <a:xfrm>
            <a:off x="4306382" y="2710281"/>
            <a:ext cx="4639629" cy="65774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DDFC921C-B9EA-D120-3DAA-89ED369C0B5B}"/>
              </a:ext>
            </a:extLst>
          </p:cNvPr>
          <p:cNvSpPr/>
          <p:nvPr/>
        </p:nvSpPr>
        <p:spPr>
          <a:xfrm>
            <a:off x="4306381" y="3813277"/>
            <a:ext cx="4639629" cy="65774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(GV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1998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641725" y="1665852"/>
            <a:ext cx="3004856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kern="1200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hướng hoạt động tuần </a:t>
            </a:r>
            <a:endParaRPr lang="vi-VN" sz="2397" kern="12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1" y="612088"/>
            <a:ext cx="8155197" cy="41445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2366271" y="170909"/>
            <a:ext cx="4742509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196" b="1" kern="120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ea typeface="+mn-ea"/>
                <a:cs typeface="+mn-cs"/>
              </a:rPr>
              <a:t>Sinh hoạt chủ điểm</a:t>
            </a:r>
            <a:endParaRPr lang="vi-VN" sz="3196" b="1" kern="120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" y="4373117"/>
            <a:ext cx="9132406" cy="76712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2384028" y="1216951"/>
            <a:ext cx="4046163" cy="255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Cảm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nghĩ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em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về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lớp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học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thân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3995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thiện</a:t>
            </a:r>
            <a:endParaRPr lang="vi-VN" sz="3995" b="1" kern="120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52" y="1980715"/>
            <a:ext cx="3526965" cy="2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1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4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844262" y="1629971"/>
            <a:ext cx="3339036" cy="112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89000" y="1684060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Hộp Văn bản 126">
            <a:extLst>
              <a:ext uri="{FF2B5EF4-FFF2-40B4-BE49-F238E27FC236}">
                <a16:creationId xmlns:a16="http://schemas.microsoft.com/office/drawing/2014/main" id="{C0133C3E-8BAD-4298-8C02-FBDF21771DA0}"/>
              </a:ext>
            </a:extLst>
          </p:cNvPr>
          <p:cNvSpPr txBox="1"/>
          <p:nvPr/>
        </p:nvSpPr>
        <p:spPr>
          <a:xfrm>
            <a:off x="2089508" y="1288580"/>
            <a:ext cx="5265081" cy="156362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28469"/>
              </a:avLst>
            </a:prstTxWarp>
            <a:spAutoFit/>
          </a:bodyPr>
          <a:lstStyle/>
          <a:p>
            <a:pPr algn="ctr"/>
            <a:r>
              <a:rPr lang="en-US" sz="40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087" panose="020B0803050302020204" pitchFamily="34" charset="0"/>
              </a:rPr>
              <a:t>SINH HOẠT CHỦ ĐỀ</a:t>
            </a:r>
            <a:endParaRPr lang="vi-VN" sz="400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gradFill>
                <a:gsLst>
                  <a:gs pos="100000">
                    <a:srgbClr val="7030A0"/>
                  </a:gs>
                  <a:gs pos="87500">
                    <a:srgbClr val="002060"/>
                  </a:gs>
                  <a:gs pos="71000">
                    <a:srgbClr val="00B0F0"/>
                  </a:gs>
                  <a:gs pos="55000">
                    <a:srgbClr val="00B050"/>
                  </a:gs>
                  <a:gs pos="38000">
                    <a:srgbClr val="92D050"/>
                  </a:gs>
                  <a:gs pos="20000">
                    <a:srgbClr val="FFC000"/>
                  </a:gs>
                  <a:gs pos="0">
                    <a:srgbClr val="C00000"/>
                  </a:gs>
                </a:gsLst>
                <a:lin ang="0" scaled="1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900FFF7C-5915-4088-8511-F5C8F7011ABE}"/>
              </a:ext>
            </a:extLst>
          </p:cNvPr>
          <p:cNvSpPr txBox="1"/>
          <p:nvPr/>
        </p:nvSpPr>
        <p:spPr>
          <a:xfrm>
            <a:off x="2765891" y="2287778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5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 phá bản thân</a:t>
            </a:r>
            <a:endParaRPr lang="vi-VN" sz="2800" b="1" spc="5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33" name="Picture 4">
            <a:extLst>
              <a:ext uri="{FF2B5EF4-FFF2-40B4-BE49-F238E27FC236}">
                <a16:creationId xmlns:a16="http://schemas.microsoft.com/office/drawing/2014/main" id="{0BE03445-9FC9-4D2C-9597-57FA9263B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25" y="3351725"/>
            <a:ext cx="1641197" cy="1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/>
      <p:bldP spid="1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17C04F-67D3-4CBE-B0E8-C26741D7B085}"/>
              </a:ext>
            </a:extLst>
          </p:cNvPr>
          <p:cNvSpPr txBox="1"/>
          <p:nvPr/>
        </p:nvSpPr>
        <p:spPr>
          <a:xfrm>
            <a:off x="2407596" y="225581"/>
            <a:ext cx="47051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9FF1AA-F3B3-4A3A-91BA-6614B5B3DCF9}"/>
              </a:ext>
            </a:extLst>
          </p:cNvPr>
          <p:cNvSpPr txBox="1"/>
          <p:nvPr/>
        </p:nvSpPr>
        <p:spPr>
          <a:xfrm>
            <a:off x="2962668" y="736319"/>
            <a:ext cx="36215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E5124DB-C420-47A2-9050-D808CF437655}"/>
              </a:ext>
            </a:extLst>
          </p:cNvPr>
          <p:cNvSpPr txBox="1"/>
          <p:nvPr/>
        </p:nvSpPr>
        <p:spPr>
          <a:xfrm>
            <a:off x="2445456" y="1239174"/>
            <a:ext cx="4834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buClrTx/>
              <a:defRPr/>
            </a:pPr>
            <a:r>
              <a:rPr lang="vi-VN" sz="2700" b="1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rPr>
              <a:t>Chủ đề: Khám phá bản thân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3440CD-C288-4666-ADB6-C90E3FFF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77" y="2571750"/>
            <a:ext cx="3404795" cy="17023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9A3ED7-3095-4326-829F-E47BD8A538C6}"/>
              </a:ext>
            </a:extLst>
          </p:cNvPr>
          <p:cNvSpPr txBox="1"/>
          <p:nvPr/>
        </p:nvSpPr>
        <p:spPr>
          <a:xfrm>
            <a:off x="1459500" y="1757269"/>
            <a:ext cx="66278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>
              <a:buClrTx/>
              <a:defRPr sz="2700" kern="1200">
                <a:solidFill>
                  <a:srgbClr val="0070C0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</a:lstStyle>
          <a:p>
            <a:r>
              <a:rPr lang="vi-VN" b="1">
                <a:solidFill>
                  <a:srgbClr val="7030A0"/>
                </a:solidFill>
              </a:rPr>
              <a:t>Sinh hoạt cuối tuần: Trò chơi đoán tên bạn</a:t>
            </a:r>
          </a:p>
        </p:txBody>
      </p:sp>
    </p:spTree>
    <p:extLst>
      <p:ext uri="{BB962C8B-B14F-4D97-AF65-F5344CB8AC3E}">
        <p14:creationId xmlns:p14="http://schemas.microsoft.com/office/powerpoint/2010/main" val="1214663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5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95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25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A3C9654A-EFEA-487E-A3E6-3EAB5DB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5" y="1220667"/>
            <a:ext cx="8529144" cy="324334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801C31F-02F8-4685-91B9-F1C5A4C475C3}"/>
              </a:ext>
            </a:extLst>
          </p:cNvPr>
          <p:cNvSpPr txBox="1"/>
          <p:nvPr/>
        </p:nvSpPr>
        <p:spPr>
          <a:xfrm>
            <a:off x="1550845" y="2281634"/>
            <a:ext cx="257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 động 1: </a:t>
            </a:r>
            <a:endParaRPr lang="vi-VN" sz="28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9388EE4-5908-4A32-9155-084C48FCE42A}"/>
              </a:ext>
            </a:extLst>
          </p:cNvPr>
          <p:cNvSpPr txBox="1"/>
          <p:nvPr/>
        </p:nvSpPr>
        <p:spPr>
          <a:xfrm>
            <a:off x="1717217" y="3078044"/>
            <a:ext cx="471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Trò chơi Đoán tên bạn</a:t>
            </a:r>
            <a:endParaRPr lang="vi-VN" sz="280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4EE1EFD-FE4E-E630-2348-9826FE066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7" t="22094" r="7536" b="29590"/>
          <a:stretch/>
        </p:blipFill>
        <p:spPr>
          <a:xfrm>
            <a:off x="3764812" y="381937"/>
            <a:ext cx="5007256" cy="30466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C3B535-6559-88F7-9B13-5D55E04655FA}"/>
              </a:ext>
            </a:extLst>
          </p:cNvPr>
          <p:cNvSpPr txBox="1"/>
          <p:nvPr/>
        </p:nvSpPr>
        <p:spPr>
          <a:xfrm>
            <a:off x="233423" y="194109"/>
            <a:ext cx="38275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 dụg bức ảnh mà em đã chuẩn bị để tham gia trò chơi.</a:t>
            </a:r>
          </a:p>
          <a:p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 hành:</a:t>
            </a:r>
          </a:p>
          <a:p>
            <a:pPr marL="285750" indent="-285750">
              <a:buFontTx/>
              <a:buChar char="-"/>
            </a:pPr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lớp thành các đội chơi.</a:t>
            </a:r>
          </a:p>
          <a:p>
            <a:pPr marL="285750" indent="-285750">
              <a:buFontTx/>
              <a:buChar char="-"/>
            </a:pPr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bạn cầm bức ảnh của bạn khác trong đội.</a:t>
            </a:r>
          </a:p>
          <a:p>
            <a:pPr marL="285750" indent="-285750">
              <a:buFontTx/>
              <a:buChar char="-"/>
            </a:pPr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 tả những đặc điểm về ngoại hình, tính cách, … của bạn trong ảnh.</a:t>
            </a:r>
          </a:p>
          <a:p>
            <a:pPr marL="285750" indent="-285750">
              <a:buFontTx/>
              <a:buChar char="-"/>
            </a:pPr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Đội còn lại đoán tên bạn được mô tả.</a:t>
            </a:r>
          </a:p>
          <a:p>
            <a:r>
              <a:rPr lang="en-US" sz="2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sẻ cảm xúc khi tham gia trò chơi.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E55B54A-E169-5D8A-B59C-421303B0A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359" y="3238214"/>
            <a:ext cx="2380234" cy="23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65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42B947F7-334F-698C-FC45-FEF2AAF14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47"/>
            <a:ext cx="7440215" cy="432011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BB94553-4A84-53A1-A54A-9327522A8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22389"/>
            <a:ext cx="9144000" cy="1125626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03BD2E96-572B-2748-B506-A3B964A80325}"/>
              </a:ext>
            </a:extLst>
          </p:cNvPr>
          <p:cNvSpPr txBox="1"/>
          <p:nvPr/>
        </p:nvSpPr>
        <p:spPr>
          <a:xfrm>
            <a:off x="1151135" y="957353"/>
            <a:ext cx="550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Cảm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xúc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em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sau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khi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tham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algn="ctr" defTabSz="102742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gia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lang="en-US" sz="4000" b="1" kern="120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ea typeface="+mn-ea"/>
                <a:cs typeface="+mn-cs"/>
              </a:rPr>
              <a:t>chơi</a:t>
            </a:r>
            <a:endParaRPr lang="vi-VN" sz="4000" b="1" kern="120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D69BDEC-D022-C6CC-4FD7-FB960A735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20" y="1569165"/>
            <a:ext cx="4069868" cy="34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4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17C04F-67D3-4CBE-B0E8-C26741D7B085}"/>
              </a:ext>
            </a:extLst>
          </p:cNvPr>
          <p:cNvSpPr txBox="1"/>
          <p:nvPr/>
        </p:nvSpPr>
        <p:spPr>
          <a:xfrm>
            <a:off x="4005107" y="209260"/>
            <a:ext cx="13067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2700" kern="1200">
                <a:solidFill>
                  <a:srgbClr val="FF0000"/>
                </a:solidFill>
                <a:latin typeface="HP001 4 hàng" panose="020B0603050302020204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A72B648-2C40-421C-B9C2-1A1861B8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8" b="90248" l="1596" r="95567">
                        <a14:foregroundMark x1="65603" y1="6502" x2="54433" y2="13003"/>
                        <a14:foregroundMark x1="54433" y1="13003" x2="54433" y2="13003"/>
                        <a14:foregroundMark x1="73936" y1="5573" x2="86879" y2="8204"/>
                        <a14:foregroundMark x1="71631" y1="2167" x2="71631" y2="2167"/>
                        <a14:foregroundMark x1="92376" y1="16099" x2="93262" y2="22136"/>
                        <a14:foregroundMark x1="66667" y1="42415" x2="68085" y2="43344"/>
                        <a14:foregroundMark x1="73936" y1="42724" x2="75355" y2="42879"/>
                        <a14:foregroundMark x1="66667" y1="90557" x2="66667" y2="90557"/>
                        <a14:foregroundMark x1="81738" y1="89164" x2="83333" y2="89783"/>
                        <a14:foregroundMark x1="29078" y1="39628" x2="43085" y2="54799"/>
                        <a14:foregroundMark x1="46454" y1="34985" x2="52837" y2="46130"/>
                        <a14:foregroundMark x1="57447" y1="29412" x2="59043" y2="37926"/>
                        <a14:foregroundMark x1="56915" y1="37771" x2="40426" y2="41486"/>
                        <a14:foregroundMark x1="48227" y1="33591" x2="21631" y2="38390"/>
                        <a14:foregroundMark x1="21631" y1="38390" x2="21631" y2="38390"/>
                        <a14:foregroundMark x1="14007" y1="36533" x2="4255" y2="39783"/>
                        <a14:foregroundMark x1="4078" y1="35913" x2="5674" y2="45820"/>
                        <a14:foregroundMark x1="5674" y1="45820" x2="5674" y2="45820"/>
                        <a14:foregroundMark x1="1773" y1="37152" x2="2128" y2="33746"/>
                        <a14:foregroundMark x1="4787" y1="43498" x2="24291" y2="58359"/>
                        <a14:foregroundMark x1="7624" y1="51548" x2="15780" y2="60062"/>
                        <a14:foregroundMark x1="7447" y1="59598" x2="26418" y2="63467"/>
                        <a14:foregroundMark x1="16844" y1="43808" x2="44504" y2="62693"/>
                        <a14:foregroundMark x1="11879" y1="39009" x2="32624" y2="47988"/>
                        <a14:foregroundMark x1="9043" y1="36068" x2="29787" y2="38390"/>
                        <a14:foregroundMark x1="21454" y1="33901" x2="38121" y2="36378"/>
                        <a14:foregroundMark x1="45213" y1="46904" x2="54433" y2="56347"/>
                        <a14:foregroundMark x1="37057" y1="58050" x2="49645" y2="62074"/>
                        <a14:foregroundMark x1="93440" y1="28947" x2="93440" y2="28947"/>
                        <a14:foregroundMark x1="94326" y1="28638" x2="94326" y2="28638"/>
                        <a14:foregroundMark x1="95567" y1="48142" x2="95567" y2="48142"/>
                        <a14:backgroundMark x1="10993" y1="8978" x2="6206" y2="17183"/>
                        <a14:backgroundMark x1="37766" y1="90402" x2="47695" y2="91176"/>
                        <a14:backgroundMark x1="52305" y1="91176" x2="56028" y2="91176"/>
                        <a14:backgroundMark x1="66312" y1="87461" x2="66312" y2="87461"/>
                        <a14:backgroundMark x1="66667" y1="87152" x2="66667" y2="87307"/>
                        <a14:backgroundMark x1="98582" y1="32663" x2="99113" y2="36997"/>
                        <a14:backgroundMark x1="98582" y1="60217" x2="98582" y2="57430"/>
                        <a14:backgroundMark x1="32801" y1="5263" x2="41667" y2="3560"/>
                        <a14:backgroundMark x1="41667" y1="3560" x2="41667" y2="3560"/>
                        <a14:backgroundMark x1="41489" y1="2477" x2="51596" y2="2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04" y="2488647"/>
            <a:ext cx="2439296" cy="27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B9BADB7-8C32-4E28-B451-2E6F10A608CE}"/>
              </a:ext>
            </a:extLst>
          </p:cNvPr>
          <p:cNvSpPr txBox="1"/>
          <p:nvPr/>
        </p:nvSpPr>
        <p:spPr>
          <a:xfrm>
            <a:off x="6777318" y="3435495"/>
            <a:ext cx="1389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vi-VN" sz="1800" kern="1200">
                <a:solidFill>
                  <a:prstClr val="black"/>
                </a:solidFill>
                <a:latin typeface="HP001 4 hàng" panose="020B0603050302020204" pitchFamily="34" charset="0"/>
                <a:ea typeface="+mn-ea"/>
                <a:cs typeface="+mn-cs"/>
              </a:rPr>
              <a:t>Các con ghi nhớ nhé!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FA025FC-1CD2-4951-B908-6FD3BA68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0" b="95313" l="1367" r="98047">
                        <a14:foregroundMark x1="11328" y1="9180" x2="15820" y2="13086"/>
                        <a14:foregroundMark x1="14648" y1="6836" x2="14648" y2="6836"/>
                        <a14:foregroundMark x1="12891" y1="5469" x2="16406" y2="7617"/>
                        <a14:foregroundMark x1="17773" y1="5859" x2="22461" y2="8789"/>
                        <a14:foregroundMark x1="23828" y1="9961" x2="24219" y2="14063"/>
                        <a14:foregroundMark x1="8594" y1="5469" x2="6250" y2="9180"/>
                        <a14:foregroundMark x1="6836" y1="11719" x2="8203" y2="14844"/>
                        <a14:foregroundMark x1="5859" y1="35547" x2="6250" y2="38672"/>
                        <a14:foregroundMark x1="5469" y1="33203" x2="20703" y2="26367"/>
                        <a14:foregroundMark x1="24414" y1="20117" x2="37305" y2="16992"/>
                        <a14:foregroundMark x1="16602" y1="11719" x2="16797" y2="27539"/>
                        <a14:foregroundMark x1="12500" y1="14258" x2="10742" y2="21094"/>
                        <a14:foregroundMark x1="50586" y1="3320" x2="50586" y2="3320"/>
                        <a14:foregroundMark x1="46680" y1="2930" x2="38086" y2="10547"/>
                        <a14:foregroundMark x1="38086" y1="10547" x2="37891" y2="10547"/>
                        <a14:foregroundMark x1="31836" y1="14258" x2="19336" y2="21094"/>
                        <a14:foregroundMark x1="54883" y1="5273" x2="58398" y2="9375"/>
                        <a14:foregroundMark x1="60938" y1="8789" x2="64258" y2="12305"/>
                        <a14:foregroundMark x1="69531" y1="15234" x2="75195" y2="21094"/>
                        <a14:foregroundMark x1="77734" y1="21875" x2="83398" y2="26953"/>
                        <a14:foregroundMark x1="85352" y1="27148" x2="90234" y2="31250"/>
                        <a14:foregroundMark x1="94141" y1="35352" x2="95703" y2="36133"/>
                        <a14:foregroundMark x1="85938" y1="90820" x2="48242" y2="91016"/>
                        <a14:foregroundMark x1="6250" y1="73633" x2="1563" y2="91602"/>
                        <a14:foregroundMark x1="6250" y1="87305" x2="17773" y2="95313"/>
                        <a14:foregroundMark x1="97852" y1="78125" x2="98242" y2="84375"/>
                        <a14:foregroundMark x1="85547" y1="79102" x2="34375" y2="85938"/>
                        <a14:foregroundMark x1="34375" y1="85938" x2="34375" y2="85938"/>
                        <a14:foregroundMark x1="10352" y1="76758" x2="18555" y2="81250"/>
                        <a14:foregroundMark x1="10547" y1="69727" x2="22852" y2="78906"/>
                        <a14:foregroundMark x1="10547" y1="74023" x2="15234" y2="81250"/>
                        <a14:foregroundMark x1="13086" y1="74414" x2="6641" y2="80859"/>
                        <a14:foregroundMark x1="5273" y1="69922" x2="1367" y2="75781"/>
                        <a14:foregroundMark x1="28906" y1="74414" x2="34180" y2="82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1928"/>
            <a:ext cx="1847627" cy="18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376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BB3BA2F-E422-17E7-5FB6-B204F79404D9}"/>
              </a:ext>
            </a:extLst>
          </p:cNvPr>
          <p:cNvSpPr txBox="1"/>
          <p:nvPr/>
        </p:nvSpPr>
        <p:spPr>
          <a:xfrm>
            <a:off x="2599944" y="257175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8BE23D-2065-46F5-CCCC-9F8351AF9E53}"/>
              </a:ext>
            </a:extLst>
          </p:cNvPr>
          <p:cNvSpPr txBox="1"/>
          <p:nvPr/>
        </p:nvSpPr>
        <p:spPr>
          <a:xfrm>
            <a:off x="776868" y="3997017"/>
            <a:ext cx="5645584" cy="10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993" kern="1200">
                <a:latin typeface="SVN-Anastasia" panose="020B0606040200020203" pitchFamily="34" charset="0"/>
                <a:ea typeface="+mn-ea"/>
                <a:cs typeface="+mn-cs"/>
              </a:rPr>
              <a:t>Nét riêng của em </a:t>
            </a:r>
          </a:p>
        </p:txBody>
      </p:sp>
    </p:spTree>
    <p:extLst>
      <p:ext uri="{BB962C8B-B14F-4D97-AF65-F5344CB8AC3E}">
        <p14:creationId xmlns:p14="http://schemas.microsoft.com/office/powerpoint/2010/main" val="1442969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1976403" y="1879435"/>
            <a:ext cx="5223753" cy="6493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altLang="zh-CN" sz="3000" kern="1200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</a:rPr>
              <a:t>Tạm biệt các con </a:t>
            </a:r>
            <a:endParaRPr lang="zh-CN" altLang="en-US" sz="3000" kern="1200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2761562" y="2528743"/>
            <a:ext cx="3732297" cy="519351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altLang="zh-CN" sz="1800" b="1" kern="1200" spc="38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   Chúc các con học tập thật tốt! </a:t>
            </a:r>
            <a:endParaRPr lang="zh-CN" altLang="en-US" sz="1800" b="1" kern="1200" spc="38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67" y="3015633"/>
            <a:ext cx="1695450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62" y="3015633"/>
            <a:ext cx="1964022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067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33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200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1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4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844262" y="1629971"/>
            <a:ext cx="3339036" cy="112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lang="en-US" sz="3371" kern="12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175173"/>
            <a:ext cx="8736346" cy="4793155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66" y="2199485"/>
            <a:ext cx="3459516" cy="2469546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41" y="-152977"/>
            <a:ext cx="6627572" cy="51213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3883434" y="1286451"/>
            <a:ext cx="3939075" cy="285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993" kern="1200">
                <a:latin typeface="SVN-Anastasia" panose="020B0606040200020203" pitchFamily="34" charset="0"/>
                <a:ea typeface="+mn-ea"/>
                <a:cs typeface="+mn-cs"/>
              </a:rPr>
              <a:t>Nhận xét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993" kern="1200">
                <a:latin typeface="SVN-Anastasia" panose="020B0606040200020203" pitchFamily="34" charset="0"/>
                <a:ea typeface="+mn-ea"/>
                <a:cs typeface="+mn-cs"/>
              </a:rPr>
              <a:t>hoạt động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993" kern="1200">
                <a:latin typeface="SVN-Anastasia" panose="020B0606040200020203" pitchFamily="34" charset="0"/>
                <a:ea typeface="+mn-ea"/>
                <a:cs typeface="+mn-cs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668963" y="1942612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4836492" y="1942613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6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3596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668964" y="464792"/>
            <a:ext cx="7806074" cy="9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94B03E-2A4B-B390-A067-EB4588F72099}"/>
              </a:ext>
            </a:extLst>
          </p:cNvPr>
          <p:cNvSpPr/>
          <p:nvPr/>
        </p:nvSpPr>
        <p:spPr>
          <a:xfrm>
            <a:off x="4572000" y="668562"/>
            <a:ext cx="4250550" cy="91327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chấp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1998" b="1" kern="1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nội quy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98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1998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0DA3B1B-9BCC-01E9-FEFC-9FBC28D2DD41}"/>
              </a:ext>
            </a:extLst>
          </p:cNvPr>
          <p:cNvSpPr/>
          <p:nvPr/>
        </p:nvSpPr>
        <p:spPr>
          <a:xfrm>
            <a:off x="4572000" y="1725579"/>
            <a:ext cx="4250550" cy="91327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kern="120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ý thức chuẩn bị bài</a:t>
            </a:r>
            <a:endParaRPr lang="en-US" sz="1998" b="1" kern="1200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AD023D9-A224-4BBA-CE8C-0B571C68B144}"/>
              </a:ext>
            </a:extLst>
          </p:cNvPr>
          <p:cNvSpPr/>
          <p:nvPr/>
        </p:nvSpPr>
        <p:spPr>
          <a:xfrm>
            <a:off x="4599409" y="2782596"/>
            <a:ext cx="4250550" cy="91327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kern="120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thành bài tập</a:t>
            </a:r>
            <a:endParaRPr lang="en-US" sz="1998" b="1" kern="1200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954185-38C2-7150-7DF1-57B786A4FF85}"/>
              </a:ext>
            </a:extLst>
          </p:cNvPr>
          <p:cNvSpPr/>
          <p:nvPr/>
        </p:nvSpPr>
        <p:spPr>
          <a:xfrm>
            <a:off x="4572000" y="3839614"/>
            <a:ext cx="4250550" cy="91327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98" b="1" kern="120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 gia hoạt động</a:t>
            </a:r>
            <a:endParaRPr lang="en-US" sz="1998" b="1" kern="1200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957626" y="3262"/>
            <a:ext cx="3398750" cy="3023031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014" y="2156849"/>
            <a:ext cx="3789315" cy="30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7" y="206203"/>
            <a:ext cx="8680283" cy="4738229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33" y="841004"/>
            <a:ext cx="4606757" cy="2141829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0" y="1104722"/>
            <a:ext cx="3449723" cy="37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3" y="1219192"/>
            <a:ext cx="4145358" cy="3069757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047722" y="403474"/>
            <a:ext cx="7048556" cy="715971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397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4535226" y="1411174"/>
            <a:ext cx="4242559" cy="86793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397" b="1" kern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397" b="1" kern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4535226" y="2374426"/>
            <a:ext cx="4242558" cy="107841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4535226" y="3548152"/>
            <a:ext cx="4242558" cy="107841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397" b="1" i="1" kern="1200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97" b="1" i="1" kern="1200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770654" y="1968213"/>
            <a:ext cx="3230301" cy="16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8" y="240760"/>
            <a:ext cx="5085693" cy="466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1729409" y="1169655"/>
            <a:ext cx="2398656" cy="212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  <a:cs typeface="+mn-cs"/>
              </a:rPr>
              <a:t>Ó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ea typeface="+mn-ea"/>
              <a:cs typeface="+mn-cs"/>
            </a:endParaRP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  <a:cs typeface="+mn-cs"/>
              </a:rPr>
              <a:t>Y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ea typeface="+mn-ea"/>
              <a:cs typeface="+mn-cs"/>
            </a:endParaRP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ea typeface="+mn-ea"/>
                <a:cs typeface="+mn-cs"/>
              </a:rPr>
              <a:t>Ư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ea typeface="+mn-ea"/>
                <a:cs typeface="+mn-cs"/>
              </a:rPr>
              <a:t>Ơ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lang="en-US" sz="4395" kern="120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lang="en-US" sz="4395" kern="1200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9066" y="1730501"/>
            <a:ext cx="4371054" cy="31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391</Words>
  <Application>Microsoft Office PowerPoint</Application>
  <PresentationFormat>On-screen Show (16:9)</PresentationFormat>
  <Paragraphs>67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SVN-Kitten</vt:lpstr>
      <vt:lpstr>Times New Roman</vt:lpstr>
      <vt:lpstr>等线</vt:lpstr>
      <vt:lpstr>Patrick Hand</vt:lpstr>
      <vt:lpstr>等线 Light</vt:lpstr>
      <vt:lpstr>Patrick Hand SC</vt:lpstr>
      <vt:lpstr>SVN-Ziclets</vt:lpstr>
      <vt:lpstr>Arial-Rounded</vt:lpstr>
      <vt:lpstr>UTM Cookies</vt:lpstr>
      <vt:lpstr>HP001 4 hàng</vt:lpstr>
      <vt:lpstr>Arial</vt:lpstr>
      <vt:lpstr>SVN-Poky's</vt:lpstr>
      <vt:lpstr>HP-087</vt:lpstr>
      <vt:lpstr>AvantGarde</vt:lpstr>
      <vt:lpstr>SVN-Anastasia</vt:lpstr>
      <vt:lpstr>English Language Grammar Rules by Slidesgo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Phạm Vân</dc:creator>
  <cp:lastModifiedBy>Hà Nguyễn Thị Thu</cp:lastModifiedBy>
  <cp:revision>12</cp:revision>
  <dcterms:modified xsi:type="dcterms:W3CDTF">2022-10-09T03:00:44Z</dcterms:modified>
</cp:coreProperties>
</file>