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0" r:id="rId2"/>
    <p:sldMasterId id="2147483703" r:id="rId3"/>
  </p:sldMasterIdLst>
  <p:notesMasterIdLst>
    <p:notesMasterId r:id="rId17"/>
  </p:notesMasterIdLst>
  <p:sldIdLst>
    <p:sldId id="257" r:id="rId4"/>
    <p:sldId id="258" r:id="rId5"/>
    <p:sldId id="259" r:id="rId6"/>
    <p:sldId id="260" r:id="rId7"/>
    <p:sldId id="282" r:id="rId8"/>
    <p:sldId id="262" r:id="rId9"/>
    <p:sldId id="266" r:id="rId10"/>
    <p:sldId id="261" r:id="rId11"/>
    <p:sldId id="285" r:id="rId12"/>
    <p:sldId id="287" r:id="rId13"/>
    <p:sldId id="263" r:id="rId14"/>
    <p:sldId id="267" r:id="rId15"/>
    <p:sldId id="269" r:id="rId16"/>
  </p:sldIdLst>
  <p:sldSz cx="12192000" cy="6858000"/>
  <p:notesSz cx="6858000" cy="9144000"/>
  <p:embeddedFontLst>
    <p:embeddedFont>
      <p:font typeface="#9Slide05 Bodega Script" panose="020B0604020202020204" charset="0"/>
      <p:regular r:id="rId18"/>
    </p:embeddedFont>
    <p:embeddedFont>
      <p:font typeface="#9Slide07 HoneyCream" panose="020B0604020202020204" charset="0"/>
      <p:regular r:id="rId19"/>
    </p:embeddedFont>
    <p:embeddedFont>
      <p:font typeface="Calibri" panose="020F0502020204030204" pitchFamily="34" charset="0"/>
      <p:regular r:id="rId20"/>
      <p:bold r:id="rId21"/>
      <p:italic r:id="rId22"/>
      <p:boldItalic r:id="rId23"/>
    </p:embeddedFont>
    <p:embeddedFont>
      <p:font typeface="等线" panose="020B0604020202020204" charset="0"/>
      <p:regular r:id="rId24"/>
      <p:bold r:id="rId25"/>
    </p:embeddedFont>
    <p:embeddedFont>
      <p:font typeface="#9Slide05 Aphrodite Pro" panose="020B0604020202020204" charset="0"/>
      <p:regular r:id="rId26"/>
    </p:embeddedFont>
    <p:embeddedFont>
      <p:font typeface="#9Slide07 Altus"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CCFF"/>
    <a:srgbClr val="CB0F95"/>
    <a:srgbClr val="32D8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7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Master" Target="slideMasters/slideMaster3.xml"/><Relationship Id="rId21" Type="http://schemas.openxmlformats.org/officeDocument/2006/relationships/font" Target="fonts/font4.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6.fntdata"/><Relationship Id="rId28"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FAED6F-BD03-4A88-B4DF-BA78DC091870}" type="datetimeFigureOut">
              <a:rPr lang="en-US" smtClean="0"/>
              <a:t>13/09/2022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6745CE-30FE-481E-8F2A-7864C414EFCF}" type="slidenum">
              <a:rPr lang="en-US" smtClean="0"/>
              <a:t>‹#›</a:t>
            </a:fld>
            <a:endParaRPr lang="en-US"/>
          </a:p>
        </p:txBody>
      </p:sp>
    </p:spTree>
    <p:extLst>
      <p:ext uri="{BB962C8B-B14F-4D97-AF65-F5344CB8AC3E}">
        <p14:creationId xmlns:p14="http://schemas.microsoft.com/office/powerpoint/2010/main" val="3783634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06578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440523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216417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75777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96405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Tree>
    <p:extLst>
      <p:ext uri="{BB962C8B-B14F-4D97-AF65-F5344CB8AC3E}">
        <p14:creationId xmlns:p14="http://schemas.microsoft.com/office/powerpoint/2010/main" val="282452379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40317299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28636970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55306620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
        <p:nvSpPr>
          <p:cNvPr id="3"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4" name="Picture 3">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5" name="Picture 4">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6" name="Picture 5">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7" name="Picture 6">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9192676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5"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6" name="Picture 5">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3104779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5524205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
        <p:nvSpPr>
          <p:cNvPr id="3"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5" name="Picture 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6" name="Picture 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7" name="Picture 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8" name="Picture 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5709559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07768717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53" presetClass="entr" presetSubtype="16" fill="hold" grpId="1"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750" fill="hold"/>
                                        <p:tgtEl>
                                          <p:spTgt spid="21"/>
                                        </p:tgtEl>
                                        <p:attrNameLst>
                                          <p:attrName>ppt_w</p:attrName>
                                        </p:attrNameLst>
                                      </p:cBhvr>
                                      <p:tavLst>
                                        <p:tav tm="0">
                                          <p:val>
                                            <p:fltVal val="0"/>
                                          </p:val>
                                        </p:tav>
                                        <p:tav tm="100000">
                                          <p:val>
                                            <p:strVal val="#ppt_w"/>
                                          </p:val>
                                        </p:tav>
                                      </p:tavLst>
                                    </p:anim>
                                    <p:anim calcmode="lin" valueType="num">
                                      <p:cBhvr>
                                        <p:cTn id="16" dur="1750" fill="hold"/>
                                        <p:tgtEl>
                                          <p:spTgt spid="21"/>
                                        </p:tgtEl>
                                        <p:attrNameLst>
                                          <p:attrName>ppt_h</p:attrName>
                                        </p:attrNameLst>
                                      </p:cBhvr>
                                      <p:tavLst>
                                        <p:tav tm="0">
                                          <p:val>
                                            <p:fltVal val="0"/>
                                          </p:val>
                                        </p:tav>
                                        <p:tav tm="100000">
                                          <p:val>
                                            <p:strVal val="#ppt_h"/>
                                          </p:val>
                                        </p:tav>
                                      </p:tavLst>
                                    </p:anim>
                                    <p:animEffect transition="in" filter="fade">
                                      <p:cBhvr>
                                        <p:cTn id="17" dur="1750"/>
                                        <p:tgtEl>
                                          <p:spTgt spid="21"/>
                                        </p:tgtEl>
                                      </p:cBhvr>
                                    </p:animEffect>
                                  </p:childTnLst>
                                </p:cTn>
                              </p:par>
                              <p:par>
                                <p:cTn id="18" presetID="6" presetClass="emph" presetSubtype="0" repeatCount="indefinite" accel="7000" decel="14000" autoRev="1" fill="hold" grpId="0" nodeType="withEffect">
                                  <p:stCondLst>
                                    <p:cond delay="0"/>
                                  </p:stCondLst>
                                  <p:childTnLst>
                                    <p:animScale>
                                      <p:cBhvr>
                                        <p:cTn id="19"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21" grpId="0"/>
      <p:bldP spid="21"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
        <p:nvSpPr>
          <p:cNvPr id="4"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5" name="Picture 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6490650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53" presetClass="entr" presetSubtype="16" fill="hold" grpId="1"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1750" fill="hold"/>
                                        <p:tgtEl>
                                          <p:spTgt spid="19"/>
                                        </p:tgtEl>
                                        <p:attrNameLst>
                                          <p:attrName>ppt_w</p:attrName>
                                        </p:attrNameLst>
                                      </p:cBhvr>
                                      <p:tavLst>
                                        <p:tav tm="0">
                                          <p:val>
                                            <p:fltVal val="0"/>
                                          </p:val>
                                        </p:tav>
                                        <p:tav tm="100000">
                                          <p:val>
                                            <p:strVal val="#ppt_w"/>
                                          </p:val>
                                        </p:tav>
                                      </p:tavLst>
                                    </p:anim>
                                    <p:anim calcmode="lin" valueType="num">
                                      <p:cBhvr>
                                        <p:cTn id="11" dur="1750" fill="hold"/>
                                        <p:tgtEl>
                                          <p:spTgt spid="19"/>
                                        </p:tgtEl>
                                        <p:attrNameLst>
                                          <p:attrName>ppt_h</p:attrName>
                                        </p:attrNameLst>
                                      </p:cBhvr>
                                      <p:tavLst>
                                        <p:tav tm="0">
                                          <p:val>
                                            <p:fltVal val="0"/>
                                          </p:val>
                                        </p:tav>
                                        <p:tav tm="100000">
                                          <p:val>
                                            <p:strVal val="#ppt_h"/>
                                          </p:val>
                                        </p:tav>
                                      </p:tavLst>
                                    </p:anim>
                                    <p:animEffect transition="in" filter="fade">
                                      <p:cBhvr>
                                        <p:cTn id="12" dur="1750"/>
                                        <p:tgtEl>
                                          <p:spTgt spid="19"/>
                                        </p:tgtEl>
                                      </p:cBhvr>
                                    </p:animEffect>
                                  </p:childTnLst>
                                </p:cTn>
                              </p:par>
                              <p:par>
                                <p:cTn id="13" presetID="6" presetClass="emph" presetSubtype="0" repeatCount="indefinite" accel="7000" decel="14000" autoRev="1" fill="hold" grpId="0" nodeType="withEffect">
                                  <p:stCondLst>
                                    <p:cond delay="0"/>
                                  </p:stCondLst>
                                  <p:childTnLst>
                                    <p:animScale>
                                      <p:cBhvr>
                                        <p:cTn id="14"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9" grpId="0"/>
      <p:bldP spid="19"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
        <p:nvSpPr>
          <p:cNvPr id="3"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5" name="Picture 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6" name="Picture 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7" name="Picture 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8" name="Picture 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26608203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750" fill="hold"/>
                                        <p:tgtEl>
                                          <p:spTgt spid="18"/>
                                        </p:tgtEl>
                                        <p:attrNameLst>
                                          <p:attrName>ppt_w</p:attrName>
                                        </p:attrNameLst>
                                      </p:cBhvr>
                                      <p:tavLst>
                                        <p:tav tm="0">
                                          <p:val>
                                            <p:fltVal val="0"/>
                                          </p:val>
                                        </p:tav>
                                        <p:tav tm="100000">
                                          <p:val>
                                            <p:strVal val="#ppt_w"/>
                                          </p:val>
                                        </p:tav>
                                      </p:tavLst>
                                    </p:anim>
                                    <p:anim calcmode="lin" valueType="num">
                                      <p:cBhvr>
                                        <p:cTn id="12" dur="1750" fill="hold"/>
                                        <p:tgtEl>
                                          <p:spTgt spid="18"/>
                                        </p:tgtEl>
                                        <p:attrNameLst>
                                          <p:attrName>ppt_h</p:attrName>
                                        </p:attrNameLst>
                                      </p:cBhvr>
                                      <p:tavLst>
                                        <p:tav tm="0">
                                          <p:val>
                                            <p:fltVal val="0"/>
                                          </p:val>
                                        </p:tav>
                                        <p:tav tm="100000">
                                          <p:val>
                                            <p:strVal val="#ppt_h"/>
                                          </p:val>
                                        </p:tav>
                                      </p:tavLst>
                                    </p:anim>
                                    <p:animEffect transition="in" filter="fade">
                                      <p:cBhvr>
                                        <p:cTn id="13" dur="1750"/>
                                        <p:tgtEl>
                                          <p:spTgt spid="18"/>
                                        </p:tgtEl>
                                      </p:cBhvr>
                                    </p:animEffect>
                                  </p:childTnLst>
                                </p:cTn>
                              </p:par>
                              <p:par>
                                <p:cTn id="14" presetID="6" presetClass="emph" presetSubtype="0" repeatCount="indefinite" accel="7000" decel="14000" autoRev="1" fill="hold" grpId="0" nodeType="withEffect">
                                  <p:stCondLst>
                                    <p:cond delay="0"/>
                                  </p:stCondLst>
                                  <p:childTnLst>
                                    <p:animScale>
                                      <p:cBhvr>
                                        <p:cTn id="15"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18"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Tree>
    <p:extLst>
      <p:ext uri="{BB962C8B-B14F-4D97-AF65-F5344CB8AC3E}">
        <p14:creationId xmlns:p14="http://schemas.microsoft.com/office/powerpoint/2010/main" val="44058986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空白幻灯片">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41889845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空白幻灯片">
    <p:spTree>
      <p:nvGrpSpPr>
        <p:cNvPr id="1" name=""/>
        <p:cNvGrpSpPr/>
        <p:nvPr/>
      </p:nvGrpSpPr>
      <p:grpSpPr>
        <a:xfrm>
          <a:off x="0" y="0"/>
          <a:ext cx="0" cy="0"/>
          <a:chOff x="0" y="0"/>
          <a:chExt cx="0" cy="0"/>
        </a:xfrm>
      </p:grpSpPr>
      <p:sp>
        <p:nvSpPr>
          <p:cNvPr id="2" name="任意多边形: 形状 1"/>
          <p:cNvSpPr/>
          <p:nvPr userDrawn="1"/>
        </p:nvSpPr>
        <p:spPr>
          <a:xfrm>
            <a:off x="0" y="1456049"/>
            <a:ext cx="4829570" cy="2154957"/>
          </a:xfrm>
          <a:custGeom>
            <a:avLst/>
            <a:gdLst>
              <a:gd name="connsiteX0" fmla="*/ 3325620 w 4922757"/>
              <a:gd name="connsiteY0" fmla="*/ 2 h 2154957"/>
              <a:gd name="connsiteX1" fmla="*/ 3325620 w 4922757"/>
              <a:gd name="connsiteY1" fmla="*/ 2 h 2154957"/>
              <a:gd name="connsiteX2" fmla="*/ 3430456 w 4922757"/>
              <a:gd name="connsiteY2" fmla="*/ 11650 h 2154957"/>
              <a:gd name="connsiteX3" fmla="*/ 4892331 w 4922757"/>
              <a:gd name="connsiteY3" fmla="*/ 302861 h 2154957"/>
              <a:gd name="connsiteX4" fmla="*/ 4921452 w 4922757"/>
              <a:gd name="connsiteY4" fmla="*/ 436817 h 2154957"/>
              <a:gd name="connsiteX5" fmla="*/ 4863210 w 4922757"/>
              <a:gd name="connsiteY5" fmla="*/ 477587 h 2154957"/>
              <a:gd name="connsiteX6" fmla="*/ 4735077 w 4922757"/>
              <a:gd name="connsiteY6" fmla="*/ 483411 h 2154957"/>
              <a:gd name="connsiteX7" fmla="*/ 3354741 w 4922757"/>
              <a:gd name="connsiteY7" fmla="*/ 1287151 h 2154957"/>
              <a:gd name="connsiteX8" fmla="*/ 3284851 w 4922757"/>
              <a:gd name="connsiteY8" fmla="*/ 1281327 h 2154957"/>
              <a:gd name="connsiteX9" fmla="*/ 2486935 w 4922757"/>
              <a:gd name="connsiteY9" fmla="*/ 1671548 h 2154957"/>
              <a:gd name="connsiteX10" fmla="*/ 2533528 w 4922757"/>
              <a:gd name="connsiteY10" fmla="*/ 1723966 h 2154957"/>
              <a:gd name="connsiteX11" fmla="*/ 1974405 w 4922757"/>
              <a:gd name="connsiteY11" fmla="*/ 2154957 h 2154957"/>
              <a:gd name="connsiteX12" fmla="*/ 1671546 w 4922757"/>
              <a:gd name="connsiteY12" fmla="*/ 2061770 h 2154957"/>
              <a:gd name="connsiteX13" fmla="*/ 1159016 w 4922757"/>
              <a:gd name="connsiteY13" fmla="*/ 1945286 h 2154957"/>
              <a:gd name="connsiteX14" fmla="*/ 1118247 w 4922757"/>
              <a:gd name="connsiteY14" fmla="*/ 1869571 h 2154957"/>
              <a:gd name="connsiteX15" fmla="*/ 832861 w 4922757"/>
              <a:gd name="connsiteY15" fmla="*/ 1642427 h 2154957"/>
              <a:gd name="connsiteX16" fmla="*/ 489233 w 4922757"/>
              <a:gd name="connsiteY16" fmla="*/ 1712318 h 2154957"/>
              <a:gd name="connsiteX17" fmla="*/ 250441 w 4922757"/>
              <a:gd name="connsiteY17" fmla="*/ 1968583 h 2154957"/>
              <a:gd name="connsiteX18" fmla="*/ 0 w 4922757"/>
              <a:gd name="connsiteY18" fmla="*/ 1764736 h 2154957"/>
              <a:gd name="connsiteX19" fmla="*/ 52418 w 4922757"/>
              <a:gd name="connsiteY19" fmla="*/ 1502647 h 2154957"/>
              <a:gd name="connsiteX20" fmla="*/ 180550 w 4922757"/>
              <a:gd name="connsiteY20" fmla="*/ 1508471 h 2154957"/>
              <a:gd name="connsiteX21" fmla="*/ 541651 w 4922757"/>
              <a:gd name="connsiteY21" fmla="*/ 1240557 h 2154957"/>
              <a:gd name="connsiteX22" fmla="*/ 617365 w 4922757"/>
              <a:gd name="connsiteY22" fmla="*/ 1217261 h 2154957"/>
              <a:gd name="connsiteX23" fmla="*/ 757146 w 4922757"/>
              <a:gd name="connsiteY23" fmla="*/ 1188140 h 2154957"/>
              <a:gd name="connsiteX24" fmla="*/ 1094950 w 4922757"/>
              <a:gd name="connsiteY24" fmla="*/ 1141546 h 2154957"/>
              <a:gd name="connsiteX25" fmla="*/ 1205610 w 4922757"/>
              <a:gd name="connsiteY25" fmla="*/ 751324 h 2154957"/>
              <a:gd name="connsiteX26" fmla="*/ 1234731 w 4922757"/>
              <a:gd name="connsiteY26" fmla="*/ 693082 h 2154957"/>
              <a:gd name="connsiteX27" fmla="*/ 1281325 w 4922757"/>
              <a:gd name="connsiteY27" fmla="*/ 646489 h 2154957"/>
              <a:gd name="connsiteX28" fmla="*/ 1415281 w 4922757"/>
              <a:gd name="connsiteY28" fmla="*/ 460114 h 2154957"/>
              <a:gd name="connsiteX29" fmla="*/ 1619128 w 4922757"/>
              <a:gd name="connsiteY29" fmla="*/ 320333 h 2154957"/>
              <a:gd name="connsiteX30" fmla="*/ 2253967 w 4922757"/>
              <a:gd name="connsiteY30" fmla="*/ 23299 h 2154957"/>
              <a:gd name="connsiteX31" fmla="*/ 2393748 w 4922757"/>
              <a:gd name="connsiteY31" fmla="*/ 2 h 2154957"/>
              <a:gd name="connsiteX32" fmla="*/ 3325620 w 4922757"/>
              <a:gd name="connsiteY32" fmla="*/ 2 h 215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922757" h="2154957">
                <a:moveTo>
                  <a:pt x="3325620" y="2"/>
                </a:moveTo>
                <a:lnTo>
                  <a:pt x="3325620" y="2"/>
                </a:lnTo>
                <a:lnTo>
                  <a:pt x="3430456" y="11650"/>
                </a:lnTo>
                <a:lnTo>
                  <a:pt x="4892331" y="302861"/>
                </a:lnTo>
                <a:cubicBezTo>
                  <a:pt x="4902038" y="347513"/>
                  <a:pt x="4928964" y="391744"/>
                  <a:pt x="4921452" y="436817"/>
                </a:cubicBezTo>
                <a:cubicBezTo>
                  <a:pt x="4917556" y="460192"/>
                  <a:pt x="4885860" y="470618"/>
                  <a:pt x="4863210" y="477587"/>
                </a:cubicBezTo>
                <a:cubicBezTo>
                  <a:pt x="4841921" y="484138"/>
                  <a:pt x="4769885" y="483411"/>
                  <a:pt x="4735077" y="483411"/>
                </a:cubicBezTo>
                <a:lnTo>
                  <a:pt x="3354741" y="1287151"/>
                </a:lnTo>
                <a:lnTo>
                  <a:pt x="3284851" y="1281327"/>
                </a:lnTo>
                <a:lnTo>
                  <a:pt x="2486935" y="1671548"/>
                </a:lnTo>
                <a:lnTo>
                  <a:pt x="2533528" y="1723966"/>
                </a:lnTo>
                <a:lnTo>
                  <a:pt x="1974405" y="2154957"/>
                </a:lnTo>
                <a:lnTo>
                  <a:pt x="1671546" y="2061770"/>
                </a:lnTo>
                <a:lnTo>
                  <a:pt x="1159016" y="1945286"/>
                </a:lnTo>
                <a:cubicBezTo>
                  <a:pt x="1121992" y="1877409"/>
                  <a:pt x="1134949" y="1902978"/>
                  <a:pt x="1118247" y="1869571"/>
                </a:cubicBezTo>
                <a:lnTo>
                  <a:pt x="832861" y="1642427"/>
                </a:lnTo>
                <a:lnTo>
                  <a:pt x="489233" y="1712318"/>
                </a:lnTo>
                <a:lnTo>
                  <a:pt x="250441" y="1968583"/>
                </a:lnTo>
                <a:lnTo>
                  <a:pt x="0" y="1764736"/>
                </a:lnTo>
                <a:lnTo>
                  <a:pt x="52418" y="1502647"/>
                </a:lnTo>
                <a:cubicBezTo>
                  <a:pt x="161119" y="1509041"/>
                  <a:pt x="118368" y="1508471"/>
                  <a:pt x="180550" y="1508471"/>
                </a:cubicBezTo>
                <a:lnTo>
                  <a:pt x="541651" y="1240557"/>
                </a:lnTo>
                <a:cubicBezTo>
                  <a:pt x="566889" y="1232792"/>
                  <a:pt x="591385" y="1221985"/>
                  <a:pt x="617365" y="1217261"/>
                </a:cubicBezTo>
                <a:cubicBezTo>
                  <a:pt x="761672" y="1191023"/>
                  <a:pt x="698113" y="1232413"/>
                  <a:pt x="757146" y="1188140"/>
                </a:cubicBezTo>
                <a:lnTo>
                  <a:pt x="1094950" y="1141546"/>
                </a:lnTo>
                <a:lnTo>
                  <a:pt x="1205610" y="751324"/>
                </a:lnTo>
                <a:cubicBezTo>
                  <a:pt x="1215317" y="731910"/>
                  <a:pt x="1222434" y="710968"/>
                  <a:pt x="1234731" y="693082"/>
                </a:cubicBezTo>
                <a:cubicBezTo>
                  <a:pt x="1234738" y="693071"/>
                  <a:pt x="1270968" y="656846"/>
                  <a:pt x="1281325" y="646489"/>
                </a:cubicBezTo>
                <a:lnTo>
                  <a:pt x="1415281" y="460114"/>
                </a:lnTo>
                <a:lnTo>
                  <a:pt x="1619128" y="320333"/>
                </a:lnTo>
                <a:lnTo>
                  <a:pt x="2253967" y="23299"/>
                </a:lnTo>
                <a:cubicBezTo>
                  <a:pt x="2385919" y="-693"/>
                  <a:pt x="2338688" y="2"/>
                  <a:pt x="2393748" y="2"/>
                </a:cubicBezTo>
                <a:lnTo>
                  <a:pt x="3325620" y="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sp>
        <p:nvSpPr>
          <p:cNvPr id="3"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4" name="Picture 3">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5" name="Picture 4">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6" name="Picture 5">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7" name="Picture 6">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510617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空白幻灯片">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47582127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空白幻灯片">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7319660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空白幻灯片">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76918454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空白幻灯片">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901436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空白幻灯片">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75341203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空白幻灯片">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75798619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5" name="Picture 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6" name="Picture 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7" name="Picture 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8" name="Picture 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516495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5" name="Picture 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6" name="Picture 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7" name="Picture 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8" name="Picture 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1282206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3990282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
        <p:nvSpPr>
          <p:cNvPr id="4"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5" name="Picture 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6" name="Picture 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7" name="Picture 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8" name="Picture 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314026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6" name="Picture 5">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8081621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0651779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4" name="Picture 3">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5" name="Picture 4">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6" name="Picture 5">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7" name="Picture 6">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9929289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7872939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6" name="Picture 5">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6472294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6" name="Picture 5">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1340800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5" name="Picture 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6" name="Picture 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7" name="Picture 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8" name="Picture 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529516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5" name="Picture 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6" name="Picture 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7" name="Picture 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8" name="Picture 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4506561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9366413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2" name="Picture 11">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3" name="Picture 12">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4" name="Picture 13">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5" name="Picture 14">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6" name="Picture 15">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7"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8"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4" name="TextBox 23">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5" name="TextBox 24">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96310727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750" fill="hold"/>
                                        <p:tgtEl>
                                          <p:spTgt spid="24"/>
                                        </p:tgtEl>
                                        <p:attrNameLst>
                                          <p:attrName>ppt_w</p:attrName>
                                        </p:attrNameLst>
                                      </p:cBhvr>
                                      <p:tavLst>
                                        <p:tav tm="0">
                                          <p:val>
                                            <p:fltVal val="0"/>
                                          </p:val>
                                        </p:tav>
                                        <p:tav tm="100000">
                                          <p:val>
                                            <p:strVal val="#ppt_w"/>
                                          </p:val>
                                        </p:tav>
                                      </p:tavLst>
                                    </p:anim>
                                    <p:anim calcmode="lin" valueType="num">
                                      <p:cBhvr>
                                        <p:cTn id="8" dur="1750" fill="hold"/>
                                        <p:tgtEl>
                                          <p:spTgt spid="24"/>
                                        </p:tgtEl>
                                        <p:attrNameLst>
                                          <p:attrName>ppt_h</p:attrName>
                                        </p:attrNameLst>
                                      </p:cBhvr>
                                      <p:tavLst>
                                        <p:tav tm="0">
                                          <p:val>
                                            <p:fltVal val="0"/>
                                          </p:val>
                                        </p:tav>
                                        <p:tav tm="100000">
                                          <p:val>
                                            <p:strVal val="#ppt_h"/>
                                          </p:val>
                                        </p:tav>
                                      </p:tavLst>
                                    </p:anim>
                                    <p:animEffect transition="in" filter="fade">
                                      <p:cBhvr>
                                        <p:cTn id="9" dur="1750"/>
                                        <p:tgtEl>
                                          <p:spTgt spid="2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7" name="Picture 16">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9" name="Picture 18">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0" name="TextBox 19">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73748706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5"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6" name="Picture 5">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7387025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3425360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8791656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hyperlink" Target="https://www.facebook.com/groups/629898828017053"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3.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2.png"/><Relationship Id="rId5" Type="http://schemas.openxmlformats.org/officeDocument/2006/relationships/slideLayout" Target="../slideLayouts/slideLayout24.xml"/><Relationship Id="rId10" Type="http://schemas.openxmlformats.org/officeDocument/2006/relationships/image" Target="../media/image1.png"/><Relationship Id="rId4" Type="http://schemas.openxmlformats.org/officeDocument/2006/relationships/slideLayout" Target="../slideLayouts/slideLayout23.xml"/><Relationship Id="rId9" Type="http://schemas.openxmlformats.org/officeDocument/2006/relationships/theme" Target="../theme/theme2.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6.jpeg"/><Relationship Id="rId18" Type="http://schemas.openxmlformats.org/officeDocument/2006/relationships/image" Target="../media/image4.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9.xml"/><Relationship Id="rId16" Type="http://schemas.openxmlformats.org/officeDocument/2006/relationships/image" Target="../media/image3.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2.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0935768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txStyles>
    <p:titleStyle>
      <a:lvl1pPr algn="ctr" defTabSz="1219200" rtl="0" eaLnBrk="1" latinLnBrk="0" hangingPunct="1">
        <a:spcBef>
          <a:spcPct val="0"/>
        </a:spcBef>
        <a:buNone/>
        <a:defRPr sz="5865" kern="1200">
          <a:solidFill>
            <a:schemeClr val="tx1"/>
          </a:solidFill>
          <a:latin typeface="+mj-lt"/>
          <a:ea typeface="字魂143号-正酷超级黑" panose="00000500000000000000"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字魂143号-正酷超级黑" panose="00000500000000000000"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字魂143号-正酷超级黑" panose="00000500000000000000"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字魂143号-正酷超级黑" panose="00000500000000000000"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字魂143号-正酷超级黑" panose="00000500000000000000"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字魂143号-正酷超级黑" panose="00000500000000000000"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矩形 8"/>
          <p:cNvSpPr/>
          <p:nvPr userDrawn="1"/>
        </p:nvSpPr>
        <p:spPr>
          <a:xfrm>
            <a:off x="5893241" y="-3666026"/>
            <a:ext cx="405517"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panose="00000500000000000000" charset="-122"/>
              <a:ea typeface="字魂64号-萌趣软糖体" panose="00000500000000000000" charset="-122"/>
              <a:cs typeface="+mn-cs"/>
            </a:endParaRPr>
          </a:p>
        </p:txBody>
      </p:sp>
      <p:sp>
        <p:nvSpPr>
          <p:cNvPr id="13" name="矩形 12"/>
          <p:cNvSpPr/>
          <p:nvPr userDrawn="1"/>
        </p:nvSpPr>
        <p:spPr>
          <a:xfrm>
            <a:off x="5893241" y="10625455"/>
            <a:ext cx="405517"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panose="00000500000000000000" charset="-122"/>
              <a:ea typeface="字魂64号-萌趣软糖体" panose="00000500000000000000" charset="-122"/>
              <a:cs typeface="+mn-cs"/>
            </a:endParaRPr>
          </a:p>
        </p:txBody>
      </p:sp>
      <p:sp>
        <p:nvSpPr>
          <p:cNvPr id="14" name="矩形 13"/>
          <p:cNvSpPr/>
          <p:nvPr userDrawn="1"/>
        </p:nvSpPr>
        <p:spPr>
          <a:xfrm>
            <a:off x="-6414765" y="3289852"/>
            <a:ext cx="405517"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panose="00000500000000000000" charset="-122"/>
              <a:ea typeface="字魂64号-萌趣软糖体" panose="00000500000000000000" charset="-122"/>
              <a:cs typeface="+mn-cs"/>
            </a:endParaRPr>
          </a:p>
        </p:txBody>
      </p:sp>
      <p:sp>
        <p:nvSpPr>
          <p:cNvPr id="15" name="矩形 14"/>
          <p:cNvSpPr/>
          <p:nvPr userDrawn="1"/>
        </p:nvSpPr>
        <p:spPr>
          <a:xfrm>
            <a:off x="18192148" y="3289852"/>
            <a:ext cx="405517"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panose="00000500000000000000" charset="-122"/>
              <a:ea typeface="字魂64号-萌趣软糖体" panose="00000500000000000000" charset="-122"/>
              <a:cs typeface="+mn-cs"/>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6" name="Picture 15">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7"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8"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4" name="TextBox 23">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5" name="TextBox 24">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98302504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750" fill="hold"/>
                                        <p:tgtEl>
                                          <p:spTgt spid="24"/>
                                        </p:tgtEl>
                                        <p:attrNameLst>
                                          <p:attrName>ppt_w</p:attrName>
                                        </p:attrNameLst>
                                      </p:cBhvr>
                                      <p:tavLst>
                                        <p:tav tm="0">
                                          <p:val>
                                            <p:fltVal val="0"/>
                                          </p:val>
                                        </p:tav>
                                        <p:tav tm="100000">
                                          <p:val>
                                            <p:strVal val="#ppt_w"/>
                                          </p:val>
                                        </p:tav>
                                      </p:tavLst>
                                    </p:anim>
                                    <p:anim calcmode="lin" valueType="num">
                                      <p:cBhvr>
                                        <p:cTn id="8" dur="1750" fill="hold"/>
                                        <p:tgtEl>
                                          <p:spTgt spid="24"/>
                                        </p:tgtEl>
                                        <p:attrNameLst>
                                          <p:attrName>ppt_h</p:attrName>
                                        </p:attrNameLst>
                                      </p:cBhvr>
                                      <p:tavLst>
                                        <p:tav tm="0">
                                          <p:val>
                                            <p:fltVal val="0"/>
                                          </p:val>
                                        </p:tav>
                                        <p:tav tm="100000">
                                          <p:val>
                                            <p:strVal val="#ppt_h"/>
                                          </p:val>
                                        </p:tav>
                                      </p:tavLst>
                                    </p:anim>
                                    <p:animEffect transition="in" filter="fade">
                                      <p:cBhvr>
                                        <p:cTn id="9" dur="1750"/>
                                        <p:tgtEl>
                                          <p:spTgt spid="2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
        <p:nvSpPr>
          <p:cNvPr id="3"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4" name="Picture 3">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5" name="Picture 4">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6" name="Picture 5">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7" name="Picture 6">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55984087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1.png"/><Relationship Id="rId5" Type="http://schemas.openxmlformats.org/officeDocument/2006/relationships/image" Target="../media/image14.png"/><Relationship Id="rId10" Type="http://schemas.openxmlformats.org/officeDocument/2006/relationships/image" Target="../media/image37.png"/><Relationship Id="rId4" Type="http://schemas.openxmlformats.org/officeDocument/2006/relationships/image" Target="../media/image9.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4.xml"/><Relationship Id="rId6" Type="http://schemas.openxmlformats.org/officeDocument/2006/relationships/image" Target="../media/image10.png"/><Relationship Id="rId5" Type="http://schemas.microsoft.com/office/2007/relationships/hdphoto" Target="../media/hdphoto7.wdp"/><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31.png"/><Relationship Id="rId4" Type="http://schemas.openxmlformats.org/officeDocument/2006/relationships/image" Target="../media/image9.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6.png"/><Relationship Id="rId12"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1.png"/><Relationship Id="rId11" Type="http://schemas.openxmlformats.org/officeDocument/2006/relationships/image" Target="../media/image10.png"/><Relationship Id="rId5" Type="http://schemas.openxmlformats.org/officeDocument/2006/relationships/image" Target="../media/image14.png"/><Relationship Id="rId10"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9.png"/><Relationship Id="rId11" Type="http://schemas.openxmlformats.org/officeDocument/2006/relationships/image" Target="../media/image22.png"/><Relationship Id="rId5" Type="http://schemas.openxmlformats.org/officeDocument/2006/relationships/image" Target="../media/image20.png"/><Relationship Id="rId10"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11.png"/><Relationship Id="rId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1.png"/><Relationship Id="rId7" Type="http://schemas.microsoft.com/office/2007/relationships/hdphoto" Target="../media/hdphoto2.wdp"/><Relationship Id="rId12"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24.xml"/><Relationship Id="rId6" Type="http://schemas.openxmlformats.org/officeDocument/2006/relationships/image" Target="../media/image26.png"/><Relationship Id="rId11" Type="http://schemas.openxmlformats.org/officeDocument/2006/relationships/image" Target="../media/image21.png"/><Relationship Id="rId5" Type="http://schemas.microsoft.com/office/2007/relationships/hdphoto" Target="../media/hdphoto1.wdp"/><Relationship Id="rId10" Type="http://schemas.openxmlformats.org/officeDocument/2006/relationships/image" Target="../media/image14.png"/><Relationship Id="rId4" Type="http://schemas.openxmlformats.org/officeDocument/2006/relationships/image" Target="../media/image25.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1.png"/><Relationship Id="rId5" Type="http://schemas.openxmlformats.org/officeDocument/2006/relationships/image" Target="../media/image14.png"/><Relationship Id="rId10" Type="http://schemas.openxmlformats.org/officeDocument/2006/relationships/image" Target="../media/image29.png"/><Relationship Id="rId4" Type="http://schemas.openxmlformats.org/officeDocument/2006/relationships/image" Target="../media/image9.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4.xml"/><Relationship Id="rId6" Type="http://schemas.openxmlformats.org/officeDocument/2006/relationships/image" Target="../media/image14.png"/><Relationship Id="rId5" Type="http://schemas.microsoft.com/office/2007/relationships/hdphoto" Target="../media/hdphoto4.wdp"/><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1.png"/><Relationship Id="rId7"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9.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4.xml"/><Relationship Id="rId5" Type="http://schemas.microsoft.com/office/2007/relationships/hdphoto" Target="../media/hdphoto6.wdp"/><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26.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4" name="图片 3" descr="47"/>
          <p:cNvPicPr>
            <a:picLocks noChangeAspect="1"/>
          </p:cNvPicPr>
          <p:nvPr/>
        </p:nvPicPr>
        <p:blipFill>
          <a:blip r:embed="rId3"/>
          <a:stretch>
            <a:fillRect/>
          </a:stretch>
        </p:blipFill>
        <p:spPr>
          <a:xfrm>
            <a:off x="975995" y="879475"/>
            <a:ext cx="10240645" cy="5401310"/>
          </a:xfrm>
          <a:prstGeom prst="rect">
            <a:avLst/>
          </a:prstGeom>
        </p:spPr>
      </p:pic>
      <p:pic>
        <p:nvPicPr>
          <p:cNvPr id="5" name="图片 4" descr="46"/>
          <p:cNvPicPr>
            <a:picLocks noChangeAspect="1"/>
          </p:cNvPicPr>
          <p:nvPr/>
        </p:nvPicPr>
        <p:blipFill>
          <a:blip r:embed="rId4"/>
          <a:stretch>
            <a:fillRect/>
          </a:stretch>
        </p:blipFill>
        <p:spPr>
          <a:xfrm>
            <a:off x="0" y="4399280"/>
            <a:ext cx="12192000" cy="2458720"/>
          </a:xfrm>
          <a:prstGeom prst="rect">
            <a:avLst/>
          </a:prstGeom>
        </p:spPr>
      </p:pic>
      <p:pic>
        <p:nvPicPr>
          <p:cNvPr id="9" name="图片 8" descr="44"/>
          <p:cNvPicPr>
            <a:picLocks noChangeAspect="1"/>
          </p:cNvPicPr>
          <p:nvPr/>
        </p:nvPicPr>
        <p:blipFill>
          <a:blip r:embed="rId5"/>
          <a:stretch>
            <a:fillRect/>
          </a:stretch>
        </p:blipFill>
        <p:spPr>
          <a:xfrm>
            <a:off x="10156825" y="879475"/>
            <a:ext cx="1075690" cy="1390015"/>
          </a:xfrm>
          <a:prstGeom prst="rect">
            <a:avLst/>
          </a:prstGeom>
        </p:spPr>
      </p:pic>
      <p:pic>
        <p:nvPicPr>
          <p:cNvPr id="10" name="图片 9" descr="43"/>
          <p:cNvPicPr>
            <a:picLocks noChangeAspect="1"/>
          </p:cNvPicPr>
          <p:nvPr/>
        </p:nvPicPr>
        <p:blipFill>
          <a:blip r:embed="rId6"/>
          <a:stretch>
            <a:fillRect/>
          </a:stretch>
        </p:blipFill>
        <p:spPr>
          <a:xfrm>
            <a:off x="1176020" y="645160"/>
            <a:ext cx="1989455" cy="2667635"/>
          </a:xfrm>
          <a:prstGeom prst="rect">
            <a:avLst/>
          </a:prstGeom>
        </p:spPr>
      </p:pic>
      <p:pic>
        <p:nvPicPr>
          <p:cNvPr id="14" name="图片 13" descr="千库网_夏日沙滩手绘海星免抠_元素编号12279701"/>
          <p:cNvPicPr>
            <a:picLocks noChangeAspect="1"/>
          </p:cNvPicPr>
          <p:nvPr/>
        </p:nvPicPr>
        <p:blipFill>
          <a:blip r:embed="rId7"/>
          <a:stretch>
            <a:fillRect/>
          </a:stretch>
        </p:blipFill>
        <p:spPr>
          <a:xfrm rot="840000">
            <a:off x="6090285" y="5084445"/>
            <a:ext cx="840105" cy="840105"/>
          </a:xfrm>
          <a:prstGeom prst="rect">
            <a:avLst/>
          </a:prstGeom>
        </p:spPr>
      </p:pic>
      <p:pic>
        <p:nvPicPr>
          <p:cNvPr id="15" name="图片 14" descr="千库网_暑假小清新游泳圈_元素编号12033244"/>
          <p:cNvPicPr>
            <a:picLocks noChangeAspect="1"/>
          </p:cNvPicPr>
          <p:nvPr/>
        </p:nvPicPr>
        <p:blipFill>
          <a:blip r:embed="rId8"/>
          <a:stretch>
            <a:fillRect/>
          </a:stretch>
        </p:blipFill>
        <p:spPr>
          <a:xfrm>
            <a:off x="7129780" y="5466715"/>
            <a:ext cx="1220470" cy="814070"/>
          </a:xfrm>
          <a:prstGeom prst="rect">
            <a:avLst/>
          </a:prstGeom>
        </p:spPr>
      </p:pic>
      <p:pic>
        <p:nvPicPr>
          <p:cNvPr id="17" name="图片 16" descr="41"/>
          <p:cNvPicPr>
            <a:picLocks noChangeAspect="1"/>
          </p:cNvPicPr>
          <p:nvPr/>
        </p:nvPicPr>
        <p:blipFill>
          <a:blip r:embed="rId9"/>
          <a:stretch>
            <a:fillRect/>
          </a:stretch>
        </p:blipFill>
        <p:spPr>
          <a:xfrm>
            <a:off x="0" y="4001135"/>
            <a:ext cx="2945130" cy="2856865"/>
          </a:xfrm>
          <a:prstGeom prst="rect">
            <a:avLst/>
          </a:prstGeom>
        </p:spPr>
      </p:pic>
      <p:pic>
        <p:nvPicPr>
          <p:cNvPr id="8" name="图片 7" descr="45"/>
          <p:cNvPicPr>
            <a:picLocks noChangeAspect="1"/>
          </p:cNvPicPr>
          <p:nvPr/>
        </p:nvPicPr>
        <p:blipFill>
          <a:blip r:embed="rId10"/>
          <a:stretch>
            <a:fillRect/>
          </a:stretch>
        </p:blipFill>
        <p:spPr>
          <a:xfrm>
            <a:off x="9418081" y="4108255"/>
            <a:ext cx="2773920" cy="2604874"/>
          </a:xfrm>
          <a:prstGeom prst="rect">
            <a:avLst/>
          </a:prstGeom>
        </p:spPr>
      </p:pic>
      <p:pic>
        <p:nvPicPr>
          <p:cNvPr id="13" name="图片 12" descr="千库网_小朋友奔跑_元素编号12844002"/>
          <p:cNvPicPr>
            <a:picLocks noChangeAspect="1"/>
          </p:cNvPicPr>
          <p:nvPr/>
        </p:nvPicPr>
        <p:blipFill>
          <a:blip r:embed="rId11"/>
          <a:stretch>
            <a:fillRect/>
          </a:stretch>
        </p:blipFill>
        <p:spPr>
          <a:xfrm>
            <a:off x="647065" y="4348480"/>
            <a:ext cx="3763645" cy="2509520"/>
          </a:xfrm>
          <a:prstGeom prst="rect">
            <a:avLst/>
          </a:prstGeom>
        </p:spPr>
      </p:pic>
      <p:pic>
        <p:nvPicPr>
          <p:cNvPr id="22" name="Picture 21"/>
          <p:cNvPicPr>
            <a:picLocks noChangeAspect="1"/>
          </p:cNvPicPr>
          <p:nvPr/>
        </p:nvPicPr>
        <p:blipFill>
          <a:blip r:embed="rId12"/>
          <a:stretch>
            <a:fillRect/>
          </a:stretch>
        </p:blipFill>
        <p:spPr>
          <a:xfrm>
            <a:off x="9463598" y="3822546"/>
            <a:ext cx="2773920" cy="3176291"/>
          </a:xfrm>
          <a:prstGeom prst="rect">
            <a:avLst/>
          </a:prstGeom>
        </p:spPr>
      </p:pic>
      <p:sp>
        <p:nvSpPr>
          <p:cNvPr id="27" name="TextBox 26"/>
          <p:cNvSpPr txBox="1"/>
          <p:nvPr/>
        </p:nvSpPr>
        <p:spPr>
          <a:xfrm>
            <a:off x="2078703" y="2621874"/>
            <a:ext cx="8422408" cy="1754326"/>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5400" b="1" u="sng" dirty="0" err="1" smtClean="0">
                <a:ln>
                  <a:solidFill>
                    <a:schemeClr val="bg1"/>
                  </a:solidFill>
                </a:ln>
                <a:solidFill>
                  <a:srgbClr val="0070C0"/>
                </a:solidFill>
                <a:effectLst>
                  <a:reflection blurRad="6350" stA="55000" endA="300" endPos="45500" dir="5400000" sy="-100000" algn="bl" rotWithShape="0"/>
                </a:effectLst>
                <a:latin typeface="UTM Showcard" panose="02040603050506020204" pitchFamily="18" charset="0"/>
              </a:rPr>
              <a:t>Bài</a:t>
            </a:r>
            <a:r>
              <a:rPr lang="en-US" sz="5400" b="1" u="sng" dirty="0" smtClean="0">
                <a:ln>
                  <a:solidFill>
                    <a:schemeClr val="bg1"/>
                  </a:solidFill>
                </a:ln>
                <a:solidFill>
                  <a:srgbClr val="0070C0"/>
                </a:solidFill>
                <a:effectLst>
                  <a:reflection blurRad="6350" stA="55000" endA="300" endPos="45500" dir="5400000" sy="-100000" algn="bl" rotWithShape="0"/>
                </a:effectLst>
                <a:latin typeface="UTM Showcard" panose="02040603050506020204" pitchFamily="18" charset="0"/>
              </a:rPr>
              <a:t>  2</a:t>
            </a:r>
            <a:r>
              <a:rPr lang="en-US" sz="5400" b="1" dirty="0" smtClean="0">
                <a:ln>
                  <a:solidFill>
                    <a:schemeClr val="bg1"/>
                  </a:solidFill>
                </a:ln>
                <a:solidFill>
                  <a:srgbClr val="0070C0"/>
                </a:solidFill>
                <a:effectLst>
                  <a:reflection blurRad="6350" stA="55000" endA="300" endPos="45500" dir="5400000" sy="-100000" algn="bl" rotWithShape="0"/>
                </a:effectLst>
                <a:latin typeface="UTM Showcard" panose="02040603050506020204" pitchFamily="18" charset="0"/>
              </a:rPr>
              <a:t>: </a:t>
            </a:r>
          </a:p>
          <a:p>
            <a:pPr algn="ctr"/>
            <a:r>
              <a:rPr lang="en-US" sz="5400" b="1" dirty="0">
                <a:ln>
                  <a:solidFill>
                    <a:schemeClr val="bg1"/>
                  </a:solidFill>
                </a:ln>
                <a:solidFill>
                  <a:srgbClr val="0070C0"/>
                </a:solidFill>
                <a:effectLst>
                  <a:reflection blurRad="6350" stA="55000" endA="300" endPos="45500" dir="5400000" sy="-100000" algn="bl" rotWithShape="0"/>
                </a:effectLst>
                <a:latin typeface="UTM Showcard" panose="02040603050506020204" pitchFamily="18" charset="0"/>
              </a:rPr>
              <a:t>N</a:t>
            </a:r>
            <a:r>
              <a:rPr lang="en-US" sz="5400" b="1" dirty="0" smtClean="0">
                <a:ln>
                  <a:solidFill>
                    <a:schemeClr val="bg1"/>
                  </a:solidFill>
                </a:ln>
                <a:solidFill>
                  <a:srgbClr val="0070C0"/>
                </a:solidFill>
                <a:effectLst>
                  <a:reflection blurRad="6350" stA="55000" endA="300" endPos="45500" dir="5400000" sy="-100000" algn="bl" rotWithShape="0"/>
                </a:effectLst>
                <a:latin typeface="UTM Showcard" panose="02040603050506020204" pitchFamily="18" charset="0"/>
              </a:rPr>
              <a:t>ụ cười thân thiện</a:t>
            </a:r>
            <a:endParaRPr lang="en-US" sz="5400" b="1" dirty="0">
              <a:ln>
                <a:solidFill>
                  <a:schemeClr val="bg1"/>
                </a:solidFill>
              </a:ln>
              <a:solidFill>
                <a:srgbClr val="0070C0"/>
              </a:solidFill>
              <a:effectLst>
                <a:reflection blurRad="6350" stA="55000" endA="300" endPos="45500" dir="5400000" sy="-100000" algn="bl" rotWithShape="0"/>
              </a:effectLst>
              <a:latin typeface="UTM Showcard" panose="02040603050506020204" pitchFamily="18" charset="0"/>
            </a:endParaRPr>
          </a:p>
        </p:txBody>
      </p:sp>
      <p:pic>
        <p:nvPicPr>
          <p:cNvPr id="2" name="Picture 1"/>
          <p:cNvPicPr>
            <a:picLocks noChangeAspect="1"/>
          </p:cNvPicPr>
          <p:nvPr/>
        </p:nvPicPr>
        <p:blipFill>
          <a:blip r:embed="rId13"/>
          <a:stretch>
            <a:fillRect/>
          </a:stretch>
        </p:blipFill>
        <p:spPr>
          <a:xfrm>
            <a:off x="2901192" y="183884"/>
            <a:ext cx="7218290" cy="725487"/>
          </a:xfrm>
          <a:prstGeom prst="rect">
            <a:avLst/>
          </a:prstGeom>
        </p:spPr>
      </p:pic>
      <p:pic>
        <p:nvPicPr>
          <p:cNvPr id="3" name="Picture 2"/>
          <p:cNvPicPr>
            <a:picLocks noChangeAspect="1"/>
          </p:cNvPicPr>
          <p:nvPr/>
        </p:nvPicPr>
        <p:blipFill>
          <a:blip r:embed="rId14"/>
          <a:stretch>
            <a:fillRect/>
          </a:stretch>
        </p:blipFill>
        <p:spPr>
          <a:xfrm>
            <a:off x="2665297" y="1375445"/>
            <a:ext cx="8291279" cy="1542422"/>
          </a:xfrm>
          <a:prstGeom prst="rect">
            <a:avLst/>
          </a:prstGeom>
        </p:spPr>
      </p:pic>
    </p:spTree>
    <p:extLst>
      <p:ext uri="{BB962C8B-B14F-4D97-AF65-F5344CB8AC3E}">
        <p14:creationId xmlns:p14="http://schemas.microsoft.com/office/powerpoint/2010/main" val="26145120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7936865" y="932180"/>
            <a:ext cx="3681095" cy="5807075"/>
          </a:xfrm>
          <a:prstGeom prst="rect">
            <a:avLst/>
          </a:prstGeom>
        </p:spPr>
      </p:pic>
      <p:pic>
        <p:nvPicPr>
          <p:cNvPr id="3" name="Picture 2"/>
          <p:cNvPicPr>
            <a:picLocks noChangeAspect="1"/>
          </p:cNvPicPr>
          <p:nvPr/>
        </p:nvPicPr>
        <p:blipFill>
          <a:blip r:embed="rId10"/>
          <a:stretch>
            <a:fillRect/>
          </a:stretch>
        </p:blipFill>
        <p:spPr>
          <a:xfrm>
            <a:off x="2457132" y="2757063"/>
            <a:ext cx="6468417" cy="1018120"/>
          </a:xfrm>
          <a:prstGeom prst="rect">
            <a:avLst/>
          </a:prstGeom>
        </p:spPr>
      </p:pic>
    </p:spTree>
    <p:extLst>
      <p:ext uri="{BB962C8B-B14F-4D97-AF65-F5344CB8AC3E}">
        <p14:creationId xmlns:p14="http://schemas.microsoft.com/office/powerpoint/2010/main" val="3111863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0"/>
            <a:ext cx="11744960" cy="6431280"/>
            <a:chOff x="0" y="0"/>
            <a:chExt cx="18496" cy="10128"/>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pic>
          <p:nvPicPr>
            <p:cNvPr id="15" name="图片 14" descr="43"/>
            <p:cNvPicPr>
              <a:picLocks noChangeAspect="1"/>
            </p:cNvPicPr>
            <p:nvPr/>
          </p:nvPicPr>
          <p:blipFill>
            <a:blip r:embed="rId3"/>
            <a:stretch>
              <a:fillRect/>
            </a:stretch>
          </p:blipFill>
          <p:spPr>
            <a:xfrm>
              <a:off x="0" y="0"/>
              <a:ext cx="2260" cy="3031"/>
            </a:xfrm>
            <a:prstGeom prst="rect">
              <a:avLst/>
            </a:prstGeom>
          </p:spPr>
        </p:pic>
      </p:grpSp>
      <p:grpSp>
        <p:nvGrpSpPr>
          <p:cNvPr id="16" name="Group 15"/>
          <p:cNvGrpSpPr/>
          <p:nvPr/>
        </p:nvGrpSpPr>
        <p:grpSpPr>
          <a:xfrm>
            <a:off x="1304949" y="670174"/>
            <a:ext cx="6451803" cy="888377"/>
            <a:chOff x="1304949" y="670174"/>
            <a:chExt cx="6451803" cy="888377"/>
          </a:xfrm>
        </p:grpSpPr>
        <p:grpSp>
          <p:nvGrpSpPr>
            <p:cNvPr id="17" name="Group 16"/>
            <p:cNvGrpSpPr/>
            <p:nvPr/>
          </p:nvGrpSpPr>
          <p:grpSpPr>
            <a:xfrm>
              <a:off x="1496216" y="786228"/>
              <a:ext cx="6260536" cy="740976"/>
              <a:chOff x="1235349" y="1059876"/>
              <a:chExt cx="6778265" cy="740976"/>
            </a:xfrm>
          </p:grpSpPr>
          <p:sp>
            <p:nvSpPr>
              <p:cNvPr id="20" name="矩形 10"/>
              <p:cNvSpPr/>
              <p:nvPr/>
            </p:nvSpPr>
            <p:spPr>
              <a:xfrm>
                <a:off x="1235349" y="1059876"/>
                <a:ext cx="6778265"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sp>
            <p:nvSpPr>
              <p:cNvPr id="21" name="TextBox 20"/>
              <p:cNvSpPr txBox="1"/>
              <p:nvPr/>
            </p:nvSpPr>
            <p:spPr>
              <a:xfrm>
                <a:off x="1807657" y="1149678"/>
                <a:ext cx="6205956" cy="563231"/>
              </a:xfrm>
              <a:prstGeom prst="rect">
                <a:avLst/>
              </a:prstGeom>
              <a:noFill/>
            </p:spPr>
            <p:txBody>
              <a:bodyPr wrap="square" lIns="0" tIns="0" rtlCol="0">
                <a:spAutoFit/>
              </a:bodyPr>
              <a:lstStyle/>
              <a:p>
                <a:pPr algn="ctr">
                  <a:lnSpc>
                    <a:spcPct val="120000"/>
                  </a:lnSpc>
                </a:pPr>
                <a:r>
                  <a:rPr lang="en-US" sz="2800" b="1" dirty="0" err="1" smtClean="0">
                    <a:solidFill>
                      <a:srgbClr val="FF0066"/>
                    </a:solidFill>
                    <a:latin typeface="UTM Avo" panose="02040603050506020204" pitchFamily="18" charset="0"/>
                  </a:rPr>
                  <a:t>Thể</a:t>
                </a:r>
                <a:r>
                  <a:rPr lang="en-US" sz="2800" b="1" dirty="0" smtClean="0">
                    <a:solidFill>
                      <a:srgbClr val="FF0066"/>
                    </a:solidFill>
                    <a:latin typeface="UTM Avo" panose="02040603050506020204" pitchFamily="18" charset="0"/>
                  </a:rPr>
                  <a:t> </a:t>
                </a:r>
                <a:r>
                  <a:rPr lang="en-US" sz="2800" b="1" dirty="0" err="1" smtClean="0">
                    <a:solidFill>
                      <a:srgbClr val="FF0066"/>
                    </a:solidFill>
                    <a:latin typeface="UTM Avo" panose="02040603050506020204" pitchFamily="18" charset="0"/>
                  </a:rPr>
                  <a:t>hiện</a:t>
                </a:r>
                <a:r>
                  <a:rPr lang="en-US" sz="2800" b="1" dirty="0" smtClean="0">
                    <a:solidFill>
                      <a:srgbClr val="FF0066"/>
                    </a:solidFill>
                    <a:latin typeface="UTM Avo" panose="02040603050506020204" pitchFamily="18" charset="0"/>
                  </a:rPr>
                  <a:t> </a:t>
                </a:r>
                <a:r>
                  <a:rPr lang="en-US" sz="2800" b="1" dirty="0" err="1" smtClean="0">
                    <a:solidFill>
                      <a:srgbClr val="FF0066"/>
                    </a:solidFill>
                    <a:latin typeface="UTM Avo" panose="02040603050506020204" pitchFamily="18" charset="0"/>
                  </a:rPr>
                  <a:t>nụ</a:t>
                </a:r>
                <a:r>
                  <a:rPr lang="en-US" sz="2800" b="1" dirty="0" smtClean="0">
                    <a:solidFill>
                      <a:srgbClr val="FF0066"/>
                    </a:solidFill>
                    <a:latin typeface="UTM Avo" panose="02040603050506020204" pitchFamily="18" charset="0"/>
                  </a:rPr>
                  <a:t> </a:t>
                </a:r>
                <a:r>
                  <a:rPr lang="en-US" sz="2800" b="1" dirty="0" err="1" smtClean="0">
                    <a:solidFill>
                      <a:srgbClr val="FF0066"/>
                    </a:solidFill>
                    <a:latin typeface="UTM Avo" panose="02040603050506020204" pitchFamily="18" charset="0"/>
                  </a:rPr>
                  <a:t>cười</a:t>
                </a:r>
                <a:r>
                  <a:rPr lang="en-US" sz="2800" b="1" dirty="0" smtClean="0">
                    <a:solidFill>
                      <a:srgbClr val="FF0066"/>
                    </a:solidFill>
                    <a:latin typeface="UTM Avo" panose="02040603050506020204" pitchFamily="18" charset="0"/>
                  </a:rPr>
                  <a:t> </a:t>
                </a:r>
                <a:r>
                  <a:rPr lang="en-US" sz="2800" b="1" dirty="0" err="1" smtClean="0">
                    <a:solidFill>
                      <a:srgbClr val="FF0066"/>
                    </a:solidFill>
                    <a:latin typeface="UTM Avo" panose="02040603050506020204" pitchFamily="18" charset="0"/>
                  </a:rPr>
                  <a:t>thân</a:t>
                </a:r>
                <a:r>
                  <a:rPr lang="en-US" sz="2800" b="1" dirty="0" smtClean="0">
                    <a:solidFill>
                      <a:srgbClr val="FF0066"/>
                    </a:solidFill>
                    <a:latin typeface="UTM Avo" panose="02040603050506020204" pitchFamily="18" charset="0"/>
                  </a:rPr>
                  <a:t> </a:t>
                </a:r>
                <a:r>
                  <a:rPr lang="en-US" sz="2800" b="1" dirty="0" err="1" smtClean="0">
                    <a:solidFill>
                      <a:srgbClr val="FF0066"/>
                    </a:solidFill>
                    <a:latin typeface="UTM Avo" panose="02040603050506020204" pitchFamily="18" charset="0"/>
                  </a:rPr>
                  <a:t>thiện</a:t>
                </a:r>
                <a:endParaRPr lang="en-US" sz="2800" b="1" dirty="0" smtClean="0">
                  <a:solidFill>
                    <a:srgbClr val="FF0066"/>
                  </a:solidFill>
                  <a:latin typeface="UTM Avo" panose="02040603050506020204" pitchFamily="18" charset="0"/>
                </a:endParaRPr>
              </a:p>
            </p:txBody>
          </p:sp>
        </p:grpSp>
        <p:sp>
          <p:nvSpPr>
            <p:cNvPr id="18"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9" name="TextBox 18"/>
            <p:cNvSpPr txBox="1"/>
            <p:nvPr/>
          </p:nvSpPr>
          <p:spPr>
            <a:xfrm>
              <a:off x="1498673" y="737015"/>
              <a:ext cx="605118" cy="754694"/>
            </a:xfrm>
            <a:prstGeom prst="rect">
              <a:avLst/>
            </a:prstGeom>
            <a:noFill/>
          </p:spPr>
          <p:txBody>
            <a:bodyPr wrap="square" lIns="0" tIns="0" rtlCol="0">
              <a:spAutoFit/>
            </a:bodyPr>
            <a:lstStyle/>
            <a:p>
              <a:pPr algn="ctr">
                <a:lnSpc>
                  <a:spcPct val="120000"/>
                </a:lnSpc>
              </a:pPr>
              <a:r>
                <a:rPr lang="en-US" sz="4400" dirty="0" smtClean="0">
                  <a:solidFill>
                    <a:schemeClr val="bg1"/>
                  </a:solidFill>
                  <a:latin typeface="UTM Showcard" panose="02040603050506020204" pitchFamily="18" charset="0"/>
                </a:rPr>
                <a:t>3</a:t>
              </a:r>
            </a:p>
          </p:txBody>
        </p:sp>
      </p:gr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l="12759" t="16543" r="22957" b="17096"/>
          <a:stretch/>
        </p:blipFill>
        <p:spPr>
          <a:xfrm>
            <a:off x="5809128" y="1832686"/>
            <a:ext cx="5626451" cy="370504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2" name="图片 8" descr="44"/>
          <p:cNvPicPr>
            <a:picLocks noChangeAspect="1"/>
          </p:cNvPicPr>
          <p:nvPr/>
        </p:nvPicPr>
        <p:blipFill>
          <a:blip r:embed="rId6"/>
          <a:stretch>
            <a:fillRect/>
          </a:stretch>
        </p:blipFill>
        <p:spPr>
          <a:xfrm>
            <a:off x="11059149" y="670174"/>
            <a:ext cx="1075690" cy="1390015"/>
          </a:xfrm>
          <a:prstGeom prst="rect">
            <a:avLst/>
          </a:prstGeom>
        </p:spPr>
      </p:pic>
      <p:pic>
        <p:nvPicPr>
          <p:cNvPr id="23" name="图片 13" descr="千库网_夏日沙滩手绘海星免抠_元素编号12279701"/>
          <p:cNvPicPr>
            <a:picLocks noChangeAspect="1"/>
          </p:cNvPicPr>
          <p:nvPr/>
        </p:nvPicPr>
        <p:blipFill>
          <a:blip r:embed="rId7"/>
          <a:stretch>
            <a:fillRect/>
          </a:stretch>
        </p:blipFill>
        <p:spPr>
          <a:xfrm rot="840000">
            <a:off x="9236897" y="122438"/>
            <a:ext cx="840105" cy="840105"/>
          </a:xfrm>
          <a:prstGeom prst="rect">
            <a:avLst/>
          </a:prstGeom>
        </p:spPr>
      </p:pic>
      <p:pic>
        <p:nvPicPr>
          <p:cNvPr id="24" name="图片 14" descr="千库网_暑假小清新游泳圈_元素编号12033244"/>
          <p:cNvPicPr>
            <a:picLocks noChangeAspect="1"/>
          </p:cNvPicPr>
          <p:nvPr/>
        </p:nvPicPr>
        <p:blipFill>
          <a:blip r:embed="rId8"/>
          <a:stretch>
            <a:fillRect/>
          </a:stretch>
        </p:blipFill>
        <p:spPr>
          <a:xfrm>
            <a:off x="9909213" y="5155117"/>
            <a:ext cx="1220470" cy="814070"/>
          </a:xfrm>
          <a:prstGeom prst="rect">
            <a:avLst/>
          </a:prstGeom>
        </p:spPr>
      </p:pic>
      <p:grpSp>
        <p:nvGrpSpPr>
          <p:cNvPr id="4" name="Group 3"/>
          <p:cNvGrpSpPr/>
          <p:nvPr/>
        </p:nvGrpSpPr>
        <p:grpSpPr>
          <a:xfrm>
            <a:off x="903320" y="1985271"/>
            <a:ext cx="4290531" cy="3983916"/>
            <a:chOff x="903320" y="1985271"/>
            <a:chExt cx="4290531" cy="3983916"/>
          </a:xfrm>
        </p:grpSpPr>
        <p:sp>
          <p:nvSpPr>
            <p:cNvPr id="28" name="矩形 17"/>
            <p:cNvSpPr/>
            <p:nvPr/>
          </p:nvSpPr>
          <p:spPr>
            <a:xfrm>
              <a:off x="903320" y="1985271"/>
              <a:ext cx="4290531" cy="398391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sp>
          <p:nvSpPr>
            <p:cNvPr id="2" name="TextBox 1"/>
            <p:cNvSpPr txBox="1"/>
            <p:nvPr/>
          </p:nvSpPr>
          <p:spPr>
            <a:xfrm>
              <a:off x="1056566" y="2204577"/>
              <a:ext cx="4084363" cy="3148554"/>
            </a:xfrm>
            <a:prstGeom prst="rect">
              <a:avLst/>
            </a:prstGeom>
            <a:noFill/>
          </p:spPr>
          <p:txBody>
            <a:bodyPr wrap="square" lIns="0" tIns="0" rtlCol="0">
              <a:spAutoFit/>
            </a:bodyPr>
            <a:lstStyle/>
            <a:p>
              <a:pPr algn="ctr">
                <a:lnSpc>
                  <a:spcPct val="120000"/>
                </a:lnSpc>
              </a:pPr>
              <a:r>
                <a:rPr lang="en-US" sz="2400" dirty="0" smtClean="0">
                  <a:latin typeface="UTM Avo" panose="02040603050506020204" pitchFamily="18" charset="0"/>
                </a:rPr>
                <a:t>Khi đi sinh nhật bạn, một học sinh chạy vội đến, vấp ngã, cáu kỉnh, nói lời khó nghe, khi chụp ảnh chung lại cau có. Một học sinh khác cũng chạy vội, vấp ngã, nhưng đứng dậy mỉm cười và nói một câu đùa.</a:t>
              </a:r>
            </a:p>
          </p:txBody>
        </p:sp>
      </p:grpSp>
      <p:grpSp>
        <p:nvGrpSpPr>
          <p:cNvPr id="25" name="Group 24"/>
          <p:cNvGrpSpPr/>
          <p:nvPr/>
        </p:nvGrpSpPr>
        <p:grpSpPr>
          <a:xfrm>
            <a:off x="4626484" y="5089455"/>
            <a:ext cx="4792494" cy="1586606"/>
            <a:chOff x="7126941" y="2481728"/>
            <a:chExt cx="4262716" cy="2776072"/>
          </a:xfrm>
        </p:grpSpPr>
        <p:sp>
          <p:nvSpPr>
            <p:cNvPr id="26" name="Cloud 25"/>
            <p:cNvSpPr/>
            <p:nvPr/>
          </p:nvSpPr>
          <p:spPr>
            <a:xfrm>
              <a:off x="7126941" y="2662518"/>
              <a:ext cx="4262716" cy="2595282"/>
            </a:xfrm>
            <a:prstGeom prst="cloud">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loud 26"/>
            <p:cNvSpPr/>
            <p:nvPr/>
          </p:nvSpPr>
          <p:spPr>
            <a:xfrm>
              <a:off x="7126941" y="2481728"/>
              <a:ext cx="4262716" cy="2595282"/>
            </a:xfrm>
            <a:prstGeom prst="cloud">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p:cNvSpPr/>
          <p:nvPr/>
        </p:nvSpPr>
        <p:spPr>
          <a:xfrm>
            <a:off x="4794566" y="5484157"/>
            <a:ext cx="4499370" cy="830997"/>
          </a:xfrm>
          <a:prstGeom prst="rect">
            <a:avLst/>
          </a:prstGeom>
        </p:spPr>
        <p:txBody>
          <a:bodyPr wrap="square">
            <a:spAutoFit/>
          </a:bodyPr>
          <a:lstStyle/>
          <a:p>
            <a:pPr lvl="0" algn="ctr">
              <a:defRPr/>
            </a:pPr>
            <a:r>
              <a:rPr lang="en-US" sz="2400" b="1" dirty="0" err="1" smtClean="0">
                <a:solidFill>
                  <a:schemeClr val="accent1">
                    <a:lumMod val="75000"/>
                  </a:schemeClr>
                </a:solidFill>
                <a:latin typeface="UTM Avo" panose="02040603050506020204" pitchFamily="18" charset="0"/>
              </a:rPr>
              <a:t>Thảo</a:t>
            </a:r>
            <a:r>
              <a:rPr lang="en-US" sz="2400" b="1" dirty="0" smtClean="0">
                <a:solidFill>
                  <a:schemeClr val="accent1">
                    <a:lumMod val="75000"/>
                  </a:schemeClr>
                </a:solidFill>
                <a:latin typeface="UTM Avo" panose="02040603050506020204" pitchFamily="18" charset="0"/>
              </a:rPr>
              <a:t> </a:t>
            </a:r>
            <a:r>
              <a:rPr lang="en-US" sz="2400" b="1" dirty="0" err="1" smtClean="0">
                <a:solidFill>
                  <a:schemeClr val="accent1">
                    <a:lumMod val="75000"/>
                  </a:schemeClr>
                </a:solidFill>
                <a:latin typeface="UTM Avo" panose="02040603050506020204" pitchFamily="18" charset="0"/>
              </a:rPr>
              <a:t>luận</a:t>
            </a:r>
            <a:r>
              <a:rPr lang="en-US" sz="2400" b="1" dirty="0" smtClean="0">
                <a:solidFill>
                  <a:schemeClr val="accent1">
                    <a:lumMod val="75000"/>
                  </a:schemeClr>
                </a:solidFill>
                <a:latin typeface="UTM Avo" panose="02040603050506020204" pitchFamily="18" charset="0"/>
              </a:rPr>
              <a:t> </a:t>
            </a:r>
            <a:r>
              <a:rPr lang="en-US" sz="2400" b="1" dirty="0" err="1" smtClean="0">
                <a:solidFill>
                  <a:schemeClr val="accent1">
                    <a:lumMod val="75000"/>
                  </a:schemeClr>
                </a:solidFill>
                <a:latin typeface="UTM Avo" panose="02040603050506020204" pitchFamily="18" charset="0"/>
              </a:rPr>
              <a:t>nhóm</a:t>
            </a:r>
            <a:r>
              <a:rPr lang="en-US" sz="2400" b="1" dirty="0" smtClean="0">
                <a:solidFill>
                  <a:schemeClr val="accent1">
                    <a:lumMod val="75000"/>
                  </a:schemeClr>
                </a:solidFill>
                <a:latin typeface="UTM Avo" panose="02040603050506020204" pitchFamily="18" charset="0"/>
              </a:rPr>
              <a:t> 4, </a:t>
            </a:r>
            <a:r>
              <a:rPr lang="en-US" sz="2400" b="1" dirty="0" err="1" smtClean="0">
                <a:solidFill>
                  <a:schemeClr val="accent1">
                    <a:lumMod val="75000"/>
                  </a:schemeClr>
                </a:solidFill>
                <a:latin typeface="UTM Avo" panose="02040603050506020204" pitchFamily="18" charset="0"/>
              </a:rPr>
              <a:t>sắm</a:t>
            </a:r>
            <a:r>
              <a:rPr lang="en-US" sz="2400" b="1" dirty="0" smtClean="0">
                <a:solidFill>
                  <a:schemeClr val="accent1">
                    <a:lumMod val="75000"/>
                  </a:schemeClr>
                </a:solidFill>
                <a:latin typeface="UTM Avo" panose="02040603050506020204" pitchFamily="18" charset="0"/>
              </a:rPr>
              <a:t> </a:t>
            </a:r>
            <a:r>
              <a:rPr lang="en-US" sz="2400" b="1" dirty="0" err="1" smtClean="0">
                <a:solidFill>
                  <a:schemeClr val="accent1">
                    <a:lumMod val="75000"/>
                  </a:schemeClr>
                </a:solidFill>
                <a:latin typeface="UTM Avo" panose="02040603050506020204" pitchFamily="18" charset="0"/>
              </a:rPr>
              <a:t>vai</a:t>
            </a:r>
            <a:r>
              <a:rPr lang="en-US" sz="2400" b="1" dirty="0" smtClean="0">
                <a:solidFill>
                  <a:schemeClr val="accent1">
                    <a:lumMod val="75000"/>
                  </a:schemeClr>
                </a:solidFill>
                <a:latin typeface="UTM Avo" panose="02040603050506020204" pitchFamily="18" charset="0"/>
              </a:rPr>
              <a:t> </a:t>
            </a:r>
            <a:r>
              <a:rPr lang="en-US" sz="2400" b="1" dirty="0" err="1" smtClean="0">
                <a:solidFill>
                  <a:schemeClr val="accent1">
                    <a:lumMod val="75000"/>
                  </a:schemeClr>
                </a:solidFill>
                <a:latin typeface="UTM Avo" panose="02040603050506020204" pitchFamily="18" charset="0"/>
              </a:rPr>
              <a:t>tình</a:t>
            </a:r>
            <a:r>
              <a:rPr lang="en-US" sz="2400" b="1" dirty="0" smtClean="0">
                <a:solidFill>
                  <a:schemeClr val="accent1">
                    <a:lumMod val="75000"/>
                  </a:schemeClr>
                </a:solidFill>
                <a:latin typeface="UTM Avo" panose="02040603050506020204" pitchFamily="18" charset="0"/>
              </a:rPr>
              <a:t> </a:t>
            </a:r>
            <a:r>
              <a:rPr lang="en-US" sz="2400" b="1" dirty="0" err="1" smtClean="0">
                <a:solidFill>
                  <a:schemeClr val="accent1">
                    <a:lumMod val="75000"/>
                  </a:schemeClr>
                </a:solidFill>
                <a:latin typeface="UTM Avo" panose="02040603050506020204" pitchFamily="18" charset="0"/>
              </a:rPr>
              <a:t>huống</a:t>
            </a:r>
            <a:r>
              <a:rPr lang="en-US" sz="2400" b="1" dirty="0" smtClean="0">
                <a:solidFill>
                  <a:schemeClr val="accent1">
                    <a:lumMod val="75000"/>
                  </a:schemeClr>
                </a:solidFill>
                <a:latin typeface="UTM Avo" panose="02040603050506020204" pitchFamily="18" charset="0"/>
              </a:rPr>
              <a:t> </a:t>
            </a:r>
            <a:r>
              <a:rPr lang="en-US" sz="2400" b="1" dirty="0" err="1" smtClean="0">
                <a:solidFill>
                  <a:schemeClr val="accent1">
                    <a:lumMod val="75000"/>
                  </a:schemeClr>
                </a:solidFill>
                <a:latin typeface="UTM Avo" panose="02040603050506020204" pitchFamily="18" charset="0"/>
              </a:rPr>
              <a:t>trên</a:t>
            </a:r>
            <a:r>
              <a:rPr lang="en-US" sz="2400" b="1" dirty="0" smtClean="0">
                <a:solidFill>
                  <a:schemeClr val="accent1">
                    <a:lumMod val="75000"/>
                  </a:schemeClr>
                </a:solidFill>
                <a:latin typeface="UTM Avo" panose="02040603050506020204" pitchFamily="18" charset="0"/>
              </a:rPr>
              <a:t>.</a:t>
            </a:r>
            <a:endParaRPr lang="en-US" sz="2400" dirty="0">
              <a:solidFill>
                <a:schemeClr val="accent1">
                  <a:lumMod val="75000"/>
                </a:schemeClr>
              </a:solidFill>
              <a:latin typeface="UTM Avo" panose="02040603050506020204" pitchFamily="18" charset="0"/>
            </a:endParaRPr>
          </a:p>
        </p:txBody>
      </p:sp>
      <p:sp>
        <p:nvSpPr>
          <p:cNvPr id="8" name="Rectangle 7"/>
          <p:cNvSpPr/>
          <p:nvPr/>
        </p:nvSpPr>
        <p:spPr>
          <a:xfrm>
            <a:off x="4794566" y="5494073"/>
            <a:ext cx="4499370" cy="830997"/>
          </a:xfrm>
          <a:prstGeom prst="rect">
            <a:avLst/>
          </a:prstGeom>
        </p:spPr>
        <p:txBody>
          <a:bodyPr wrap="square">
            <a:spAutoFit/>
          </a:bodyPr>
          <a:lstStyle/>
          <a:p>
            <a:pPr lvl="0" algn="ctr">
              <a:defRPr/>
            </a:pPr>
            <a:r>
              <a:rPr lang="en-US" sz="2400" b="1" dirty="0" err="1">
                <a:solidFill>
                  <a:schemeClr val="accent1">
                    <a:lumMod val="75000"/>
                  </a:schemeClr>
                </a:solidFill>
                <a:latin typeface="UTM Avo" panose="02040603050506020204" pitchFamily="18" charset="0"/>
              </a:rPr>
              <a:t>Cảm</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xúc</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của</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em</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sau</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khi</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sắm</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vai</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là</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gì</a:t>
            </a:r>
            <a:r>
              <a:rPr lang="en-US" sz="2400" b="1" dirty="0">
                <a:solidFill>
                  <a:schemeClr val="accent1">
                    <a:lumMod val="75000"/>
                  </a:schemeClr>
                </a:solidFill>
                <a:latin typeface="UTM Avo" panose="02040603050506020204" pitchFamily="18" charset="0"/>
              </a:rPr>
              <a:t>?</a:t>
            </a:r>
            <a:endParaRPr lang="en-US" sz="2400" dirty="0">
              <a:solidFill>
                <a:schemeClr val="accent1">
                  <a:lumMod val="75000"/>
                </a:schemeClr>
              </a:solidFill>
              <a:latin typeface="UTM Avo" panose="02040603050506020204" pitchFamily="18" charset="0"/>
            </a:endParaRPr>
          </a:p>
        </p:txBody>
      </p:sp>
    </p:spTree>
    <p:extLst>
      <p:ext uri="{BB962C8B-B14F-4D97-AF65-F5344CB8AC3E}">
        <p14:creationId xmlns:p14="http://schemas.microsoft.com/office/powerpoint/2010/main" val="15793461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29"/>
                                        </p:tgtEl>
                                        <p:attrNameLst>
                                          <p:attrName>ppt_x</p:attrName>
                                        </p:attrNameLst>
                                      </p:cBhvr>
                                      <p:tavLst>
                                        <p:tav tm="0">
                                          <p:val>
                                            <p:strVal val="ppt_x"/>
                                          </p:val>
                                        </p:tav>
                                        <p:tav tm="100000">
                                          <p:val>
                                            <p:strVal val="ppt_x"/>
                                          </p:val>
                                        </p:tav>
                                      </p:tavLst>
                                    </p:anim>
                                    <p:anim calcmode="lin" valueType="num">
                                      <p:cBhvr additive="base">
                                        <p:cTn id="36" dur="500"/>
                                        <p:tgtEl>
                                          <p:spTgt spid="29"/>
                                        </p:tgtEl>
                                        <p:attrNameLst>
                                          <p:attrName>ppt_y</p:attrName>
                                        </p:attrNameLst>
                                      </p:cBhvr>
                                      <p:tavLst>
                                        <p:tav tm="0">
                                          <p:val>
                                            <p:strVal val="ppt_y"/>
                                          </p:val>
                                        </p:tav>
                                        <p:tav tm="100000">
                                          <p:val>
                                            <p:strVal val="1+ppt_h/2"/>
                                          </p:val>
                                        </p:tav>
                                      </p:tavLst>
                                    </p:anim>
                                    <p:set>
                                      <p:cBhvr>
                                        <p:cTn id="37" dur="1" fill="hold">
                                          <p:stCondLst>
                                            <p:cond delay="499"/>
                                          </p:stCondLst>
                                        </p:cTn>
                                        <p:tgtEl>
                                          <p:spTgt spid="29"/>
                                        </p:tgtEl>
                                        <p:attrNameLst>
                                          <p:attrName>style.visibility</p:attrName>
                                        </p:attrNameLst>
                                      </p:cBhvr>
                                      <p:to>
                                        <p:strVal val="hidden"/>
                                      </p:to>
                                    </p:set>
                                  </p:childTnLst>
                                </p:cTn>
                              </p:par>
                              <p:par>
                                <p:cTn id="38" presetID="31"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1000" fill="hold"/>
                                        <p:tgtEl>
                                          <p:spTgt spid="8"/>
                                        </p:tgtEl>
                                        <p:attrNameLst>
                                          <p:attrName>ppt_w</p:attrName>
                                        </p:attrNameLst>
                                      </p:cBhvr>
                                      <p:tavLst>
                                        <p:tav tm="0">
                                          <p:val>
                                            <p:fltVal val="0"/>
                                          </p:val>
                                        </p:tav>
                                        <p:tav tm="100000">
                                          <p:val>
                                            <p:strVal val="#ppt_w"/>
                                          </p:val>
                                        </p:tav>
                                      </p:tavLst>
                                    </p:anim>
                                    <p:anim calcmode="lin" valueType="num">
                                      <p:cBhvr>
                                        <p:cTn id="41" dur="1000" fill="hold"/>
                                        <p:tgtEl>
                                          <p:spTgt spid="8"/>
                                        </p:tgtEl>
                                        <p:attrNameLst>
                                          <p:attrName>ppt_h</p:attrName>
                                        </p:attrNameLst>
                                      </p:cBhvr>
                                      <p:tavLst>
                                        <p:tav tm="0">
                                          <p:val>
                                            <p:fltVal val="0"/>
                                          </p:val>
                                        </p:tav>
                                        <p:tav tm="100000">
                                          <p:val>
                                            <p:strVal val="#ppt_h"/>
                                          </p:val>
                                        </p:tav>
                                      </p:tavLst>
                                    </p:anim>
                                    <p:anim calcmode="lin" valueType="num">
                                      <p:cBhvr>
                                        <p:cTn id="42" dur="1000" fill="hold"/>
                                        <p:tgtEl>
                                          <p:spTgt spid="8"/>
                                        </p:tgtEl>
                                        <p:attrNameLst>
                                          <p:attrName>style.rotation</p:attrName>
                                        </p:attrNameLst>
                                      </p:cBhvr>
                                      <p:tavLst>
                                        <p:tav tm="0">
                                          <p:val>
                                            <p:fltVal val="90"/>
                                          </p:val>
                                        </p:tav>
                                        <p:tav tm="100000">
                                          <p:val>
                                            <p:fltVal val="0"/>
                                          </p:val>
                                        </p:tav>
                                      </p:tavLst>
                                    </p:anim>
                                    <p:animEffect transition="in" filter="fade">
                                      <p:cBhvr>
                                        <p:cTn id="4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74930" y="0"/>
            <a:ext cx="11744960" cy="6431280"/>
            <a:chOff x="0" y="0"/>
            <a:chExt cx="18496" cy="10128"/>
          </a:xfrm>
        </p:grpSpPr>
        <p:sp>
          <p:nvSpPr>
            <p:cNvPr id="5"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66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pic>
          <p:nvPicPr>
            <p:cNvPr id="6" name="图片 5" descr="43"/>
            <p:cNvPicPr>
              <a:picLocks noChangeAspect="1"/>
            </p:cNvPicPr>
            <p:nvPr/>
          </p:nvPicPr>
          <p:blipFill>
            <a:blip r:embed="rId3"/>
            <a:stretch>
              <a:fillRect/>
            </a:stretch>
          </p:blipFill>
          <p:spPr>
            <a:xfrm>
              <a:off x="0" y="0"/>
              <a:ext cx="2260" cy="3031"/>
            </a:xfrm>
            <a:prstGeom prst="rect">
              <a:avLst/>
            </a:prstGeom>
          </p:spPr>
        </p:pic>
      </p:grpSp>
      <p:pic>
        <p:nvPicPr>
          <p:cNvPr id="24"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2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pic>
        <p:nvPicPr>
          <p:cNvPr id="26"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34600" y="160398"/>
            <a:ext cx="1358564" cy="1358564"/>
          </a:xfrm>
          <a:prstGeom prst="rect">
            <a:avLst/>
          </a:prstGeom>
        </p:spPr>
      </p:pic>
      <p:pic>
        <p:nvPicPr>
          <p:cNvPr id="30" name="图片 6" descr="42"/>
          <p:cNvPicPr>
            <a:picLocks noChangeAspect="1"/>
          </p:cNvPicPr>
          <p:nvPr/>
        </p:nvPicPr>
        <p:blipFill>
          <a:blip r:embed="rId7"/>
          <a:srcRect l="83056" t="50219"/>
          <a:stretch>
            <a:fillRect/>
          </a:stretch>
        </p:blipFill>
        <p:spPr>
          <a:xfrm>
            <a:off x="10013315" y="3796665"/>
            <a:ext cx="2243455" cy="3136265"/>
          </a:xfrm>
          <a:prstGeom prst="rect">
            <a:avLst/>
          </a:prstGeom>
        </p:spPr>
      </p:pic>
      <p:grpSp>
        <p:nvGrpSpPr>
          <p:cNvPr id="12" name="Group 11"/>
          <p:cNvGrpSpPr/>
          <p:nvPr/>
        </p:nvGrpSpPr>
        <p:grpSpPr>
          <a:xfrm>
            <a:off x="963930" y="2443826"/>
            <a:ext cx="7592060" cy="824382"/>
            <a:chOff x="1510030" y="2040100"/>
            <a:chExt cx="7592060" cy="824382"/>
          </a:xfrm>
        </p:grpSpPr>
        <p:sp>
          <p:nvSpPr>
            <p:cNvPr id="27" name="矩形 17"/>
            <p:cNvSpPr/>
            <p:nvPr/>
          </p:nvSpPr>
          <p:spPr>
            <a:xfrm>
              <a:off x="1510030" y="2040100"/>
              <a:ext cx="7592060" cy="824382"/>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rgbClr val="CB0F9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sp>
          <p:nvSpPr>
            <p:cNvPr id="2" name="TextBox 1"/>
            <p:cNvSpPr txBox="1"/>
            <p:nvPr/>
          </p:nvSpPr>
          <p:spPr>
            <a:xfrm>
              <a:off x="1587555" y="2259901"/>
              <a:ext cx="7437009" cy="445122"/>
            </a:xfrm>
            <a:prstGeom prst="rect">
              <a:avLst/>
            </a:prstGeom>
            <a:noFill/>
          </p:spPr>
          <p:txBody>
            <a:bodyPr wrap="square" lIns="0" tIns="0" rtlCol="0">
              <a:spAutoFit/>
            </a:bodyPr>
            <a:lstStyle/>
            <a:p>
              <a:pPr algn="just">
                <a:lnSpc>
                  <a:spcPct val="120000"/>
                </a:lnSpc>
              </a:pPr>
              <a:r>
                <a:rPr lang="en-US" sz="2400" b="1" dirty="0" smtClean="0">
                  <a:solidFill>
                    <a:srgbClr val="CB0F95"/>
                  </a:solidFill>
                  <a:latin typeface="UTM Avo" panose="02040603050506020204" pitchFamily="18" charset="0"/>
                </a:rPr>
                <a:t>1. </a:t>
              </a:r>
              <a:r>
                <a:rPr lang="en-US" sz="2400" b="1" dirty="0" err="1" smtClean="0">
                  <a:solidFill>
                    <a:srgbClr val="CB0F95"/>
                  </a:solidFill>
                  <a:latin typeface="UTM Avo" panose="02040603050506020204" pitchFamily="18" charset="0"/>
                </a:rPr>
                <a:t>Sau</a:t>
              </a:r>
              <a:r>
                <a:rPr lang="en-US" sz="2400" b="1" dirty="0" smtClean="0">
                  <a:solidFill>
                    <a:srgbClr val="CB0F95"/>
                  </a:solidFill>
                  <a:latin typeface="UTM Avo" panose="02040603050506020204" pitchFamily="18" charset="0"/>
                </a:rPr>
                <a:t> </a:t>
              </a:r>
              <a:r>
                <a:rPr lang="en-US" sz="2400" b="1" dirty="0" err="1" smtClean="0">
                  <a:solidFill>
                    <a:srgbClr val="CB0F95"/>
                  </a:solidFill>
                  <a:latin typeface="UTM Avo" panose="02040603050506020204" pitchFamily="18" charset="0"/>
                </a:rPr>
                <a:t>khi</a:t>
              </a:r>
              <a:r>
                <a:rPr lang="en-US" sz="2400" b="1" dirty="0" smtClean="0">
                  <a:solidFill>
                    <a:srgbClr val="CB0F95"/>
                  </a:solidFill>
                  <a:latin typeface="UTM Avo" panose="02040603050506020204" pitchFamily="18" charset="0"/>
                </a:rPr>
                <a:t> </a:t>
              </a:r>
              <a:r>
                <a:rPr lang="en-US" sz="2400" b="1" dirty="0" err="1" smtClean="0">
                  <a:solidFill>
                    <a:srgbClr val="CB0F95"/>
                  </a:solidFill>
                  <a:latin typeface="UTM Avo" panose="02040603050506020204" pitchFamily="18" charset="0"/>
                </a:rPr>
                <a:t>chơi</a:t>
              </a:r>
              <a:r>
                <a:rPr lang="en-US" sz="2400" b="1" dirty="0" smtClean="0">
                  <a:solidFill>
                    <a:srgbClr val="CB0F95"/>
                  </a:solidFill>
                  <a:latin typeface="UTM Avo" panose="02040603050506020204" pitchFamily="18" charset="0"/>
                </a:rPr>
                <a:t> </a:t>
              </a:r>
              <a:r>
                <a:rPr lang="en-US" sz="2400" b="1" dirty="0" err="1" smtClean="0">
                  <a:solidFill>
                    <a:srgbClr val="CB0F95"/>
                  </a:solidFill>
                  <a:latin typeface="UTM Avo" panose="02040603050506020204" pitchFamily="18" charset="0"/>
                </a:rPr>
                <a:t>trò</a:t>
              </a:r>
              <a:r>
                <a:rPr lang="en-US" sz="2400" b="1" dirty="0" smtClean="0">
                  <a:solidFill>
                    <a:srgbClr val="CB0F95"/>
                  </a:solidFill>
                  <a:latin typeface="UTM Avo" panose="02040603050506020204" pitchFamily="18" charset="0"/>
                </a:rPr>
                <a:t> </a:t>
              </a:r>
              <a:r>
                <a:rPr lang="en-US" sz="2400" b="1" dirty="0" err="1" smtClean="0">
                  <a:solidFill>
                    <a:srgbClr val="CB0F95"/>
                  </a:solidFill>
                  <a:latin typeface="UTM Avo" panose="02040603050506020204" pitchFamily="18" charset="0"/>
                </a:rPr>
                <a:t>chơi</a:t>
              </a:r>
              <a:r>
                <a:rPr lang="en-US" sz="2400" b="1" dirty="0" smtClean="0">
                  <a:solidFill>
                    <a:srgbClr val="CB0F95"/>
                  </a:solidFill>
                  <a:latin typeface="UTM Avo" panose="02040603050506020204" pitchFamily="18" charset="0"/>
                </a:rPr>
                <a:t>, </a:t>
              </a:r>
              <a:r>
                <a:rPr lang="en-US" sz="2400" b="1" dirty="0" err="1" smtClean="0">
                  <a:solidFill>
                    <a:srgbClr val="CB0F95"/>
                  </a:solidFill>
                  <a:latin typeface="UTM Avo" panose="02040603050506020204" pitchFamily="18" charset="0"/>
                </a:rPr>
                <a:t>em</a:t>
              </a:r>
              <a:r>
                <a:rPr lang="en-US" sz="2400" b="1" dirty="0" smtClean="0">
                  <a:solidFill>
                    <a:srgbClr val="CB0F95"/>
                  </a:solidFill>
                  <a:latin typeface="UTM Avo" panose="02040603050506020204" pitchFamily="18" charset="0"/>
                </a:rPr>
                <a:t> </a:t>
              </a:r>
              <a:r>
                <a:rPr lang="en-US" sz="2400" b="1" dirty="0" err="1" smtClean="0">
                  <a:solidFill>
                    <a:srgbClr val="CB0F95"/>
                  </a:solidFill>
                  <a:latin typeface="UTM Avo" panose="02040603050506020204" pitchFamily="18" charset="0"/>
                </a:rPr>
                <a:t>cảm</a:t>
              </a:r>
              <a:r>
                <a:rPr lang="en-US" sz="2400" b="1" dirty="0" smtClean="0">
                  <a:solidFill>
                    <a:srgbClr val="CB0F95"/>
                  </a:solidFill>
                  <a:latin typeface="UTM Avo" panose="02040603050506020204" pitchFamily="18" charset="0"/>
                </a:rPr>
                <a:t> </a:t>
              </a:r>
              <a:r>
                <a:rPr lang="en-US" sz="2400" b="1" dirty="0" err="1" smtClean="0">
                  <a:solidFill>
                    <a:srgbClr val="CB0F95"/>
                  </a:solidFill>
                  <a:latin typeface="UTM Avo" panose="02040603050506020204" pitchFamily="18" charset="0"/>
                </a:rPr>
                <a:t>thấy</a:t>
              </a:r>
              <a:r>
                <a:rPr lang="en-US" sz="2400" b="1" dirty="0" smtClean="0">
                  <a:solidFill>
                    <a:srgbClr val="CB0F95"/>
                  </a:solidFill>
                  <a:latin typeface="UTM Avo" panose="02040603050506020204" pitchFamily="18" charset="0"/>
                </a:rPr>
                <a:t> </a:t>
              </a:r>
              <a:r>
                <a:rPr lang="en-US" sz="2400" b="1" dirty="0" err="1" smtClean="0">
                  <a:solidFill>
                    <a:srgbClr val="CB0F95"/>
                  </a:solidFill>
                  <a:latin typeface="UTM Avo" panose="02040603050506020204" pitchFamily="18" charset="0"/>
                </a:rPr>
                <a:t>thế</a:t>
              </a:r>
              <a:r>
                <a:rPr lang="en-US" sz="2400" b="1" dirty="0" smtClean="0">
                  <a:solidFill>
                    <a:srgbClr val="CB0F95"/>
                  </a:solidFill>
                  <a:latin typeface="UTM Avo" panose="02040603050506020204" pitchFamily="18" charset="0"/>
                </a:rPr>
                <a:t> </a:t>
              </a:r>
              <a:r>
                <a:rPr lang="en-US" sz="2400" b="1" dirty="0" err="1" smtClean="0">
                  <a:solidFill>
                    <a:srgbClr val="CB0F95"/>
                  </a:solidFill>
                  <a:latin typeface="UTM Avo" panose="02040603050506020204" pitchFamily="18" charset="0"/>
                </a:rPr>
                <a:t>nào</a:t>
              </a:r>
              <a:r>
                <a:rPr lang="en-US" sz="2400" b="1" dirty="0" smtClean="0">
                  <a:solidFill>
                    <a:srgbClr val="CB0F95"/>
                  </a:solidFill>
                  <a:latin typeface="UTM Avo" panose="02040603050506020204" pitchFamily="18" charset="0"/>
                </a:rPr>
                <a:t>?</a:t>
              </a:r>
            </a:p>
          </p:txBody>
        </p:sp>
      </p:grpSp>
      <p:grpSp>
        <p:nvGrpSpPr>
          <p:cNvPr id="13" name="Group 12"/>
          <p:cNvGrpSpPr/>
          <p:nvPr/>
        </p:nvGrpSpPr>
        <p:grpSpPr>
          <a:xfrm>
            <a:off x="3483860" y="4218300"/>
            <a:ext cx="7628297" cy="824382"/>
            <a:chOff x="3323422" y="3653480"/>
            <a:chExt cx="7628297" cy="824382"/>
          </a:xfrm>
        </p:grpSpPr>
        <p:sp>
          <p:nvSpPr>
            <p:cNvPr id="28" name="矩形 17"/>
            <p:cNvSpPr/>
            <p:nvPr/>
          </p:nvSpPr>
          <p:spPr>
            <a:xfrm>
              <a:off x="3323422" y="3653480"/>
              <a:ext cx="7592060" cy="824382"/>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sp>
          <p:nvSpPr>
            <p:cNvPr id="31" name="TextBox 30"/>
            <p:cNvSpPr txBox="1"/>
            <p:nvPr/>
          </p:nvSpPr>
          <p:spPr>
            <a:xfrm>
              <a:off x="3514710" y="3847644"/>
              <a:ext cx="7437009" cy="445122"/>
            </a:xfrm>
            <a:prstGeom prst="rect">
              <a:avLst/>
            </a:prstGeom>
            <a:noFill/>
          </p:spPr>
          <p:txBody>
            <a:bodyPr wrap="square" lIns="0" tIns="0" rtlCol="0">
              <a:spAutoFit/>
            </a:bodyPr>
            <a:lstStyle/>
            <a:p>
              <a:pPr algn="just">
                <a:lnSpc>
                  <a:spcPct val="120000"/>
                </a:lnSpc>
              </a:pPr>
              <a:r>
                <a:rPr lang="en-US" sz="2400" b="1" dirty="0" smtClean="0">
                  <a:solidFill>
                    <a:srgbClr val="FF0066"/>
                  </a:solidFill>
                  <a:latin typeface="UTM Avo" panose="02040603050506020204" pitchFamily="18" charset="0"/>
                </a:rPr>
                <a:t>2. </a:t>
              </a:r>
              <a:r>
                <a:rPr lang="en-US" sz="2400" b="1" dirty="0" err="1">
                  <a:solidFill>
                    <a:srgbClr val="FF0066"/>
                  </a:solidFill>
                  <a:latin typeface="UTM Avo" panose="02040603050506020204" pitchFamily="18" charset="0"/>
                </a:rPr>
                <a:t>Cùng</a:t>
              </a:r>
              <a:r>
                <a:rPr lang="en-US" sz="2400" b="1" dirty="0">
                  <a:solidFill>
                    <a:srgbClr val="FF0066"/>
                  </a:solidFill>
                  <a:latin typeface="UTM Avo" panose="02040603050506020204" pitchFamily="18" charset="0"/>
                </a:rPr>
                <a:t> </a:t>
              </a:r>
              <a:r>
                <a:rPr lang="en-US" sz="2400" b="1" dirty="0" err="1">
                  <a:solidFill>
                    <a:srgbClr val="FF0066"/>
                  </a:solidFill>
                  <a:latin typeface="UTM Avo" panose="02040603050506020204" pitchFamily="18" charset="0"/>
                </a:rPr>
                <a:t>bố</a:t>
              </a:r>
              <a:r>
                <a:rPr lang="en-US" sz="2400" b="1" dirty="0">
                  <a:solidFill>
                    <a:srgbClr val="FF0066"/>
                  </a:solidFill>
                  <a:latin typeface="UTM Avo" panose="02040603050506020204" pitchFamily="18" charset="0"/>
                </a:rPr>
                <a:t> </a:t>
              </a:r>
              <a:r>
                <a:rPr lang="en-US" sz="2400" b="1" dirty="0" err="1">
                  <a:solidFill>
                    <a:srgbClr val="FF0066"/>
                  </a:solidFill>
                  <a:latin typeface="UTM Avo" panose="02040603050506020204" pitchFamily="18" charset="0"/>
                </a:rPr>
                <a:t>mẹ</a:t>
              </a:r>
              <a:r>
                <a:rPr lang="en-US" sz="2400" b="1" dirty="0">
                  <a:solidFill>
                    <a:srgbClr val="FF0066"/>
                  </a:solidFill>
                  <a:latin typeface="UTM Avo" panose="02040603050506020204" pitchFamily="18" charset="0"/>
                </a:rPr>
                <a:t> </a:t>
              </a:r>
              <a:r>
                <a:rPr lang="en-US" sz="2400" b="1" dirty="0" err="1">
                  <a:solidFill>
                    <a:srgbClr val="FF0066"/>
                  </a:solidFill>
                  <a:latin typeface="UTM Avo" panose="02040603050506020204" pitchFamily="18" charset="0"/>
                </a:rPr>
                <a:t>sưu</a:t>
              </a:r>
              <a:r>
                <a:rPr lang="en-US" sz="2400" b="1" dirty="0">
                  <a:solidFill>
                    <a:srgbClr val="FF0066"/>
                  </a:solidFill>
                  <a:latin typeface="UTM Avo" panose="02040603050506020204" pitchFamily="18" charset="0"/>
                </a:rPr>
                <a:t> </a:t>
              </a:r>
              <a:r>
                <a:rPr lang="en-US" sz="2400" b="1" dirty="0" err="1">
                  <a:solidFill>
                    <a:srgbClr val="FF0066"/>
                  </a:solidFill>
                  <a:latin typeface="UTM Avo" panose="02040603050506020204" pitchFamily="18" charset="0"/>
                </a:rPr>
                <a:t>tầm</a:t>
              </a:r>
              <a:r>
                <a:rPr lang="en-US" sz="2400" b="1" dirty="0">
                  <a:solidFill>
                    <a:srgbClr val="FF0066"/>
                  </a:solidFill>
                  <a:latin typeface="UTM Avo" panose="02040603050506020204" pitchFamily="18" charset="0"/>
                </a:rPr>
                <a:t>, </a:t>
              </a:r>
              <a:r>
                <a:rPr lang="en-US" sz="2400" b="1" dirty="0" err="1">
                  <a:solidFill>
                    <a:srgbClr val="FF0066"/>
                  </a:solidFill>
                  <a:latin typeface="UTM Avo" panose="02040603050506020204" pitchFamily="18" charset="0"/>
                </a:rPr>
                <a:t>đọc</a:t>
              </a:r>
              <a:r>
                <a:rPr lang="en-US" sz="2400" b="1" dirty="0">
                  <a:solidFill>
                    <a:srgbClr val="FF0066"/>
                  </a:solidFill>
                  <a:latin typeface="UTM Avo" panose="02040603050506020204" pitchFamily="18" charset="0"/>
                </a:rPr>
                <a:t> </a:t>
              </a:r>
              <a:r>
                <a:rPr lang="en-US" sz="2400" b="1" dirty="0" err="1">
                  <a:solidFill>
                    <a:srgbClr val="FF0066"/>
                  </a:solidFill>
                  <a:latin typeface="UTM Avo" panose="02040603050506020204" pitchFamily="18" charset="0"/>
                </a:rPr>
                <a:t>mẫu</a:t>
              </a:r>
              <a:r>
                <a:rPr lang="en-US" sz="2400" b="1" dirty="0">
                  <a:solidFill>
                    <a:srgbClr val="FF0066"/>
                  </a:solidFill>
                  <a:latin typeface="UTM Avo" panose="02040603050506020204" pitchFamily="18" charset="0"/>
                </a:rPr>
                <a:t> </a:t>
              </a:r>
              <a:r>
                <a:rPr lang="en-US" sz="2400" b="1" dirty="0" err="1">
                  <a:solidFill>
                    <a:srgbClr val="FF0066"/>
                  </a:solidFill>
                  <a:latin typeface="UTM Avo" panose="02040603050506020204" pitchFamily="18" charset="0"/>
                </a:rPr>
                <a:t>chuyện</a:t>
              </a:r>
              <a:r>
                <a:rPr lang="en-US" sz="2400" b="1" dirty="0">
                  <a:solidFill>
                    <a:srgbClr val="FF0066"/>
                  </a:solidFill>
                  <a:latin typeface="UTM Avo" panose="02040603050506020204" pitchFamily="18" charset="0"/>
                </a:rPr>
                <a:t> </a:t>
              </a:r>
              <a:r>
                <a:rPr lang="en-US" sz="2400" b="1" dirty="0" err="1">
                  <a:solidFill>
                    <a:srgbClr val="FF0066"/>
                  </a:solidFill>
                  <a:latin typeface="UTM Avo" panose="02040603050506020204" pitchFamily="18" charset="0"/>
                </a:rPr>
                <a:t>vui</a:t>
              </a:r>
              <a:r>
                <a:rPr lang="en-US" sz="2400" b="1" dirty="0">
                  <a:solidFill>
                    <a:srgbClr val="FF0066"/>
                  </a:solidFill>
                  <a:latin typeface="UTM Avo" panose="02040603050506020204" pitchFamily="18" charset="0"/>
                </a:rPr>
                <a:t>.</a:t>
              </a:r>
            </a:p>
          </p:txBody>
        </p:sp>
      </p:grpSp>
      <p:pic>
        <p:nvPicPr>
          <p:cNvPr id="40"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46677" y="489181"/>
            <a:ext cx="946322" cy="946322"/>
          </a:xfrm>
          <a:prstGeom prst="rect">
            <a:avLst/>
          </a:prstGeom>
        </p:spPr>
      </p:pic>
      <p:pic>
        <p:nvPicPr>
          <p:cNvPr id="3" name="Picture 2"/>
          <p:cNvPicPr>
            <a:picLocks noChangeAspect="1"/>
          </p:cNvPicPr>
          <p:nvPr/>
        </p:nvPicPr>
        <p:blipFill>
          <a:blip r:embed="rId9"/>
          <a:stretch>
            <a:fillRect/>
          </a:stretch>
        </p:blipFill>
        <p:spPr>
          <a:xfrm>
            <a:off x="3407815" y="1055228"/>
            <a:ext cx="5535648" cy="951058"/>
          </a:xfrm>
          <a:prstGeom prst="rect">
            <a:avLst/>
          </a:prstGeom>
        </p:spPr>
      </p:pic>
    </p:spTree>
    <p:extLst>
      <p:ext uri="{BB962C8B-B14F-4D97-AF65-F5344CB8AC3E}">
        <p14:creationId xmlns:p14="http://schemas.microsoft.com/office/powerpoint/2010/main" val="270743997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21735"/>
            <a:ext cx="2243455" cy="3136265"/>
          </a:xfrm>
          <a:prstGeom prst="rect">
            <a:avLst/>
          </a:prstGeom>
        </p:spPr>
      </p:pic>
      <p:pic>
        <p:nvPicPr>
          <p:cNvPr id="6" name="Picture 5"/>
          <p:cNvPicPr>
            <a:picLocks noChangeAspect="1"/>
          </p:cNvPicPr>
          <p:nvPr/>
        </p:nvPicPr>
        <p:blipFill>
          <a:blip r:embed="rId9"/>
          <a:stretch>
            <a:fillRect/>
          </a:stretch>
        </p:blipFill>
        <p:spPr>
          <a:xfrm>
            <a:off x="778333" y="1508548"/>
            <a:ext cx="10839627" cy="1975275"/>
          </a:xfrm>
          <a:prstGeom prst="rect">
            <a:avLst/>
          </a:prstGeom>
        </p:spPr>
      </p:pic>
      <p:pic>
        <p:nvPicPr>
          <p:cNvPr id="5" name="图片 4" descr="千库网_人物儿童_元素编号13319176"/>
          <p:cNvPicPr>
            <a:picLocks noChangeAspect="1"/>
          </p:cNvPicPr>
          <p:nvPr/>
        </p:nvPicPr>
        <p:blipFill>
          <a:blip r:embed="rId10"/>
          <a:stretch>
            <a:fillRect/>
          </a:stretch>
        </p:blipFill>
        <p:spPr>
          <a:xfrm flipH="1">
            <a:off x="7541260" y="2509255"/>
            <a:ext cx="2804160" cy="4423675"/>
          </a:xfrm>
          <a:prstGeom prst="rect">
            <a:avLst/>
          </a:prstGeom>
        </p:spPr>
      </p:pic>
      <p:pic>
        <p:nvPicPr>
          <p:cNvPr id="20" name="图片 8" descr="44"/>
          <p:cNvPicPr>
            <a:picLocks noChangeAspect="1"/>
          </p:cNvPicPr>
          <p:nvPr/>
        </p:nvPicPr>
        <p:blipFill>
          <a:blip r:embed="rId11"/>
          <a:stretch>
            <a:fillRect/>
          </a:stretch>
        </p:blipFill>
        <p:spPr>
          <a:xfrm>
            <a:off x="10591838" y="398158"/>
            <a:ext cx="1075690" cy="1390015"/>
          </a:xfrm>
          <a:prstGeom prst="rect">
            <a:avLst/>
          </a:prstGeom>
        </p:spPr>
      </p:pic>
      <p:pic>
        <p:nvPicPr>
          <p:cNvPr id="21" name="图片 13" descr="千库网_夏日沙滩手绘海星免抠_元素编号12279701"/>
          <p:cNvPicPr>
            <a:picLocks noChangeAspect="1"/>
          </p:cNvPicPr>
          <p:nvPr/>
        </p:nvPicPr>
        <p:blipFill>
          <a:blip r:embed="rId12"/>
          <a:stretch>
            <a:fillRect/>
          </a:stretch>
        </p:blipFill>
        <p:spPr>
          <a:xfrm rot="840000">
            <a:off x="6191885" y="240529"/>
            <a:ext cx="840105" cy="840105"/>
          </a:xfrm>
          <a:prstGeom prst="rect">
            <a:avLst/>
          </a:prstGeom>
        </p:spPr>
      </p:pic>
      <p:pic>
        <p:nvPicPr>
          <p:cNvPr id="25" name="图片 14" descr="千库网_暑假小清新游泳圈_元素编号12033244"/>
          <p:cNvPicPr>
            <a:picLocks noChangeAspect="1"/>
          </p:cNvPicPr>
          <p:nvPr/>
        </p:nvPicPr>
        <p:blipFill>
          <a:blip r:embed="rId13"/>
          <a:stretch>
            <a:fillRect/>
          </a:stretch>
        </p:blipFill>
        <p:spPr>
          <a:xfrm>
            <a:off x="5587911" y="5674360"/>
            <a:ext cx="1220470" cy="814070"/>
          </a:xfrm>
          <a:prstGeom prst="rect">
            <a:avLst/>
          </a:prstGeom>
        </p:spPr>
      </p:pic>
    </p:spTree>
    <p:extLst>
      <p:ext uri="{BB962C8B-B14F-4D97-AF65-F5344CB8AC3E}">
        <p14:creationId xmlns:p14="http://schemas.microsoft.com/office/powerpoint/2010/main" val="28147786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pic>
        <p:nvPicPr>
          <p:cNvPr id="2" name="图片 1" descr="47"/>
          <p:cNvPicPr>
            <a:picLocks noChangeAspect="1"/>
          </p:cNvPicPr>
          <p:nvPr/>
        </p:nvPicPr>
        <p:blipFill>
          <a:blip r:embed="rId4"/>
          <a:stretch>
            <a:fillRect/>
          </a:stretch>
        </p:blipFill>
        <p:spPr>
          <a:xfrm>
            <a:off x="975995" y="879475"/>
            <a:ext cx="10240645" cy="5401310"/>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25995" y="0"/>
            <a:ext cx="1916902" cy="1916902"/>
          </a:xfrm>
          <a:prstGeom prst="rect">
            <a:avLst/>
          </a:prstGeom>
        </p:spPr>
      </p:pic>
      <p:pic>
        <p:nvPicPr>
          <p:cNvPr id="19" name="图片 18" descr="46"/>
          <p:cNvPicPr>
            <a:picLocks noChangeAspect="1"/>
          </p:cNvPicPr>
          <p:nvPr/>
        </p:nvPicPr>
        <p:blipFill>
          <a:blip r:embed="rId6"/>
          <a:stretch>
            <a:fillRect/>
          </a:stretch>
        </p:blipFill>
        <p:spPr>
          <a:xfrm>
            <a:off x="-86360" y="4399280"/>
            <a:ext cx="12192000" cy="2458720"/>
          </a:xfrm>
          <a:prstGeom prst="rect">
            <a:avLst/>
          </a:prstGeom>
        </p:spPr>
      </p:pic>
      <p:pic>
        <p:nvPicPr>
          <p:cNvPr id="22" name="图片 21" descr="41"/>
          <p:cNvPicPr>
            <a:picLocks noChangeAspect="1"/>
          </p:cNvPicPr>
          <p:nvPr/>
        </p:nvPicPr>
        <p:blipFill>
          <a:blip r:embed="rId7"/>
          <a:stretch>
            <a:fillRect/>
          </a:stretch>
        </p:blipFill>
        <p:spPr>
          <a:xfrm>
            <a:off x="-86360" y="4076065"/>
            <a:ext cx="2945130" cy="2856865"/>
          </a:xfrm>
          <a:prstGeom prst="rect">
            <a:avLst/>
          </a:prstGeom>
        </p:spPr>
      </p:pic>
      <p:pic>
        <p:nvPicPr>
          <p:cNvPr id="16" name="图片 15" descr="千库网_小朋友奔跑_元素编号12844002"/>
          <p:cNvPicPr>
            <a:picLocks noChangeAspect="1"/>
          </p:cNvPicPr>
          <p:nvPr/>
        </p:nvPicPr>
        <p:blipFill>
          <a:blip r:embed="rId8"/>
          <a:stretch>
            <a:fillRect/>
          </a:stretch>
        </p:blipFill>
        <p:spPr>
          <a:xfrm>
            <a:off x="2792061" y="5244783"/>
            <a:ext cx="2419417" cy="1613217"/>
          </a:xfrm>
          <a:prstGeom prst="rect">
            <a:avLst/>
          </a:prstGeom>
        </p:spPr>
      </p:pic>
      <p:pic>
        <p:nvPicPr>
          <p:cNvPr id="3" name="图片 2" descr="45"/>
          <p:cNvPicPr>
            <a:picLocks noChangeAspect="1"/>
          </p:cNvPicPr>
          <p:nvPr/>
        </p:nvPicPr>
        <p:blipFill>
          <a:blip r:embed="rId9"/>
          <a:stretch>
            <a:fillRect/>
          </a:stretch>
        </p:blipFill>
        <p:spPr>
          <a:xfrm>
            <a:off x="9333910" y="4790733"/>
            <a:ext cx="2147047" cy="2016203"/>
          </a:xfrm>
          <a:prstGeom prst="rect">
            <a:avLst/>
          </a:prstGeom>
        </p:spPr>
      </p:pic>
      <p:pic>
        <p:nvPicPr>
          <p:cNvPr id="7" name="图片 6" descr="42"/>
          <p:cNvPicPr>
            <a:picLocks noChangeAspect="1"/>
          </p:cNvPicPr>
          <p:nvPr/>
        </p:nvPicPr>
        <p:blipFill>
          <a:blip r:embed="rId10"/>
          <a:srcRect l="83056" t="50219"/>
          <a:stretch>
            <a:fillRect/>
          </a:stretch>
        </p:blipFill>
        <p:spPr>
          <a:xfrm>
            <a:off x="9951792" y="3721735"/>
            <a:ext cx="2243455" cy="3136265"/>
          </a:xfrm>
          <a:prstGeom prst="rect">
            <a:avLst/>
          </a:prstGeom>
        </p:spPr>
      </p:pic>
      <p:sp>
        <p:nvSpPr>
          <p:cNvPr id="27" name="Rectangle 26"/>
          <p:cNvSpPr/>
          <p:nvPr/>
        </p:nvSpPr>
        <p:spPr>
          <a:xfrm>
            <a:off x="1432680" y="1075338"/>
            <a:ext cx="9370508" cy="4241546"/>
          </a:xfrm>
          <a:prstGeom prst="rect">
            <a:avLst/>
          </a:prstGeom>
        </p:spPr>
        <p:txBody>
          <a:bodyPr wrap="square">
            <a:spAutoFit/>
          </a:bodyPr>
          <a:lstStyle/>
          <a:p>
            <a:pPr>
              <a:lnSpc>
                <a:spcPct val="107000"/>
              </a:lnSpc>
              <a:spcAft>
                <a:spcPts val="0"/>
              </a:spcAft>
            </a:pPr>
            <a:r>
              <a:rPr lang="en-US" sz="2800" b="1" dirty="0" smtClean="0">
                <a:latin typeface="UTM Avo" panose="02040603050506020204" pitchFamily="18" charset="0"/>
                <a:ea typeface="Times New Roman" panose="02020603050405020304" pitchFamily="18" charset="0"/>
                <a:cs typeface="Times New Roman" panose="02020603050405020304" pitchFamily="18" charset="0"/>
              </a:rPr>
              <a:t>*</a:t>
            </a:r>
            <a:r>
              <a:rPr lang="en-US" sz="2800" b="1" dirty="0" err="1" smtClean="0">
                <a:latin typeface="UTM Avo" panose="02040603050506020204" pitchFamily="18" charset="0"/>
                <a:ea typeface="Times New Roman" panose="02020603050405020304" pitchFamily="18" charset="0"/>
                <a:cs typeface="Times New Roman" panose="02020603050405020304" pitchFamily="18" charset="0"/>
              </a:rPr>
              <a:t>Kiến</a:t>
            </a:r>
            <a:r>
              <a:rPr lang="en-US" sz="2800" b="1" dirty="0" smtClean="0">
                <a:latin typeface="UTM Avo" panose="02040603050506020204" pitchFamily="18" charset="0"/>
                <a:ea typeface="Times New Roman" panose="02020603050405020304" pitchFamily="18" charset="0"/>
                <a:cs typeface="Times New Roman" panose="02020603050405020304" pitchFamily="18" charset="0"/>
              </a:rPr>
              <a:t> </a:t>
            </a:r>
            <a:r>
              <a:rPr lang="en-US" sz="2800" b="1" dirty="0" err="1">
                <a:latin typeface="UTM Avo" panose="02040603050506020204" pitchFamily="18" charset="0"/>
                <a:ea typeface="Times New Roman" panose="02020603050405020304" pitchFamily="18" charset="0"/>
                <a:cs typeface="Times New Roman" panose="02020603050405020304" pitchFamily="18" charset="0"/>
              </a:rPr>
              <a:t>thức</a:t>
            </a:r>
            <a:r>
              <a:rPr lang="en-US" sz="2800" b="1" dirty="0">
                <a:latin typeface="UTM Avo" panose="02040603050506020204" pitchFamily="18" charset="0"/>
                <a:ea typeface="Times New Roman" panose="02020603050405020304" pitchFamily="18" charset="0"/>
                <a:cs typeface="Times New Roman" panose="02020603050405020304" pitchFamily="18" charset="0"/>
              </a:rPr>
              <a:t>, </a:t>
            </a:r>
            <a:r>
              <a:rPr lang="en-US" sz="2800" b="1" dirty="0" err="1">
                <a:latin typeface="UTM Avo" panose="02040603050506020204" pitchFamily="18" charset="0"/>
                <a:ea typeface="Times New Roman" panose="02020603050405020304" pitchFamily="18" charset="0"/>
                <a:cs typeface="Times New Roman" panose="02020603050405020304" pitchFamily="18" charset="0"/>
              </a:rPr>
              <a:t>kĩ</a:t>
            </a:r>
            <a:r>
              <a:rPr lang="en-US" sz="2800" b="1" dirty="0">
                <a:latin typeface="UTM Avo" panose="02040603050506020204" pitchFamily="18" charset="0"/>
                <a:ea typeface="Times New Roman" panose="02020603050405020304" pitchFamily="18" charset="0"/>
                <a:cs typeface="Times New Roman" panose="02020603050405020304" pitchFamily="18" charset="0"/>
              </a:rPr>
              <a:t> </a:t>
            </a:r>
            <a:r>
              <a:rPr lang="en-US" sz="2800" b="1" dirty="0" err="1">
                <a:latin typeface="UTM Avo" panose="02040603050506020204" pitchFamily="18" charset="0"/>
                <a:ea typeface="Times New Roman" panose="02020603050405020304" pitchFamily="18" charset="0"/>
                <a:cs typeface="Times New Roman" panose="02020603050405020304" pitchFamily="18" charset="0"/>
              </a:rPr>
              <a:t>năng</a:t>
            </a:r>
            <a:r>
              <a:rPr lang="en-US" sz="2800" b="1" dirty="0">
                <a:latin typeface="UTM Avo" panose="02040603050506020204" pitchFamily="18" charset="0"/>
                <a:ea typeface="Times New Roman" panose="02020603050405020304" pitchFamily="18" charset="0"/>
                <a:cs typeface="Times New Roman" panose="02020603050405020304" pitchFamily="18" charset="0"/>
              </a:rPr>
              <a:t>:</a:t>
            </a:r>
            <a:endParaRPr lang="en-US" sz="2800" dirty="0">
              <a:latin typeface="UTM Avo" panose="020406030505060202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443230" algn="l"/>
              </a:tabLst>
            </a:pPr>
            <a:r>
              <a:rPr lang="en-US" sz="2800" dirty="0">
                <a:latin typeface="UTM Avo" panose="02040603050506020204" pitchFamily="18" charset="0"/>
                <a:ea typeface="Times New Roman" panose="02020603050405020304" pitchFamily="18" charset="0"/>
                <a:cs typeface="Times New Roman" panose="02020603050405020304" pitchFamily="18" charset="0"/>
              </a:rPr>
              <a:t>- HS </a:t>
            </a:r>
            <a:r>
              <a:rPr lang="en-US" sz="2800" dirty="0" err="1">
                <a:latin typeface="UTM Avo" panose="02040603050506020204" pitchFamily="18" charset="0"/>
                <a:ea typeface="Times New Roman" panose="02020603050405020304" pitchFamily="18" charset="0"/>
                <a:cs typeface="Times New Roman" panose="02020603050405020304" pitchFamily="18" charset="0"/>
              </a:rPr>
              <a:t>nhận</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ra</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được</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nét</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thân</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thiện</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tươi</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vui</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của</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các</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bạn</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trong</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tập</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thể</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lớp</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đồng</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thời</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muốn</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học</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tập</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các</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bạn</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ấy</a:t>
            </a:r>
            <a:r>
              <a:rPr lang="en-US" sz="2800" dirty="0">
                <a:latin typeface="UTM Avo" panose="02040603050506020204" pitchFamily="18" charset="0"/>
                <a:ea typeface="Times New Roman" panose="02020603050405020304" pitchFamily="18" charset="0"/>
                <a:cs typeface="Times New Roman" panose="02020603050405020304" pitchFamily="18" charset="0"/>
              </a:rPr>
              <a:t>.</a:t>
            </a:r>
            <a:endParaRPr lang="en-US" sz="2800" dirty="0">
              <a:latin typeface="UTM Avo" panose="020406030505060202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443230" algn="l"/>
              </a:tabLst>
            </a:pPr>
            <a:r>
              <a:rPr lang="en-US" sz="2800" b="1" dirty="0">
                <a:latin typeface="UTM Avo" panose="02040603050506020204" pitchFamily="18" charset="0"/>
                <a:ea typeface="Times New Roman" panose="02020603050405020304" pitchFamily="18" charset="0"/>
                <a:cs typeface="Times New Roman" panose="02020603050405020304" pitchFamily="18" charset="0"/>
              </a:rPr>
              <a:t>*</a:t>
            </a:r>
            <a:r>
              <a:rPr lang="en-US" sz="2800" b="1" dirty="0" err="1">
                <a:latin typeface="UTM Avo" panose="02040603050506020204" pitchFamily="18" charset="0"/>
                <a:ea typeface="Times New Roman" panose="02020603050405020304" pitchFamily="18" charset="0"/>
                <a:cs typeface="Times New Roman" panose="02020603050405020304" pitchFamily="18" charset="0"/>
              </a:rPr>
              <a:t>Phát</a:t>
            </a:r>
            <a:r>
              <a:rPr lang="en-US" sz="2800" b="1" dirty="0">
                <a:latin typeface="UTM Avo" panose="02040603050506020204" pitchFamily="18" charset="0"/>
                <a:ea typeface="Times New Roman" panose="02020603050405020304" pitchFamily="18" charset="0"/>
                <a:cs typeface="Times New Roman" panose="02020603050405020304" pitchFamily="18" charset="0"/>
              </a:rPr>
              <a:t> </a:t>
            </a:r>
            <a:r>
              <a:rPr lang="en-US" sz="2800" b="1" dirty="0" err="1">
                <a:latin typeface="UTM Avo" panose="02040603050506020204" pitchFamily="18" charset="0"/>
                <a:ea typeface="Times New Roman" panose="02020603050405020304" pitchFamily="18" charset="0"/>
                <a:cs typeface="Times New Roman" panose="02020603050405020304" pitchFamily="18" charset="0"/>
              </a:rPr>
              <a:t>triển</a:t>
            </a:r>
            <a:r>
              <a:rPr lang="en-US" sz="2800" b="1" dirty="0">
                <a:latin typeface="UTM Avo" panose="02040603050506020204" pitchFamily="18" charset="0"/>
                <a:ea typeface="Times New Roman" panose="02020603050405020304" pitchFamily="18" charset="0"/>
                <a:cs typeface="Times New Roman" panose="02020603050405020304" pitchFamily="18" charset="0"/>
              </a:rPr>
              <a:t> </a:t>
            </a:r>
            <a:r>
              <a:rPr lang="en-US" sz="2800" b="1" dirty="0" err="1">
                <a:latin typeface="UTM Avo" panose="02040603050506020204" pitchFamily="18" charset="0"/>
                <a:ea typeface="Times New Roman" panose="02020603050405020304" pitchFamily="18" charset="0"/>
                <a:cs typeface="Times New Roman" panose="02020603050405020304" pitchFamily="18" charset="0"/>
              </a:rPr>
              <a:t>năng</a:t>
            </a:r>
            <a:r>
              <a:rPr lang="en-US" sz="2800" b="1" dirty="0">
                <a:latin typeface="UTM Avo" panose="02040603050506020204" pitchFamily="18" charset="0"/>
                <a:ea typeface="Times New Roman" panose="02020603050405020304" pitchFamily="18" charset="0"/>
                <a:cs typeface="Times New Roman" panose="02020603050405020304" pitchFamily="18" charset="0"/>
              </a:rPr>
              <a:t> </a:t>
            </a:r>
            <a:r>
              <a:rPr lang="en-US" sz="2800" b="1" dirty="0" err="1">
                <a:latin typeface="UTM Avo" panose="02040603050506020204" pitchFamily="18" charset="0"/>
                <a:ea typeface="Times New Roman" panose="02020603050405020304" pitchFamily="18" charset="0"/>
                <a:cs typeface="Times New Roman" panose="02020603050405020304" pitchFamily="18" charset="0"/>
              </a:rPr>
              <a:t>lực</a:t>
            </a:r>
            <a:r>
              <a:rPr lang="en-US" sz="2800" b="1" dirty="0">
                <a:latin typeface="UTM Avo" panose="02040603050506020204" pitchFamily="18" charset="0"/>
                <a:ea typeface="Times New Roman" panose="02020603050405020304" pitchFamily="18" charset="0"/>
                <a:cs typeface="Times New Roman" panose="02020603050405020304" pitchFamily="18" charset="0"/>
              </a:rPr>
              <a:t> </a:t>
            </a:r>
            <a:r>
              <a:rPr lang="en-US" sz="2800" b="1" dirty="0" err="1">
                <a:latin typeface="UTM Avo" panose="02040603050506020204" pitchFamily="18" charset="0"/>
                <a:ea typeface="Times New Roman" panose="02020603050405020304" pitchFamily="18" charset="0"/>
                <a:cs typeface="Times New Roman" panose="02020603050405020304" pitchFamily="18" charset="0"/>
              </a:rPr>
              <a:t>và</a:t>
            </a:r>
            <a:r>
              <a:rPr lang="en-US" sz="2800" b="1" dirty="0">
                <a:latin typeface="UTM Avo" panose="02040603050506020204" pitchFamily="18" charset="0"/>
                <a:ea typeface="Times New Roman" panose="02020603050405020304" pitchFamily="18" charset="0"/>
                <a:cs typeface="Times New Roman" panose="02020603050405020304" pitchFamily="18" charset="0"/>
              </a:rPr>
              <a:t> </a:t>
            </a:r>
            <a:r>
              <a:rPr lang="en-US" sz="2800" b="1" dirty="0" err="1">
                <a:latin typeface="UTM Avo" panose="02040603050506020204" pitchFamily="18" charset="0"/>
                <a:ea typeface="Times New Roman" panose="02020603050405020304" pitchFamily="18" charset="0"/>
                <a:cs typeface="Times New Roman" panose="02020603050405020304" pitchFamily="18" charset="0"/>
              </a:rPr>
              <a:t>phẩm</a:t>
            </a:r>
            <a:r>
              <a:rPr lang="en-US" sz="2800" b="1" dirty="0">
                <a:latin typeface="UTM Avo" panose="02040603050506020204" pitchFamily="18" charset="0"/>
                <a:ea typeface="Times New Roman" panose="02020603050405020304" pitchFamily="18" charset="0"/>
                <a:cs typeface="Times New Roman" panose="02020603050405020304" pitchFamily="18" charset="0"/>
              </a:rPr>
              <a:t> </a:t>
            </a:r>
            <a:r>
              <a:rPr lang="en-US" sz="2800" b="1" dirty="0" err="1">
                <a:latin typeface="UTM Avo" panose="02040603050506020204" pitchFamily="18" charset="0"/>
                <a:ea typeface="Times New Roman" panose="02020603050405020304" pitchFamily="18" charset="0"/>
                <a:cs typeface="Times New Roman" panose="02020603050405020304" pitchFamily="18" charset="0"/>
              </a:rPr>
              <a:t>chất</a:t>
            </a:r>
            <a:r>
              <a:rPr lang="en-US" sz="2800" b="1" dirty="0">
                <a:latin typeface="UTM Avo" panose="02040603050506020204" pitchFamily="18" charset="0"/>
                <a:ea typeface="Times New Roman" panose="02020603050405020304" pitchFamily="18" charset="0"/>
                <a:cs typeface="Times New Roman" panose="02020603050405020304" pitchFamily="18" charset="0"/>
              </a:rPr>
              <a:t>:</a:t>
            </a:r>
            <a:endParaRPr lang="en-US" sz="2800" dirty="0">
              <a:latin typeface="UTM Avo" panose="020406030505060202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443230" algn="l"/>
              </a:tabLst>
            </a:pP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Giúp</a:t>
            </a:r>
            <a:r>
              <a:rPr lang="en-US" sz="2800" dirty="0">
                <a:latin typeface="UTM Avo" panose="02040603050506020204" pitchFamily="18" charset="0"/>
                <a:ea typeface="Times New Roman" panose="02020603050405020304" pitchFamily="18" charset="0"/>
                <a:cs typeface="Times New Roman" panose="02020603050405020304" pitchFamily="18" charset="0"/>
              </a:rPr>
              <a:t> HS</a:t>
            </a:r>
            <a:r>
              <a:rPr lang="en-US" sz="2800" dirty="0">
                <a:solidFill>
                  <a:srgbClr val="000000"/>
                </a:solidFill>
                <a:latin typeface="UTM Avo" panose="02040603050506020204" pitchFamily="18" charset="0"/>
                <a:ea typeface="Minion Pro"/>
                <a:cs typeface="Times New Roman" panose="02020603050405020304" pitchFamily="18" charset="0"/>
              </a:rPr>
              <a:t> </a:t>
            </a:r>
            <a:r>
              <a:rPr lang="en-US" sz="2800" dirty="0" err="1">
                <a:solidFill>
                  <a:srgbClr val="000000"/>
                </a:solidFill>
                <a:latin typeface="UTM Avo" panose="02040603050506020204" pitchFamily="18" charset="0"/>
                <a:ea typeface="Minion Pro"/>
                <a:cs typeface="Times New Roman" panose="02020603050405020304" pitchFamily="18" charset="0"/>
              </a:rPr>
              <a:t>trải</a:t>
            </a:r>
            <a:r>
              <a:rPr lang="en-US" sz="2800" dirty="0">
                <a:solidFill>
                  <a:srgbClr val="000000"/>
                </a:solidFill>
                <a:latin typeface="UTM Avo" panose="02040603050506020204" pitchFamily="18" charset="0"/>
                <a:ea typeface="Minion Pro"/>
                <a:cs typeface="Times New Roman" panose="02020603050405020304" pitchFamily="18" charset="0"/>
              </a:rPr>
              <a:t> </a:t>
            </a:r>
            <a:r>
              <a:rPr lang="en-US" sz="2800" dirty="0" err="1">
                <a:solidFill>
                  <a:srgbClr val="000000"/>
                </a:solidFill>
                <a:latin typeface="UTM Avo" panose="02040603050506020204" pitchFamily="18" charset="0"/>
                <a:ea typeface="Minion Pro"/>
                <a:cs typeface="Times New Roman" panose="02020603050405020304" pitchFamily="18" charset="0"/>
              </a:rPr>
              <a:t>nghiệm</a:t>
            </a:r>
            <a:r>
              <a:rPr lang="en-US" sz="2800" dirty="0">
                <a:solidFill>
                  <a:srgbClr val="000000"/>
                </a:solidFill>
                <a:latin typeface="UTM Avo" panose="02040603050506020204" pitchFamily="18" charset="0"/>
                <a:ea typeface="Minion Pro"/>
                <a:cs typeface="Times New Roman" panose="02020603050405020304" pitchFamily="18" charset="0"/>
              </a:rPr>
              <a:t> </a:t>
            </a:r>
            <a:r>
              <a:rPr lang="en-US" sz="2800" dirty="0" err="1">
                <a:solidFill>
                  <a:srgbClr val="000000"/>
                </a:solidFill>
                <a:latin typeface="UTM Avo" panose="02040603050506020204" pitchFamily="18" charset="0"/>
                <a:ea typeface="Minion Pro"/>
                <a:cs typeface="Times New Roman" panose="02020603050405020304" pitchFamily="18" charset="0"/>
              </a:rPr>
              <a:t>mang</a:t>
            </a:r>
            <a:r>
              <a:rPr lang="en-US" sz="2800" dirty="0">
                <a:solidFill>
                  <a:srgbClr val="000000"/>
                </a:solidFill>
                <a:latin typeface="UTM Avo" panose="02040603050506020204" pitchFamily="18" charset="0"/>
                <a:ea typeface="Minion Pro"/>
                <a:cs typeface="Times New Roman" panose="02020603050405020304" pitchFamily="18" charset="0"/>
              </a:rPr>
              <a:t> </a:t>
            </a:r>
            <a:r>
              <a:rPr lang="en-US" sz="2800" dirty="0" err="1">
                <a:solidFill>
                  <a:srgbClr val="000000"/>
                </a:solidFill>
                <a:latin typeface="UTM Avo" panose="02040603050506020204" pitchFamily="18" charset="0"/>
                <a:ea typeface="Minion Pro"/>
                <a:cs typeface="Times New Roman" panose="02020603050405020304" pitchFamily="18" charset="0"/>
              </a:rPr>
              <a:t>lại</a:t>
            </a:r>
            <a:r>
              <a:rPr lang="en-US" sz="2800" dirty="0">
                <a:solidFill>
                  <a:srgbClr val="000000"/>
                </a:solidFill>
                <a:latin typeface="UTM Avo" panose="02040603050506020204" pitchFamily="18" charset="0"/>
                <a:ea typeface="Minion Pro"/>
                <a:cs typeface="Times New Roman" panose="02020603050405020304" pitchFamily="18" charset="0"/>
              </a:rPr>
              <a:t> </a:t>
            </a:r>
            <a:r>
              <a:rPr lang="en-US" sz="2800" dirty="0" err="1">
                <a:solidFill>
                  <a:srgbClr val="000000"/>
                </a:solidFill>
                <a:latin typeface="UTM Avo" panose="02040603050506020204" pitchFamily="18" charset="0"/>
                <a:ea typeface="Minion Pro"/>
                <a:cs typeface="Times New Roman" panose="02020603050405020304" pitchFamily="18" charset="0"/>
              </a:rPr>
              <a:t>niềm</a:t>
            </a:r>
            <a:r>
              <a:rPr lang="en-US" sz="2800" dirty="0">
                <a:solidFill>
                  <a:srgbClr val="000000"/>
                </a:solidFill>
                <a:latin typeface="UTM Avo" panose="02040603050506020204" pitchFamily="18" charset="0"/>
                <a:ea typeface="Minion Pro"/>
                <a:cs typeface="Times New Roman" panose="02020603050405020304" pitchFamily="18" charset="0"/>
              </a:rPr>
              <a:t> </a:t>
            </a:r>
            <a:r>
              <a:rPr lang="en-US" sz="2800" dirty="0" err="1">
                <a:solidFill>
                  <a:srgbClr val="000000"/>
                </a:solidFill>
                <a:latin typeface="UTM Avo" panose="02040603050506020204" pitchFamily="18" charset="0"/>
                <a:ea typeface="Minion Pro"/>
                <a:cs typeface="Times New Roman" panose="02020603050405020304" pitchFamily="18" charset="0"/>
              </a:rPr>
              <a:t>vui</a:t>
            </a:r>
            <a:r>
              <a:rPr lang="en-US" sz="2800" dirty="0">
                <a:solidFill>
                  <a:srgbClr val="000000"/>
                </a:solidFill>
                <a:latin typeface="UTM Avo" panose="02040603050506020204" pitchFamily="18" charset="0"/>
                <a:ea typeface="Minion Pro"/>
                <a:cs typeface="Times New Roman" panose="02020603050405020304" pitchFamily="18" charset="0"/>
              </a:rPr>
              <a:t>, </a:t>
            </a:r>
            <a:r>
              <a:rPr lang="en-US" sz="2800" dirty="0" err="1">
                <a:solidFill>
                  <a:srgbClr val="000000"/>
                </a:solidFill>
                <a:latin typeface="UTM Avo" panose="02040603050506020204" pitchFamily="18" charset="0"/>
                <a:ea typeface="Minion Pro"/>
                <a:cs typeface="Times New Roman" panose="02020603050405020304" pitchFamily="18" charset="0"/>
              </a:rPr>
              <a:t>nụ</a:t>
            </a:r>
            <a:r>
              <a:rPr lang="en-US" sz="2800" dirty="0">
                <a:solidFill>
                  <a:srgbClr val="000000"/>
                </a:solidFill>
                <a:latin typeface="UTM Avo" panose="02040603050506020204" pitchFamily="18" charset="0"/>
                <a:ea typeface="Minion Pro"/>
                <a:cs typeface="Times New Roman" panose="02020603050405020304" pitchFamily="18" charset="0"/>
              </a:rPr>
              <a:t> </a:t>
            </a:r>
            <a:r>
              <a:rPr lang="en-US" sz="2800" dirty="0" err="1">
                <a:solidFill>
                  <a:srgbClr val="000000"/>
                </a:solidFill>
                <a:latin typeface="UTM Avo" panose="02040603050506020204" pitchFamily="18" charset="0"/>
                <a:ea typeface="Minion Pro"/>
                <a:cs typeface="Times New Roman" panose="02020603050405020304" pitchFamily="18" charset="0"/>
              </a:rPr>
              <a:t>cười</a:t>
            </a:r>
            <a:r>
              <a:rPr lang="en-US" sz="2800" dirty="0">
                <a:solidFill>
                  <a:srgbClr val="000000"/>
                </a:solidFill>
                <a:latin typeface="UTM Avo" panose="02040603050506020204" pitchFamily="18" charset="0"/>
                <a:ea typeface="Minion Pro"/>
                <a:cs typeface="Times New Roman" panose="02020603050405020304" pitchFamily="18" charset="0"/>
              </a:rPr>
              <a:t> </a:t>
            </a:r>
            <a:r>
              <a:rPr lang="en-US" sz="2800" dirty="0" err="1">
                <a:solidFill>
                  <a:srgbClr val="000000"/>
                </a:solidFill>
                <a:latin typeface="UTM Avo" panose="02040603050506020204" pitchFamily="18" charset="0"/>
                <a:ea typeface="Minion Pro"/>
                <a:cs typeface="Times New Roman" panose="02020603050405020304" pitchFamily="18" charset="0"/>
              </a:rPr>
              <a:t>cho</a:t>
            </a:r>
            <a:r>
              <a:rPr lang="en-US" sz="2800" dirty="0">
                <a:solidFill>
                  <a:srgbClr val="000000"/>
                </a:solidFill>
                <a:latin typeface="UTM Avo" panose="02040603050506020204" pitchFamily="18" charset="0"/>
                <a:ea typeface="Minion Pro"/>
                <a:cs typeface="Times New Roman" panose="02020603050405020304" pitchFamily="18" charset="0"/>
              </a:rPr>
              <a:t> </a:t>
            </a:r>
            <a:r>
              <a:rPr lang="en-US" sz="2800" dirty="0" err="1">
                <a:solidFill>
                  <a:srgbClr val="000000"/>
                </a:solidFill>
                <a:latin typeface="UTM Avo" panose="02040603050506020204" pitchFamily="18" charset="0"/>
                <a:ea typeface="Minion Pro"/>
                <a:cs typeface="Times New Roman" panose="02020603050405020304" pitchFamily="18" charset="0"/>
              </a:rPr>
              <a:t>bản</a:t>
            </a:r>
            <a:r>
              <a:rPr lang="en-US" sz="2800" dirty="0">
                <a:solidFill>
                  <a:srgbClr val="000000"/>
                </a:solidFill>
                <a:latin typeface="UTM Avo" panose="02040603050506020204" pitchFamily="18" charset="0"/>
                <a:ea typeface="Minion Pro"/>
                <a:cs typeface="Times New Roman" panose="02020603050405020304" pitchFamily="18" charset="0"/>
              </a:rPr>
              <a:t> </a:t>
            </a:r>
            <a:r>
              <a:rPr lang="en-US" sz="2800" dirty="0" err="1">
                <a:solidFill>
                  <a:srgbClr val="000000"/>
                </a:solidFill>
                <a:latin typeface="UTM Avo" panose="02040603050506020204" pitchFamily="18" charset="0"/>
                <a:ea typeface="Minion Pro"/>
                <a:cs typeface="Times New Roman" panose="02020603050405020304" pitchFamily="18" charset="0"/>
              </a:rPr>
              <a:t>thân</a:t>
            </a:r>
            <a:r>
              <a:rPr lang="en-US" sz="2800" dirty="0">
                <a:solidFill>
                  <a:srgbClr val="000000"/>
                </a:solidFill>
                <a:latin typeface="UTM Avo" panose="02040603050506020204" pitchFamily="18" charset="0"/>
                <a:ea typeface="Minion Pro"/>
                <a:cs typeface="Times New Roman" panose="02020603050405020304" pitchFamily="18" charset="0"/>
              </a:rPr>
              <a:t> </a:t>
            </a:r>
            <a:r>
              <a:rPr lang="en-US" sz="2800" dirty="0" err="1">
                <a:solidFill>
                  <a:srgbClr val="000000"/>
                </a:solidFill>
                <a:latin typeface="UTM Avo" panose="02040603050506020204" pitchFamily="18" charset="0"/>
                <a:ea typeface="Minion Pro"/>
                <a:cs typeface="Times New Roman" panose="02020603050405020304" pitchFamily="18" charset="0"/>
              </a:rPr>
              <a:t>và</a:t>
            </a:r>
            <a:r>
              <a:rPr lang="en-US" sz="2800" dirty="0">
                <a:solidFill>
                  <a:srgbClr val="000000"/>
                </a:solidFill>
                <a:latin typeface="UTM Avo" panose="02040603050506020204" pitchFamily="18" charset="0"/>
                <a:ea typeface="Minion Pro"/>
                <a:cs typeface="Times New Roman" panose="02020603050405020304" pitchFamily="18" charset="0"/>
              </a:rPr>
              <a:t> </a:t>
            </a:r>
            <a:r>
              <a:rPr lang="en-US" sz="2800" dirty="0" err="1">
                <a:solidFill>
                  <a:srgbClr val="000000"/>
                </a:solidFill>
                <a:latin typeface="UTM Avo" panose="02040603050506020204" pitchFamily="18" charset="0"/>
                <a:ea typeface="Minion Pro"/>
                <a:cs typeface="Times New Roman" panose="02020603050405020304" pitchFamily="18" charset="0"/>
              </a:rPr>
              <a:t>cho</a:t>
            </a:r>
            <a:r>
              <a:rPr lang="en-US" sz="2800" dirty="0">
                <a:solidFill>
                  <a:srgbClr val="000000"/>
                </a:solidFill>
                <a:latin typeface="UTM Avo" panose="02040603050506020204" pitchFamily="18" charset="0"/>
                <a:ea typeface="Minion Pro"/>
                <a:cs typeface="Times New Roman" panose="02020603050405020304" pitchFamily="18" charset="0"/>
              </a:rPr>
              <a:t> </a:t>
            </a:r>
            <a:r>
              <a:rPr lang="en-US" sz="2800" dirty="0" err="1">
                <a:solidFill>
                  <a:srgbClr val="000000"/>
                </a:solidFill>
                <a:latin typeface="UTM Avo" panose="02040603050506020204" pitchFamily="18" charset="0"/>
                <a:ea typeface="Minion Pro"/>
                <a:cs typeface="Times New Roman" panose="02020603050405020304" pitchFamily="18" charset="0"/>
              </a:rPr>
              <a:t>bạn</a:t>
            </a:r>
            <a:r>
              <a:rPr lang="en-US" sz="2800" dirty="0">
                <a:solidFill>
                  <a:srgbClr val="000000"/>
                </a:solidFill>
                <a:latin typeface="UTM Avo" panose="02040603050506020204" pitchFamily="18" charset="0"/>
                <a:ea typeface="Minion Pro"/>
                <a:cs typeface="Times New Roman" panose="02020603050405020304" pitchFamily="18" charset="0"/>
              </a:rPr>
              <a:t> </a:t>
            </a:r>
            <a:r>
              <a:rPr lang="en-US" sz="2800" dirty="0" err="1">
                <a:solidFill>
                  <a:srgbClr val="000000"/>
                </a:solidFill>
                <a:latin typeface="UTM Avo" panose="02040603050506020204" pitchFamily="18" charset="0"/>
                <a:ea typeface="Minion Pro"/>
                <a:cs typeface="Times New Roman" panose="02020603050405020304" pitchFamily="18" charset="0"/>
              </a:rPr>
              <a:t>bè</a:t>
            </a:r>
            <a:r>
              <a:rPr lang="en-US" sz="2800" dirty="0">
                <a:solidFill>
                  <a:srgbClr val="000000"/>
                </a:solidFill>
                <a:latin typeface="UTM Avo" panose="02040603050506020204" pitchFamily="18" charset="0"/>
                <a:ea typeface="Minion Pro"/>
                <a:cs typeface="Times New Roman" panose="02020603050405020304" pitchFamily="18" charset="0"/>
              </a:rPr>
              <a:t>.</a:t>
            </a:r>
            <a:endParaRPr lang="en-US" sz="2800" dirty="0">
              <a:latin typeface="UTM Avo" panose="020406030505060202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443230" algn="l"/>
              </a:tabLst>
            </a:pPr>
            <a:r>
              <a:rPr lang="en-US" sz="2800" dirty="0">
                <a:solidFill>
                  <a:srgbClr val="000000"/>
                </a:solidFill>
                <a:latin typeface="UTM Avo" panose="02040603050506020204" pitchFamily="18" charset="0"/>
                <a:ea typeface="Minion Pro"/>
                <a:cs typeface="Times New Roman" panose="02020603050405020304" pitchFamily="18" charset="0"/>
              </a:rPr>
              <a:t>- HS </a:t>
            </a:r>
            <a:r>
              <a:rPr lang="en-US" sz="2800" dirty="0" err="1">
                <a:solidFill>
                  <a:srgbClr val="000000"/>
                </a:solidFill>
                <a:latin typeface="UTM Avo" panose="02040603050506020204" pitchFamily="18" charset="0"/>
                <a:ea typeface="Minion Pro"/>
                <a:cs typeface="Times New Roman" panose="02020603050405020304" pitchFamily="18" charset="0"/>
              </a:rPr>
              <a:t>không</a:t>
            </a:r>
            <a:r>
              <a:rPr lang="en-US" sz="2800" dirty="0">
                <a:solidFill>
                  <a:srgbClr val="000000"/>
                </a:solidFill>
                <a:latin typeface="UTM Avo" panose="02040603050506020204" pitchFamily="18" charset="0"/>
                <a:ea typeface="Minion Pro"/>
                <a:cs typeface="Times New Roman" panose="02020603050405020304" pitchFamily="18" charset="0"/>
              </a:rPr>
              <a:t> </a:t>
            </a:r>
            <a:r>
              <a:rPr lang="en-US" sz="2800" dirty="0" err="1">
                <a:solidFill>
                  <a:srgbClr val="000000"/>
                </a:solidFill>
                <a:latin typeface="UTM Avo" panose="02040603050506020204" pitchFamily="18" charset="0"/>
                <a:ea typeface="Minion Pro"/>
                <a:cs typeface="Times New Roman" panose="02020603050405020304" pitchFamily="18" charset="0"/>
              </a:rPr>
              <a:t>quên</a:t>
            </a:r>
            <a:r>
              <a:rPr lang="en-US" sz="2800" dirty="0">
                <a:solidFill>
                  <a:srgbClr val="000000"/>
                </a:solidFill>
                <a:latin typeface="UTM Avo" panose="02040603050506020204" pitchFamily="18" charset="0"/>
                <a:ea typeface="Minion Pro"/>
                <a:cs typeface="Times New Roman" panose="02020603050405020304" pitchFamily="18" charset="0"/>
              </a:rPr>
              <a:t> </a:t>
            </a:r>
            <a:r>
              <a:rPr lang="en-US" sz="2800" dirty="0" err="1">
                <a:solidFill>
                  <a:srgbClr val="000000"/>
                </a:solidFill>
                <a:latin typeface="UTM Avo" panose="02040603050506020204" pitchFamily="18" charset="0"/>
                <a:ea typeface="Minion Pro"/>
                <a:cs typeface="Times New Roman" panose="02020603050405020304" pitchFamily="18" charset="0"/>
              </a:rPr>
              <a:t>giữ</a:t>
            </a:r>
            <a:r>
              <a:rPr lang="en-US" sz="2800" dirty="0">
                <a:solidFill>
                  <a:srgbClr val="000000"/>
                </a:solidFill>
                <a:latin typeface="UTM Avo" panose="02040603050506020204" pitchFamily="18" charset="0"/>
                <a:ea typeface="Minion Pro"/>
                <a:cs typeface="Times New Roman" panose="02020603050405020304" pitchFamily="18" charset="0"/>
              </a:rPr>
              <a:t> </a:t>
            </a:r>
            <a:r>
              <a:rPr lang="en-US" sz="2800" dirty="0" err="1">
                <a:solidFill>
                  <a:srgbClr val="000000"/>
                </a:solidFill>
                <a:latin typeface="UTM Avo" panose="02040603050506020204" pitchFamily="18" charset="0"/>
                <a:ea typeface="Minion Pro"/>
                <a:cs typeface="Times New Roman" panose="02020603050405020304" pitchFamily="18" charset="0"/>
              </a:rPr>
              <a:t>thái</a:t>
            </a:r>
            <a:r>
              <a:rPr lang="en-US" sz="2800" dirty="0">
                <a:solidFill>
                  <a:srgbClr val="000000"/>
                </a:solidFill>
                <a:latin typeface="UTM Avo" panose="02040603050506020204" pitchFamily="18" charset="0"/>
                <a:ea typeface="Minion Pro"/>
                <a:cs typeface="Times New Roman" panose="02020603050405020304" pitchFamily="18" charset="0"/>
              </a:rPr>
              <a:t> </a:t>
            </a:r>
            <a:r>
              <a:rPr lang="en-US" sz="2800" dirty="0" err="1">
                <a:solidFill>
                  <a:srgbClr val="000000"/>
                </a:solidFill>
                <a:latin typeface="UTM Avo" panose="02040603050506020204" pitchFamily="18" charset="0"/>
                <a:ea typeface="Minion Pro"/>
                <a:cs typeface="Times New Roman" panose="02020603050405020304" pitchFamily="18" charset="0"/>
              </a:rPr>
              <a:t>độ</a:t>
            </a:r>
            <a:r>
              <a:rPr lang="en-US" sz="2800" dirty="0">
                <a:solidFill>
                  <a:srgbClr val="000000"/>
                </a:solidFill>
                <a:latin typeface="UTM Avo" panose="02040603050506020204" pitchFamily="18" charset="0"/>
                <a:ea typeface="Minion Pro"/>
                <a:cs typeface="Times New Roman" panose="02020603050405020304" pitchFamily="18" charset="0"/>
              </a:rPr>
              <a:t> </a:t>
            </a:r>
            <a:r>
              <a:rPr lang="en-US" sz="2800" dirty="0" err="1">
                <a:solidFill>
                  <a:srgbClr val="000000"/>
                </a:solidFill>
                <a:latin typeface="UTM Avo" panose="02040603050506020204" pitchFamily="18" charset="0"/>
                <a:ea typeface="Minion Pro"/>
                <a:cs typeface="Times New Roman" panose="02020603050405020304" pitchFamily="18" charset="0"/>
              </a:rPr>
              <a:t>thân</a:t>
            </a:r>
            <a:r>
              <a:rPr lang="en-US" sz="2800" dirty="0">
                <a:solidFill>
                  <a:srgbClr val="000000"/>
                </a:solidFill>
                <a:latin typeface="UTM Avo" panose="02040603050506020204" pitchFamily="18" charset="0"/>
                <a:ea typeface="Minion Pro"/>
                <a:cs typeface="Times New Roman" panose="02020603050405020304" pitchFamily="18" charset="0"/>
              </a:rPr>
              <a:t> </a:t>
            </a:r>
            <a:r>
              <a:rPr lang="en-US" sz="2800" dirty="0" err="1">
                <a:solidFill>
                  <a:srgbClr val="000000"/>
                </a:solidFill>
                <a:latin typeface="UTM Avo" panose="02040603050506020204" pitchFamily="18" charset="0"/>
                <a:ea typeface="Minion Pro"/>
                <a:cs typeface="Times New Roman" panose="02020603050405020304" pitchFamily="18" charset="0"/>
              </a:rPr>
              <a:t>thiện</a:t>
            </a:r>
            <a:r>
              <a:rPr lang="en-US" sz="2800" dirty="0">
                <a:solidFill>
                  <a:srgbClr val="000000"/>
                </a:solidFill>
                <a:latin typeface="UTM Avo" panose="02040603050506020204" pitchFamily="18" charset="0"/>
                <a:ea typeface="Minion Pro"/>
                <a:cs typeface="Times New Roman" panose="02020603050405020304" pitchFamily="18" charset="0"/>
              </a:rPr>
              <a:t>, </a:t>
            </a:r>
            <a:r>
              <a:rPr lang="en-US" sz="2800" dirty="0" err="1">
                <a:solidFill>
                  <a:srgbClr val="000000"/>
                </a:solidFill>
                <a:latin typeface="UTM Avo" panose="02040603050506020204" pitchFamily="18" charset="0"/>
                <a:ea typeface="Minion Pro"/>
                <a:cs typeface="Times New Roman" panose="02020603050405020304" pitchFamily="18" charset="0"/>
              </a:rPr>
              <a:t>vui</a:t>
            </a:r>
            <a:r>
              <a:rPr lang="en-US" sz="2800" dirty="0">
                <a:solidFill>
                  <a:srgbClr val="000000"/>
                </a:solidFill>
                <a:latin typeface="UTM Avo" panose="02040603050506020204" pitchFamily="18" charset="0"/>
                <a:ea typeface="Minion Pro"/>
                <a:cs typeface="Times New Roman" panose="02020603050405020304" pitchFamily="18" charset="0"/>
              </a:rPr>
              <a:t> </a:t>
            </a:r>
            <a:r>
              <a:rPr lang="en-US" sz="2800" dirty="0" err="1">
                <a:solidFill>
                  <a:srgbClr val="000000"/>
                </a:solidFill>
                <a:latin typeface="UTM Avo" panose="02040603050506020204" pitchFamily="18" charset="0"/>
                <a:ea typeface="Minion Pro"/>
                <a:cs typeface="Times New Roman" panose="02020603050405020304" pitchFamily="18" charset="0"/>
              </a:rPr>
              <a:t>tươi</a:t>
            </a:r>
            <a:r>
              <a:rPr lang="en-US" sz="2800" dirty="0">
                <a:solidFill>
                  <a:srgbClr val="000000"/>
                </a:solidFill>
                <a:latin typeface="UTM Avo" panose="02040603050506020204" pitchFamily="18" charset="0"/>
                <a:ea typeface="Minion Pro"/>
                <a:cs typeface="Times New Roman" panose="02020603050405020304" pitchFamily="18" charset="0"/>
              </a:rPr>
              <a:t> </a:t>
            </a:r>
            <a:r>
              <a:rPr lang="en-US" sz="2800" dirty="0" err="1">
                <a:solidFill>
                  <a:srgbClr val="000000"/>
                </a:solidFill>
                <a:latin typeface="UTM Avo" panose="02040603050506020204" pitchFamily="18" charset="0"/>
                <a:ea typeface="Minion Pro"/>
                <a:cs typeface="Times New Roman" panose="02020603050405020304" pitchFamily="18" charset="0"/>
              </a:rPr>
              <a:t>với</a:t>
            </a:r>
            <a:r>
              <a:rPr lang="en-US" sz="2800" dirty="0">
                <a:solidFill>
                  <a:srgbClr val="000000"/>
                </a:solidFill>
                <a:latin typeface="UTM Avo" panose="02040603050506020204" pitchFamily="18" charset="0"/>
                <a:ea typeface="Minion Pro"/>
                <a:cs typeface="Times New Roman" panose="02020603050405020304" pitchFamily="18" charset="0"/>
              </a:rPr>
              <a:t> </a:t>
            </a:r>
            <a:r>
              <a:rPr lang="en-US" sz="2800" dirty="0" err="1">
                <a:solidFill>
                  <a:srgbClr val="000000"/>
                </a:solidFill>
                <a:latin typeface="UTM Avo" panose="02040603050506020204" pitchFamily="18" charset="0"/>
                <a:ea typeface="Minion Pro"/>
                <a:cs typeface="Times New Roman" panose="02020603050405020304" pitchFamily="18" charset="0"/>
              </a:rPr>
              <a:t>mọi</a:t>
            </a:r>
            <a:r>
              <a:rPr lang="en-US" sz="2800" dirty="0">
                <a:solidFill>
                  <a:srgbClr val="000000"/>
                </a:solidFill>
                <a:latin typeface="UTM Avo" panose="02040603050506020204" pitchFamily="18" charset="0"/>
                <a:ea typeface="Minion Pro"/>
                <a:cs typeface="Times New Roman" panose="02020603050405020304" pitchFamily="18" charset="0"/>
              </a:rPr>
              <a:t> </a:t>
            </a:r>
            <a:r>
              <a:rPr lang="en-US" sz="2800" dirty="0" err="1">
                <a:solidFill>
                  <a:srgbClr val="000000"/>
                </a:solidFill>
                <a:latin typeface="UTM Avo" panose="02040603050506020204" pitchFamily="18" charset="0"/>
                <a:ea typeface="Minion Pro"/>
                <a:cs typeface="Times New Roman" panose="02020603050405020304" pitchFamily="18" charset="0"/>
              </a:rPr>
              <a:t>người</a:t>
            </a:r>
            <a:r>
              <a:rPr lang="en-US" sz="2800" dirty="0">
                <a:solidFill>
                  <a:srgbClr val="000000"/>
                </a:solidFill>
                <a:latin typeface="UTM Avo" panose="02040603050506020204" pitchFamily="18" charset="0"/>
                <a:ea typeface="Minion Pro"/>
                <a:cs typeface="Times New Roman" panose="02020603050405020304" pitchFamily="18" charset="0"/>
              </a:rPr>
              <a:t> </a:t>
            </a:r>
            <a:r>
              <a:rPr lang="en-US" sz="2800" dirty="0" err="1">
                <a:solidFill>
                  <a:srgbClr val="000000"/>
                </a:solidFill>
                <a:latin typeface="UTM Avo" panose="02040603050506020204" pitchFamily="18" charset="0"/>
                <a:ea typeface="Minion Pro"/>
                <a:cs typeface="Times New Roman" panose="02020603050405020304" pitchFamily="18" charset="0"/>
              </a:rPr>
              <a:t>xung</a:t>
            </a:r>
            <a:r>
              <a:rPr lang="en-US" sz="2800" dirty="0">
                <a:solidFill>
                  <a:srgbClr val="000000"/>
                </a:solidFill>
                <a:latin typeface="UTM Avo" panose="02040603050506020204" pitchFamily="18" charset="0"/>
                <a:ea typeface="Minion Pro"/>
                <a:cs typeface="Times New Roman" panose="02020603050405020304" pitchFamily="18" charset="0"/>
              </a:rPr>
              <a:t> </a:t>
            </a:r>
            <a:r>
              <a:rPr lang="en-US" sz="2800" dirty="0" err="1">
                <a:solidFill>
                  <a:srgbClr val="000000"/>
                </a:solidFill>
                <a:latin typeface="UTM Avo" panose="02040603050506020204" pitchFamily="18" charset="0"/>
                <a:ea typeface="Minion Pro"/>
                <a:cs typeface="Times New Roman" panose="02020603050405020304" pitchFamily="18" charset="0"/>
              </a:rPr>
              <a:t>quanh</a:t>
            </a:r>
            <a:r>
              <a:rPr lang="en-US" sz="2800" dirty="0">
                <a:solidFill>
                  <a:srgbClr val="000000"/>
                </a:solidFill>
                <a:latin typeface="UTM Avo" panose="02040603050506020204" pitchFamily="18" charset="0"/>
                <a:ea typeface="Minion Pro"/>
                <a:cs typeface="Times New Roman" panose="02020603050405020304" pitchFamily="18" charset="0"/>
              </a:rPr>
              <a:t>.</a:t>
            </a:r>
            <a:endParaRPr lang="en-US" sz="2800" dirty="0">
              <a:effectLst/>
              <a:latin typeface="UTM Avo" panose="020406030505060202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11"/>
          <a:stretch>
            <a:fillRect/>
          </a:stretch>
        </p:blipFill>
        <p:spPr>
          <a:xfrm>
            <a:off x="2385254" y="111437"/>
            <a:ext cx="7248772" cy="786452"/>
          </a:xfrm>
          <a:prstGeom prst="rect">
            <a:avLst/>
          </a:prstGeom>
        </p:spPr>
      </p:pic>
    </p:spTree>
    <p:extLst>
      <p:ext uri="{BB962C8B-B14F-4D97-AF65-F5344CB8AC3E}">
        <p14:creationId xmlns:p14="http://schemas.microsoft.com/office/powerpoint/2010/main" val="237313638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7936865" y="932180"/>
            <a:ext cx="3681095" cy="5807075"/>
          </a:xfrm>
          <a:prstGeom prst="rect">
            <a:avLst/>
          </a:prstGeom>
        </p:spPr>
      </p:pic>
      <p:pic>
        <p:nvPicPr>
          <p:cNvPr id="3" name="Picture 2"/>
          <p:cNvPicPr>
            <a:picLocks noChangeAspect="1"/>
          </p:cNvPicPr>
          <p:nvPr/>
        </p:nvPicPr>
        <p:blipFill>
          <a:blip r:embed="rId10"/>
          <a:stretch>
            <a:fillRect/>
          </a:stretch>
        </p:blipFill>
        <p:spPr>
          <a:xfrm>
            <a:off x="2595219" y="2539740"/>
            <a:ext cx="6474513" cy="1536325"/>
          </a:xfrm>
          <a:prstGeom prst="rect">
            <a:avLst/>
          </a:prstGeom>
        </p:spPr>
      </p:pic>
    </p:spTree>
    <p:extLst>
      <p:ext uri="{BB962C8B-B14F-4D97-AF65-F5344CB8AC3E}">
        <p14:creationId xmlns:p14="http://schemas.microsoft.com/office/powerpoint/2010/main" val="36806224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2" name="矩形 17"/>
          <p:cNvSpPr/>
          <p:nvPr userDrawn="1"/>
        </p:nvSpPr>
        <p:spPr>
          <a:xfrm>
            <a:off x="446405"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pic>
        <p:nvPicPr>
          <p:cNvPr id="3" name="图片 2" descr="43"/>
          <p:cNvPicPr>
            <a:picLocks noChangeAspect="1"/>
          </p:cNvPicPr>
          <p:nvPr/>
        </p:nvPicPr>
        <p:blipFill>
          <a:blip r:embed="rId3"/>
          <a:stretch>
            <a:fillRect/>
          </a:stretch>
        </p:blipFill>
        <p:spPr>
          <a:xfrm>
            <a:off x="-635" y="0"/>
            <a:ext cx="1435100" cy="1924685"/>
          </a:xfrm>
          <a:prstGeom prst="rect">
            <a:avLst/>
          </a:prstGeom>
        </p:spPr>
      </p:pic>
      <p:grpSp>
        <p:nvGrpSpPr>
          <p:cNvPr id="9" name="Group 8"/>
          <p:cNvGrpSpPr/>
          <p:nvPr/>
        </p:nvGrpSpPr>
        <p:grpSpPr>
          <a:xfrm>
            <a:off x="1223457" y="1610430"/>
            <a:ext cx="10049323" cy="740976"/>
            <a:chOff x="1223457" y="1610430"/>
            <a:chExt cx="10049323" cy="740976"/>
          </a:xfrm>
        </p:grpSpPr>
        <p:sp>
          <p:nvSpPr>
            <p:cNvPr id="33" name="矩形 10"/>
            <p:cNvSpPr/>
            <p:nvPr/>
          </p:nvSpPr>
          <p:spPr>
            <a:xfrm>
              <a:off x="1267946" y="1610430"/>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noFill/>
            <a:ln w="28575">
              <a:solidFill>
                <a:srgbClr val="CB0F9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sp>
          <p:nvSpPr>
            <p:cNvPr id="8" name="TextBox 7"/>
            <p:cNvSpPr txBox="1"/>
            <p:nvPr/>
          </p:nvSpPr>
          <p:spPr>
            <a:xfrm>
              <a:off x="1223457" y="1709267"/>
              <a:ext cx="10049323" cy="511615"/>
            </a:xfrm>
            <a:prstGeom prst="rect">
              <a:avLst/>
            </a:prstGeom>
            <a:noFill/>
          </p:spPr>
          <p:txBody>
            <a:bodyPr wrap="square" lIns="0" tIns="0" rtlCol="0">
              <a:spAutoFit/>
            </a:bodyPr>
            <a:lstStyle/>
            <a:p>
              <a:pPr algn="ctr">
                <a:lnSpc>
                  <a:spcPct val="120000"/>
                </a:lnSpc>
              </a:pPr>
              <a:r>
                <a:rPr lang="en-US" sz="2800" b="1" dirty="0" err="1" smtClean="0">
                  <a:solidFill>
                    <a:srgbClr val="CB0F95"/>
                  </a:solidFill>
                  <a:latin typeface="UTM Avo" panose="02040603050506020204" pitchFamily="18" charset="0"/>
                </a:rPr>
                <a:t>Các</a:t>
              </a:r>
              <a:r>
                <a:rPr lang="en-US" sz="2800" b="1" dirty="0" smtClean="0">
                  <a:solidFill>
                    <a:srgbClr val="CB0F95"/>
                  </a:solidFill>
                  <a:latin typeface="UTM Avo" panose="02040603050506020204" pitchFamily="18" charset="0"/>
                </a:rPr>
                <a:t> </a:t>
              </a:r>
              <a:r>
                <a:rPr lang="en-US" sz="2800" b="1" dirty="0" err="1" smtClean="0">
                  <a:solidFill>
                    <a:srgbClr val="CB0F95"/>
                  </a:solidFill>
                  <a:latin typeface="UTM Avo" panose="02040603050506020204" pitchFamily="18" charset="0"/>
                </a:rPr>
                <a:t>em</a:t>
              </a:r>
              <a:r>
                <a:rPr lang="en-US" sz="2800" b="1" dirty="0" smtClean="0">
                  <a:solidFill>
                    <a:srgbClr val="CB0F95"/>
                  </a:solidFill>
                  <a:latin typeface="UTM Avo" panose="02040603050506020204" pitchFamily="18" charset="0"/>
                </a:rPr>
                <a:t> </a:t>
              </a:r>
              <a:r>
                <a:rPr lang="en-US" sz="2800" b="1" dirty="0" err="1" smtClean="0">
                  <a:solidFill>
                    <a:srgbClr val="CB0F95"/>
                  </a:solidFill>
                  <a:latin typeface="UTM Avo" panose="02040603050506020204" pitchFamily="18" charset="0"/>
                </a:rPr>
                <a:t>hãy</a:t>
              </a:r>
              <a:r>
                <a:rPr lang="en-US" sz="2800" b="1" dirty="0" smtClean="0">
                  <a:solidFill>
                    <a:srgbClr val="CB0F95"/>
                  </a:solidFill>
                  <a:latin typeface="UTM Avo" panose="02040603050506020204" pitchFamily="18" charset="0"/>
                </a:rPr>
                <a:t> </a:t>
              </a:r>
              <a:r>
                <a:rPr lang="en-US" sz="2800" b="1" dirty="0" err="1" smtClean="0">
                  <a:solidFill>
                    <a:srgbClr val="CB0F95"/>
                  </a:solidFill>
                  <a:latin typeface="UTM Avo" panose="02040603050506020204" pitchFamily="18" charset="0"/>
                </a:rPr>
                <a:t>bắt</a:t>
              </a:r>
              <a:r>
                <a:rPr lang="en-US" sz="2800" b="1" dirty="0" smtClean="0">
                  <a:solidFill>
                    <a:srgbClr val="CB0F95"/>
                  </a:solidFill>
                  <a:latin typeface="UTM Avo" panose="02040603050506020204" pitchFamily="18" charset="0"/>
                </a:rPr>
                <a:t> </a:t>
              </a:r>
              <a:r>
                <a:rPr lang="en-US" sz="2800" b="1" dirty="0" err="1" smtClean="0">
                  <a:solidFill>
                    <a:srgbClr val="CB0F95"/>
                  </a:solidFill>
                  <a:latin typeface="UTM Avo" panose="02040603050506020204" pitchFamily="18" charset="0"/>
                </a:rPr>
                <a:t>chước</a:t>
              </a:r>
              <a:r>
                <a:rPr lang="en-US" sz="2800" b="1" dirty="0" smtClean="0">
                  <a:solidFill>
                    <a:srgbClr val="CB0F95"/>
                  </a:solidFill>
                  <a:latin typeface="UTM Avo" panose="02040603050506020204" pitchFamily="18" charset="0"/>
                </a:rPr>
                <a:t> </a:t>
              </a:r>
              <a:r>
                <a:rPr lang="en-US" sz="2800" b="1" dirty="0" err="1" smtClean="0">
                  <a:solidFill>
                    <a:srgbClr val="CB0F95"/>
                  </a:solidFill>
                  <a:latin typeface="UTM Avo" panose="02040603050506020204" pitchFamily="18" charset="0"/>
                </a:rPr>
                <a:t>theo</a:t>
              </a:r>
              <a:r>
                <a:rPr lang="en-US" sz="2800" b="1" dirty="0" smtClean="0">
                  <a:solidFill>
                    <a:srgbClr val="CB0F95"/>
                  </a:solidFill>
                  <a:latin typeface="UTM Avo" panose="02040603050506020204" pitchFamily="18" charset="0"/>
                </a:rPr>
                <a:t> </a:t>
              </a:r>
              <a:r>
                <a:rPr lang="en-US" sz="2800" b="1" dirty="0" err="1" smtClean="0">
                  <a:solidFill>
                    <a:srgbClr val="CB0F95"/>
                  </a:solidFill>
                  <a:latin typeface="UTM Avo" panose="02040603050506020204" pitchFamily="18" charset="0"/>
                </a:rPr>
                <a:t>những</a:t>
              </a:r>
              <a:r>
                <a:rPr lang="en-US" sz="2800" b="1" dirty="0" smtClean="0">
                  <a:solidFill>
                    <a:srgbClr val="CB0F95"/>
                  </a:solidFill>
                  <a:latin typeface="UTM Avo" panose="02040603050506020204" pitchFamily="18" charset="0"/>
                </a:rPr>
                <a:t> </a:t>
              </a:r>
              <a:r>
                <a:rPr lang="en-US" sz="2800" b="1" dirty="0" err="1" smtClean="0">
                  <a:solidFill>
                    <a:srgbClr val="CB0F95"/>
                  </a:solidFill>
                  <a:latin typeface="UTM Avo" panose="02040603050506020204" pitchFamily="18" charset="0"/>
                </a:rPr>
                <a:t>hình</a:t>
              </a:r>
              <a:r>
                <a:rPr lang="en-US" sz="2800" b="1" dirty="0" smtClean="0">
                  <a:solidFill>
                    <a:srgbClr val="CB0F95"/>
                  </a:solidFill>
                  <a:latin typeface="UTM Avo" panose="02040603050506020204" pitchFamily="18" charset="0"/>
                </a:rPr>
                <a:t> </a:t>
              </a:r>
              <a:r>
                <a:rPr lang="en-US" sz="2800" b="1" dirty="0" err="1" smtClean="0">
                  <a:solidFill>
                    <a:srgbClr val="CB0F95"/>
                  </a:solidFill>
                  <a:latin typeface="UTM Avo" panose="02040603050506020204" pitchFamily="18" charset="0"/>
                </a:rPr>
                <a:t>ảnh</a:t>
              </a:r>
              <a:r>
                <a:rPr lang="en-US" sz="2800" b="1" dirty="0" smtClean="0">
                  <a:solidFill>
                    <a:srgbClr val="CB0F95"/>
                  </a:solidFill>
                  <a:latin typeface="UTM Avo" panose="02040603050506020204" pitchFamily="18" charset="0"/>
                </a:rPr>
                <a:t> </a:t>
              </a:r>
              <a:r>
                <a:rPr lang="en-US" sz="2800" b="1" dirty="0" err="1" smtClean="0">
                  <a:solidFill>
                    <a:srgbClr val="CB0F95"/>
                  </a:solidFill>
                  <a:latin typeface="UTM Avo" panose="02040603050506020204" pitchFamily="18" charset="0"/>
                </a:rPr>
                <a:t>sau</a:t>
              </a:r>
              <a:r>
                <a:rPr lang="en-US" sz="2800" b="1" dirty="0" smtClean="0">
                  <a:solidFill>
                    <a:srgbClr val="CB0F95"/>
                  </a:solidFill>
                  <a:latin typeface="UTM Avo" panose="02040603050506020204" pitchFamily="18" charset="0"/>
                </a:rPr>
                <a:t> </a:t>
              </a:r>
              <a:r>
                <a:rPr lang="en-US" sz="2800" b="1" dirty="0" err="1" smtClean="0">
                  <a:solidFill>
                    <a:srgbClr val="CB0F95"/>
                  </a:solidFill>
                  <a:latin typeface="UTM Avo" panose="02040603050506020204" pitchFamily="18" charset="0"/>
                </a:rPr>
                <a:t>đây</a:t>
              </a:r>
              <a:r>
                <a:rPr lang="en-US" sz="2800" b="1" dirty="0" smtClean="0">
                  <a:solidFill>
                    <a:srgbClr val="CB0F95"/>
                  </a:solidFill>
                  <a:latin typeface="UTM Avo" panose="02040603050506020204" pitchFamily="18" charset="0"/>
                </a:rPr>
                <a:t>:</a:t>
              </a:r>
            </a:p>
          </p:txBody>
        </p:sp>
      </p:grpSp>
      <p:pic>
        <p:nvPicPr>
          <p:cNvPr id="12" name="Picture 11"/>
          <p:cNvPicPr>
            <a:picLocks noChangeAspect="1"/>
          </p:cNvPicPr>
          <p:nvPr/>
        </p:nvPicPr>
        <p:blipFill>
          <a:blip r:embed="rId4" cstate="print">
            <a:extLst>
              <a:ext uri="{BEBA8EAE-BF5A-486C-A8C5-ECC9F3942E4B}">
                <a14:imgProps xmlns:a14="http://schemas.microsoft.com/office/drawing/2010/main">
                  <a14:imgLayer r:embed="rId5">
                    <a14:imgEffect>
                      <a14:backgroundRemoval t="0" b="99844" l="10000" r="90000">
                        <a14:foregroundMark x1="33000" y1="7500" x2="27333" y2="11875"/>
                        <a14:foregroundMark x1="49444" y1="2813" x2="57111" y2="2813"/>
                        <a14:foregroundMark x1="40333" y1="42969" x2="58778" y2="46094"/>
                        <a14:foregroundMark x1="68333" y1="31094" x2="54333" y2="46094"/>
                        <a14:foregroundMark x1="65000" y1="34844" x2="63889" y2="43594"/>
                        <a14:foregroundMark x1="61111" y1="39844" x2="60778" y2="47188"/>
                        <a14:foregroundMark x1="39333" y1="42344" x2="43778" y2="48750"/>
                        <a14:foregroundMark x1="43333" y1="41563" x2="45667" y2="55000"/>
                        <a14:foregroundMark x1="50222" y1="66719" x2="58222" y2="71563"/>
                        <a14:foregroundMark x1="50444" y1="67188" x2="54444" y2="72344"/>
                      </a14:backgroundRemoval>
                    </a14:imgEffect>
                  </a14:imgLayer>
                </a14:imgProps>
              </a:ext>
              <a:ext uri="{28A0092B-C50C-407E-A947-70E740481C1C}">
                <a14:useLocalDpi xmlns:a14="http://schemas.microsoft.com/office/drawing/2010/main" val="0"/>
              </a:ext>
            </a:extLst>
          </a:blip>
          <a:stretch>
            <a:fillRect/>
          </a:stretch>
        </p:blipFill>
        <p:spPr>
          <a:xfrm>
            <a:off x="638605" y="3141464"/>
            <a:ext cx="3384438" cy="2499758"/>
          </a:xfrm>
          <a:prstGeom prst="rect">
            <a:avLst/>
          </a:prstGeom>
        </p:spPr>
      </p:pic>
      <p:pic>
        <p:nvPicPr>
          <p:cNvPr id="35" name="Picture 34"/>
          <p:cNvPicPr>
            <a:picLocks noChangeAspect="1"/>
          </p:cNvPicPr>
          <p:nvPr/>
        </p:nvPicPr>
        <p:blipFill>
          <a:blip r:embed="rId6" cstate="print">
            <a:extLst>
              <a:ext uri="{BEBA8EAE-BF5A-486C-A8C5-ECC9F3942E4B}">
                <a14:imgProps xmlns:a14="http://schemas.microsoft.com/office/drawing/2010/main">
                  <a14:imgLayer r:embed="rId7">
                    <a14:imgEffect>
                      <a14:backgroundRemoval t="3556" b="97667" l="4333" r="99556">
                        <a14:foregroundMark x1="47000" y1="65667" x2="64889" y2="64889"/>
                        <a14:foregroundMark x1="79667" y1="42667" x2="66000" y2="58667"/>
                        <a14:foregroundMark x1="36444" y1="61778" x2="41889" y2="78444"/>
                      </a14:backgroundRemoval>
                    </a14:imgEffect>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4534060" y="3023956"/>
            <a:ext cx="2604247" cy="2604247"/>
          </a:xfrm>
          <a:prstGeom prst="rect">
            <a:avLst/>
          </a:prstGeom>
        </p:spPr>
      </p:pic>
      <p:pic>
        <p:nvPicPr>
          <p:cNvPr id="36" name="Picture 35"/>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4000" y1="39778" x2="38333" y2="54556"/>
                        <a14:foregroundMark x1="31556" y1="46222" x2="35778" y2="55444"/>
                        <a14:foregroundMark x1="30667" y1="51556" x2="41333" y2="43778"/>
                        <a14:foregroundMark x1="63111" y1="52111" x2="72444" y2="46111"/>
                        <a14:foregroundMark x1="65222" y1="52000" x2="79333" y2="52000"/>
                        <a14:foregroundMark x1="67222" y1="51000" x2="78333" y2="50222"/>
                        <a14:foregroundMark x1="37000" y1="40444" x2="29889" y2="46222"/>
                        <a14:backgroundMark x1="75000" y1="93778" x2="73111" y2="9722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203343" y="3087790"/>
            <a:ext cx="2476581" cy="2476581"/>
          </a:xfrm>
          <a:prstGeom prst="rect">
            <a:avLst/>
          </a:prstGeom>
        </p:spPr>
      </p:pic>
      <p:pic>
        <p:nvPicPr>
          <p:cNvPr id="37" name="图片 21" descr="41"/>
          <p:cNvPicPr>
            <a:picLocks noChangeAspect="1"/>
          </p:cNvPicPr>
          <p:nvPr/>
        </p:nvPicPr>
        <p:blipFill>
          <a:blip r:embed="rId10"/>
          <a:stretch>
            <a:fillRect/>
          </a:stretch>
        </p:blipFill>
        <p:spPr>
          <a:xfrm>
            <a:off x="-86360" y="4862832"/>
            <a:ext cx="2614407" cy="2070098"/>
          </a:xfrm>
          <a:prstGeom prst="rect">
            <a:avLst/>
          </a:prstGeom>
        </p:spPr>
      </p:pic>
      <p:pic>
        <p:nvPicPr>
          <p:cNvPr id="38" name="图片 6" descr="42"/>
          <p:cNvPicPr>
            <a:picLocks noChangeAspect="1"/>
          </p:cNvPicPr>
          <p:nvPr/>
        </p:nvPicPr>
        <p:blipFill>
          <a:blip r:embed="rId11"/>
          <a:srcRect l="83056" t="50219"/>
          <a:stretch>
            <a:fillRect/>
          </a:stretch>
        </p:blipFill>
        <p:spPr>
          <a:xfrm>
            <a:off x="10200473" y="4585447"/>
            <a:ext cx="1991527" cy="2272553"/>
          </a:xfrm>
          <a:prstGeom prst="rect">
            <a:avLst/>
          </a:prstGeom>
        </p:spPr>
      </p:pic>
      <p:pic>
        <p:nvPicPr>
          <p:cNvPr id="4" name="Picture 3"/>
          <p:cNvPicPr>
            <a:picLocks noChangeAspect="1"/>
          </p:cNvPicPr>
          <p:nvPr/>
        </p:nvPicPr>
        <p:blipFill>
          <a:blip r:embed="rId12"/>
          <a:stretch>
            <a:fillRect/>
          </a:stretch>
        </p:blipFill>
        <p:spPr>
          <a:xfrm>
            <a:off x="2099726" y="634494"/>
            <a:ext cx="7992549" cy="768163"/>
          </a:xfrm>
          <a:prstGeom prst="rect">
            <a:avLst/>
          </a:prstGeom>
        </p:spPr>
      </p:pic>
    </p:spTree>
    <p:extLst>
      <p:ext uri="{BB962C8B-B14F-4D97-AF65-F5344CB8AC3E}">
        <p14:creationId xmlns:p14="http://schemas.microsoft.com/office/powerpoint/2010/main" val="1751787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 calcmode="lin" valueType="num">
                                      <p:cBhvr>
                                        <p:cTn id="34" dur="1000" fill="hold"/>
                                        <p:tgtEl>
                                          <p:spTgt spid="12"/>
                                        </p:tgtEl>
                                        <p:attrNameLst>
                                          <p:attrName>style.rotation</p:attrName>
                                        </p:attrNameLst>
                                      </p:cBhvr>
                                      <p:tavLst>
                                        <p:tav tm="0">
                                          <p:val>
                                            <p:fltVal val="90"/>
                                          </p:val>
                                        </p:tav>
                                        <p:tav tm="100000">
                                          <p:val>
                                            <p:fltVal val="0"/>
                                          </p:val>
                                        </p:tav>
                                      </p:tavLst>
                                    </p:anim>
                                    <p:animEffect transition="in" filter="fade">
                                      <p:cBhvr>
                                        <p:cTn id="35" dur="1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p:cTn id="40" dur="1000" fill="hold"/>
                                        <p:tgtEl>
                                          <p:spTgt spid="35"/>
                                        </p:tgtEl>
                                        <p:attrNameLst>
                                          <p:attrName>ppt_w</p:attrName>
                                        </p:attrNameLst>
                                      </p:cBhvr>
                                      <p:tavLst>
                                        <p:tav tm="0">
                                          <p:val>
                                            <p:fltVal val="0"/>
                                          </p:val>
                                        </p:tav>
                                        <p:tav tm="100000">
                                          <p:val>
                                            <p:strVal val="#ppt_w"/>
                                          </p:val>
                                        </p:tav>
                                      </p:tavLst>
                                    </p:anim>
                                    <p:anim calcmode="lin" valueType="num">
                                      <p:cBhvr>
                                        <p:cTn id="41" dur="1000" fill="hold"/>
                                        <p:tgtEl>
                                          <p:spTgt spid="35"/>
                                        </p:tgtEl>
                                        <p:attrNameLst>
                                          <p:attrName>ppt_h</p:attrName>
                                        </p:attrNameLst>
                                      </p:cBhvr>
                                      <p:tavLst>
                                        <p:tav tm="0">
                                          <p:val>
                                            <p:fltVal val="0"/>
                                          </p:val>
                                        </p:tav>
                                        <p:tav tm="100000">
                                          <p:val>
                                            <p:strVal val="#ppt_h"/>
                                          </p:val>
                                        </p:tav>
                                      </p:tavLst>
                                    </p:anim>
                                    <p:anim calcmode="lin" valueType="num">
                                      <p:cBhvr>
                                        <p:cTn id="42" dur="1000" fill="hold"/>
                                        <p:tgtEl>
                                          <p:spTgt spid="35"/>
                                        </p:tgtEl>
                                        <p:attrNameLst>
                                          <p:attrName>style.rotation</p:attrName>
                                        </p:attrNameLst>
                                      </p:cBhvr>
                                      <p:tavLst>
                                        <p:tav tm="0">
                                          <p:val>
                                            <p:fltVal val="90"/>
                                          </p:val>
                                        </p:tav>
                                        <p:tav tm="100000">
                                          <p:val>
                                            <p:fltVal val="0"/>
                                          </p:val>
                                        </p:tav>
                                      </p:tavLst>
                                    </p:anim>
                                    <p:animEffect transition="in" filter="fade">
                                      <p:cBhvr>
                                        <p:cTn id="43" dur="1000"/>
                                        <p:tgtEl>
                                          <p:spTgt spid="35"/>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p:cTn id="48" dur="1000" fill="hold"/>
                                        <p:tgtEl>
                                          <p:spTgt spid="36"/>
                                        </p:tgtEl>
                                        <p:attrNameLst>
                                          <p:attrName>ppt_w</p:attrName>
                                        </p:attrNameLst>
                                      </p:cBhvr>
                                      <p:tavLst>
                                        <p:tav tm="0">
                                          <p:val>
                                            <p:fltVal val="0"/>
                                          </p:val>
                                        </p:tav>
                                        <p:tav tm="100000">
                                          <p:val>
                                            <p:strVal val="#ppt_w"/>
                                          </p:val>
                                        </p:tav>
                                      </p:tavLst>
                                    </p:anim>
                                    <p:anim calcmode="lin" valueType="num">
                                      <p:cBhvr>
                                        <p:cTn id="49" dur="1000" fill="hold"/>
                                        <p:tgtEl>
                                          <p:spTgt spid="36"/>
                                        </p:tgtEl>
                                        <p:attrNameLst>
                                          <p:attrName>ppt_h</p:attrName>
                                        </p:attrNameLst>
                                      </p:cBhvr>
                                      <p:tavLst>
                                        <p:tav tm="0">
                                          <p:val>
                                            <p:fltVal val="0"/>
                                          </p:val>
                                        </p:tav>
                                        <p:tav tm="100000">
                                          <p:val>
                                            <p:strVal val="#ppt_h"/>
                                          </p:val>
                                        </p:tav>
                                      </p:tavLst>
                                    </p:anim>
                                    <p:anim calcmode="lin" valueType="num">
                                      <p:cBhvr>
                                        <p:cTn id="50" dur="1000" fill="hold"/>
                                        <p:tgtEl>
                                          <p:spTgt spid="36"/>
                                        </p:tgtEl>
                                        <p:attrNameLst>
                                          <p:attrName>style.rotation</p:attrName>
                                        </p:attrNameLst>
                                      </p:cBhvr>
                                      <p:tavLst>
                                        <p:tav tm="0">
                                          <p:val>
                                            <p:fltVal val="90"/>
                                          </p:val>
                                        </p:tav>
                                        <p:tav tm="100000">
                                          <p:val>
                                            <p:fltVal val="0"/>
                                          </p:val>
                                        </p:tav>
                                      </p:tavLst>
                                    </p:anim>
                                    <p:animEffect transition="in" filter="fade">
                                      <p:cBhvr>
                                        <p:cTn id="5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7936865" y="932180"/>
            <a:ext cx="3681095" cy="5807075"/>
          </a:xfrm>
          <a:prstGeom prst="rect">
            <a:avLst/>
          </a:prstGeom>
        </p:spPr>
      </p:pic>
      <p:pic>
        <p:nvPicPr>
          <p:cNvPr id="3" name="Picture 2"/>
          <p:cNvPicPr>
            <a:picLocks noChangeAspect="1"/>
          </p:cNvPicPr>
          <p:nvPr/>
        </p:nvPicPr>
        <p:blipFill>
          <a:blip r:embed="rId10"/>
          <a:stretch>
            <a:fillRect/>
          </a:stretch>
        </p:blipFill>
        <p:spPr>
          <a:xfrm>
            <a:off x="2646855" y="2640903"/>
            <a:ext cx="6468417" cy="1457070"/>
          </a:xfrm>
          <a:prstGeom prst="rect">
            <a:avLst/>
          </a:prstGeom>
        </p:spPr>
      </p:pic>
    </p:spTree>
    <p:extLst>
      <p:ext uri="{BB962C8B-B14F-4D97-AF65-F5344CB8AC3E}">
        <p14:creationId xmlns:p14="http://schemas.microsoft.com/office/powerpoint/2010/main" val="109624953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13" name="组合 12"/>
          <p:cNvGrpSpPr/>
          <p:nvPr/>
        </p:nvGrpSpPr>
        <p:grpSpPr>
          <a:xfrm>
            <a:off x="-635" y="0"/>
            <a:ext cx="11744960" cy="6431280"/>
            <a:chOff x="0" y="0"/>
            <a:chExt cx="18496" cy="10128"/>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pic>
          <p:nvPicPr>
            <p:cNvPr id="15" name="图片 14" descr="43"/>
            <p:cNvPicPr>
              <a:picLocks noChangeAspect="1"/>
            </p:cNvPicPr>
            <p:nvPr/>
          </p:nvPicPr>
          <p:blipFill>
            <a:blip r:embed="rId3"/>
            <a:stretch>
              <a:fillRect/>
            </a:stretch>
          </p:blipFill>
          <p:spPr>
            <a:xfrm>
              <a:off x="0" y="0"/>
              <a:ext cx="2260" cy="3031"/>
            </a:xfrm>
            <a:prstGeom prst="rect">
              <a:avLst/>
            </a:prstGeom>
          </p:spPr>
        </p:pic>
      </p:grpSp>
      <p:grpSp>
        <p:nvGrpSpPr>
          <p:cNvPr id="12" name="Group 11"/>
          <p:cNvGrpSpPr/>
          <p:nvPr/>
        </p:nvGrpSpPr>
        <p:grpSpPr>
          <a:xfrm>
            <a:off x="1304949" y="670174"/>
            <a:ext cx="10200029" cy="888377"/>
            <a:chOff x="995667" y="943822"/>
            <a:chExt cx="10200029" cy="888377"/>
          </a:xfrm>
        </p:grpSpPr>
        <p:grpSp>
          <p:nvGrpSpPr>
            <p:cNvPr id="8" name="Group 7"/>
            <p:cNvGrpSpPr/>
            <p:nvPr/>
          </p:nvGrpSpPr>
          <p:grpSpPr>
            <a:xfrm>
              <a:off x="995667" y="943822"/>
              <a:ext cx="10200029" cy="888377"/>
              <a:chOff x="1028264" y="1494376"/>
              <a:chExt cx="10200029" cy="888377"/>
            </a:xfrm>
          </p:grpSpPr>
          <p:grpSp>
            <p:nvGrpSpPr>
              <p:cNvPr id="4" name="Group 3"/>
              <p:cNvGrpSpPr/>
              <p:nvPr/>
            </p:nvGrpSpPr>
            <p:grpSpPr>
              <a:xfrm>
                <a:off x="1028264" y="1494376"/>
                <a:ext cx="10200029" cy="888377"/>
                <a:chOff x="1028264" y="1494376"/>
                <a:chExt cx="10200029" cy="888377"/>
              </a:xfrm>
            </p:grpSpPr>
            <p:sp>
              <p:nvSpPr>
                <p:cNvPr id="9" name="矩形 10"/>
                <p:cNvSpPr/>
                <p:nvPr/>
              </p:nvSpPr>
              <p:spPr>
                <a:xfrm>
                  <a:off x="1267946" y="1610430"/>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sp>
              <p:nvSpPr>
                <p:cNvPr id="10" name="椭圆 23"/>
                <p:cNvSpPr/>
                <p:nvPr/>
              </p:nvSpPr>
              <p:spPr>
                <a:xfrm>
                  <a:off x="1028264" y="1494376"/>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grpSp>
          <p:sp>
            <p:nvSpPr>
              <p:cNvPr id="7" name="TextBox 6"/>
              <p:cNvSpPr txBox="1"/>
              <p:nvPr/>
            </p:nvSpPr>
            <p:spPr>
              <a:xfrm>
                <a:off x="1169893" y="1579083"/>
                <a:ext cx="605118" cy="754694"/>
              </a:xfrm>
              <a:prstGeom prst="rect">
                <a:avLst/>
              </a:prstGeom>
              <a:noFill/>
            </p:spPr>
            <p:txBody>
              <a:bodyPr wrap="square" lIns="0" tIns="0" rtlCol="0">
                <a:spAutoFit/>
              </a:bodyPr>
              <a:lstStyle/>
              <a:p>
                <a:pPr algn="ctr">
                  <a:lnSpc>
                    <a:spcPct val="120000"/>
                  </a:lnSpc>
                </a:pPr>
                <a:r>
                  <a:rPr lang="en-US" sz="4400" dirty="0" smtClean="0">
                    <a:solidFill>
                      <a:schemeClr val="bg1"/>
                    </a:solidFill>
                    <a:latin typeface="UTM Showcard" panose="02040603050506020204" pitchFamily="18" charset="0"/>
                  </a:rPr>
                  <a:t>1</a:t>
                </a:r>
              </a:p>
            </p:txBody>
          </p:sp>
        </p:grpSp>
        <p:sp>
          <p:nvSpPr>
            <p:cNvPr id="11" name="TextBox 10"/>
            <p:cNvSpPr txBox="1"/>
            <p:nvPr/>
          </p:nvSpPr>
          <p:spPr>
            <a:xfrm>
              <a:off x="1961010" y="1153851"/>
              <a:ext cx="9119365" cy="511615"/>
            </a:xfrm>
            <a:prstGeom prst="rect">
              <a:avLst/>
            </a:prstGeom>
            <a:noFill/>
          </p:spPr>
          <p:txBody>
            <a:bodyPr wrap="square" lIns="0" tIns="0" rtlCol="0">
              <a:spAutoFit/>
            </a:bodyPr>
            <a:lstStyle/>
            <a:p>
              <a:pPr algn="ctr">
                <a:lnSpc>
                  <a:spcPct val="120000"/>
                </a:lnSpc>
              </a:pPr>
              <a:r>
                <a:rPr lang="en-US" sz="2800" b="1" dirty="0" err="1" smtClean="0">
                  <a:solidFill>
                    <a:srgbClr val="FF0066"/>
                  </a:solidFill>
                  <a:latin typeface="UTM Avo" panose="02040603050506020204" pitchFamily="18" charset="0"/>
                </a:rPr>
                <a:t>Kể</a:t>
              </a:r>
              <a:r>
                <a:rPr lang="en-US" sz="2800" b="1" dirty="0" smtClean="0">
                  <a:solidFill>
                    <a:srgbClr val="FF0066"/>
                  </a:solidFill>
                  <a:latin typeface="UTM Avo" panose="02040603050506020204" pitchFamily="18" charset="0"/>
                </a:rPr>
                <a:t> </a:t>
              </a:r>
              <a:r>
                <a:rPr lang="en-US" sz="2800" b="1" dirty="0" err="1" smtClean="0">
                  <a:solidFill>
                    <a:srgbClr val="FF0066"/>
                  </a:solidFill>
                  <a:latin typeface="UTM Avo" panose="02040603050506020204" pitchFamily="18" charset="0"/>
                </a:rPr>
                <a:t>về</a:t>
              </a:r>
              <a:r>
                <a:rPr lang="en-US" sz="2800" b="1" dirty="0" smtClean="0">
                  <a:solidFill>
                    <a:srgbClr val="FF0066"/>
                  </a:solidFill>
                  <a:latin typeface="UTM Avo" panose="02040603050506020204" pitchFamily="18" charset="0"/>
                </a:rPr>
                <a:t> </a:t>
              </a:r>
              <a:r>
                <a:rPr lang="en-US" sz="2800" b="1" dirty="0" err="1" smtClean="0">
                  <a:solidFill>
                    <a:srgbClr val="FF0066"/>
                  </a:solidFill>
                  <a:latin typeface="UTM Avo" panose="02040603050506020204" pitchFamily="18" charset="0"/>
                </a:rPr>
                <a:t>những</a:t>
              </a:r>
              <a:r>
                <a:rPr lang="en-US" sz="2800" b="1" dirty="0" smtClean="0">
                  <a:solidFill>
                    <a:srgbClr val="FF0066"/>
                  </a:solidFill>
                  <a:latin typeface="UTM Avo" panose="02040603050506020204" pitchFamily="18" charset="0"/>
                </a:rPr>
                <a:t> </a:t>
              </a:r>
              <a:r>
                <a:rPr lang="en-US" sz="2800" b="1" dirty="0" err="1" smtClean="0">
                  <a:solidFill>
                    <a:srgbClr val="FF0066"/>
                  </a:solidFill>
                  <a:latin typeface="UTM Avo" panose="02040603050506020204" pitchFamily="18" charset="0"/>
                </a:rPr>
                <a:t>bạn</a:t>
              </a:r>
              <a:r>
                <a:rPr lang="en-US" sz="2800" b="1" dirty="0" smtClean="0">
                  <a:solidFill>
                    <a:srgbClr val="FF0066"/>
                  </a:solidFill>
                  <a:latin typeface="UTM Avo" panose="02040603050506020204" pitchFamily="18" charset="0"/>
                </a:rPr>
                <a:t> </a:t>
              </a:r>
              <a:r>
                <a:rPr lang="en-US" sz="2800" b="1" dirty="0" err="1" smtClean="0">
                  <a:solidFill>
                    <a:srgbClr val="FF0066"/>
                  </a:solidFill>
                  <a:latin typeface="UTM Avo" panose="02040603050506020204" pitchFamily="18" charset="0"/>
                </a:rPr>
                <a:t>trong</a:t>
              </a:r>
              <a:r>
                <a:rPr lang="en-US" sz="2800" b="1" dirty="0" smtClean="0">
                  <a:solidFill>
                    <a:srgbClr val="FF0066"/>
                  </a:solidFill>
                  <a:latin typeface="UTM Avo" panose="02040603050506020204" pitchFamily="18" charset="0"/>
                </a:rPr>
                <a:t> </a:t>
              </a:r>
              <a:r>
                <a:rPr lang="en-US" sz="2800" b="1" dirty="0" err="1" smtClean="0">
                  <a:solidFill>
                    <a:srgbClr val="FF0066"/>
                  </a:solidFill>
                  <a:latin typeface="UTM Avo" panose="02040603050506020204" pitchFamily="18" charset="0"/>
                </a:rPr>
                <a:t>lớp</a:t>
              </a:r>
              <a:r>
                <a:rPr lang="en-US" sz="2800" b="1" dirty="0" smtClean="0">
                  <a:solidFill>
                    <a:srgbClr val="FF0066"/>
                  </a:solidFill>
                  <a:latin typeface="UTM Avo" panose="02040603050506020204" pitchFamily="18" charset="0"/>
                </a:rPr>
                <a:t> </a:t>
              </a:r>
              <a:r>
                <a:rPr lang="en-US" sz="2800" b="1" dirty="0" err="1" smtClean="0">
                  <a:solidFill>
                    <a:srgbClr val="FF0066"/>
                  </a:solidFill>
                  <a:latin typeface="UTM Avo" panose="02040603050506020204" pitchFamily="18" charset="0"/>
                </a:rPr>
                <a:t>có</a:t>
              </a:r>
              <a:r>
                <a:rPr lang="en-US" sz="2800" b="1" dirty="0" smtClean="0">
                  <a:solidFill>
                    <a:srgbClr val="FF0066"/>
                  </a:solidFill>
                  <a:latin typeface="UTM Avo" panose="02040603050506020204" pitchFamily="18" charset="0"/>
                </a:rPr>
                <a:t> </a:t>
              </a:r>
              <a:r>
                <a:rPr lang="en-US" sz="2800" b="1" dirty="0" err="1" smtClean="0">
                  <a:solidFill>
                    <a:srgbClr val="FF0066"/>
                  </a:solidFill>
                  <a:latin typeface="UTM Avo" panose="02040603050506020204" pitchFamily="18" charset="0"/>
                </a:rPr>
                <a:t>nụ</a:t>
              </a:r>
              <a:r>
                <a:rPr lang="en-US" sz="2800" b="1" dirty="0" smtClean="0">
                  <a:solidFill>
                    <a:srgbClr val="FF0066"/>
                  </a:solidFill>
                  <a:latin typeface="UTM Avo" panose="02040603050506020204" pitchFamily="18" charset="0"/>
                </a:rPr>
                <a:t> </a:t>
              </a:r>
              <a:r>
                <a:rPr lang="en-US" sz="2800" b="1" dirty="0" err="1" smtClean="0">
                  <a:solidFill>
                    <a:srgbClr val="FF0066"/>
                  </a:solidFill>
                  <a:latin typeface="UTM Avo" panose="02040603050506020204" pitchFamily="18" charset="0"/>
                </a:rPr>
                <a:t>cười</a:t>
              </a:r>
              <a:r>
                <a:rPr lang="en-US" sz="2800" b="1" dirty="0" smtClean="0">
                  <a:solidFill>
                    <a:srgbClr val="FF0066"/>
                  </a:solidFill>
                  <a:latin typeface="UTM Avo" panose="02040603050506020204" pitchFamily="18" charset="0"/>
                </a:rPr>
                <a:t> </a:t>
              </a:r>
              <a:r>
                <a:rPr lang="en-US" sz="2800" b="1" dirty="0" err="1" smtClean="0">
                  <a:solidFill>
                    <a:srgbClr val="FF0066"/>
                  </a:solidFill>
                  <a:latin typeface="UTM Avo" panose="02040603050506020204" pitchFamily="18" charset="0"/>
                </a:rPr>
                <a:t>thân</a:t>
              </a:r>
              <a:r>
                <a:rPr lang="en-US" sz="2800" b="1" dirty="0" smtClean="0">
                  <a:solidFill>
                    <a:srgbClr val="FF0066"/>
                  </a:solidFill>
                  <a:latin typeface="UTM Avo" panose="02040603050506020204" pitchFamily="18" charset="0"/>
                </a:rPr>
                <a:t> </a:t>
              </a:r>
              <a:r>
                <a:rPr lang="en-US" sz="2800" b="1" dirty="0" err="1" smtClean="0">
                  <a:solidFill>
                    <a:srgbClr val="FF0066"/>
                  </a:solidFill>
                  <a:latin typeface="UTM Avo" panose="02040603050506020204" pitchFamily="18" charset="0"/>
                </a:rPr>
                <a:t>thiện</a:t>
              </a:r>
              <a:endParaRPr lang="en-US" sz="2800" b="1" dirty="0" smtClean="0">
                <a:solidFill>
                  <a:srgbClr val="FF0066"/>
                </a:solidFill>
                <a:latin typeface="UTM Avo" panose="02040603050506020204" pitchFamily="18" charset="0"/>
              </a:endParaRPr>
            </a:p>
          </p:txBody>
        </p:sp>
      </p:grpSp>
      <p:pic>
        <p:nvPicPr>
          <p:cNvPr id="16" name="Picture 15">
            <a:extLst>
              <a:ext uri="{FF2B5EF4-FFF2-40B4-BE49-F238E27FC236}">
                <a16:creationId xmlns:a16="http://schemas.microsoft.com/office/drawing/2014/main" id="{894B6100-AB25-451B-89FA-E8E24E75A836}"/>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276010" y="2040739"/>
            <a:ext cx="5553964" cy="31901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图片 21" descr="41"/>
          <p:cNvPicPr>
            <a:picLocks noChangeAspect="1"/>
          </p:cNvPicPr>
          <p:nvPr/>
        </p:nvPicPr>
        <p:blipFill>
          <a:blip r:embed="rId6"/>
          <a:stretch>
            <a:fillRect/>
          </a:stretch>
        </p:blipFill>
        <p:spPr>
          <a:xfrm>
            <a:off x="-86360" y="5137834"/>
            <a:ext cx="2945130" cy="1795096"/>
          </a:xfrm>
          <a:prstGeom prst="rect">
            <a:avLst/>
          </a:prstGeom>
        </p:spPr>
      </p:pic>
      <p:grpSp>
        <p:nvGrpSpPr>
          <p:cNvPr id="2" name="Group 1"/>
          <p:cNvGrpSpPr/>
          <p:nvPr/>
        </p:nvGrpSpPr>
        <p:grpSpPr>
          <a:xfrm>
            <a:off x="7120216" y="2198313"/>
            <a:ext cx="4262716" cy="2776072"/>
            <a:chOff x="7120216" y="2198313"/>
            <a:chExt cx="4262716" cy="2776072"/>
          </a:xfrm>
        </p:grpSpPr>
        <p:grpSp>
          <p:nvGrpSpPr>
            <p:cNvPr id="21" name="Group 20"/>
            <p:cNvGrpSpPr/>
            <p:nvPr/>
          </p:nvGrpSpPr>
          <p:grpSpPr>
            <a:xfrm>
              <a:off x="7120216" y="2198313"/>
              <a:ext cx="4262716" cy="2776072"/>
              <a:chOff x="7126941" y="2481728"/>
              <a:chExt cx="4262716" cy="2776072"/>
            </a:xfrm>
          </p:grpSpPr>
          <p:sp>
            <p:nvSpPr>
              <p:cNvPr id="19" name="Cloud 18"/>
              <p:cNvSpPr/>
              <p:nvPr/>
            </p:nvSpPr>
            <p:spPr>
              <a:xfrm>
                <a:off x="7126941" y="2662518"/>
                <a:ext cx="4262716" cy="2595282"/>
              </a:xfrm>
              <a:prstGeom prst="cloud">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p:cNvSpPr/>
              <p:nvPr/>
            </p:nvSpPr>
            <p:spPr>
              <a:xfrm>
                <a:off x="7126941" y="2481728"/>
                <a:ext cx="4262716" cy="2595282"/>
              </a:xfrm>
              <a:prstGeom prst="cloud">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7488661" y="2701365"/>
              <a:ext cx="3597611" cy="1818959"/>
            </a:xfrm>
            <a:prstGeom prst="rect">
              <a:avLst/>
            </a:prstGeom>
            <a:noFill/>
          </p:spPr>
          <p:txBody>
            <a:bodyPr wrap="square" lIns="0" tIns="0" rtlCol="0">
              <a:spAutoFit/>
            </a:bodyPr>
            <a:lstStyle/>
            <a:p>
              <a:pPr algn="ctr">
                <a:lnSpc>
                  <a:spcPct val="120000"/>
                </a:lnSpc>
              </a:pPr>
              <a:r>
                <a:rPr lang="en-US" sz="2400" b="1" dirty="0" err="1" smtClean="0">
                  <a:solidFill>
                    <a:srgbClr val="00B0F0"/>
                  </a:solidFill>
                  <a:latin typeface="UTM Avo" panose="02040603050506020204" pitchFamily="18" charset="0"/>
                </a:rPr>
                <a:t>Em</a:t>
              </a:r>
              <a:r>
                <a:rPr lang="en-US" sz="2400" b="1" dirty="0" smtClean="0">
                  <a:solidFill>
                    <a:srgbClr val="00B0F0"/>
                  </a:solidFill>
                  <a:latin typeface="UTM Avo" panose="02040603050506020204" pitchFamily="18" charset="0"/>
                </a:rPr>
                <a:t> </a:t>
              </a:r>
              <a:r>
                <a:rPr lang="en-US" sz="2400" b="1" dirty="0" err="1" smtClean="0">
                  <a:solidFill>
                    <a:srgbClr val="00B0F0"/>
                  </a:solidFill>
                  <a:latin typeface="UTM Avo" panose="02040603050506020204" pitchFamily="18" charset="0"/>
                </a:rPr>
                <a:t>thấy</a:t>
              </a:r>
              <a:r>
                <a:rPr lang="en-US" sz="2400" b="1" dirty="0" smtClean="0">
                  <a:solidFill>
                    <a:srgbClr val="00B0F0"/>
                  </a:solidFill>
                  <a:latin typeface="UTM Avo" panose="02040603050506020204" pitchFamily="18" charset="0"/>
                </a:rPr>
                <a:t> </a:t>
              </a:r>
              <a:r>
                <a:rPr lang="en-US" sz="2400" b="1" dirty="0" err="1" smtClean="0">
                  <a:solidFill>
                    <a:srgbClr val="00B0F0"/>
                  </a:solidFill>
                  <a:latin typeface="UTM Avo" panose="02040603050506020204" pitchFamily="18" charset="0"/>
                </a:rPr>
                <a:t>thế</a:t>
              </a:r>
              <a:r>
                <a:rPr lang="en-US" sz="2400" b="1" dirty="0" smtClean="0">
                  <a:solidFill>
                    <a:srgbClr val="00B0F0"/>
                  </a:solidFill>
                  <a:latin typeface="UTM Avo" panose="02040603050506020204" pitchFamily="18" charset="0"/>
                </a:rPr>
                <a:t> </a:t>
              </a:r>
              <a:r>
                <a:rPr lang="en-US" sz="2400" b="1" dirty="0" err="1" smtClean="0">
                  <a:solidFill>
                    <a:srgbClr val="00B0F0"/>
                  </a:solidFill>
                  <a:latin typeface="UTM Avo" panose="02040603050506020204" pitchFamily="18" charset="0"/>
                </a:rPr>
                <a:t>nào</a:t>
              </a:r>
              <a:r>
                <a:rPr lang="en-US" sz="2400" b="1" dirty="0" smtClean="0">
                  <a:solidFill>
                    <a:srgbClr val="00B0F0"/>
                  </a:solidFill>
                  <a:latin typeface="UTM Avo" panose="02040603050506020204" pitchFamily="18" charset="0"/>
                </a:rPr>
                <a:t> </a:t>
              </a:r>
              <a:r>
                <a:rPr lang="en-US" sz="2400" b="1" dirty="0" err="1" smtClean="0">
                  <a:solidFill>
                    <a:srgbClr val="00B0F0"/>
                  </a:solidFill>
                  <a:latin typeface="UTM Avo" panose="02040603050506020204" pitchFamily="18" charset="0"/>
                </a:rPr>
                <a:t>khi</a:t>
              </a:r>
              <a:r>
                <a:rPr lang="en-US" sz="2400" b="1" dirty="0" smtClean="0">
                  <a:solidFill>
                    <a:srgbClr val="00B0F0"/>
                  </a:solidFill>
                  <a:latin typeface="UTM Avo" panose="02040603050506020204" pitchFamily="18" charset="0"/>
                </a:rPr>
                <a:t> </a:t>
              </a:r>
              <a:r>
                <a:rPr lang="en-US" sz="2400" b="1" dirty="0" err="1" smtClean="0">
                  <a:solidFill>
                    <a:srgbClr val="00B0F0"/>
                  </a:solidFill>
                  <a:latin typeface="UTM Avo" panose="02040603050506020204" pitchFamily="18" charset="0"/>
                </a:rPr>
                <a:t>cười</a:t>
              </a:r>
              <a:r>
                <a:rPr lang="en-US" sz="2400" b="1" dirty="0" smtClean="0">
                  <a:solidFill>
                    <a:srgbClr val="00B0F0"/>
                  </a:solidFill>
                  <a:latin typeface="UTM Avo" panose="02040603050506020204" pitchFamily="18" charset="0"/>
                </a:rPr>
                <a:t> </a:t>
              </a:r>
              <a:r>
                <a:rPr lang="en-US" sz="2400" b="1" dirty="0" err="1" smtClean="0">
                  <a:solidFill>
                    <a:srgbClr val="00B0F0"/>
                  </a:solidFill>
                  <a:latin typeface="UTM Avo" panose="02040603050506020204" pitchFamily="18" charset="0"/>
                </a:rPr>
                <a:t>với</a:t>
              </a:r>
              <a:r>
                <a:rPr lang="en-US" sz="2400" b="1" dirty="0" smtClean="0">
                  <a:solidFill>
                    <a:srgbClr val="00B0F0"/>
                  </a:solidFill>
                  <a:latin typeface="UTM Avo" panose="02040603050506020204" pitchFamily="18" charset="0"/>
                </a:rPr>
                <a:t> </a:t>
              </a:r>
              <a:r>
                <a:rPr lang="en-US" sz="2400" b="1" dirty="0" err="1" smtClean="0">
                  <a:solidFill>
                    <a:srgbClr val="00B0F0"/>
                  </a:solidFill>
                  <a:latin typeface="UTM Avo" panose="02040603050506020204" pitchFamily="18" charset="0"/>
                </a:rPr>
                <a:t>mọi</a:t>
              </a:r>
              <a:r>
                <a:rPr lang="en-US" sz="2400" b="1" dirty="0" smtClean="0">
                  <a:solidFill>
                    <a:srgbClr val="00B0F0"/>
                  </a:solidFill>
                  <a:latin typeface="UTM Avo" panose="02040603050506020204" pitchFamily="18" charset="0"/>
                </a:rPr>
                <a:t> </a:t>
              </a:r>
              <a:r>
                <a:rPr lang="en-US" sz="2400" b="1" dirty="0" err="1" smtClean="0">
                  <a:solidFill>
                    <a:srgbClr val="00B0F0"/>
                  </a:solidFill>
                  <a:latin typeface="UTM Avo" panose="02040603050506020204" pitchFamily="18" charset="0"/>
                </a:rPr>
                <a:t>người</a:t>
              </a:r>
              <a:r>
                <a:rPr lang="en-US" sz="2400" b="1" dirty="0" smtClean="0">
                  <a:solidFill>
                    <a:srgbClr val="00B0F0"/>
                  </a:solidFill>
                  <a:latin typeface="UTM Avo" panose="02040603050506020204" pitchFamily="18" charset="0"/>
                </a:rPr>
                <a:t> </a:t>
              </a:r>
              <a:r>
                <a:rPr lang="en-US" sz="2400" b="1" dirty="0" err="1" smtClean="0">
                  <a:solidFill>
                    <a:srgbClr val="00B0F0"/>
                  </a:solidFill>
                  <a:latin typeface="UTM Avo" panose="02040603050506020204" pitchFamily="18" charset="0"/>
                </a:rPr>
                <a:t>và</a:t>
              </a:r>
              <a:r>
                <a:rPr lang="en-US" sz="2400" b="1" dirty="0" smtClean="0">
                  <a:solidFill>
                    <a:srgbClr val="00B0F0"/>
                  </a:solidFill>
                  <a:latin typeface="UTM Avo" panose="02040603050506020204" pitchFamily="18" charset="0"/>
                </a:rPr>
                <a:t> </a:t>
              </a:r>
              <a:r>
                <a:rPr lang="en-US" sz="2400" b="1" dirty="0" err="1" smtClean="0">
                  <a:solidFill>
                    <a:srgbClr val="00B0F0"/>
                  </a:solidFill>
                  <a:latin typeface="UTM Avo" panose="02040603050506020204" pitchFamily="18" charset="0"/>
                </a:rPr>
                <a:t>khi</a:t>
              </a:r>
              <a:r>
                <a:rPr lang="en-US" sz="2400" b="1" dirty="0" smtClean="0">
                  <a:solidFill>
                    <a:srgbClr val="00B0F0"/>
                  </a:solidFill>
                  <a:latin typeface="UTM Avo" panose="02040603050506020204" pitchFamily="18" charset="0"/>
                </a:rPr>
                <a:t> </a:t>
              </a:r>
              <a:r>
                <a:rPr lang="en-US" sz="2400" b="1" dirty="0" err="1" smtClean="0">
                  <a:solidFill>
                    <a:srgbClr val="00B0F0"/>
                  </a:solidFill>
                  <a:latin typeface="UTM Avo" panose="02040603050506020204" pitchFamily="18" charset="0"/>
                </a:rPr>
                <a:t>người</a:t>
              </a:r>
              <a:r>
                <a:rPr lang="en-US" sz="2400" b="1" dirty="0" smtClean="0">
                  <a:solidFill>
                    <a:srgbClr val="00B0F0"/>
                  </a:solidFill>
                  <a:latin typeface="UTM Avo" panose="02040603050506020204" pitchFamily="18" charset="0"/>
                </a:rPr>
                <a:t> </a:t>
              </a:r>
              <a:r>
                <a:rPr lang="en-US" sz="2400" b="1" dirty="0" err="1" smtClean="0">
                  <a:solidFill>
                    <a:srgbClr val="00B0F0"/>
                  </a:solidFill>
                  <a:latin typeface="UTM Avo" panose="02040603050506020204" pitchFamily="18" charset="0"/>
                </a:rPr>
                <a:t>khác</a:t>
              </a:r>
              <a:r>
                <a:rPr lang="en-US" sz="2400" b="1" dirty="0" smtClean="0">
                  <a:solidFill>
                    <a:srgbClr val="00B0F0"/>
                  </a:solidFill>
                  <a:latin typeface="UTM Avo" panose="02040603050506020204" pitchFamily="18" charset="0"/>
                </a:rPr>
                <a:t> </a:t>
              </a:r>
              <a:r>
                <a:rPr lang="en-US" sz="2400" b="1" dirty="0" err="1" smtClean="0">
                  <a:solidFill>
                    <a:srgbClr val="00B0F0"/>
                  </a:solidFill>
                  <a:latin typeface="UTM Avo" panose="02040603050506020204" pitchFamily="18" charset="0"/>
                </a:rPr>
                <a:t>cười</a:t>
              </a:r>
              <a:r>
                <a:rPr lang="en-US" sz="2400" b="1" dirty="0" smtClean="0">
                  <a:solidFill>
                    <a:srgbClr val="00B0F0"/>
                  </a:solidFill>
                  <a:latin typeface="UTM Avo" panose="02040603050506020204" pitchFamily="18" charset="0"/>
                </a:rPr>
                <a:t> </a:t>
              </a:r>
              <a:r>
                <a:rPr lang="en-US" sz="2400" b="1" dirty="0" err="1" smtClean="0">
                  <a:solidFill>
                    <a:srgbClr val="00B0F0"/>
                  </a:solidFill>
                  <a:latin typeface="UTM Avo" panose="02040603050506020204" pitchFamily="18" charset="0"/>
                </a:rPr>
                <a:t>với</a:t>
              </a:r>
              <a:r>
                <a:rPr lang="en-US" sz="2400" b="1" dirty="0" smtClean="0">
                  <a:solidFill>
                    <a:srgbClr val="00B0F0"/>
                  </a:solidFill>
                  <a:latin typeface="UTM Avo" panose="02040603050506020204" pitchFamily="18" charset="0"/>
                </a:rPr>
                <a:t> </a:t>
              </a:r>
              <a:r>
                <a:rPr lang="en-US" sz="2400" b="1" dirty="0" err="1" smtClean="0">
                  <a:solidFill>
                    <a:srgbClr val="00B0F0"/>
                  </a:solidFill>
                  <a:latin typeface="UTM Avo" panose="02040603050506020204" pitchFamily="18" charset="0"/>
                </a:rPr>
                <a:t>em</a:t>
              </a:r>
              <a:r>
                <a:rPr lang="en-US" sz="2400" b="1" dirty="0" smtClean="0">
                  <a:solidFill>
                    <a:srgbClr val="00B0F0"/>
                  </a:solidFill>
                  <a:latin typeface="UTM Avo" panose="02040603050506020204" pitchFamily="18" charset="0"/>
                </a:rPr>
                <a:t>?</a:t>
              </a:r>
            </a:p>
          </p:txBody>
        </p:sp>
      </p:grpSp>
      <p:pic>
        <p:nvPicPr>
          <p:cNvPr id="18" name="图片 6" descr="42"/>
          <p:cNvPicPr>
            <a:picLocks noChangeAspect="1"/>
          </p:cNvPicPr>
          <p:nvPr/>
        </p:nvPicPr>
        <p:blipFill>
          <a:blip r:embed="rId7"/>
          <a:srcRect l="83056" t="50219"/>
          <a:stretch>
            <a:fillRect/>
          </a:stretch>
        </p:blipFill>
        <p:spPr>
          <a:xfrm>
            <a:off x="9533966" y="4520324"/>
            <a:ext cx="2661282" cy="2337676"/>
          </a:xfrm>
          <a:prstGeom prst="rect">
            <a:avLst/>
          </a:prstGeom>
        </p:spPr>
      </p:pic>
    </p:spTree>
    <p:extLst>
      <p:ext uri="{BB962C8B-B14F-4D97-AF65-F5344CB8AC3E}">
        <p14:creationId xmlns:p14="http://schemas.microsoft.com/office/powerpoint/2010/main" val="23199111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4960" cy="6431280"/>
            <a:chOff x="0" y="0"/>
            <a:chExt cx="18496" cy="10128"/>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grpSp>
        <p:nvGrpSpPr>
          <p:cNvPr id="9" name="Group 8"/>
          <p:cNvGrpSpPr/>
          <p:nvPr/>
        </p:nvGrpSpPr>
        <p:grpSpPr>
          <a:xfrm>
            <a:off x="1727834" y="574370"/>
            <a:ext cx="9758045" cy="1871483"/>
            <a:chOff x="1292225" y="3746500"/>
            <a:chExt cx="9758045" cy="1871483"/>
          </a:xfrm>
        </p:grpSpPr>
        <p:grpSp>
          <p:nvGrpSpPr>
            <p:cNvPr id="13" name="组合 12"/>
            <p:cNvGrpSpPr/>
            <p:nvPr/>
          </p:nvGrpSpPr>
          <p:grpSpPr>
            <a:xfrm>
              <a:off x="1292225" y="3746500"/>
              <a:ext cx="9758045" cy="1871483"/>
              <a:chOff x="3550519" y="1908110"/>
              <a:chExt cx="5090961" cy="685919"/>
            </a:xfrm>
          </p:grpSpPr>
          <p:sp>
            <p:nvSpPr>
              <p:cNvPr id="12" name="直角三角形 11"/>
              <p:cNvSpPr/>
              <p:nvPr/>
            </p:nvSpPr>
            <p:spPr>
              <a:xfrm rot="5400000">
                <a:off x="3604540" y="2295521"/>
                <a:ext cx="244487" cy="352529"/>
              </a:xfrm>
              <a:prstGeom prst="rtTriangle">
                <a:avLst/>
              </a:prstGeom>
              <a:solidFill>
                <a:srgbClr val="9CE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sp>
            <p:nvSpPr>
              <p:cNvPr id="10" name="矩形 9"/>
              <p:cNvSpPr/>
              <p:nvPr/>
            </p:nvSpPr>
            <p:spPr>
              <a:xfrm>
                <a:off x="3550519" y="1908110"/>
                <a:ext cx="5090961" cy="386708"/>
              </a:xfrm>
              <a:custGeom>
                <a:avLst/>
                <a:gdLst>
                  <a:gd name="connsiteX0" fmla="*/ 0 w 2606371"/>
                  <a:gd name="connsiteY0" fmla="*/ 0 h 687690"/>
                  <a:gd name="connsiteX1" fmla="*/ 625529 w 2606371"/>
                  <a:gd name="connsiteY1" fmla="*/ 0 h 687690"/>
                  <a:gd name="connsiteX2" fmla="*/ 1277122 w 2606371"/>
                  <a:gd name="connsiteY2" fmla="*/ 0 h 687690"/>
                  <a:gd name="connsiteX3" fmla="*/ 1928715 w 2606371"/>
                  <a:gd name="connsiteY3" fmla="*/ 0 h 687690"/>
                  <a:gd name="connsiteX4" fmla="*/ 2606371 w 2606371"/>
                  <a:gd name="connsiteY4" fmla="*/ 0 h 687690"/>
                  <a:gd name="connsiteX5" fmla="*/ 2606371 w 2606371"/>
                  <a:gd name="connsiteY5" fmla="*/ 687690 h 687690"/>
                  <a:gd name="connsiteX6" fmla="*/ 1954778 w 2606371"/>
                  <a:gd name="connsiteY6" fmla="*/ 687690 h 687690"/>
                  <a:gd name="connsiteX7" fmla="*/ 1355313 w 2606371"/>
                  <a:gd name="connsiteY7" fmla="*/ 687690 h 687690"/>
                  <a:gd name="connsiteX8" fmla="*/ 755848 w 2606371"/>
                  <a:gd name="connsiteY8" fmla="*/ 687690 h 687690"/>
                  <a:gd name="connsiteX9" fmla="*/ 0 w 2606371"/>
                  <a:gd name="connsiteY9" fmla="*/ 687690 h 687690"/>
                  <a:gd name="connsiteX10" fmla="*/ 0 w 2606371"/>
                  <a:gd name="connsiteY10" fmla="*/ 0 h 68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371" h="687690" fill="none" extrusionOk="0">
                    <a:moveTo>
                      <a:pt x="0" y="0"/>
                    </a:moveTo>
                    <a:cubicBezTo>
                      <a:pt x="275678" y="21173"/>
                      <a:pt x="471022" y="-775"/>
                      <a:pt x="625529" y="0"/>
                    </a:cubicBezTo>
                    <a:cubicBezTo>
                      <a:pt x="780036" y="775"/>
                      <a:pt x="979106" y="-6630"/>
                      <a:pt x="1277122" y="0"/>
                    </a:cubicBezTo>
                    <a:cubicBezTo>
                      <a:pt x="1575138" y="6630"/>
                      <a:pt x="1792101" y="-22166"/>
                      <a:pt x="1928715" y="0"/>
                    </a:cubicBezTo>
                    <a:cubicBezTo>
                      <a:pt x="2065329" y="22166"/>
                      <a:pt x="2407639" y="-2193"/>
                      <a:pt x="2606371" y="0"/>
                    </a:cubicBezTo>
                    <a:cubicBezTo>
                      <a:pt x="2588458" y="303609"/>
                      <a:pt x="2579644" y="504761"/>
                      <a:pt x="2606371" y="687690"/>
                    </a:cubicBezTo>
                    <a:cubicBezTo>
                      <a:pt x="2412167" y="683612"/>
                      <a:pt x="2144566" y="704895"/>
                      <a:pt x="1954778" y="687690"/>
                    </a:cubicBezTo>
                    <a:cubicBezTo>
                      <a:pt x="1764990" y="670485"/>
                      <a:pt x="1603540" y="661883"/>
                      <a:pt x="1355313" y="687690"/>
                    </a:cubicBezTo>
                    <a:cubicBezTo>
                      <a:pt x="1107086" y="713497"/>
                      <a:pt x="987810" y="689743"/>
                      <a:pt x="755848" y="687690"/>
                    </a:cubicBezTo>
                    <a:cubicBezTo>
                      <a:pt x="523887" y="685637"/>
                      <a:pt x="173276" y="668847"/>
                      <a:pt x="0" y="687690"/>
                    </a:cubicBezTo>
                    <a:cubicBezTo>
                      <a:pt x="22764" y="378947"/>
                      <a:pt x="-17423" y="267336"/>
                      <a:pt x="0" y="0"/>
                    </a:cubicBezTo>
                    <a:close/>
                  </a:path>
                  <a:path w="2606371" h="687690" stroke="0" extrusionOk="0">
                    <a:moveTo>
                      <a:pt x="0" y="0"/>
                    </a:moveTo>
                    <a:cubicBezTo>
                      <a:pt x="312065" y="24802"/>
                      <a:pt x="469183" y="24445"/>
                      <a:pt x="625529" y="0"/>
                    </a:cubicBezTo>
                    <a:cubicBezTo>
                      <a:pt x="781875" y="-24445"/>
                      <a:pt x="969862" y="-22297"/>
                      <a:pt x="1198931" y="0"/>
                    </a:cubicBezTo>
                    <a:cubicBezTo>
                      <a:pt x="1428000" y="22297"/>
                      <a:pt x="1667941" y="-31161"/>
                      <a:pt x="1902651" y="0"/>
                    </a:cubicBezTo>
                    <a:cubicBezTo>
                      <a:pt x="2137361" y="31161"/>
                      <a:pt x="2341912" y="28455"/>
                      <a:pt x="2606371" y="0"/>
                    </a:cubicBezTo>
                    <a:cubicBezTo>
                      <a:pt x="2574716" y="290458"/>
                      <a:pt x="2615404" y="437292"/>
                      <a:pt x="2606371" y="687690"/>
                    </a:cubicBezTo>
                    <a:cubicBezTo>
                      <a:pt x="2348147" y="716964"/>
                      <a:pt x="2248879" y="698825"/>
                      <a:pt x="2006906" y="687690"/>
                    </a:cubicBezTo>
                    <a:cubicBezTo>
                      <a:pt x="1764934" y="676555"/>
                      <a:pt x="1655988" y="705204"/>
                      <a:pt x="1407440" y="687690"/>
                    </a:cubicBezTo>
                    <a:cubicBezTo>
                      <a:pt x="1158892" y="670176"/>
                      <a:pt x="882550" y="702233"/>
                      <a:pt x="703720" y="687690"/>
                    </a:cubicBezTo>
                    <a:cubicBezTo>
                      <a:pt x="524890" y="673147"/>
                      <a:pt x="144347" y="716941"/>
                      <a:pt x="0" y="687690"/>
                    </a:cubicBezTo>
                    <a:cubicBezTo>
                      <a:pt x="22153" y="419003"/>
                      <a:pt x="15846" y="151178"/>
                      <a:pt x="0" y="0"/>
                    </a:cubicBezTo>
                    <a:close/>
                  </a:path>
                </a:pathLst>
              </a:custGeom>
              <a:solidFill>
                <a:srgbClr val="19A1C1"/>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grpSp>
        <p:sp>
          <p:nvSpPr>
            <p:cNvPr id="8" name="TextBox 7"/>
            <p:cNvSpPr txBox="1"/>
            <p:nvPr/>
          </p:nvSpPr>
          <p:spPr>
            <a:xfrm>
              <a:off x="1510030" y="3871164"/>
              <a:ext cx="9193829" cy="578172"/>
            </a:xfrm>
            <a:prstGeom prst="rect">
              <a:avLst/>
            </a:prstGeom>
            <a:noFill/>
          </p:spPr>
          <p:txBody>
            <a:bodyPr wrap="square" lIns="0" tIns="0" rtlCol="0">
              <a:spAutoFit/>
            </a:bodyPr>
            <a:lstStyle/>
            <a:p>
              <a:pPr algn="just">
                <a:lnSpc>
                  <a:spcPct val="120000"/>
                </a:lnSpc>
              </a:pPr>
              <a:r>
                <a:rPr lang="en-US" sz="3200" b="1" dirty="0" err="1" smtClean="0">
                  <a:solidFill>
                    <a:schemeClr val="bg1"/>
                  </a:solidFill>
                  <a:latin typeface="UTM Avo" panose="02040603050506020204" pitchFamily="18" charset="0"/>
                </a:rPr>
                <a:t>Kể</a:t>
              </a:r>
              <a:r>
                <a:rPr lang="en-US" sz="3200" b="1" dirty="0" smtClean="0">
                  <a:solidFill>
                    <a:schemeClr val="bg1"/>
                  </a:solidFill>
                  <a:latin typeface="UTM Avo" panose="02040603050506020204" pitchFamily="18" charset="0"/>
                </a:rPr>
                <a:t> 1 </a:t>
              </a:r>
              <a:r>
                <a:rPr lang="en-US" sz="3200" b="1" dirty="0" err="1" smtClean="0">
                  <a:solidFill>
                    <a:schemeClr val="bg1"/>
                  </a:solidFill>
                  <a:latin typeface="UTM Avo" panose="02040603050506020204" pitchFamily="18" charset="0"/>
                </a:rPr>
                <a:t>tình</a:t>
              </a:r>
              <a:r>
                <a:rPr lang="en-US" sz="3200" b="1" dirty="0" smtClean="0">
                  <a:solidFill>
                    <a:schemeClr val="bg1"/>
                  </a:solidFill>
                  <a:latin typeface="UTM Avo" panose="02040603050506020204" pitchFamily="18" charset="0"/>
                </a:rPr>
                <a:t> </a:t>
              </a:r>
              <a:r>
                <a:rPr lang="en-US" sz="3200" b="1" dirty="0" err="1" smtClean="0">
                  <a:solidFill>
                    <a:schemeClr val="bg1"/>
                  </a:solidFill>
                  <a:latin typeface="UTM Avo" panose="02040603050506020204" pitchFamily="18" charset="0"/>
                </a:rPr>
                <a:t>huống</a:t>
              </a:r>
              <a:r>
                <a:rPr lang="en-US" sz="3200" b="1" dirty="0" smtClean="0">
                  <a:solidFill>
                    <a:schemeClr val="bg1"/>
                  </a:solidFill>
                  <a:latin typeface="UTM Avo" panose="02040603050506020204" pitchFamily="18" charset="0"/>
                </a:rPr>
                <a:t> </a:t>
              </a:r>
              <a:r>
                <a:rPr lang="en-US" sz="3200" b="1" dirty="0" err="1" smtClean="0">
                  <a:solidFill>
                    <a:schemeClr val="bg1"/>
                  </a:solidFill>
                  <a:latin typeface="UTM Avo" panose="02040603050506020204" pitchFamily="18" charset="0"/>
                </a:rPr>
                <a:t>mà</a:t>
              </a:r>
              <a:r>
                <a:rPr lang="en-US" sz="3200" b="1" dirty="0" smtClean="0">
                  <a:solidFill>
                    <a:schemeClr val="bg1"/>
                  </a:solidFill>
                  <a:latin typeface="UTM Avo" panose="02040603050506020204" pitchFamily="18" charset="0"/>
                </a:rPr>
                <a:t> </a:t>
              </a:r>
              <a:r>
                <a:rPr lang="en-US" sz="3200" b="1" dirty="0" err="1" smtClean="0">
                  <a:solidFill>
                    <a:schemeClr val="bg1"/>
                  </a:solidFill>
                  <a:latin typeface="UTM Avo" panose="02040603050506020204" pitchFamily="18" charset="0"/>
                </a:rPr>
                <a:t>em</a:t>
              </a:r>
              <a:r>
                <a:rPr lang="en-US" sz="3200" b="1" dirty="0" smtClean="0">
                  <a:solidFill>
                    <a:schemeClr val="bg1"/>
                  </a:solidFill>
                  <a:latin typeface="UTM Avo" panose="02040603050506020204" pitchFamily="18" charset="0"/>
                </a:rPr>
                <a:t> </a:t>
              </a:r>
              <a:r>
                <a:rPr lang="en-US" sz="3200" b="1" dirty="0" err="1" smtClean="0">
                  <a:solidFill>
                    <a:schemeClr val="bg1"/>
                  </a:solidFill>
                  <a:latin typeface="UTM Avo" panose="02040603050506020204" pitchFamily="18" charset="0"/>
                </a:rPr>
                <a:t>đã</a:t>
              </a:r>
              <a:r>
                <a:rPr lang="en-US" sz="3200" b="1" dirty="0" smtClean="0">
                  <a:solidFill>
                    <a:schemeClr val="bg1"/>
                  </a:solidFill>
                  <a:latin typeface="UTM Avo" panose="02040603050506020204" pitchFamily="18" charset="0"/>
                </a:rPr>
                <a:t> </a:t>
              </a:r>
              <a:r>
                <a:rPr lang="en-US" sz="3200" b="1" dirty="0" err="1" smtClean="0">
                  <a:solidFill>
                    <a:schemeClr val="bg1"/>
                  </a:solidFill>
                  <a:latin typeface="UTM Avo" panose="02040603050506020204" pitchFamily="18" charset="0"/>
                </a:rPr>
                <a:t>cười</a:t>
              </a:r>
              <a:r>
                <a:rPr lang="en-US" sz="3200" b="1" dirty="0" smtClean="0">
                  <a:solidFill>
                    <a:schemeClr val="bg1"/>
                  </a:solidFill>
                  <a:latin typeface="UTM Avo" panose="02040603050506020204" pitchFamily="18" charset="0"/>
                </a:rPr>
                <a:t> </a:t>
              </a:r>
              <a:r>
                <a:rPr lang="en-US" sz="3200" b="1" dirty="0" err="1" smtClean="0">
                  <a:solidFill>
                    <a:schemeClr val="bg1"/>
                  </a:solidFill>
                  <a:latin typeface="UTM Avo" panose="02040603050506020204" pitchFamily="18" charset="0"/>
                </a:rPr>
                <a:t>thân</a:t>
              </a:r>
              <a:r>
                <a:rPr lang="en-US" sz="3200" b="1" dirty="0" smtClean="0">
                  <a:solidFill>
                    <a:schemeClr val="bg1"/>
                  </a:solidFill>
                  <a:latin typeface="UTM Avo" panose="02040603050506020204" pitchFamily="18" charset="0"/>
                </a:rPr>
                <a:t> </a:t>
              </a:r>
              <a:r>
                <a:rPr lang="en-US" sz="3200" b="1" dirty="0" err="1" smtClean="0">
                  <a:solidFill>
                    <a:schemeClr val="bg1"/>
                  </a:solidFill>
                  <a:latin typeface="UTM Avo" panose="02040603050506020204" pitchFamily="18" charset="0"/>
                </a:rPr>
                <a:t>thiện</a:t>
              </a:r>
              <a:r>
                <a:rPr lang="en-US" sz="3200" b="1" dirty="0" smtClean="0">
                  <a:solidFill>
                    <a:schemeClr val="bg1"/>
                  </a:solidFill>
                  <a:latin typeface="UTM Avo" panose="02040603050506020204" pitchFamily="18" charset="0"/>
                </a:rPr>
                <a:t>?</a:t>
              </a:r>
            </a:p>
          </p:txBody>
        </p:sp>
      </p:grpSp>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5747365" y="2156134"/>
            <a:ext cx="5321738" cy="30962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7834" y="2224084"/>
            <a:ext cx="3611983" cy="3025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04762" y="5042647"/>
            <a:ext cx="1916902" cy="1916902"/>
          </a:xfrm>
          <a:prstGeom prst="rect">
            <a:avLst/>
          </a:prstGeom>
        </p:spPr>
      </p:pic>
    </p:spTree>
    <p:extLst>
      <p:ext uri="{BB962C8B-B14F-4D97-AF65-F5344CB8AC3E}">
        <p14:creationId xmlns:p14="http://schemas.microsoft.com/office/powerpoint/2010/main" val="279960320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fltVal val="0"/>
                                          </p:val>
                                        </p:tav>
                                        <p:tav tm="100000">
                                          <p:val>
                                            <p:strVal val="#ppt_w"/>
                                          </p:val>
                                        </p:tav>
                                      </p:tavLst>
                                    </p:anim>
                                    <p:anim calcmode="lin" valueType="num">
                                      <p:cBhvr>
                                        <p:cTn id="15" dur="1000" fill="hold"/>
                                        <p:tgtEl>
                                          <p:spTgt spid="19"/>
                                        </p:tgtEl>
                                        <p:attrNameLst>
                                          <p:attrName>ppt_h</p:attrName>
                                        </p:attrNameLst>
                                      </p:cBhvr>
                                      <p:tavLst>
                                        <p:tav tm="0">
                                          <p:val>
                                            <p:fltVal val="0"/>
                                          </p:val>
                                        </p:tav>
                                        <p:tav tm="100000">
                                          <p:val>
                                            <p:strVal val="#ppt_h"/>
                                          </p:val>
                                        </p:tav>
                                      </p:tavLst>
                                    </p:anim>
                                    <p:anim calcmode="lin" valueType="num">
                                      <p:cBhvr>
                                        <p:cTn id="16" dur="1000" fill="hold"/>
                                        <p:tgtEl>
                                          <p:spTgt spid="19"/>
                                        </p:tgtEl>
                                        <p:attrNameLst>
                                          <p:attrName>style.rotation</p:attrName>
                                        </p:attrNameLst>
                                      </p:cBhvr>
                                      <p:tavLst>
                                        <p:tav tm="0">
                                          <p:val>
                                            <p:fltVal val="90"/>
                                          </p:val>
                                        </p:tav>
                                        <p:tav tm="100000">
                                          <p:val>
                                            <p:fltVal val="0"/>
                                          </p:val>
                                        </p:tav>
                                      </p:tavLst>
                                    </p:anim>
                                    <p:animEffect transition="in" filter="fade">
                                      <p:cBhvr>
                                        <p:cTn id="17" dur="1000"/>
                                        <p:tgtEl>
                                          <p:spTgt spid="19"/>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13" name="组合 12"/>
          <p:cNvGrpSpPr/>
          <p:nvPr/>
        </p:nvGrpSpPr>
        <p:grpSpPr>
          <a:xfrm>
            <a:off x="-75565" y="0"/>
            <a:ext cx="11744960" cy="6431280"/>
            <a:chOff x="0" y="0"/>
            <a:chExt cx="18496" cy="10128"/>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pic>
          <p:nvPicPr>
            <p:cNvPr id="15" name="图片 14" descr="43"/>
            <p:cNvPicPr>
              <a:picLocks noChangeAspect="1"/>
            </p:cNvPicPr>
            <p:nvPr/>
          </p:nvPicPr>
          <p:blipFill>
            <a:blip r:embed="rId3"/>
            <a:stretch>
              <a:fillRect/>
            </a:stretch>
          </p:blipFill>
          <p:spPr>
            <a:xfrm>
              <a:off x="0" y="0"/>
              <a:ext cx="2260" cy="3031"/>
            </a:xfrm>
            <a:prstGeom prst="rect">
              <a:avLst/>
            </a:prstGeom>
          </p:spPr>
        </p:pic>
      </p:grpSp>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200"/>
                    </a14:imgEffect>
                    <a14:imgEffect>
                      <a14:saturation sat="300000"/>
                    </a14:imgEffect>
                  </a14:imgLayer>
                </a14:imgProps>
              </a:ext>
            </a:extLst>
          </a:blip>
          <a:srcRect l="20098" t="20037" r="20166" b="23346"/>
          <a:stretch/>
        </p:blipFill>
        <p:spPr>
          <a:xfrm>
            <a:off x="667781" y="1885598"/>
            <a:ext cx="5560187" cy="3958022"/>
          </a:xfrm>
          <a:prstGeom prst="rect">
            <a:avLst/>
          </a:prstGeom>
          <a:ln>
            <a:noFill/>
          </a:ln>
          <a:effectLst>
            <a:softEdge rad="112500"/>
          </a:effectLst>
        </p:spPr>
      </p:pic>
      <p:grpSp>
        <p:nvGrpSpPr>
          <p:cNvPr id="9" name="Group 8"/>
          <p:cNvGrpSpPr/>
          <p:nvPr/>
        </p:nvGrpSpPr>
        <p:grpSpPr>
          <a:xfrm>
            <a:off x="4967151" y="1770434"/>
            <a:ext cx="5090961" cy="687690"/>
            <a:chOff x="6110151" y="1839243"/>
            <a:chExt cx="5090961" cy="687690"/>
          </a:xfrm>
        </p:grpSpPr>
        <p:sp>
          <p:nvSpPr>
            <p:cNvPr id="44" name="矩形 9"/>
            <p:cNvSpPr/>
            <p:nvPr/>
          </p:nvSpPr>
          <p:spPr>
            <a:xfrm>
              <a:off x="6110151" y="1839243"/>
              <a:ext cx="5090961" cy="687690"/>
            </a:xfrm>
            <a:custGeom>
              <a:avLst/>
              <a:gdLst>
                <a:gd name="connsiteX0" fmla="*/ 0 w 2606371"/>
                <a:gd name="connsiteY0" fmla="*/ 0 h 687690"/>
                <a:gd name="connsiteX1" fmla="*/ 625529 w 2606371"/>
                <a:gd name="connsiteY1" fmla="*/ 0 h 687690"/>
                <a:gd name="connsiteX2" fmla="*/ 1277122 w 2606371"/>
                <a:gd name="connsiteY2" fmla="*/ 0 h 687690"/>
                <a:gd name="connsiteX3" fmla="*/ 1928715 w 2606371"/>
                <a:gd name="connsiteY3" fmla="*/ 0 h 687690"/>
                <a:gd name="connsiteX4" fmla="*/ 2606371 w 2606371"/>
                <a:gd name="connsiteY4" fmla="*/ 0 h 687690"/>
                <a:gd name="connsiteX5" fmla="*/ 2606371 w 2606371"/>
                <a:gd name="connsiteY5" fmla="*/ 687690 h 687690"/>
                <a:gd name="connsiteX6" fmla="*/ 1954778 w 2606371"/>
                <a:gd name="connsiteY6" fmla="*/ 687690 h 687690"/>
                <a:gd name="connsiteX7" fmla="*/ 1355313 w 2606371"/>
                <a:gd name="connsiteY7" fmla="*/ 687690 h 687690"/>
                <a:gd name="connsiteX8" fmla="*/ 755848 w 2606371"/>
                <a:gd name="connsiteY8" fmla="*/ 687690 h 687690"/>
                <a:gd name="connsiteX9" fmla="*/ 0 w 2606371"/>
                <a:gd name="connsiteY9" fmla="*/ 687690 h 687690"/>
                <a:gd name="connsiteX10" fmla="*/ 0 w 2606371"/>
                <a:gd name="connsiteY10" fmla="*/ 0 h 68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371" h="687690" fill="none" extrusionOk="0">
                  <a:moveTo>
                    <a:pt x="0" y="0"/>
                  </a:moveTo>
                  <a:cubicBezTo>
                    <a:pt x="275678" y="21173"/>
                    <a:pt x="471022" y="-775"/>
                    <a:pt x="625529" y="0"/>
                  </a:cubicBezTo>
                  <a:cubicBezTo>
                    <a:pt x="780036" y="775"/>
                    <a:pt x="979106" y="-6630"/>
                    <a:pt x="1277122" y="0"/>
                  </a:cubicBezTo>
                  <a:cubicBezTo>
                    <a:pt x="1575138" y="6630"/>
                    <a:pt x="1792101" y="-22166"/>
                    <a:pt x="1928715" y="0"/>
                  </a:cubicBezTo>
                  <a:cubicBezTo>
                    <a:pt x="2065329" y="22166"/>
                    <a:pt x="2407639" y="-2193"/>
                    <a:pt x="2606371" y="0"/>
                  </a:cubicBezTo>
                  <a:cubicBezTo>
                    <a:pt x="2588458" y="303609"/>
                    <a:pt x="2579644" y="504761"/>
                    <a:pt x="2606371" y="687690"/>
                  </a:cubicBezTo>
                  <a:cubicBezTo>
                    <a:pt x="2412167" y="683612"/>
                    <a:pt x="2144566" y="704895"/>
                    <a:pt x="1954778" y="687690"/>
                  </a:cubicBezTo>
                  <a:cubicBezTo>
                    <a:pt x="1764990" y="670485"/>
                    <a:pt x="1603540" y="661883"/>
                    <a:pt x="1355313" y="687690"/>
                  </a:cubicBezTo>
                  <a:cubicBezTo>
                    <a:pt x="1107086" y="713497"/>
                    <a:pt x="987810" y="689743"/>
                    <a:pt x="755848" y="687690"/>
                  </a:cubicBezTo>
                  <a:cubicBezTo>
                    <a:pt x="523887" y="685637"/>
                    <a:pt x="173276" y="668847"/>
                    <a:pt x="0" y="687690"/>
                  </a:cubicBezTo>
                  <a:cubicBezTo>
                    <a:pt x="22764" y="378947"/>
                    <a:pt x="-17423" y="267336"/>
                    <a:pt x="0" y="0"/>
                  </a:cubicBezTo>
                  <a:close/>
                </a:path>
                <a:path w="2606371" h="687690" stroke="0" extrusionOk="0">
                  <a:moveTo>
                    <a:pt x="0" y="0"/>
                  </a:moveTo>
                  <a:cubicBezTo>
                    <a:pt x="312065" y="24802"/>
                    <a:pt x="469183" y="24445"/>
                    <a:pt x="625529" y="0"/>
                  </a:cubicBezTo>
                  <a:cubicBezTo>
                    <a:pt x="781875" y="-24445"/>
                    <a:pt x="969862" y="-22297"/>
                    <a:pt x="1198931" y="0"/>
                  </a:cubicBezTo>
                  <a:cubicBezTo>
                    <a:pt x="1428000" y="22297"/>
                    <a:pt x="1667941" y="-31161"/>
                    <a:pt x="1902651" y="0"/>
                  </a:cubicBezTo>
                  <a:cubicBezTo>
                    <a:pt x="2137361" y="31161"/>
                    <a:pt x="2341912" y="28455"/>
                    <a:pt x="2606371" y="0"/>
                  </a:cubicBezTo>
                  <a:cubicBezTo>
                    <a:pt x="2574716" y="290458"/>
                    <a:pt x="2615404" y="437292"/>
                    <a:pt x="2606371" y="687690"/>
                  </a:cubicBezTo>
                  <a:cubicBezTo>
                    <a:pt x="2348147" y="716964"/>
                    <a:pt x="2248879" y="698825"/>
                    <a:pt x="2006906" y="687690"/>
                  </a:cubicBezTo>
                  <a:cubicBezTo>
                    <a:pt x="1764934" y="676555"/>
                    <a:pt x="1655988" y="705204"/>
                    <a:pt x="1407440" y="687690"/>
                  </a:cubicBezTo>
                  <a:cubicBezTo>
                    <a:pt x="1158892" y="670176"/>
                    <a:pt x="882550" y="702233"/>
                    <a:pt x="703720" y="687690"/>
                  </a:cubicBezTo>
                  <a:cubicBezTo>
                    <a:pt x="524890" y="673147"/>
                    <a:pt x="144347" y="716941"/>
                    <a:pt x="0" y="687690"/>
                  </a:cubicBezTo>
                  <a:cubicBezTo>
                    <a:pt x="22153" y="419003"/>
                    <a:pt x="15846" y="151178"/>
                    <a:pt x="0" y="0"/>
                  </a:cubicBezTo>
                  <a:close/>
                </a:path>
              </a:pathLst>
            </a:custGeom>
            <a:solidFill>
              <a:srgbClr val="19A1C1"/>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sp>
          <p:nvSpPr>
            <p:cNvPr id="8" name="TextBox 7"/>
            <p:cNvSpPr txBox="1"/>
            <p:nvPr/>
          </p:nvSpPr>
          <p:spPr>
            <a:xfrm>
              <a:off x="6110151" y="1889836"/>
              <a:ext cx="5090961" cy="637097"/>
            </a:xfrm>
            <a:prstGeom prst="rect">
              <a:avLst/>
            </a:prstGeom>
            <a:noFill/>
          </p:spPr>
          <p:txBody>
            <a:bodyPr wrap="square" lIns="0" tIns="0" rtlCol="0">
              <a:spAutoFit/>
            </a:bodyPr>
            <a:lstStyle/>
            <a:p>
              <a:pPr algn="ctr">
                <a:lnSpc>
                  <a:spcPct val="120000"/>
                </a:lnSpc>
              </a:pPr>
              <a:r>
                <a:rPr lang="en-US" sz="3200" dirty="0" err="1" smtClean="0">
                  <a:solidFill>
                    <a:schemeClr val="bg1"/>
                  </a:solidFill>
                  <a:latin typeface="UTM Avo" panose="02040603050506020204" pitchFamily="18" charset="0"/>
                </a:rPr>
                <a:t>Đọc</a:t>
              </a:r>
              <a:r>
                <a:rPr lang="en-US" sz="3200" dirty="0" smtClean="0">
                  <a:solidFill>
                    <a:schemeClr val="bg1"/>
                  </a:solidFill>
                  <a:latin typeface="UTM Avo" panose="02040603050506020204" pitchFamily="18" charset="0"/>
                </a:rPr>
                <a:t> </a:t>
              </a:r>
              <a:r>
                <a:rPr lang="en-US" sz="3200" dirty="0" err="1" smtClean="0">
                  <a:solidFill>
                    <a:schemeClr val="bg1"/>
                  </a:solidFill>
                  <a:latin typeface="UTM Avo" panose="02040603050506020204" pitchFamily="18" charset="0"/>
                </a:rPr>
                <a:t>nhanh</a:t>
              </a:r>
              <a:r>
                <a:rPr lang="en-US" sz="3200" dirty="0" smtClean="0">
                  <a:solidFill>
                    <a:schemeClr val="bg1"/>
                  </a:solidFill>
                  <a:latin typeface="UTM Avo" panose="02040603050506020204" pitchFamily="18" charset="0"/>
                </a:rPr>
                <a:t> </a:t>
              </a:r>
              <a:r>
                <a:rPr lang="en-US" sz="3200" dirty="0" err="1" smtClean="0">
                  <a:solidFill>
                    <a:schemeClr val="bg1"/>
                  </a:solidFill>
                  <a:latin typeface="UTM Avo" panose="02040603050506020204" pitchFamily="18" charset="0"/>
                </a:rPr>
                <a:t>các</a:t>
              </a:r>
              <a:r>
                <a:rPr lang="en-US" sz="3200" dirty="0" smtClean="0">
                  <a:solidFill>
                    <a:schemeClr val="bg1"/>
                  </a:solidFill>
                  <a:latin typeface="UTM Avo" panose="02040603050506020204" pitchFamily="18" charset="0"/>
                </a:rPr>
                <a:t> </a:t>
              </a:r>
              <a:r>
                <a:rPr lang="en-US" sz="3200" dirty="0" err="1" smtClean="0">
                  <a:solidFill>
                    <a:schemeClr val="bg1"/>
                  </a:solidFill>
                  <a:latin typeface="UTM Avo" panose="02040603050506020204" pitchFamily="18" charset="0"/>
                </a:rPr>
                <a:t>câu</a:t>
              </a:r>
              <a:r>
                <a:rPr lang="en-US" sz="3200" dirty="0" smtClean="0">
                  <a:solidFill>
                    <a:schemeClr val="bg1"/>
                  </a:solidFill>
                  <a:latin typeface="UTM Avo" panose="02040603050506020204" pitchFamily="18" charset="0"/>
                </a:rPr>
                <a:t> </a:t>
              </a:r>
              <a:r>
                <a:rPr lang="en-US" sz="3200" dirty="0" err="1" smtClean="0">
                  <a:solidFill>
                    <a:schemeClr val="bg1"/>
                  </a:solidFill>
                  <a:latin typeface="UTM Avo" panose="02040603050506020204" pitchFamily="18" charset="0"/>
                </a:rPr>
                <a:t>sau</a:t>
              </a:r>
              <a:r>
                <a:rPr lang="en-US" sz="3200" dirty="0" smtClean="0">
                  <a:solidFill>
                    <a:schemeClr val="bg1"/>
                  </a:solidFill>
                  <a:latin typeface="UTM Avo" panose="02040603050506020204" pitchFamily="18" charset="0"/>
                </a:rPr>
                <a:t>:</a:t>
              </a:r>
            </a:p>
          </p:txBody>
        </p:sp>
      </p:grpSp>
      <p:grpSp>
        <p:nvGrpSpPr>
          <p:cNvPr id="45" name="Group 44"/>
          <p:cNvGrpSpPr/>
          <p:nvPr/>
        </p:nvGrpSpPr>
        <p:grpSpPr>
          <a:xfrm>
            <a:off x="5027195" y="2871401"/>
            <a:ext cx="6999185" cy="3398939"/>
            <a:chOff x="7126941" y="2481728"/>
            <a:chExt cx="4262716" cy="2776072"/>
          </a:xfrm>
        </p:grpSpPr>
        <p:sp>
          <p:nvSpPr>
            <p:cNvPr id="46" name="Cloud 45"/>
            <p:cNvSpPr/>
            <p:nvPr/>
          </p:nvSpPr>
          <p:spPr>
            <a:xfrm>
              <a:off x="7126941" y="2662518"/>
              <a:ext cx="4262716" cy="2595282"/>
            </a:xfrm>
            <a:prstGeom prst="cloud">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loud 46"/>
            <p:cNvSpPr/>
            <p:nvPr/>
          </p:nvSpPr>
          <p:spPr>
            <a:xfrm>
              <a:off x="7126941" y="2481728"/>
              <a:ext cx="4262716" cy="2595282"/>
            </a:xfrm>
            <a:prstGeom prst="cloud">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p:cNvSpPr/>
          <p:nvPr/>
        </p:nvSpPr>
        <p:spPr>
          <a:xfrm>
            <a:off x="5110573" y="3509432"/>
            <a:ext cx="6559457" cy="1754326"/>
          </a:xfrm>
          <a:prstGeom prst="rect">
            <a:avLst/>
          </a:prstGeom>
        </p:spPr>
        <p:txBody>
          <a:bodyPr wrap="square">
            <a:spAutoFit/>
          </a:bodyPr>
          <a:lstStyle/>
          <a:p>
            <a:pPr lvl="0" algn="ctr">
              <a:lnSpc>
                <a:spcPct val="150000"/>
              </a:lnSpc>
              <a:defRPr/>
            </a:pPr>
            <a:r>
              <a:rPr lang="en-US" sz="2400" b="1" dirty="0">
                <a:solidFill>
                  <a:srgbClr val="00B0F0"/>
                </a:solidFill>
                <a:latin typeface="UTM Avo" panose="02040603050506020204" pitchFamily="18" charset="0"/>
              </a:rPr>
              <a:t>+ </a:t>
            </a:r>
            <a:r>
              <a:rPr lang="en-US" sz="2400" b="1" dirty="0" err="1">
                <a:solidFill>
                  <a:srgbClr val="00B0F0"/>
                </a:solidFill>
                <a:latin typeface="UTM Avo" panose="02040603050506020204" pitchFamily="18" charset="0"/>
              </a:rPr>
              <a:t>Đêm</a:t>
            </a:r>
            <a:r>
              <a:rPr lang="en-US" sz="2400" b="1" dirty="0">
                <a:solidFill>
                  <a:srgbClr val="00B0F0"/>
                </a:solidFill>
                <a:latin typeface="UTM Avo" panose="02040603050506020204" pitchFamily="18" charset="0"/>
              </a:rPr>
              <a:t> </a:t>
            </a:r>
            <a:r>
              <a:rPr lang="en-US" sz="2400" b="1" dirty="0" err="1">
                <a:solidFill>
                  <a:srgbClr val="00B0F0"/>
                </a:solidFill>
                <a:latin typeface="UTM Avo" panose="02040603050506020204" pitchFamily="18" charset="0"/>
              </a:rPr>
              <a:t>đông</a:t>
            </a:r>
            <a:r>
              <a:rPr lang="en-US" sz="2400" b="1" dirty="0">
                <a:solidFill>
                  <a:srgbClr val="00B0F0"/>
                </a:solidFill>
                <a:latin typeface="UTM Avo" panose="02040603050506020204" pitchFamily="18" charset="0"/>
              </a:rPr>
              <a:t> </a:t>
            </a:r>
            <a:r>
              <a:rPr lang="en-US" sz="2400" b="1" dirty="0" err="1">
                <a:solidFill>
                  <a:srgbClr val="00B0F0"/>
                </a:solidFill>
                <a:latin typeface="UTM Avo" panose="02040603050506020204" pitchFamily="18" charset="0"/>
              </a:rPr>
              <a:t>đốt</a:t>
            </a:r>
            <a:r>
              <a:rPr lang="en-US" sz="2400" b="1" dirty="0">
                <a:solidFill>
                  <a:srgbClr val="00B0F0"/>
                </a:solidFill>
                <a:latin typeface="UTM Avo" panose="02040603050506020204" pitchFamily="18" charset="0"/>
              </a:rPr>
              <a:t> </a:t>
            </a:r>
            <a:r>
              <a:rPr lang="en-US" sz="2400" b="1" dirty="0" err="1">
                <a:solidFill>
                  <a:srgbClr val="00B0F0"/>
                </a:solidFill>
                <a:latin typeface="UTM Avo" panose="02040603050506020204" pitchFamily="18" charset="0"/>
              </a:rPr>
              <a:t>đèn</a:t>
            </a:r>
            <a:r>
              <a:rPr lang="en-US" sz="2400" b="1" dirty="0">
                <a:solidFill>
                  <a:srgbClr val="00B0F0"/>
                </a:solidFill>
                <a:latin typeface="UTM Avo" panose="02040603050506020204" pitchFamily="18" charset="0"/>
              </a:rPr>
              <a:t> </a:t>
            </a:r>
            <a:r>
              <a:rPr lang="en-US" sz="2400" b="1" dirty="0" err="1">
                <a:solidFill>
                  <a:srgbClr val="00B0F0"/>
                </a:solidFill>
                <a:latin typeface="UTM Avo" panose="02040603050506020204" pitchFamily="18" charset="0"/>
              </a:rPr>
              <a:t>đi</a:t>
            </a:r>
            <a:r>
              <a:rPr lang="en-US" sz="2400" b="1" dirty="0">
                <a:solidFill>
                  <a:srgbClr val="00B0F0"/>
                </a:solidFill>
                <a:latin typeface="UTM Avo" panose="02040603050506020204" pitchFamily="18" charset="0"/>
              </a:rPr>
              <a:t> </a:t>
            </a:r>
            <a:r>
              <a:rPr lang="en-US" sz="2400" b="1" dirty="0" err="1">
                <a:solidFill>
                  <a:srgbClr val="00B0F0"/>
                </a:solidFill>
                <a:latin typeface="UTM Avo" panose="02040603050506020204" pitchFamily="18" charset="0"/>
              </a:rPr>
              <a:t>đâu</a:t>
            </a:r>
            <a:r>
              <a:rPr lang="en-US" sz="2400" b="1" dirty="0">
                <a:solidFill>
                  <a:srgbClr val="00B0F0"/>
                </a:solidFill>
                <a:latin typeface="UTM Avo" panose="02040603050506020204" pitchFamily="18" charset="0"/>
              </a:rPr>
              <a:t> </a:t>
            </a:r>
            <a:r>
              <a:rPr lang="en-US" sz="2400" b="1" dirty="0" err="1">
                <a:solidFill>
                  <a:srgbClr val="00B0F0"/>
                </a:solidFill>
                <a:latin typeface="UTM Avo" panose="02040603050506020204" pitchFamily="18" charset="0"/>
              </a:rPr>
              <a:t>đấy</a:t>
            </a:r>
            <a:r>
              <a:rPr lang="en-US" sz="2400" b="1" dirty="0">
                <a:solidFill>
                  <a:srgbClr val="00B0F0"/>
                </a:solidFill>
                <a:latin typeface="UTM Avo" panose="02040603050506020204" pitchFamily="18" charset="0"/>
              </a:rPr>
              <a:t>. </a:t>
            </a:r>
          </a:p>
          <a:p>
            <a:pPr lvl="0" algn="ctr">
              <a:lnSpc>
                <a:spcPct val="150000"/>
              </a:lnSpc>
              <a:defRPr/>
            </a:pPr>
            <a:r>
              <a:rPr lang="en-US" sz="2400" b="1" dirty="0" err="1">
                <a:solidFill>
                  <a:srgbClr val="00B0F0"/>
                </a:solidFill>
                <a:latin typeface="UTM Avo" panose="02040603050506020204" pitchFamily="18" charset="0"/>
              </a:rPr>
              <a:t>Đêm</a:t>
            </a:r>
            <a:r>
              <a:rPr lang="en-US" sz="2400" b="1" dirty="0">
                <a:solidFill>
                  <a:srgbClr val="00B0F0"/>
                </a:solidFill>
                <a:latin typeface="UTM Avo" panose="02040603050506020204" pitchFamily="18" charset="0"/>
              </a:rPr>
              <a:t> </a:t>
            </a:r>
            <a:r>
              <a:rPr lang="en-US" sz="2400" b="1" dirty="0" err="1">
                <a:solidFill>
                  <a:srgbClr val="00B0F0"/>
                </a:solidFill>
                <a:latin typeface="UTM Avo" panose="02040603050506020204" pitchFamily="18" charset="0"/>
              </a:rPr>
              <a:t>đông</a:t>
            </a:r>
            <a:r>
              <a:rPr lang="en-US" sz="2400" b="1" dirty="0">
                <a:solidFill>
                  <a:srgbClr val="00B0F0"/>
                </a:solidFill>
                <a:latin typeface="UTM Avo" panose="02040603050506020204" pitchFamily="18" charset="0"/>
              </a:rPr>
              <a:t> </a:t>
            </a:r>
            <a:r>
              <a:rPr lang="en-US" sz="2400" b="1" dirty="0" err="1">
                <a:solidFill>
                  <a:srgbClr val="00B0F0"/>
                </a:solidFill>
                <a:latin typeface="UTM Avo" panose="02040603050506020204" pitchFamily="18" charset="0"/>
              </a:rPr>
              <a:t>đốt</a:t>
            </a:r>
            <a:r>
              <a:rPr lang="en-US" sz="2400" b="1" dirty="0">
                <a:solidFill>
                  <a:srgbClr val="00B0F0"/>
                </a:solidFill>
                <a:latin typeface="UTM Avo" panose="02040603050506020204" pitchFamily="18" charset="0"/>
              </a:rPr>
              <a:t> </a:t>
            </a:r>
            <a:r>
              <a:rPr lang="en-US" sz="2400" b="1" dirty="0" err="1">
                <a:solidFill>
                  <a:srgbClr val="00B0F0"/>
                </a:solidFill>
                <a:latin typeface="UTM Avo" panose="02040603050506020204" pitchFamily="18" charset="0"/>
              </a:rPr>
              <a:t>đèn</a:t>
            </a:r>
            <a:r>
              <a:rPr lang="en-US" sz="2400" b="1" dirty="0">
                <a:solidFill>
                  <a:srgbClr val="00B0F0"/>
                </a:solidFill>
                <a:latin typeface="UTM Avo" panose="02040603050506020204" pitchFamily="18" charset="0"/>
              </a:rPr>
              <a:t> </a:t>
            </a:r>
            <a:r>
              <a:rPr lang="en-US" sz="2400" b="1" dirty="0" err="1">
                <a:solidFill>
                  <a:srgbClr val="00B0F0"/>
                </a:solidFill>
                <a:latin typeface="UTM Avo" panose="02040603050506020204" pitchFamily="18" charset="0"/>
              </a:rPr>
              <a:t>đi</a:t>
            </a:r>
            <a:r>
              <a:rPr lang="en-US" sz="2400" b="1" dirty="0">
                <a:solidFill>
                  <a:srgbClr val="00B0F0"/>
                </a:solidFill>
                <a:latin typeface="UTM Avo" panose="02040603050506020204" pitchFamily="18" charset="0"/>
              </a:rPr>
              <a:t> </a:t>
            </a:r>
            <a:r>
              <a:rPr lang="en-US" sz="2400" b="1" dirty="0" err="1">
                <a:solidFill>
                  <a:srgbClr val="00B0F0"/>
                </a:solidFill>
                <a:latin typeface="UTM Avo" panose="02040603050506020204" pitchFamily="18" charset="0"/>
              </a:rPr>
              <a:t>đãi</a:t>
            </a:r>
            <a:r>
              <a:rPr lang="en-US" sz="2400" b="1" dirty="0">
                <a:solidFill>
                  <a:srgbClr val="00B0F0"/>
                </a:solidFill>
                <a:latin typeface="UTM Avo" panose="02040603050506020204" pitchFamily="18" charset="0"/>
              </a:rPr>
              <a:t> </a:t>
            </a:r>
            <a:r>
              <a:rPr lang="en-US" sz="2400" b="1" dirty="0" err="1">
                <a:solidFill>
                  <a:srgbClr val="00B0F0"/>
                </a:solidFill>
                <a:latin typeface="UTM Avo" panose="02040603050506020204" pitchFamily="18" charset="0"/>
              </a:rPr>
              <a:t>đỗ</a:t>
            </a:r>
            <a:r>
              <a:rPr lang="en-US" sz="2400" b="1" dirty="0">
                <a:solidFill>
                  <a:srgbClr val="00B0F0"/>
                </a:solidFill>
                <a:latin typeface="UTM Avo" panose="02040603050506020204" pitchFamily="18" charset="0"/>
              </a:rPr>
              <a:t> </a:t>
            </a:r>
            <a:r>
              <a:rPr lang="en-US" sz="2400" b="1" dirty="0" err="1">
                <a:solidFill>
                  <a:srgbClr val="00B0F0"/>
                </a:solidFill>
                <a:latin typeface="UTM Avo" panose="02040603050506020204" pitchFamily="18" charset="0"/>
              </a:rPr>
              <a:t>đen</a:t>
            </a:r>
            <a:r>
              <a:rPr lang="en-US" sz="2400" b="1" dirty="0">
                <a:solidFill>
                  <a:srgbClr val="00B0F0"/>
                </a:solidFill>
                <a:latin typeface="UTM Avo" panose="02040603050506020204" pitchFamily="18" charset="0"/>
              </a:rPr>
              <a:t> </a:t>
            </a:r>
            <a:r>
              <a:rPr lang="en-US" sz="2400" b="1" dirty="0" err="1">
                <a:solidFill>
                  <a:srgbClr val="00B0F0"/>
                </a:solidFill>
                <a:latin typeface="UTM Avo" panose="02040603050506020204" pitchFamily="18" charset="0"/>
              </a:rPr>
              <a:t>đây</a:t>
            </a:r>
            <a:r>
              <a:rPr lang="en-US" sz="2400" b="1" dirty="0">
                <a:solidFill>
                  <a:srgbClr val="00B0F0"/>
                </a:solidFill>
                <a:latin typeface="UTM Avo" panose="02040603050506020204" pitchFamily="18" charset="0"/>
              </a:rPr>
              <a:t>. </a:t>
            </a:r>
          </a:p>
          <a:p>
            <a:pPr lvl="0" algn="ctr">
              <a:lnSpc>
                <a:spcPct val="150000"/>
              </a:lnSpc>
              <a:defRPr/>
            </a:pPr>
            <a:r>
              <a:rPr lang="en-US" sz="2400" b="1" dirty="0">
                <a:solidFill>
                  <a:srgbClr val="00B0F0"/>
                </a:solidFill>
                <a:latin typeface="UTM Avo" panose="02040603050506020204" pitchFamily="18" charset="0"/>
              </a:rPr>
              <a:t>+ </a:t>
            </a:r>
            <a:r>
              <a:rPr lang="en-US" sz="2400" b="1" dirty="0" err="1">
                <a:solidFill>
                  <a:srgbClr val="00B0F0"/>
                </a:solidFill>
                <a:latin typeface="UTM Avo" panose="02040603050506020204" pitchFamily="18" charset="0"/>
              </a:rPr>
              <a:t>Nồi</a:t>
            </a:r>
            <a:r>
              <a:rPr lang="en-US" sz="2400" b="1" dirty="0">
                <a:solidFill>
                  <a:srgbClr val="00B0F0"/>
                </a:solidFill>
                <a:latin typeface="UTM Avo" panose="02040603050506020204" pitchFamily="18" charset="0"/>
              </a:rPr>
              <a:t> </a:t>
            </a:r>
            <a:r>
              <a:rPr lang="en-US" sz="2400" b="1" dirty="0" err="1">
                <a:solidFill>
                  <a:srgbClr val="00B0F0"/>
                </a:solidFill>
                <a:latin typeface="UTM Avo" panose="02040603050506020204" pitchFamily="18" charset="0"/>
              </a:rPr>
              <a:t>đồng</a:t>
            </a:r>
            <a:r>
              <a:rPr lang="en-US" sz="2400" b="1" dirty="0">
                <a:solidFill>
                  <a:srgbClr val="00B0F0"/>
                </a:solidFill>
                <a:latin typeface="UTM Avo" panose="02040603050506020204" pitchFamily="18" charset="0"/>
              </a:rPr>
              <a:t> </a:t>
            </a:r>
            <a:r>
              <a:rPr lang="en-US" sz="2400" b="1" dirty="0" err="1">
                <a:solidFill>
                  <a:srgbClr val="00B0F0"/>
                </a:solidFill>
                <a:latin typeface="UTM Avo" panose="02040603050506020204" pitchFamily="18" charset="0"/>
              </a:rPr>
              <a:t>nấu</a:t>
            </a:r>
            <a:r>
              <a:rPr lang="en-US" sz="2400" b="1" dirty="0">
                <a:solidFill>
                  <a:srgbClr val="00B0F0"/>
                </a:solidFill>
                <a:latin typeface="UTM Avo" panose="02040603050506020204" pitchFamily="18" charset="0"/>
              </a:rPr>
              <a:t> </a:t>
            </a:r>
            <a:r>
              <a:rPr lang="en-US" sz="2400" b="1" dirty="0" err="1">
                <a:solidFill>
                  <a:srgbClr val="00B0F0"/>
                </a:solidFill>
                <a:latin typeface="UTM Avo" panose="02040603050506020204" pitchFamily="18" charset="0"/>
              </a:rPr>
              <a:t>ốc</a:t>
            </a:r>
            <a:r>
              <a:rPr lang="en-US" sz="2400" b="1" dirty="0">
                <a:solidFill>
                  <a:srgbClr val="00B0F0"/>
                </a:solidFill>
                <a:latin typeface="UTM Avo" panose="02040603050506020204" pitchFamily="18" charset="0"/>
              </a:rPr>
              <a:t>, </a:t>
            </a:r>
            <a:r>
              <a:rPr lang="en-US" sz="2400" b="1" dirty="0" err="1">
                <a:solidFill>
                  <a:srgbClr val="00B0F0"/>
                </a:solidFill>
                <a:latin typeface="UTM Avo" panose="02040603050506020204" pitchFamily="18" charset="0"/>
              </a:rPr>
              <a:t>nồi</a:t>
            </a:r>
            <a:r>
              <a:rPr lang="en-US" sz="2400" b="1" dirty="0">
                <a:solidFill>
                  <a:srgbClr val="00B0F0"/>
                </a:solidFill>
                <a:latin typeface="UTM Avo" panose="02040603050506020204" pitchFamily="18" charset="0"/>
              </a:rPr>
              <a:t> </a:t>
            </a:r>
            <a:r>
              <a:rPr lang="en-US" sz="2400" b="1" dirty="0" err="1">
                <a:solidFill>
                  <a:srgbClr val="00B0F0"/>
                </a:solidFill>
                <a:latin typeface="UTM Avo" panose="02040603050506020204" pitchFamily="18" charset="0"/>
              </a:rPr>
              <a:t>đất</a:t>
            </a:r>
            <a:r>
              <a:rPr lang="en-US" sz="2400" b="1" dirty="0">
                <a:solidFill>
                  <a:srgbClr val="00B0F0"/>
                </a:solidFill>
                <a:latin typeface="UTM Avo" panose="02040603050506020204" pitchFamily="18" charset="0"/>
              </a:rPr>
              <a:t> </a:t>
            </a:r>
            <a:r>
              <a:rPr lang="en-US" sz="2400" b="1" dirty="0" err="1">
                <a:solidFill>
                  <a:srgbClr val="00B0F0"/>
                </a:solidFill>
                <a:latin typeface="UTM Avo" panose="02040603050506020204" pitchFamily="18" charset="0"/>
              </a:rPr>
              <a:t>nấu</a:t>
            </a:r>
            <a:r>
              <a:rPr lang="en-US" sz="2400" b="1" dirty="0">
                <a:solidFill>
                  <a:srgbClr val="00B0F0"/>
                </a:solidFill>
                <a:latin typeface="UTM Avo" panose="02040603050506020204" pitchFamily="18" charset="0"/>
              </a:rPr>
              <a:t> </a:t>
            </a:r>
            <a:r>
              <a:rPr lang="en-US" sz="2400" b="1" dirty="0" err="1" smtClean="0">
                <a:solidFill>
                  <a:srgbClr val="00B0F0"/>
                </a:solidFill>
                <a:latin typeface="UTM Avo" panose="02040603050506020204" pitchFamily="18" charset="0"/>
              </a:rPr>
              <a:t>ếch</a:t>
            </a:r>
            <a:r>
              <a:rPr lang="en-US" sz="2400" b="1" dirty="0" smtClean="0">
                <a:solidFill>
                  <a:srgbClr val="00B0F0"/>
                </a:solidFill>
                <a:latin typeface="UTM Avo" panose="02040603050506020204" pitchFamily="18" charset="0"/>
              </a:rPr>
              <a:t>.</a:t>
            </a:r>
            <a:endParaRPr lang="en-US" sz="2400" b="1" dirty="0">
              <a:solidFill>
                <a:srgbClr val="00B0F0"/>
              </a:solidFill>
              <a:latin typeface="UTM Avo" panose="02040603050506020204" pitchFamily="18" charset="0"/>
            </a:endParaRPr>
          </a:p>
        </p:txBody>
      </p:sp>
      <p:grpSp>
        <p:nvGrpSpPr>
          <p:cNvPr id="18" name="Group 17"/>
          <p:cNvGrpSpPr/>
          <p:nvPr/>
        </p:nvGrpSpPr>
        <p:grpSpPr>
          <a:xfrm>
            <a:off x="1304949" y="670174"/>
            <a:ext cx="9390836" cy="888377"/>
            <a:chOff x="1304949" y="670174"/>
            <a:chExt cx="9390836" cy="888377"/>
          </a:xfrm>
        </p:grpSpPr>
        <p:grpSp>
          <p:nvGrpSpPr>
            <p:cNvPr id="30" name="Group 29"/>
            <p:cNvGrpSpPr/>
            <p:nvPr/>
          </p:nvGrpSpPr>
          <p:grpSpPr>
            <a:xfrm>
              <a:off x="1496216" y="786228"/>
              <a:ext cx="9199569" cy="740976"/>
              <a:chOff x="1235349" y="1059876"/>
              <a:chExt cx="9960347" cy="740976"/>
            </a:xfrm>
          </p:grpSpPr>
          <p:sp>
            <p:nvSpPr>
              <p:cNvPr id="35" name="矩形 10"/>
              <p:cNvSpPr/>
              <p:nvPr/>
            </p:nvSpPr>
            <p:spPr>
              <a:xfrm>
                <a:off x="1235349" y="1059876"/>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sp>
            <p:nvSpPr>
              <p:cNvPr id="32" name="TextBox 31"/>
              <p:cNvSpPr txBox="1"/>
              <p:nvPr/>
            </p:nvSpPr>
            <p:spPr>
              <a:xfrm>
                <a:off x="1984750" y="1163729"/>
                <a:ext cx="9119365" cy="511615"/>
              </a:xfrm>
              <a:prstGeom prst="rect">
                <a:avLst/>
              </a:prstGeom>
              <a:noFill/>
            </p:spPr>
            <p:txBody>
              <a:bodyPr wrap="square" lIns="0" tIns="0" rtlCol="0">
                <a:spAutoFit/>
              </a:bodyPr>
              <a:lstStyle/>
              <a:p>
                <a:pPr algn="ctr">
                  <a:lnSpc>
                    <a:spcPct val="120000"/>
                  </a:lnSpc>
                </a:pPr>
                <a:r>
                  <a:rPr lang="en-US" sz="2800" b="1" dirty="0" err="1" smtClean="0">
                    <a:solidFill>
                      <a:srgbClr val="FF0066"/>
                    </a:solidFill>
                    <a:latin typeface="UTM Avo" panose="02040603050506020204" pitchFamily="18" charset="0"/>
                  </a:rPr>
                  <a:t>Kể</a:t>
                </a:r>
                <a:r>
                  <a:rPr lang="en-US" sz="2800" b="1" dirty="0" smtClean="0">
                    <a:solidFill>
                      <a:srgbClr val="FF0066"/>
                    </a:solidFill>
                    <a:latin typeface="UTM Avo" panose="02040603050506020204" pitchFamily="18" charset="0"/>
                  </a:rPr>
                  <a:t> </a:t>
                </a:r>
                <a:r>
                  <a:rPr lang="en-US" sz="2800" b="1" dirty="0" err="1" smtClean="0">
                    <a:solidFill>
                      <a:srgbClr val="FF0066"/>
                    </a:solidFill>
                    <a:latin typeface="UTM Avo" panose="02040603050506020204" pitchFamily="18" charset="0"/>
                  </a:rPr>
                  <a:t>chuyện</a:t>
                </a:r>
                <a:r>
                  <a:rPr lang="en-US" sz="2800" b="1" dirty="0" smtClean="0">
                    <a:solidFill>
                      <a:srgbClr val="FF0066"/>
                    </a:solidFill>
                    <a:latin typeface="UTM Avo" panose="02040603050506020204" pitchFamily="18" charset="0"/>
                  </a:rPr>
                  <a:t> </a:t>
                </a:r>
                <a:r>
                  <a:rPr lang="en-US" sz="2800" b="1" dirty="0" err="1" smtClean="0">
                    <a:solidFill>
                      <a:srgbClr val="FF0066"/>
                    </a:solidFill>
                    <a:latin typeface="UTM Avo" panose="02040603050506020204" pitchFamily="18" charset="0"/>
                  </a:rPr>
                  <a:t>hoặc</a:t>
                </a:r>
                <a:r>
                  <a:rPr lang="en-US" sz="2800" b="1" dirty="0" smtClean="0">
                    <a:solidFill>
                      <a:srgbClr val="FF0066"/>
                    </a:solidFill>
                    <a:latin typeface="UTM Avo" panose="02040603050506020204" pitchFamily="18" charset="0"/>
                  </a:rPr>
                  <a:t> </a:t>
                </a:r>
                <a:r>
                  <a:rPr lang="en-US" sz="2800" b="1" dirty="0" err="1" smtClean="0">
                    <a:solidFill>
                      <a:srgbClr val="FF0066"/>
                    </a:solidFill>
                    <a:latin typeface="UTM Avo" panose="02040603050506020204" pitchFamily="18" charset="0"/>
                  </a:rPr>
                  <a:t>làm</a:t>
                </a:r>
                <a:r>
                  <a:rPr lang="en-US" sz="2800" b="1" dirty="0" smtClean="0">
                    <a:solidFill>
                      <a:srgbClr val="FF0066"/>
                    </a:solidFill>
                    <a:latin typeface="UTM Avo" panose="02040603050506020204" pitchFamily="18" charset="0"/>
                  </a:rPr>
                  <a:t> </a:t>
                </a:r>
                <a:r>
                  <a:rPr lang="en-US" sz="2800" b="1" dirty="0" err="1" smtClean="0">
                    <a:solidFill>
                      <a:srgbClr val="FF0066"/>
                    </a:solidFill>
                    <a:latin typeface="UTM Avo" panose="02040603050506020204" pitchFamily="18" charset="0"/>
                  </a:rPr>
                  <a:t>một</a:t>
                </a:r>
                <a:r>
                  <a:rPr lang="en-US" sz="2800" b="1" dirty="0" smtClean="0">
                    <a:solidFill>
                      <a:srgbClr val="FF0066"/>
                    </a:solidFill>
                    <a:latin typeface="UTM Avo" panose="02040603050506020204" pitchFamily="18" charset="0"/>
                  </a:rPr>
                  <a:t> </a:t>
                </a:r>
                <a:r>
                  <a:rPr lang="en-US" sz="2800" b="1" dirty="0" err="1" smtClean="0">
                    <a:solidFill>
                      <a:srgbClr val="FF0066"/>
                    </a:solidFill>
                    <a:latin typeface="UTM Avo" panose="02040603050506020204" pitchFamily="18" charset="0"/>
                  </a:rPr>
                  <a:t>động</a:t>
                </a:r>
                <a:r>
                  <a:rPr lang="en-US" sz="2800" b="1" dirty="0" smtClean="0">
                    <a:solidFill>
                      <a:srgbClr val="FF0066"/>
                    </a:solidFill>
                    <a:latin typeface="UTM Avo" panose="02040603050506020204" pitchFamily="18" charset="0"/>
                  </a:rPr>
                  <a:t> </a:t>
                </a:r>
                <a:r>
                  <a:rPr lang="en-US" sz="2800" b="1" dirty="0" err="1" smtClean="0">
                    <a:solidFill>
                      <a:srgbClr val="FF0066"/>
                    </a:solidFill>
                    <a:latin typeface="UTM Avo" panose="02040603050506020204" pitchFamily="18" charset="0"/>
                  </a:rPr>
                  <a:t>tác</a:t>
                </a:r>
                <a:r>
                  <a:rPr lang="en-US" sz="2800" b="1" dirty="0" smtClean="0">
                    <a:solidFill>
                      <a:srgbClr val="FF0066"/>
                    </a:solidFill>
                    <a:latin typeface="UTM Avo" panose="02040603050506020204" pitchFamily="18" charset="0"/>
                  </a:rPr>
                  <a:t> </a:t>
                </a:r>
                <a:r>
                  <a:rPr lang="en-US" sz="2800" b="1" dirty="0" err="1" smtClean="0">
                    <a:solidFill>
                      <a:srgbClr val="FF0066"/>
                    </a:solidFill>
                    <a:latin typeface="UTM Avo" panose="02040603050506020204" pitchFamily="18" charset="0"/>
                  </a:rPr>
                  <a:t>vui</a:t>
                </a:r>
                <a:r>
                  <a:rPr lang="en-US" sz="2800" b="1" dirty="0" smtClean="0">
                    <a:solidFill>
                      <a:srgbClr val="FF0066"/>
                    </a:solidFill>
                    <a:latin typeface="UTM Avo" panose="02040603050506020204" pitchFamily="18" charset="0"/>
                  </a:rPr>
                  <a:t> </a:t>
                </a:r>
                <a:r>
                  <a:rPr lang="en-US" sz="2800" b="1" dirty="0" err="1" smtClean="0">
                    <a:solidFill>
                      <a:srgbClr val="FF0066"/>
                    </a:solidFill>
                    <a:latin typeface="UTM Avo" panose="02040603050506020204" pitchFamily="18" charset="0"/>
                  </a:rPr>
                  <a:t>nhộn</a:t>
                </a:r>
                <a:endParaRPr lang="en-US" sz="2800" b="1" dirty="0" smtClean="0">
                  <a:solidFill>
                    <a:srgbClr val="FF0066"/>
                  </a:solidFill>
                  <a:latin typeface="UTM Avo" panose="02040603050506020204" pitchFamily="18" charset="0"/>
                </a:endParaRPr>
              </a:p>
            </p:txBody>
          </p:sp>
        </p:grpSp>
        <p:sp>
          <p:nvSpPr>
            <p:cNvPr id="48"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49" name="TextBox 48"/>
            <p:cNvSpPr txBox="1"/>
            <p:nvPr/>
          </p:nvSpPr>
          <p:spPr>
            <a:xfrm>
              <a:off x="1498673" y="737015"/>
              <a:ext cx="605118" cy="754694"/>
            </a:xfrm>
            <a:prstGeom prst="rect">
              <a:avLst/>
            </a:prstGeom>
            <a:noFill/>
          </p:spPr>
          <p:txBody>
            <a:bodyPr wrap="square" lIns="0" tIns="0" rtlCol="0">
              <a:spAutoFit/>
            </a:bodyPr>
            <a:lstStyle/>
            <a:p>
              <a:pPr algn="ctr">
                <a:lnSpc>
                  <a:spcPct val="120000"/>
                </a:lnSpc>
              </a:pPr>
              <a:r>
                <a:rPr lang="en-US" sz="4400" dirty="0">
                  <a:solidFill>
                    <a:schemeClr val="bg1"/>
                  </a:solidFill>
                  <a:latin typeface="UTM Showcard" panose="02040603050506020204" pitchFamily="18" charset="0"/>
                </a:rPr>
                <a:t>2</a:t>
              </a:r>
              <a:endParaRPr lang="en-US" sz="4400" dirty="0" smtClean="0">
                <a:solidFill>
                  <a:schemeClr val="bg1"/>
                </a:solidFill>
                <a:latin typeface="UTM Showcard" panose="02040603050506020204" pitchFamily="18" charset="0"/>
              </a:endParaRPr>
            </a:p>
          </p:txBody>
        </p:sp>
      </p:grpSp>
    </p:spTree>
    <p:extLst>
      <p:ext uri="{BB962C8B-B14F-4D97-AF65-F5344CB8AC3E}">
        <p14:creationId xmlns:p14="http://schemas.microsoft.com/office/powerpoint/2010/main" val="98462760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2" presetClass="entr" presetSubtype="4"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ppt_x"/>
                                          </p:val>
                                        </p:tav>
                                        <p:tav tm="100000">
                                          <p:val>
                                            <p:strVal val="#ppt_x"/>
                                          </p:val>
                                        </p:tav>
                                      </p:tavLst>
                                    </p:anim>
                                    <p:anim calcmode="lin" valueType="num">
                                      <p:cBhvr additive="base">
                                        <p:cTn id="23"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fade">
                                      <p:cBhvr>
                                        <p:cTn id="28" dur="500"/>
                                        <p:tgtEl>
                                          <p:spTgt spid="17">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xEl>
                                              <p:pRg st="1" end="1"/>
                                            </p:txEl>
                                          </p:spTgt>
                                        </p:tgtEl>
                                        <p:attrNameLst>
                                          <p:attrName>style.visibility</p:attrName>
                                        </p:attrNameLst>
                                      </p:cBhvr>
                                      <p:to>
                                        <p:strVal val="visible"/>
                                      </p:to>
                                    </p:set>
                                    <p:animEffect transition="in" filter="fade">
                                      <p:cBhvr>
                                        <p:cTn id="31" dur="500"/>
                                        <p:tgtEl>
                                          <p:spTgt spid="1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
                                            <p:txEl>
                                              <p:pRg st="2" end="2"/>
                                            </p:txEl>
                                          </p:spTgt>
                                        </p:tgtEl>
                                        <p:attrNameLst>
                                          <p:attrName>style.visibility</p:attrName>
                                        </p:attrNameLst>
                                      </p:cBhvr>
                                      <p:to>
                                        <p:strVal val="visible"/>
                                      </p:to>
                                    </p:set>
                                    <p:animEffect transition="in" filter="fade">
                                      <p:cBhvr>
                                        <p:cTn id="36"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6" name="组合 5"/>
          <p:cNvGrpSpPr/>
          <p:nvPr/>
        </p:nvGrpSpPr>
        <p:grpSpPr>
          <a:xfrm>
            <a:off x="74930" y="0"/>
            <a:ext cx="11744960" cy="6431280"/>
            <a:chOff x="0" y="0"/>
            <a:chExt cx="18496" cy="10128"/>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pic>
          <p:nvPicPr>
            <p:cNvPr id="7" name="图片 6" descr="43"/>
            <p:cNvPicPr>
              <a:picLocks noChangeAspect="1"/>
            </p:cNvPicPr>
            <p:nvPr/>
          </p:nvPicPr>
          <p:blipFill>
            <a:blip r:embed="rId3"/>
            <a:stretch>
              <a:fillRect/>
            </a:stretch>
          </p:blipFill>
          <p:spPr>
            <a:xfrm>
              <a:off x="0" y="0"/>
              <a:ext cx="2260" cy="3031"/>
            </a:xfrm>
            <a:prstGeom prst="rect">
              <a:avLst/>
            </a:prstGeom>
          </p:spPr>
        </p:pic>
      </p:grpSp>
      <p:pic>
        <p:nvPicPr>
          <p:cNvPr id="3" name="图片 2" descr="千库网_小学生过马路_元素编号13074178"/>
          <p:cNvPicPr>
            <a:picLocks noChangeAspect="1"/>
          </p:cNvPicPr>
          <p:nvPr/>
        </p:nvPicPr>
        <p:blipFill>
          <a:blip r:embed="rId4"/>
          <a:stretch>
            <a:fillRect/>
          </a:stretch>
        </p:blipFill>
        <p:spPr>
          <a:xfrm>
            <a:off x="792480" y="2205318"/>
            <a:ext cx="5272144" cy="3929380"/>
          </a:xfrm>
          <a:prstGeom prst="rect">
            <a:avLst/>
          </a:prstGeom>
        </p:spPr>
      </p:pic>
      <p:grpSp>
        <p:nvGrpSpPr>
          <p:cNvPr id="4" name="Group 3"/>
          <p:cNvGrpSpPr/>
          <p:nvPr/>
        </p:nvGrpSpPr>
        <p:grpSpPr>
          <a:xfrm>
            <a:off x="6090285" y="879475"/>
            <a:ext cx="5142230" cy="5089712"/>
            <a:chOff x="6090285" y="879475"/>
            <a:chExt cx="5142230" cy="5089712"/>
          </a:xfrm>
        </p:grpSpPr>
        <p:sp>
          <p:nvSpPr>
            <p:cNvPr id="12" name="矩形 17"/>
            <p:cNvSpPr/>
            <p:nvPr/>
          </p:nvSpPr>
          <p:spPr>
            <a:xfrm>
              <a:off x="6511664" y="1295848"/>
              <a:ext cx="4618019" cy="4266304"/>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pic>
          <p:nvPicPr>
            <p:cNvPr id="13" name="图片 8" descr="44"/>
            <p:cNvPicPr>
              <a:picLocks noChangeAspect="1"/>
            </p:cNvPicPr>
            <p:nvPr/>
          </p:nvPicPr>
          <p:blipFill>
            <a:blip r:embed="rId5"/>
            <a:stretch>
              <a:fillRect/>
            </a:stretch>
          </p:blipFill>
          <p:spPr>
            <a:xfrm>
              <a:off x="10156825" y="879475"/>
              <a:ext cx="1075690" cy="1390015"/>
            </a:xfrm>
            <a:prstGeom prst="rect">
              <a:avLst/>
            </a:prstGeom>
          </p:spPr>
        </p:pic>
        <p:pic>
          <p:nvPicPr>
            <p:cNvPr id="15" name="图片 13" descr="千库网_夏日沙滩手绘海星免抠_元素编号12279701"/>
            <p:cNvPicPr>
              <a:picLocks noChangeAspect="1"/>
            </p:cNvPicPr>
            <p:nvPr/>
          </p:nvPicPr>
          <p:blipFill>
            <a:blip r:embed="rId6"/>
            <a:stretch>
              <a:fillRect/>
            </a:stretch>
          </p:blipFill>
          <p:spPr>
            <a:xfrm rot="840000">
              <a:off x="6090285" y="5084445"/>
              <a:ext cx="840105" cy="840105"/>
            </a:xfrm>
            <a:prstGeom prst="rect">
              <a:avLst/>
            </a:prstGeom>
          </p:spPr>
        </p:pic>
        <p:pic>
          <p:nvPicPr>
            <p:cNvPr id="16" name="图片 14" descr="千库网_暑假小清新游泳圈_元素编号12033244"/>
            <p:cNvPicPr>
              <a:picLocks noChangeAspect="1"/>
            </p:cNvPicPr>
            <p:nvPr/>
          </p:nvPicPr>
          <p:blipFill>
            <a:blip r:embed="rId7"/>
            <a:stretch>
              <a:fillRect/>
            </a:stretch>
          </p:blipFill>
          <p:spPr>
            <a:xfrm>
              <a:off x="9909213" y="5155117"/>
              <a:ext cx="1220470" cy="814070"/>
            </a:xfrm>
            <a:prstGeom prst="rect">
              <a:avLst/>
            </a:prstGeom>
          </p:spPr>
        </p:pic>
        <p:sp>
          <p:nvSpPr>
            <p:cNvPr id="5" name="TextBox 4"/>
            <p:cNvSpPr txBox="1"/>
            <p:nvPr/>
          </p:nvSpPr>
          <p:spPr>
            <a:xfrm>
              <a:off x="6815250" y="1793203"/>
              <a:ext cx="3860482" cy="3148554"/>
            </a:xfrm>
            <a:prstGeom prst="rect">
              <a:avLst/>
            </a:prstGeom>
            <a:noFill/>
          </p:spPr>
          <p:txBody>
            <a:bodyPr wrap="square" lIns="0" tIns="0" rtlCol="0">
              <a:spAutoFit/>
            </a:bodyPr>
            <a:lstStyle/>
            <a:p>
              <a:pPr algn="ctr">
                <a:lnSpc>
                  <a:spcPct val="120000"/>
                </a:lnSpc>
              </a:pPr>
              <a:r>
                <a:rPr lang="en-US" sz="2800" b="1" dirty="0" err="1" smtClean="0">
                  <a:solidFill>
                    <a:schemeClr val="accent1">
                      <a:lumMod val="75000"/>
                    </a:schemeClr>
                  </a:solidFill>
                  <a:latin typeface="UTM Avo" panose="02040603050506020204" pitchFamily="18" charset="0"/>
                </a:rPr>
                <a:t>Trong</a:t>
              </a:r>
              <a:r>
                <a:rPr lang="en-US" sz="2800" b="1" dirty="0" smtClean="0">
                  <a:solidFill>
                    <a:schemeClr val="accent1">
                      <a:lumMod val="75000"/>
                    </a:schemeClr>
                  </a:solidFill>
                  <a:latin typeface="UTM Avo" panose="02040603050506020204" pitchFamily="18" charset="0"/>
                </a:rPr>
                <a:t> </a:t>
              </a:r>
              <a:r>
                <a:rPr lang="en-US" sz="2800" b="1" dirty="0" err="1" smtClean="0">
                  <a:solidFill>
                    <a:schemeClr val="accent1">
                      <a:lumMod val="75000"/>
                    </a:schemeClr>
                  </a:solidFill>
                  <a:latin typeface="UTM Avo" panose="02040603050506020204" pitchFamily="18" charset="0"/>
                </a:rPr>
                <a:t>cuộc</a:t>
              </a:r>
              <a:r>
                <a:rPr lang="en-US" sz="2800" b="1" dirty="0" smtClean="0">
                  <a:solidFill>
                    <a:schemeClr val="accent1">
                      <a:lumMod val="75000"/>
                    </a:schemeClr>
                  </a:solidFill>
                  <a:latin typeface="UTM Avo" panose="02040603050506020204" pitchFamily="18" charset="0"/>
                </a:rPr>
                <a:t> </a:t>
              </a:r>
              <a:r>
                <a:rPr lang="en-US" sz="2800" b="1" dirty="0" err="1" smtClean="0">
                  <a:solidFill>
                    <a:schemeClr val="accent1">
                      <a:lumMod val="75000"/>
                    </a:schemeClr>
                  </a:solidFill>
                  <a:latin typeface="UTM Avo" panose="02040603050506020204" pitchFamily="18" charset="0"/>
                </a:rPr>
                <a:t>sống</a:t>
              </a:r>
              <a:r>
                <a:rPr lang="en-US" sz="2800" b="1" dirty="0" smtClean="0">
                  <a:solidFill>
                    <a:schemeClr val="accent1">
                      <a:lumMod val="75000"/>
                    </a:schemeClr>
                  </a:solidFill>
                  <a:latin typeface="UTM Avo" panose="02040603050506020204" pitchFamily="18" charset="0"/>
                </a:rPr>
                <a:t> ta </a:t>
              </a:r>
              <a:r>
                <a:rPr lang="en-US" sz="2800" b="1" dirty="0" err="1" smtClean="0">
                  <a:solidFill>
                    <a:schemeClr val="accent1">
                      <a:lumMod val="75000"/>
                    </a:schemeClr>
                  </a:solidFill>
                  <a:latin typeface="UTM Avo" panose="02040603050506020204" pitchFamily="18" charset="0"/>
                </a:rPr>
                <a:t>luôn</a:t>
              </a:r>
              <a:r>
                <a:rPr lang="en-US" sz="2800" b="1" dirty="0" smtClean="0">
                  <a:solidFill>
                    <a:schemeClr val="accent1">
                      <a:lumMod val="75000"/>
                    </a:schemeClr>
                  </a:solidFill>
                  <a:latin typeface="UTM Avo" panose="02040603050506020204" pitchFamily="18" charset="0"/>
                </a:rPr>
                <a:t> </a:t>
              </a:r>
              <a:r>
                <a:rPr lang="en-US" sz="2800" b="1" dirty="0" err="1" smtClean="0">
                  <a:solidFill>
                    <a:schemeClr val="accent1">
                      <a:lumMod val="75000"/>
                    </a:schemeClr>
                  </a:solidFill>
                  <a:latin typeface="UTM Avo" panose="02040603050506020204" pitchFamily="18" charset="0"/>
                </a:rPr>
                <a:t>đón</a:t>
              </a:r>
              <a:r>
                <a:rPr lang="en-US" sz="2800" b="1" dirty="0" smtClean="0">
                  <a:solidFill>
                    <a:schemeClr val="accent1">
                      <a:lumMod val="75000"/>
                    </a:schemeClr>
                  </a:solidFill>
                  <a:latin typeface="UTM Avo" panose="02040603050506020204" pitchFamily="18" charset="0"/>
                </a:rPr>
                <a:t> </a:t>
              </a:r>
              <a:r>
                <a:rPr lang="en-US" sz="2800" b="1" dirty="0" err="1" smtClean="0">
                  <a:solidFill>
                    <a:schemeClr val="accent1">
                      <a:lumMod val="75000"/>
                    </a:schemeClr>
                  </a:solidFill>
                  <a:latin typeface="UTM Avo" panose="02040603050506020204" pitchFamily="18" charset="0"/>
                </a:rPr>
                <a:t>nhận</a:t>
              </a:r>
              <a:r>
                <a:rPr lang="en-US" sz="2800" b="1" dirty="0" smtClean="0">
                  <a:solidFill>
                    <a:schemeClr val="accent1">
                      <a:lumMod val="75000"/>
                    </a:schemeClr>
                  </a:solidFill>
                  <a:latin typeface="UTM Avo" panose="02040603050506020204" pitchFamily="18" charset="0"/>
                </a:rPr>
                <a:t> </a:t>
              </a:r>
              <a:r>
                <a:rPr lang="en-US" sz="2800" b="1" dirty="0" err="1" smtClean="0">
                  <a:solidFill>
                    <a:schemeClr val="accent1">
                      <a:lumMod val="75000"/>
                    </a:schemeClr>
                  </a:solidFill>
                  <a:latin typeface="UTM Avo" panose="02040603050506020204" pitchFamily="18" charset="0"/>
                </a:rPr>
                <a:t>niềm</a:t>
              </a:r>
              <a:r>
                <a:rPr lang="en-US" sz="2800" b="1" dirty="0" smtClean="0">
                  <a:solidFill>
                    <a:schemeClr val="accent1">
                      <a:lumMod val="75000"/>
                    </a:schemeClr>
                  </a:solidFill>
                  <a:latin typeface="UTM Avo" panose="02040603050506020204" pitchFamily="18" charset="0"/>
                </a:rPr>
                <a:t> </a:t>
              </a:r>
              <a:r>
                <a:rPr lang="en-US" sz="2800" b="1" dirty="0" err="1" smtClean="0">
                  <a:solidFill>
                    <a:schemeClr val="accent1">
                      <a:lumMod val="75000"/>
                    </a:schemeClr>
                  </a:solidFill>
                  <a:latin typeface="UTM Avo" panose="02040603050506020204" pitchFamily="18" charset="0"/>
                </a:rPr>
                <a:t>vui</a:t>
              </a:r>
              <a:r>
                <a:rPr lang="en-US" sz="2800" b="1" dirty="0" smtClean="0">
                  <a:solidFill>
                    <a:schemeClr val="accent1">
                      <a:lumMod val="75000"/>
                    </a:schemeClr>
                  </a:solidFill>
                  <a:latin typeface="UTM Avo" panose="02040603050506020204" pitchFamily="18" charset="0"/>
                </a:rPr>
                <a:t>, </a:t>
              </a:r>
              <a:r>
                <a:rPr lang="en-US" sz="2800" b="1" dirty="0" err="1" smtClean="0">
                  <a:solidFill>
                    <a:schemeClr val="accent1">
                      <a:lumMod val="75000"/>
                    </a:schemeClr>
                  </a:solidFill>
                  <a:latin typeface="UTM Avo" panose="02040603050506020204" pitchFamily="18" charset="0"/>
                </a:rPr>
                <a:t>nụ</a:t>
              </a:r>
              <a:r>
                <a:rPr lang="en-US" sz="2800" b="1" dirty="0" smtClean="0">
                  <a:solidFill>
                    <a:schemeClr val="accent1">
                      <a:lumMod val="75000"/>
                    </a:schemeClr>
                  </a:solidFill>
                  <a:latin typeface="UTM Avo" panose="02040603050506020204" pitchFamily="18" charset="0"/>
                </a:rPr>
                <a:t> </a:t>
              </a:r>
              <a:r>
                <a:rPr lang="en-US" sz="2800" b="1" dirty="0" err="1" smtClean="0">
                  <a:solidFill>
                    <a:schemeClr val="accent1">
                      <a:lumMod val="75000"/>
                    </a:schemeClr>
                  </a:solidFill>
                  <a:latin typeface="UTM Avo" panose="02040603050506020204" pitchFamily="18" charset="0"/>
                </a:rPr>
                <a:t>cười</a:t>
              </a:r>
              <a:r>
                <a:rPr lang="en-US" sz="2800" b="1" dirty="0" smtClean="0">
                  <a:solidFill>
                    <a:schemeClr val="accent1">
                      <a:lumMod val="75000"/>
                    </a:schemeClr>
                  </a:solidFill>
                  <a:latin typeface="UTM Avo" panose="02040603050506020204" pitchFamily="18" charset="0"/>
                </a:rPr>
                <a:t> </a:t>
              </a:r>
              <a:r>
                <a:rPr lang="en-US" sz="2800" b="1" dirty="0" err="1" smtClean="0">
                  <a:solidFill>
                    <a:schemeClr val="accent1">
                      <a:lumMod val="75000"/>
                    </a:schemeClr>
                  </a:solidFill>
                  <a:latin typeface="UTM Avo" panose="02040603050506020204" pitchFamily="18" charset="0"/>
                </a:rPr>
                <a:t>từ</a:t>
              </a:r>
              <a:r>
                <a:rPr lang="en-US" sz="2800" b="1" dirty="0" smtClean="0">
                  <a:solidFill>
                    <a:schemeClr val="accent1">
                      <a:lumMod val="75000"/>
                    </a:schemeClr>
                  </a:solidFill>
                  <a:latin typeface="UTM Avo" panose="02040603050506020204" pitchFamily="18" charset="0"/>
                </a:rPr>
                <a:t> </a:t>
              </a:r>
              <a:r>
                <a:rPr lang="en-US" sz="2800" b="1" dirty="0" err="1" smtClean="0">
                  <a:solidFill>
                    <a:schemeClr val="accent1">
                      <a:lumMod val="75000"/>
                    </a:schemeClr>
                  </a:solidFill>
                  <a:latin typeface="UTM Avo" panose="02040603050506020204" pitchFamily="18" charset="0"/>
                </a:rPr>
                <a:t>người</a:t>
              </a:r>
              <a:r>
                <a:rPr lang="en-US" sz="2800" b="1" dirty="0" smtClean="0">
                  <a:solidFill>
                    <a:schemeClr val="accent1">
                      <a:lumMod val="75000"/>
                    </a:schemeClr>
                  </a:solidFill>
                  <a:latin typeface="UTM Avo" panose="02040603050506020204" pitchFamily="18" charset="0"/>
                </a:rPr>
                <a:t> </a:t>
              </a:r>
              <a:r>
                <a:rPr lang="en-US" sz="2800" b="1" dirty="0" err="1" smtClean="0">
                  <a:solidFill>
                    <a:schemeClr val="accent1">
                      <a:lumMod val="75000"/>
                    </a:schemeClr>
                  </a:solidFill>
                  <a:latin typeface="UTM Avo" panose="02040603050506020204" pitchFamily="18" charset="0"/>
                </a:rPr>
                <a:t>khác</a:t>
              </a:r>
              <a:r>
                <a:rPr lang="en-US" sz="2800" b="1" dirty="0" smtClean="0">
                  <a:solidFill>
                    <a:schemeClr val="accent1">
                      <a:lumMod val="75000"/>
                    </a:schemeClr>
                  </a:solidFill>
                  <a:latin typeface="UTM Avo" panose="02040603050506020204" pitchFamily="18" charset="0"/>
                </a:rPr>
                <a:t> </a:t>
              </a:r>
              <a:r>
                <a:rPr lang="en-US" sz="2800" b="1" dirty="0" err="1" smtClean="0">
                  <a:solidFill>
                    <a:schemeClr val="accent1">
                      <a:lumMod val="75000"/>
                    </a:schemeClr>
                  </a:solidFill>
                  <a:latin typeface="UTM Avo" panose="02040603050506020204" pitchFamily="18" charset="0"/>
                </a:rPr>
                <a:t>và</a:t>
              </a:r>
              <a:r>
                <a:rPr lang="en-US" sz="2800" b="1" dirty="0" smtClean="0">
                  <a:solidFill>
                    <a:schemeClr val="accent1">
                      <a:lumMod val="75000"/>
                    </a:schemeClr>
                  </a:solidFill>
                  <a:latin typeface="UTM Avo" panose="02040603050506020204" pitchFamily="18" charset="0"/>
                </a:rPr>
                <a:t> </a:t>
              </a:r>
              <a:r>
                <a:rPr lang="en-US" sz="2800" b="1" dirty="0" err="1" smtClean="0">
                  <a:solidFill>
                    <a:schemeClr val="accent1">
                      <a:lumMod val="75000"/>
                    </a:schemeClr>
                  </a:solidFill>
                  <a:latin typeface="UTM Avo" panose="02040603050506020204" pitchFamily="18" charset="0"/>
                </a:rPr>
                <a:t>mang</a:t>
              </a:r>
              <a:r>
                <a:rPr lang="en-US" sz="2800" b="1" dirty="0" smtClean="0">
                  <a:solidFill>
                    <a:schemeClr val="accent1">
                      <a:lumMod val="75000"/>
                    </a:schemeClr>
                  </a:solidFill>
                  <a:latin typeface="UTM Avo" panose="02040603050506020204" pitchFamily="18" charset="0"/>
                </a:rPr>
                <a:t> </a:t>
              </a:r>
              <a:r>
                <a:rPr lang="en-US" sz="2800" b="1" dirty="0" err="1" smtClean="0">
                  <a:solidFill>
                    <a:schemeClr val="accent1">
                      <a:lumMod val="75000"/>
                    </a:schemeClr>
                  </a:solidFill>
                  <a:latin typeface="UTM Avo" panose="02040603050506020204" pitchFamily="18" charset="0"/>
                </a:rPr>
                <a:t>niềm</a:t>
              </a:r>
              <a:r>
                <a:rPr lang="en-US" sz="2800" b="1" dirty="0" smtClean="0">
                  <a:solidFill>
                    <a:schemeClr val="accent1">
                      <a:lumMod val="75000"/>
                    </a:schemeClr>
                  </a:solidFill>
                  <a:latin typeface="UTM Avo" panose="02040603050506020204" pitchFamily="18" charset="0"/>
                </a:rPr>
                <a:t> </a:t>
              </a:r>
              <a:r>
                <a:rPr lang="en-US" sz="2800" b="1" dirty="0" err="1" smtClean="0">
                  <a:solidFill>
                    <a:schemeClr val="accent1">
                      <a:lumMod val="75000"/>
                    </a:schemeClr>
                  </a:solidFill>
                  <a:latin typeface="UTM Avo" panose="02040603050506020204" pitchFamily="18" charset="0"/>
                </a:rPr>
                <a:t>vui</a:t>
              </a:r>
              <a:r>
                <a:rPr lang="en-US" sz="2800" b="1" dirty="0" smtClean="0">
                  <a:solidFill>
                    <a:schemeClr val="accent1">
                      <a:lumMod val="75000"/>
                    </a:schemeClr>
                  </a:solidFill>
                  <a:latin typeface="UTM Avo" panose="02040603050506020204" pitchFamily="18" charset="0"/>
                </a:rPr>
                <a:t>, </a:t>
              </a:r>
              <a:r>
                <a:rPr lang="en-US" sz="2800" b="1" dirty="0" err="1" smtClean="0">
                  <a:solidFill>
                    <a:schemeClr val="accent1">
                      <a:lumMod val="75000"/>
                    </a:schemeClr>
                  </a:solidFill>
                  <a:latin typeface="UTM Avo" panose="02040603050506020204" pitchFamily="18" charset="0"/>
                </a:rPr>
                <a:t>nụ</a:t>
              </a:r>
              <a:r>
                <a:rPr lang="en-US" sz="2800" b="1" dirty="0" smtClean="0">
                  <a:solidFill>
                    <a:schemeClr val="accent1">
                      <a:lumMod val="75000"/>
                    </a:schemeClr>
                  </a:solidFill>
                  <a:latin typeface="UTM Avo" panose="02040603050506020204" pitchFamily="18" charset="0"/>
                </a:rPr>
                <a:t> </a:t>
              </a:r>
              <a:r>
                <a:rPr lang="en-US" sz="2800" b="1" dirty="0" err="1" smtClean="0">
                  <a:solidFill>
                    <a:schemeClr val="accent1">
                      <a:lumMod val="75000"/>
                    </a:schemeClr>
                  </a:solidFill>
                  <a:latin typeface="UTM Avo" panose="02040603050506020204" pitchFamily="18" charset="0"/>
                </a:rPr>
                <a:t>cười</a:t>
              </a:r>
              <a:r>
                <a:rPr lang="en-US" sz="2800" b="1" dirty="0" smtClean="0">
                  <a:solidFill>
                    <a:schemeClr val="accent1">
                      <a:lumMod val="75000"/>
                    </a:schemeClr>
                  </a:solidFill>
                  <a:latin typeface="UTM Avo" panose="02040603050506020204" pitchFamily="18" charset="0"/>
                </a:rPr>
                <a:t> </a:t>
              </a:r>
              <a:r>
                <a:rPr lang="en-US" sz="2800" b="1" dirty="0" err="1" smtClean="0">
                  <a:solidFill>
                    <a:schemeClr val="accent1">
                      <a:lumMod val="75000"/>
                    </a:schemeClr>
                  </a:solidFill>
                  <a:latin typeface="UTM Avo" panose="02040603050506020204" pitchFamily="18" charset="0"/>
                </a:rPr>
                <a:t>cho</a:t>
              </a:r>
              <a:r>
                <a:rPr lang="en-US" sz="2800" b="1" dirty="0" smtClean="0">
                  <a:solidFill>
                    <a:schemeClr val="accent1">
                      <a:lumMod val="75000"/>
                    </a:schemeClr>
                  </a:solidFill>
                  <a:latin typeface="UTM Avo" panose="02040603050506020204" pitchFamily="18" charset="0"/>
                </a:rPr>
                <a:t> </a:t>
              </a:r>
              <a:r>
                <a:rPr lang="en-US" sz="2800" b="1" dirty="0" err="1" smtClean="0">
                  <a:solidFill>
                    <a:schemeClr val="accent1">
                      <a:lumMod val="75000"/>
                    </a:schemeClr>
                  </a:solidFill>
                  <a:latin typeface="UTM Avo" panose="02040603050506020204" pitchFamily="18" charset="0"/>
                </a:rPr>
                <a:t>người</a:t>
              </a:r>
              <a:r>
                <a:rPr lang="en-US" sz="2800" b="1" dirty="0" smtClean="0">
                  <a:solidFill>
                    <a:schemeClr val="accent1">
                      <a:lumMod val="75000"/>
                    </a:schemeClr>
                  </a:solidFill>
                  <a:latin typeface="UTM Avo" panose="02040603050506020204" pitchFamily="18" charset="0"/>
                </a:rPr>
                <a:t> </a:t>
              </a:r>
              <a:r>
                <a:rPr lang="en-US" sz="2800" b="1" dirty="0" err="1" smtClean="0">
                  <a:solidFill>
                    <a:schemeClr val="accent1">
                      <a:lumMod val="75000"/>
                    </a:schemeClr>
                  </a:solidFill>
                  <a:latin typeface="UTM Avo" panose="02040603050506020204" pitchFamily="18" charset="0"/>
                </a:rPr>
                <a:t>quanh</a:t>
              </a:r>
              <a:r>
                <a:rPr lang="en-US" sz="2800" b="1" dirty="0" smtClean="0">
                  <a:solidFill>
                    <a:schemeClr val="accent1">
                      <a:lumMod val="75000"/>
                    </a:schemeClr>
                  </a:solidFill>
                  <a:latin typeface="UTM Avo" panose="02040603050506020204" pitchFamily="18" charset="0"/>
                </a:rPr>
                <a:t> ta.</a:t>
              </a:r>
            </a:p>
          </p:txBody>
        </p:sp>
      </p:grpSp>
      <p:pic>
        <p:nvPicPr>
          <p:cNvPr id="2" name="Picture 1"/>
          <p:cNvPicPr>
            <a:picLocks noChangeAspect="1"/>
          </p:cNvPicPr>
          <p:nvPr/>
        </p:nvPicPr>
        <p:blipFill>
          <a:blip r:embed="rId8"/>
          <a:stretch>
            <a:fillRect/>
          </a:stretch>
        </p:blipFill>
        <p:spPr>
          <a:xfrm>
            <a:off x="1331212" y="1295848"/>
            <a:ext cx="4371211" cy="2060627"/>
          </a:xfrm>
          <a:prstGeom prst="rect">
            <a:avLst/>
          </a:prstGeom>
        </p:spPr>
      </p:pic>
    </p:spTree>
    <p:extLst>
      <p:ext uri="{BB962C8B-B14F-4D97-AF65-F5344CB8AC3E}">
        <p14:creationId xmlns:p14="http://schemas.microsoft.com/office/powerpoint/2010/main" val="7255435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字魂143号-正酷超级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字魂143号-正酷超级黑"/>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6">
      <a:dk1>
        <a:sysClr val="windowText" lastClr="000000"/>
      </a:dk1>
      <a:lt1>
        <a:sysClr val="window" lastClr="FFFFFF"/>
      </a:lt1>
      <a:dk2>
        <a:srgbClr val="44546A"/>
      </a:dk2>
      <a:lt2>
        <a:srgbClr val="E7E6E6"/>
      </a:lt2>
      <a:accent1>
        <a:srgbClr val="19A1C1"/>
      </a:accent1>
      <a:accent2>
        <a:srgbClr val="FEE599"/>
      </a:accent2>
      <a:accent3>
        <a:srgbClr val="A5A5A5"/>
      </a:accent3>
      <a:accent4>
        <a:srgbClr val="FFC000"/>
      </a:accent4>
      <a:accent5>
        <a:srgbClr val="5B9BD5"/>
      </a:accent5>
      <a:accent6>
        <a:srgbClr val="70AD47"/>
      </a:accent6>
      <a:hlink>
        <a:srgbClr val="0563C1"/>
      </a:hlink>
      <a:folHlink>
        <a:srgbClr val="954F72"/>
      </a:folHlink>
    </a:clrScheme>
    <a:fontScheme name="自定义 2">
      <a:majorFont>
        <a:latin typeface="字魂64号-萌趣软糖体"/>
        <a:ea typeface="字魂64号-萌趣软糖体"/>
        <a:cs typeface=""/>
      </a:majorFont>
      <a:minorFont>
        <a:latin typeface="字魂64号-萌趣软糖体"/>
        <a:ea typeface="字魂64号-萌趣软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tlCol="0">
        <a:spAutoFit/>
      </a:bodyPr>
      <a:lstStyle>
        <a:defPPr algn="l">
          <a:lnSpc>
            <a:spcPct val="120000"/>
          </a:lnSpc>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329</Words>
  <Application>Microsoft Office PowerPoint</Application>
  <PresentationFormat>Widescreen</PresentationFormat>
  <Paragraphs>31</Paragraphs>
  <Slides>13</Slides>
  <Notes>5</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13</vt:i4>
      </vt:variant>
    </vt:vector>
  </HeadingPairs>
  <TitlesOfParts>
    <vt:vector size="31" baseType="lpstr">
      <vt:lpstr>字魂64号-萌趣软糖体</vt:lpstr>
      <vt:lpstr>#9Slide05 Bodega Script</vt:lpstr>
      <vt:lpstr>Times New Roman</vt:lpstr>
      <vt:lpstr>Minion Pro</vt:lpstr>
      <vt:lpstr>UTM Showcard</vt:lpstr>
      <vt:lpstr>#9Slide07 HoneyCream</vt:lpstr>
      <vt:lpstr>Calibri</vt:lpstr>
      <vt:lpstr>SVN-Newton</vt:lpstr>
      <vt:lpstr>等线</vt:lpstr>
      <vt:lpstr>Arial</vt:lpstr>
      <vt:lpstr>字魂143号-正酷超级黑</vt:lpstr>
      <vt:lpstr>#9Slide05 Aphrodite Pro</vt:lpstr>
      <vt:lpstr>字魂59号-创粗黑</vt:lpstr>
      <vt:lpstr>UTM Avo</vt:lpstr>
      <vt:lpstr>#9Slide07 Altus</vt:lpstr>
      <vt:lpstr>1_Office 主题</vt:lpstr>
      <vt:lpstr>1_Office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Nụ cười thân thiện</dc:title>
  <dc:subject>Hoạt động trải nghiệm</dc:subject>
  <dc:creator>Cảm Nguyễn</dc:creator>
  <cp:keywords>Măng Non Team</cp:keywords>
  <dc:description>Măng Non team</dc:description>
  <cp:lastModifiedBy>Admin</cp:lastModifiedBy>
  <cp:revision>38</cp:revision>
  <dcterms:created xsi:type="dcterms:W3CDTF">2022-07-26T08:08:32Z</dcterms:created>
  <dcterms:modified xsi:type="dcterms:W3CDTF">2022-09-13T10:54:04Z</dcterms:modified>
  <cp:category>Măng Non team</cp:category>
  <cp:version>1</cp:version>
</cp:coreProperties>
</file>