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0" r:id="rId3"/>
    <p:sldId id="271" r:id="rId4"/>
    <p:sldId id="267" r:id="rId5"/>
    <p:sldId id="281" r:id="rId6"/>
    <p:sldId id="264" r:id="rId7"/>
    <p:sldId id="266" r:id="rId8"/>
    <p:sldId id="265" r:id="rId9"/>
    <p:sldId id="27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3AC07-0CFD-43E6-A616-3AC21F1CDBC7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50548-EDAE-4A82-A776-E73A41982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6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412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96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31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021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930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02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9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69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18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6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14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55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96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1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92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1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0A782-1EFD-4776-9FED-2F593967496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1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D3E5-E681-46F8-BA1F-BEEEC4DC28A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8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33401-1546-4B1D-92BE-18AB0F64B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By: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Tư Bùi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7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284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con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học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môn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Đạo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đức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26994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384">
            <a:off x="1233249" y="1592903"/>
            <a:ext cx="5917944" cy="452961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96838C2-2CF5-486A-9B5E-E4FE1BF55D5A}"/>
              </a:ext>
            </a:extLst>
          </p:cNvPr>
          <p:cNvSpPr/>
          <p:nvPr/>
        </p:nvSpPr>
        <p:spPr>
          <a:xfrm>
            <a:off x="2078859" y="2732672"/>
            <a:ext cx="3599639" cy="18651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Hãy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lợi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ích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chúng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ta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quý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trọng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thời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63233"/>
            <a:ext cx="4964019" cy="52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55" y="5298752"/>
            <a:ext cx="1925303" cy="1327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54" y="4155751"/>
            <a:ext cx="3860800" cy="2286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7" y="-3448047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89099" y="1267380"/>
            <a:ext cx="7973658" cy="258532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Đạo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đức</a:t>
            </a:r>
            <a:endParaRPr lang="en-US" altLang="zh-CN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1: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Quý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trọng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thời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gian</a:t>
            </a:r>
            <a:endParaRPr lang="en-US" altLang="zh-CN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(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Tiết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3)</a:t>
            </a:r>
            <a:endParaRPr lang="zh-CN" altLang="en-US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4" y="4478177"/>
            <a:ext cx="3860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8617" y="230909"/>
            <a:ext cx="11619347" cy="6437746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9460" y="475755"/>
            <a:ext cx="1513771" cy="1063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700" y="107799"/>
            <a:ext cx="7328027" cy="167654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74900" y="2823882"/>
            <a:ext cx="4104830" cy="42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6303" y="1907454"/>
            <a:ext cx="884816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3210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33210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79400">
              <a:lnSpc>
                <a:spcPct val="120000"/>
              </a:lnSpc>
              <a:tabLst>
                <a:tab pos="33210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79400">
              <a:lnSpc>
                <a:spcPct val="120000"/>
              </a:lnSpc>
              <a:tabLst>
                <a:tab pos="332105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60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21323" y="492241"/>
            <a:ext cx="5205046" cy="5967175"/>
            <a:chOff x="872575" y="1000462"/>
            <a:chExt cx="5416712" cy="5400336"/>
          </a:xfrm>
        </p:grpSpPr>
        <p:grpSp>
          <p:nvGrpSpPr>
            <p:cNvPr id="19" name="组合 18"/>
            <p:cNvGrpSpPr/>
            <p:nvPr/>
          </p:nvGrpSpPr>
          <p:grpSpPr>
            <a:xfrm>
              <a:off x="1220964" y="2210237"/>
              <a:ext cx="5068323" cy="4190561"/>
              <a:chOff x="1828800" y="932840"/>
              <a:chExt cx="7200932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圆角矩形 20"/>
              <p:cNvSpPr/>
              <p:nvPr/>
            </p:nvSpPr>
            <p:spPr>
              <a:xfrm flipV="1">
                <a:off x="1828800" y="932840"/>
                <a:ext cx="7200932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 flipV="1">
                <a:off x="1955047" y="1007533"/>
                <a:ext cx="693085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76250" y="-77693"/>
            <a:ext cx="11849098" cy="1201536"/>
            <a:chOff x="5929198" y="500965"/>
            <a:chExt cx="6334085" cy="908326"/>
          </a:xfrm>
        </p:grpSpPr>
        <p:sp>
          <p:nvSpPr>
            <p:cNvPr id="26" name="圆角矩形 25"/>
            <p:cNvSpPr/>
            <p:nvPr/>
          </p:nvSpPr>
          <p:spPr>
            <a:xfrm flipV="1">
              <a:off x="5929198" y="500965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248399" y="507890"/>
              <a:ext cx="6014884" cy="9014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Xây</a:t>
              </a:r>
              <a:r>
                <a:rPr lang="en-US" altLang="zh-CN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dựng</a:t>
              </a:r>
              <a:r>
                <a:rPr lang="en-US" altLang="zh-CN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thời</a:t>
              </a:r>
              <a:r>
                <a:rPr lang="en-US" altLang="zh-CN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gian</a:t>
              </a:r>
              <a:r>
                <a:rPr lang="en-US" altLang="zh-CN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biểu</a:t>
              </a:r>
              <a:r>
                <a:rPr lang="en-US" altLang="zh-CN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cho</a:t>
              </a:r>
              <a:r>
                <a:rPr lang="en-US" altLang="zh-CN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một</a:t>
              </a:r>
              <a:r>
                <a:rPr lang="en-US" altLang="zh-CN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ngày</a:t>
              </a:r>
              <a:endParaRPr lang="zh-CN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1B9CBC3F-F4F7-4E3B-837E-C21659871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710" y="5422655"/>
            <a:ext cx="1253290" cy="1435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2" t="23738" r="28503" b="20370"/>
          <a:stretch/>
        </p:blipFill>
        <p:spPr>
          <a:xfrm>
            <a:off x="6774224" y="2061360"/>
            <a:ext cx="5038725" cy="3162301"/>
          </a:xfrm>
          <a:prstGeom prst="rect">
            <a:avLst/>
          </a:prstGeom>
        </p:spPr>
      </p:pic>
      <p:pic>
        <p:nvPicPr>
          <p:cNvPr id="2052" name="Picture 4" descr="Đọc thời gian biểu dưới đây của bạn Thu Huệ:... - Tech12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/>
          <a:stretch/>
        </p:blipFill>
        <p:spPr bwMode="auto">
          <a:xfrm>
            <a:off x="1242274" y="1819986"/>
            <a:ext cx="4466864" cy="51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71451" y="225335"/>
            <a:ext cx="9143999" cy="4528249"/>
            <a:chOff x="872575" y="1000462"/>
            <a:chExt cx="9143999" cy="4528249"/>
          </a:xfrm>
        </p:grpSpPr>
        <p:grpSp>
          <p:nvGrpSpPr>
            <p:cNvPr id="32" name="组合 31"/>
            <p:cNvGrpSpPr/>
            <p:nvPr/>
          </p:nvGrpSpPr>
          <p:grpSpPr>
            <a:xfrm>
              <a:off x="1220963" y="2210238"/>
              <a:ext cx="8795611" cy="3318473"/>
              <a:chOff x="1828799" y="932841"/>
              <a:chExt cx="12496559" cy="43498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圆角矩形 33"/>
              <p:cNvSpPr/>
              <p:nvPr/>
            </p:nvSpPr>
            <p:spPr>
              <a:xfrm flipV="1">
                <a:off x="1828799" y="932841"/>
                <a:ext cx="12496559" cy="4349828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 flipV="1">
                <a:off x="1930550" y="1007533"/>
                <a:ext cx="12193166" cy="421967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5929198" y="337865"/>
            <a:ext cx="6262802" cy="904863"/>
            <a:chOff x="5929198" y="337865"/>
            <a:chExt cx="6262802" cy="904863"/>
          </a:xfrm>
        </p:grpSpPr>
        <p:sp>
          <p:nvSpPr>
            <p:cNvPr id="26" name="圆角矩形 25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248400" y="337865"/>
              <a:ext cx="4267200" cy="9048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4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Tạo</a:t>
              </a: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góc</a:t>
              </a: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ghi</a:t>
              </a: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nhớ</a:t>
              </a:r>
              <a:endPara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t="27793" r="18750" b="3750"/>
          <a:stretch/>
        </p:blipFill>
        <p:spPr>
          <a:xfrm>
            <a:off x="1616187" y="1503672"/>
            <a:ext cx="5924550" cy="31813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15" y="3911365"/>
            <a:ext cx="6617148" cy="294663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870" y="5001890"/>
            <a:ext cx="2614861" cy="14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63233"/>
            <a:ext cx="4964019" cy="52483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384">
            <a:off x="-201636" y="385506"/>
            <a:ext cx="7470404" cy="5717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241" b="67130" l="21198" r="77344">
                        <a14:foregroundMark x1="24896" y1="32315" x2="38802" y2="28148"/>
                        <a14:foregroundMark x1="25469" y1="39259" x2="25260" y2="6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8" t="22559" r="22348" b="32155"/>
          <a:stretch/>
        </p:blipFill>
        <p:spPr>
          <a:xfrm>
            <a:off x="104774" y="1538678"/>
            <a:ext cx="5928658" cy="26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1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3126236"/>
            <a:ext cx="913221" cy="111699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52899" y="1918663"/>
            <a:ext cx="601639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-300" dirty="0" err="1" smtClean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Chào</a:t>
            </a:r>
            <a:r>
              <a:rPr lang="en-US" altLang="zh-CN" sz="8800" spc="-300" dirty="0" smtClean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8800" spc="-300" dirty="0" err="1" smtClean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tạm</a:t>
            </a:r>
            <a:r>
              <a:rPr lang="en-US" altLang="zh-CN" sz="8800" spc="-300" dirty="0" smtClean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8800" spc="-300" dirty="0" err="1" smtClean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biệt</a:t>
            </a:r>
            <a:endParaRPr lang="en-US" altLang="zh-CN" sz="8800" spc="-300" dirty="0" smtClean="0">
              <a:blipFill dpi="0" rotWithShape="1">
                <a:blip r:embed="rId13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8800" spc="-300" dirty="0" smtClean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con</a:t>
            </a:r>
            <a:r>
              <a:rPr lang="zh-CN" altLang="en-US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1625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270&quot;&gt;&lt;object type=&quot;3&quot; unique_id=&quot;10271&quot;&gt;&lt;property id=&quot;20148&quot; value=&quot;5&quot;/&gt;&lt;property id=&quot;20300&quot; value=&quot;Slide 1&quot;/&gt;&lt;property id=&quot;20307&quot; value=&quot;271&quot;/&gt;&lt;/object&gt;&lt;object type=&quot;3&quot; unique_id=&quot;10272&quot;&gt;&lt;property id=&quot;20148&quot; value=&quot;5&quot;/&gt;&lt;property id=&quot;20300&quot; value=&quot;Slide 2&quot;/&gt;&lt;property id=&quot;20307&quot; value=&quot;267&quot;/&gt;&lt;/object&gt;&lt;object type=&quot;3&quot; unique_id=&quot;10273&quot;&gt;&lt;property id=&quot;20148&quot; value=&quot;5&quot;/&gt;&lt;property id=&quot;20300&quot; value=&quot;Slide 3&quot;/&gt;&lt;property id=&quot;20307&quot; value=&quot;257&quot;/&gt;&lt;/object&gt;&lt;object type=&quot;3&quot; unique_id=&quot;10274&quot;&gt;&lt;property id=&quot;20148&quot; value=&quot;5&quot;/&gt;&lt;property id=&quot;20300&quot; value=&quot;Slide 4&quot;/&gt;&lt;property id=&quot;20307&quot; value=&quot;258&quot;/&gt;&lt;/object&gt;&lt;object type=&quot;3&quot; unique_id=&quot;10276&quot;&gt;&lt;property id=&quot;20148&quot; value=&quot;5&quot;/&gt;&lt;property id=&quot;20300&quot; value=&quot;Slide 5&quot;/&gt;&lt;property id=&quot;20307&quot; value=&quot;260&quot;/&gt;&lt;/object&gt;&lt;object type=&quot;3&quot; unique_id=&quot;10277&quot;&gt;&lt;property id=&quot;20148&quot; value=&quot;5&quot;/&gt;&lt;property id=&quot;20300&quot; value=&quot;Slide 6&quot;/&gt;&lt;property id=&quot;20307&quot; value=&quot;261&quot;/&gt;&lt;/object&gt;&lt;object type=&quot;3&quot; unique_id=&quot;10278&quot;&gt;&lt;property id=&quot;20148&quot; value=&quot;5&quot;/&gt;&lt;property id=&quot;20300&quot; value=&quot;Slide 8&quot;/&gt;&lt;property id=&quot;20307&quot; value=&quot;262&quot;/&gt;&lt;/object&gt;&lt;object type=&quot;3&quot; unique_id=&quot;10279&quot;&gt;&lt;property id=&quot;20148&quot; value=&quot;5&quot;/&gt;&lt;property id=&quot;20300&quot; value=&quot;Slide 7&quot;/&gt;&lt;property id=&quot;20307&quot; value=&quot;263&quot;/&gt;&lt;/object&gt;&lt;object type=&quot;3&quot; unique_id=&quot;10280&quot;&gt;&lt;property id=&quot;20148&quot; value=&quot;5&quot;/&gt;&lt;property id=&quot;20300&quot; value=&quot;Slide 9&quot;/&gt;&lt;property id=&quot;20307&quot; value=&quot;264&quot;/&gt;&lt;/object&gt;&lt;object type=&quot;3&quot; unique_id=&quot;10281&quot;&gt;&lt;property id=&quot;20148&quot; value=&quot;5&quot;/&gt;&lt;property id=&quot;20300&quot; value=&quot;Slide 11&quot;/&gt;&lt;property id=&quot;20307&quot; value=&quot;265&quot;/&gt;&lt;/object&gt;&lt;object type=&quot;3&quot; unique_id=&quot;10282&quot;&gt;&lt;property id=&quot;20148&quot; value=&quot;5&quot;/&gt;&lt;property id=&quot;20300&quot; value=&quot;Slide 10&quot;/&gt;&lt;property id=&quot;20307&quot; value=&quot;266&quot;/&gt;&lt;/object&gt;&lt;object type=&quot;3&quot; unique_id=&quot;10292&quot;&gt;&lt;property id=&quot;20148&quot; value=&quot;5&quot;/&gt;&lt;property id=&quot;20300&quot; value=&quot;Slide 12&quot;/&gt;&lt;property id=&quot;20307&quot; value=&quot;278&quot;/&gt;&lt;/object&gt;&lt;/object&gt;&lt;object type=&quot;8&quot; unique_id=&quot;103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183</Words>
  <Application>Microsoft Office PowerPoint</Application>
  <PresentationFormat>Widescreen</PresentationFormat>
  <Paragraphs>25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SimSun</vt:lpstr>
      <vt:lpstr>SimSun</vt:lpstr>
      <vt:lpstr>#9Slide07 Altus</vt:lpstr>
      <vt:lpstr>#9Slide07 HoneyCream</vt:lpstr>
      <vt:lpstr>Arial</vt:lpstr>
      <vt:lpstr>Calibri</vt:lpstr>
      <vt:lpstr>Calibri Light</vt:lpstr>
      <vt:lpstr>等线</vt:lpstr>
      <vt:lpstr>Montserrat Medium</vt:lpstr>
      <vt:lpstr>SVN-Newton</vt:lpstr>
      <vt:lpstr>Times New Roman</vt:lpstr>
      <vt:lpstr>字魂59号-创粗黑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2021-07-29T15:40:47Z</dcterms:created>
  <dcterms:modified xsi:type="dcterms:W3CDTF">2022-09-19T05:25:48Z</dcterms:modified>
</cp:coreProperties>
</file>