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8" r:id="rId3"/>
    <p:sldMasterId id="2147483699" r:id="rId4"/>
    <p:sldMasterId id="2147483723" r:id="rId5"/>
    <p:sldMasterId id="2147483747" r:id="rId6"/>
  </p:sldMasterIdLst>
  <p:notesMasterIdLst>
    <p:notesMasterId r:id="rId23"/>
  </p:notesMasterIdLst>
  <p:sldIdLst>
    <p:sldId id="257" r:id="rId7"/>
    <p:sldId id="258" r:id="rId8"/>
    <p:sldId id="259" r:id="rId9"/>
    <p:sldId id="260" r:id="rId10"/>
    <p:sldId id="265" r:id="rId11"/>
    <p:sldId id="278" r:id="rId12"/>
    <p:sldId id="267" r:id="rId13"/>
    <p:sldId id="268" r:id="rId14"/>
    <p:sldId id="285" r:id="rId15"/>
    <p:sldId id="261" r:id="rId16"/>
    <p:sldId id="283" r:id="rId17"/>
    <p:sldId id="284" r:id="rId18"/>
    <p:sldId id="271" r:id="rId19"/>
    <p:sldId id="273" r:id="rId20"/>
    <p:sldId id="262" r:id="rId21"/>
    <p:sldId id="263" r:id="rId2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84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0742A5-59AA-4895-AA8D-6031D2D08152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43FCEC-56C5-4DB0-A32C-D77121464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330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335B7C9-CCCA-493B-A52F-33947F715C63}" type="slidenum">
              <a:rPr lang="en-US" altLang="en-US">
                <a:solidFill>
                  <a:prstClr val="black"/>
                </a:solidFill>
              </a:rPr>
              <a:pPr/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1054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1136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EE1A0F33-E28B-4608-8964-E009432EC7DA}" type="slidenum">
              <a:rPr lang="zh-CN" altLang="en-US">
                <a:solidFill>
                  <a:srgbClr val="000000"/>
                </a:solidFill>
              </a:rPr>
              <a:pPr/>
              <a:t>10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7388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972B5-0387-4354-82E0-CFA18D18D496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1905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972B5-0387-4354-82E0-CFA18D18D496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3921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87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6FDAF8F-F6B4-4120-912C-C4B01CCC8C03}" type="slidenum">
              <a:rPr lang="zh-CN" altLang="en-US">
                <a:solidFill>
                  <a:srgbClr val="000000"/>
                </a:solidFill>
              </a:rPr>
              <a:pPr/>
              <a:t>15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6861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98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ECC4977C-DC08-4858-AD84-AB1D051B5B4D}" type="slidenum">
              <a:rPr lang="zh-CN" altLang="en-US">
                <a:solidFill>
                  <a:srgbClr val="000000"/>
                </a:solidFill>
              </a:rPr>
              <a:pPr/>
              <a:t>16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421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34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0F075A-68B0-4025-919F-3B52F40BD746}" type="slidenum">
              <a:rPr lang="zh-CN" altLang="en-US">
                <a:solidFill>
                  <a:srgbClr val="000000"/>
                </a:solidFill>
              </a:rPr>
              <a:pPr/>
              <a:t>2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62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44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69FFEE1-42A0-419A-BF5B-4E3622787194}" type="slidenum">
              <a:rPr lang="zh-CN" altLang="en-US">
                <a:solidFill>
                  <a:srgbClr val="000000"/>
                </a:solidFill>
              </a:rPr>
              <a:pPr/>
              <a:t>3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641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54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66762DA6-1A22-46F1-9438-DED48B304003}" type="slidenum">
              <a:rPr lang="zh-CN" altLang="en-US">
                <a:solidFill>
                  <a:srgbClr val="000000"/>
                </a:solidFill>
              </a:rPr>
              <a:pPr/>
              <a:t>4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518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3FCEC-56C5-4DB0-A32C-D77121464D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011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972B5-0387-4354-82E0-CFA18D18D496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264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3FCEC-56C5-4DB0-A32C-D77121464D4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812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3FCEC-56C5-4DB0-A32C-D77121464D4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7782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7972B5-0387-4354-82E0-CFA18D18D4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3189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5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DEFC6F7-84D4-49C3-958D-3BBCD079901B}" type="datetimeFigureOut">
              <a:rPr lang="zh-CN" altLang="en-US"/>
              <a:pPr>
                <a:defRPr/>
              </a:pPr>
              <a:t>2022/5/15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5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5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C981742-7794-45E2-B533-322892D42AF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584945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5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770B5C9-6C39-49C6-8FD1-2782F06ECD4F}" type="datetimeFigureOut">
              <a:rPr lang="zh-CN" altLang="en-US"/>
              <a:pPr>
                <a:defRPr/>
              </a:pPr>
              <a:t>2022/5/15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5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5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825C2A3-10BC-42F5-B496-7F2704DDCB0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333653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46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273846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5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189767E-9201-44C9-AC61-0CE769BE85C9}" type="datetimeFigureOut">
              <a:rPr lang="zh-CN" altLang="en-US"/>
              <a:pPr>
                <a:defRPr/>
              </a:pPr>
              <a:t>2022/5/15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5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5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BB6041E-4D46-46F1-9FC2-F89B37072FC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494052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90"/>
          <a:stretch>
            <a:fillRect/>
          </a:stretch>
        </p:blipFill>
        <p:spPr bwMode="auto">
          <a:xfrm>
            <a:off x="0" y="11113"/>
            <a:ext cx="9144000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>
            <a:grpSpLocks/>
          </p:cNvGrpSpPr>
          <p:nvPr userDrawn="1"/>
        </p:nvGrpSpPr>
        <p:grpSpPr bwMode="auto">
          <a:xfrm>
            <a:off x="271463" y="242888"/>
            <a:ext cx="8601075" cy="4657725"/>
            <a:chOff x="762000" y="3854062"/>
            <a:chExt cx="12192000" cy="300393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11" t="56198"/>
            <a:stretch>
              <a:fillRect/>
            </a:stretch>
          </p:blipFill>
          <p:spPr bwMode="auto">
            <a:xfrm>
              <a:off x="762000" y="3854062"/>
              <a:ext cx="6096001" cy="3003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11" t="56198"/>
            <a:stretch>
              <a:fillRect/>
            </a:stretch>
          </p:blipFill>
          <p:spPr bwMode="auto">
            <a:xfrm flipH="1">
              <a:off x="6858000" y="3854062"/>
              <a:ext cx="6096000" cy="3003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881155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6C9FF57-B240-4E33-BFE0-8947338FB5AD}" type="datetimeFigureOut">
              <a:rPr lang="zh-CN" altLang="en-US"/>
              <a:pPr>
                <a:defRPr/>
              </a:pPr>
              <a:t>2022/5/15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EC337D8-618E-4DB7-9070-AFFE8F311BF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874710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D844A13-C130-4393-A2FA-96D59C534F21}" type="datetimeFigureOut">
              <a:rPr lang="zh-CN" altLang="en-US"/>
              <a:pPr>
                <a:defRPr/>
              </a:pPr>
              <a:t>2022/5/15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0C8E9BF-86F1-4B7D-A492-75E1E0A95F6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658640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6E785CA-0168-45F1-9FFB-3CAF1040774A}" type="datetimeFigureOut">
              <a:rPr lang="zh-CN" altLang="en-US"/>
              <a:pPr>
                <a:defRPr/>
              </a:pPr>
              <a:t>2022/5/15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85179C55-EC11-4027-924C-9AD8E92374F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76357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CB96BE9-3AF2-4925-AFA3-EA66DE84F6F6}" type="datetimeFigureOut">
              <a:rPr lang="zh-CN" altLang="en-US"/>
              <a:pPr>
                <a:defRPr/>
              </a:pPr>
              <a:t>2022/5/15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89859B6C-EF29-453C-9BCD-90DECA382AB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601409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9E66C6C-44D4-498D-BE74-E15A1ED85030}" type="datetimeFigureOut">
              <a:rPr lang="zh-CN" altLang="en-US"/>
              <a:pPr>
                <a:defRPr/>
              </a:pPr>
              <a:t>2022/5/15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339D082-E043-4398-A214-F67D7406AAE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860400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2539460-2E33-4B8A-999F-E3C7B86CC658}" type="datetimeFigureOut">
              <a:rPr lang="zh-CN" altLang="en-US"/>
              <a:pPr>
                <a:defRPr/>
              </a:pPr>
              <a:t>2022/5/15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21CEFAC5-AAA3-41FB-9774-4C5A65D39AD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999029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11832E4-6D75-49ED-A0E7-F6FA344ECB14}" type="datetimeFigureOut">
              <a:rPr lang="zh-CN" altLang="en-US"/>
              <a:pPr>
                <a:defRPr/>
              </a:pPr>
              <a:t>2022/5/15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2D8FC442-9D9D-48C1-8EAC-E68D6BA6EF0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667134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5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59F1D24-8842-4AB2-97AD-A252E5CFA27F}" type="datetimeFigureOut">
              <a:rPr lang="zh-CN" altLang="en-US"/>
              <a:pPr>
                <a:defRPr/>
              </a:pPr>
              <a:t>2022/5/15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5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5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EF59747-B22D-47D3-AE3D-B4855770A2E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0732137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37655A4-EABE-48A5-8551-B0C3913D4144}" type="datetimeFigureOut">
              <a:rPr lang="zh-CN" altLang="en-US"/>
              <a:pPr>
                <a:defRPr/>
              </a:pPr>
              <a:t>2022/5/15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C72704D-D1D5-4F88-97B0-10BA1BF77B6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327407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37CDD6F-F31F-4362-BAF5-4180A96FBCDB}" type="datetimeFigureOut">
              <a:rPr lang="zh-CN" altLang="en-US"/>
              <a:pPr>
                <a:defRPr/>
              </a:pPr>
              <a:t>2022/5/15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5A0A555-0DEF-4AF8-BE21-71AB3BA79A5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487903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261750DA-D485-46EF-A4EA-41C6FF72A0E0}" type="datetimeFigureOut">
              <a:rPr lang="zh-CN" altLang="en-US"/>
              <a:pPr>
                <a:defRPr/>
              </a:pPr>
              <a:t>2022/5/15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931B2F0-8A97-4F98-BD90-D0F29470994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551975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725586A-EFEA-42E4-A3F6-F426A0E6074C}" type="datetimeFigureOut">
              <a:rPr lang="zh-CN" altLang="en-US"/>
              <a:pPr>
                <a:defRPr/>
              </a:pPr>
              <a:t>2022/5/15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D6D6D4E-C2AE-4F00-948B-D7996FECDA2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776679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90"/>
          <a:stretch>
            <a:fillRect/>
          </a:stretch>
        </p:blipFill>
        <p:spPr bwMode="auto">
          <a:xfrm>
            <a:off x="0" y="11113"/>
            <a:ext cx="9144000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>
            <a:grpSpLocks/>
          </p:cNvGrpSpPr>
          <p:nvPr userDrawn="1"/>
        </p:nvGrpSpPr>
        <p:grpSpPr bwMode="auto">
          <a:xfrm>
            <a:off x="271463" y="242888"/>
            <a:ext cx="8601075" cy="4657725"/>
            <a:chOff x="762000" y="3854062"/>
            <a:chExt cx="12192000" cy="300393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11" t="56198"/>
            <a:stretch>
              <a:fillRect/>
            </a:stretch>
          </p:blipFill>
          <p:spPr bwMode="auto">
            <a:xfrm>
              <a:off x="762000" y="3854062"/>
              <a:ext cx="6096001" cy="3003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11" t="56198"/>
            <a:stretch>
              <a:fillRect/>
            </a:stretch>
          </p:blipFill>
          <p:spPr bwMode="auto">
            <a:xfrm flipH="1">
              <a:off x="6858000" y="3854062"/>
              <a:ext cx="6096000" cy="3003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432884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7666548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3002" y="1390651"/>
            <a:ext cx="6858000" cy="1241822"/>
          </a:xfrm>
        </p:spPr>
        <p:txBody>
          <a:bodyPr lIns="68530" tIns="34267" rIns="68530" bIns="34267" anchor="b">
            <a:normAutofit/>
          </a:bodyPr>
          <a:lstStyle>
            <a:lvl1pPr algn="ctr">
              <a:defRPr sz="54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2" y="2701528"/>
            <a:ext cx="6858000" cy="1241822"/>
          </a:xfrm>
        </p:spPr>
        <p:txBody>
          <a:bodyPr lIns="68530" tIns="34267" rIns="68530" bIns="34267">
            <a:normAutofit/>
          </a:bodyPr>
          <a:lstStyle>
            <a:lvl1pPr marL="0" indent="0" algn="ctr">
              <a:buNone/>
              <a:defRPr sz="1400"/>
            </a:lvl1pPr>
            <a:lvl2pPr marL="342643" indent="0" algn="ctr">
              <a:buNone/>
              <a:defRPr sz="1500"/>
            </a:lvl2pPr>
            <a:lvl3pPr marL="685284" indent="0" algn="ctr">
              <a:buNone/>
              <a:defRPr sz="1400"/>
            </a:lvl3pPr>
            <a:lvl4pPr marL="1027928" indent="0" algn="ctr">
              <a:buNone/>
              <a:defRPr sz="1200"/>
            </a:lvl4pPr>
            <a:lvl5pPr marL="1370568" indent="0" algn="ctr">
              <a:buNone/>
              <a:defRPr sz="1200"/>
            </a:lvl5pPr>
            <a:lvl6pPr marL="1713210" indent="0" algn="ctr">
              <a:buNone/>
              <a:defRPr sz="1200"/>
            </a:lvl6pPr>
            <a:lvl7pPr marL="2055851" indent="0" algn="ctr">
              <a:buNone/>
              <a:defRPr sz="1200"/>
            </a:lvl7pPr>
            <a:lvl8pPr marL="2398491" indent="0" algn="ctr">
              <a:buNone/>
              <a:defRPr sz="1200"/>
            </a:lvl8pPr>
            <a:lvl9pPr marL="2741135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30" tIns="34267" rIns="68530" bIns="34267"/>
          <a:lstStyle/>
          <a:p>
            <a:pPr defTabSz="685284"/>
            <a:fld id="{D997B5FA-0921-464F-AAE1-844C04324D75}" type="datetimeFigureOut">
              <a:rPr lang="zh-CN" altLang="en-US" sz="1400">
                <a:solidFill>
                  <a:srgbClr val="000000"/>
                </a:solidFill>
              </a:rPr>
              <a:pPr defTabSz="685284"/>
              <a:t>2022/5/15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30" tIns="34267" rIns="68530" bIns="34267"/>
          <a:lstStyle/>
          <a:p>
            <a:pPr defTabSz="685284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30" tIns="34267" rIns="68530" bIns="34267"/>
          <a:lstStyle/>
          <a:p>
            <a:pPr defTabSz="685284"/>
            <a:fld id="{565CE74E-AB26-4998-AD42-012C4C1AD076}" type="slidenum">
              <a:rPr lang="zh-CN" altLang="en-US" sz="1400">
                <a:solidFill>
                  <a:srgbClr val="000000"/>
                </a:solidFill>
              </a:rPr>
              <a:pPr defTabSz="685284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018266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2" y="273844"/>
            <a:ext cx="7886700" cy="994172"/>
          </a:xfrm>
        </p:spPr>
        <p:txBody>
          <a:bodyPr lIns="68530" tIns="34267" rIns="68530" bIns="34267"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2" y="1369219"/>
            <a:ext cx="7886700" cy="3263504"/>
          </a:xfrm>
        </p:spPr>
        <p:txBody>
          <a:bodyPr lIns="68530" tIns="34267" rIns="68530" bIns="34267"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30" tIns="34267" rIns="68530" bIns="34267"/>
          <a:lstStyle/>
          <a:p>
            <a:pPr defTabSz="685284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284"/>
              <a:t>2022/5/15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30" tIns="34267" rIns="68530" bIns="34267"/>
          <a:lstStyle/>
          <a:p>
            <a:pPr defTabSz="685284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30" tIns="34267" rIns="68530" bIns="34267"/>
          <a:lstStyle/>
          <a:p>
            <a:pPr defTabSz="685284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284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97051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30" tIns="34267" rIns="68530" bIns="34267"/>
          <a:lstStyle/>
          <a:p>
            <a:pPr defTabSz="685284"/>
            <a:fld id="{20DD7636-5BE1-44BC-BB5F-15739D9E18E1}" type="datetimeFigureOut">
              <a:rPr lang="zh-CN" altLang="en-US" sz="1400">
                <a:solidFill>
                  <a:srgbClr val="000000"/>
                </a:solidFill>
              </a:rPr>
              <a:pPr defTabSz="685284"/>
              <a:t>2022/5/15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30" tIns="34267" rIns="68530" bIns="34267"/>
          <a:lstStyle/>
          <a:p>
            <a:pPr defTabSz="685284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30" tIns="34267" rIns="68530" bIns="34267"/>
          <a:lstStyle/>
          <a:p>
            <a:pPr defTabSz="685284"/>
            <a:fld id="{E87C0E1D-24C4-406F-9615-DBDA8D2D1F93}" type="slidenum">
              <a:rPr lang="zh-CN" altLang="en-US" sz="1400">
                <a:solidFill>
                  <a:srgbClr val="000000"/>
                </a:solidFill>
              </a:rPr>
              <a:pPr defTabSz="685284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28652" y="1640584"/>
            <a:ext cx="7886700" cy="1862336"/>
          </a:xfrm>
        </p:spPr>
        <p:txBody>
          <a:bodyPr lIns="68530" tIns="34267" rIns="68530" bIns="34267">
            <a:normAutofit/>
          </a:bodyPr>
          <a:lstStyle>
            <a:lvl1pPr algn="ctr">
              <a:defRPr sz="45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2030115425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2" y="273844"/>
            <a:ext cx="7886700" cy="994172"/>
          </a:xfrm>
        </p:spPr>
        <p:txBody>
          <a:bodyPr lIns="68530" tIns="34267" rIns="68530" bIns="34267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 lIns="68530" tIns="34267" rIns="68530" bIns="34267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 lIns="68530" tIns="34267" rIns="68530" bIns="34267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30" tIns="34267" rIns="68530" bIns="34267"/>
          <a:lstStyle/>
          <a:p>
            <a:pPr defTabSz="685284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284"/>
              <a:t>2022/5/15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30" tIns="34267" rIns="68530" bIns="34267"/>
          <a:lstStyle/>
          <a:p>
            <a:pPr defTabSz="685284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30" tIns="34267" rIns="68530" bIns="34267"/>
          <a:lstStyle/>
          <a:p>
            <a:pPr defTabSz="685284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284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17891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5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F83B24D-BE48-4512-AE9B-8F831E4FA70B}" type="datetimeFigureOut">
              <a:rPr lang="zh-CN" altLang="en-US"/>
              <a:pPr>
                <a:defRPr/>
              </a:pPr>
              <a:t>2022/5/15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5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5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2D00FE9-6321-4A86-9965-9F915C5A459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3819397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2" y="273844"/>
            <a:ext cx="7886700" cy="994172"/>
          </a:xfrm>
        </p:spPr>
        <p:txBody>
          <a:bodyPr lIns="68530" tIns="34267" rIns="68530" bIns="34267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3" y="1308721"/>
            <a:ext cx="3868340" cy="617934"/>
          </a:xfrm>
        </p:spPr>
        <p:txBody>
          <a:bodyPr lIns="68530" tIns="34267" rIns="68530" bIns="34267" anchor="b"/>
          <a:lstStyle>
            <a:lvl1pPr marL="0" indent="0">
              <a:buNone/>
              <a:defRPr sz="1800" b="1"/>
            </a:lvl1pPr>
            <a:lvl2pPr marL="342643" indent="0">
              <a:buNone/>
              <a:defRPr sz="1500" b="1"/>
            </a:lvl2pPr>
            <a:lvl3pPr marL="685284" indent="0">
              <a:buNone/>
              <a:defRPr sz="1400" b="1"/>
            </a:lvl3pPr>
            <a:lvl4pPr marL="1027928" indent="0">
              <a:buNone/>
              <a:defRPr sz="1200" b="1"/>
            </a:lvl4pPr>
            <a:lvl5pPr marL="1370568" indent="0">
              <a:buNone/>
              <a:defRPr sz="1200" b="1"/>
            </a:lvl5pPr>
            <a:lvl6pPr marL="1713210" indent="0">
              <a:buNone/>
              <a:defRPr sz="1200" b="1"/>
            </a:lvl6pPr>
            <a:lvl7pPr marL="2055851" indent="0">
              <a:buNone/>
              <a:defRPr sz="1200" b="1"/>
            </a:lvl7pPr>
            <a:lvl8pPr marL="2398491" indent="0">
              <a:buNone/>
              <a:defRPr sz="1200" b="1"/>
            </a:lvl8pPr>
            <a:lvl9pPr marL="2741135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3" y="1961715"/>
            <a:ext cx="3868340" cy="2680541"/>
          </a:xfrm>
        </p:spPr>
        <p:txBody>
          <a:bodyPr lIns="68530" tIns="34267" rIns="68530" bIns="34267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7" y="1308721"/>
            <a:ext cx="3887391" cy="617934"/>
          </a:xfrm>
        </p:spPr>
        <p:txBody>
          <a:bodyPr lIns="68530" tIns="34267" rIns="68530" bIns="34267" anchor="b"/>
          <a:lstStyle>
            <a:lvl1pPr marL="0" indent="0">
              <a:buNone/>
              <a:defRPr sz="1800" b="1"/>
            </a:lvl1pPr>
            <a:lvl2pPr marL="342643" indent="0">
              <a:buNone/>
              <a:defRPr sz="1500" b="1"/>
            </a:lvl2pPr>
            <a:lvl3pPr marL="685284" indent="0">
              <a:buNone/>
              <a:defRPr sz="1400" b="1"/>
            </a:lvl3pPr>
            <a:lvl4pPr marL="1027928" indent="0">
              <a:buNone/>
              <a:defRPr sz="1200" b="1"/>
            </a:lvl4pPr>
            <a:lvl5pPr marL="1370568" indent="0">
              <a:buNone/>
              <a:defRPr sz="1200" b="1"/>
            </a:lvl5pPr>
            <a:lvl6pPr marL="1713210" indent="0">
              <a:buNone/>
              <a:defRPr sz="1200" b="1"/>
            </a:lvl6pPr>
            <a:lvl7pPr marL="2055851" indent="0">
              <a:buNone/>
              <a:defRPr sz="1200" b="1"/>
            </a:lvl7pPr>
            <a:lvl8pPr marL="2398491" indent="0">
              <a:buNone/>
              <a:defRPr sz="1200" b="1"/>
            </a:lvl8pPr>
            <a:lvl9pPr marL="2741135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7" y="1961715"/>
            <a:ext cx="3887391" cy="2680541"/>
          </a:xfrm>
        </p:spPr>
        <p:txBody>
          <a:bodyPr lIns="68530" tIns="34267" rIns="68530" bIns="34267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30" tIns="34267" rIns="68530" bIns="34267"/>
          <a:lstStyle/>
          <a:p>
            <a:pPr defTabSz="685284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284"/>
              <a:t>2022/5/15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30" tIns="34267" rIns="68530" bIns="34267"/>
          <a:lstStyle/>
          <a:p>
            <a:pPr defTabSz="685284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30" tIns="34267" rIns="68530" bIns="34267"/>
          <a:lstStyle/>
          <a:p>
            <a:pPr defTabSz="685284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284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066942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428875" y="1619251"/>
            <a:ext cx="4286250" cy="1036838"/>
          </a:xfrm>
        </p:spPr>
        <p:txBody>
          <a:bodyPr lIns="68530" tIns="34267" rIns="68530" bIns="34267" anchor="b" anchorCtr="0">
            <a:normAutofit/>
          </a:bodyPr>
          <a:lstStyle>
            <a:lvl1pPr algn="ctr"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30" tIns="34267" rIns="68530" bIns="34267"/>
          <a:lstStyle/>
          <a:p>
            <a:pPr defTabSz="685284"/>
            <a:fld id="{20DD7636-5BE1-44BC-BB5F-15739D9E18E1}" type="datetimeFigureOut">
              <a:rPr lang="zh-CN" altLang="en-US" sz="1400">
                <a:solidFill>
                  <a:srgbClr val="000000"/>
                </a:solidFill>
              </a:rPr>
              <a:pPr defTabSz="685284"/>
              <a:t>2022/5/15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30" tIns="34267" rIns="68530" bIns="34267"/>
          <a:lstStyle/>
          <a:p>
            <a:pPr defTabSz="685284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30" tIns="34267" rIns="68530" bIns="34267"/>
          <a:lstStyle/>
          <a:p>
            <a:pPr defTabSz="685284"/>
            <a:fld id="{E87C0E1D-24C4-406F-9615-DBDA8D2D1F93}" type="slidenum">
              <a:rPr lang="zh-CN" altLang="en-US" sz="1400">
                <a:solidFill>
                  <a:srgbClr val="000000"/>
                </a:solidFill>
              </a:rPr>
              <a:pPr defTabSz="685284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2428875" y="2799909"/>
            <a:ext cx="4286250" cy="889453"/>
          </a:xfrm>
        </p:spPr>
        <p:txBody>
          <a:bodyPr lIns="68530" tIns="34267" rIns="68530" bIns="34267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2707963638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30" tIns="34267" rIns="68530" bIns="34267"/>
          <a:lstStyle/>
          <a:p>
            <a:pPr defTabSz="685284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284"/>
              <a:t>2022/5/15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30" tIns="34267" rIns="68530" bIns="34267"/>
          <a:lstStyle/>
          <a:p>
            <a:pPr defTabSz="685284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30" tIns="34267" rIns="68530" bIns="34267"/>
          <a:lstStyle/>
          <a:p>
            <a:pPr defTabSz="685284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284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54686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8658" y="535263"/>
            <a:ext cx="3511241" cy="1071121"/>
          </a:xfrm>
        </p:spPr>
        <p:txBody>
          <a:bodyPr lIns="68530" tIns="34267" rIns="68530" bIns="34267" anchor="t" anchorCtr="0">
            <a:normAutofit/>
          </a:bodyPr>
          <a:lstStyle>
            <a:lvl1pPr>
              <a:defRPr sz="27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4231888" y="535255"/>
            <a:ext cx="4283912" cy="4052700"/>
          </a:xfrm>
        </p:spPr>
        <p:txBody>
          <a:bodyPr lIns="68530" tIns="34267" rIns="68530" bIns="34267"/>
          <a:lstStyle>
            <a:lvl1pPr marL="0" indent="0">
              <a:buNone/>
              <a:defRPr sz="2400"/>
            </a:lvl1pPr>
            <a:lvl2pPr marL="342643" indent="0">
              <a:buNone/>
              <a:defRPr sz="2100"/>
            </a:lvl2pPr>
            <a:lvl3pPr marL="685284" indent="0">
              <a:buNone/>
              <a:defRPr sz="1800"/>
            </a:lvl3pPr>
            <a:lvl4pPr marL="1027928" indent="0">
              <a:buNone/>
              <a:defRPr sz="1500"/>
            </a:lvl4pPr>
            <a:lvl5pPr marL="1370568" indent="0">
              <a:buNone/>
              <a:defRPr sz="1500"/>
            </a:lvl5pPr>
            <a:lvl6pPr marL="1713210" indent="0">
              <a:buNone/>
              <a:defRPr sz="1500"/>
            </a:lvl6pPr>
            <a:lvl7pPr marL="2055851" indent="0">
              <a:buNone/>
              <a:defRPr sz="1500"/>
            </a:lvl7pPr>
            <a:lvl8pPr marL="2398491" indent="0">
              <a:buNone/>
              <a:defRPr sz="1500"/>
            </a:lvl8pPr>
            <a:lvl9pPr marL="2741135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8658" y="1735406"/>
            <a:ext cx="3511241" cy="2858691"/>
          </a:xfrm>
        </p:spPr>
        <p:txBody>
          <a:bodyPr lIns="68530" tIns="34267" rIns="68530" bIns="34267">
            <a:normAutofit/>
          </a:bodyPr>
          <a:lstStyle>
            <a:lvl1pPr marL="0" indent="0">
              <a:buNone/>
              <a:defRPr sz="1400"/>
            </a:lvl1pPr>
            <a:lvl2pPr marL="342643" indent="0">
              <a:buNone/>
              <a:defRPr sz="1100"/>
            </a:lvl2pPr>
            <a:lvl3pPr marL="685284" indent="0">
              <a:buNone/>
              <a:defRPr sz="900"/>
            </a:lvl3pPr>
            <a:lvl4pPr marL="1027928" indent="0">
              <a:buNone/>
              <a:defRPr sz="800"/>
            </a:lvl4pPr>
            <a:lvl5pPr marL="1370568" indent="0">
              <a:buNone/>
              <a:defRPr sz="800"/>
            </a:lvl5pPr>
            <a:lvl6pPr marL="1713210" indent="0">
              <a:buNone/>
              <a:defRPr sz="800"/>
            </a:lvl6pPr>
            <a:lvl7pPr marL="2055851" indent="0">
              <a:buNone/>
              <a:defRPr sz="800"/>
            </a:lvl7pPr>
            <a:lvl8pPr marL="2398491" indent="0">
              <a:buNone/>
              <a:defRPr sz="800"/>
            </a:lvl8pPr>
            <a:lvl9pPr marL="2741135" indent="0">
              <a:buNone/>
              <a:defRPr sz="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30" tIns="34267" rIns="68530" bIns="34267"/>
          <a:lstStyle/>
          <a:p>
            <a:pPr defTabSz="685284"/>
            <a:fld id="{9EFD9D74-47D9-4702-A33C-335B63B48DBF}" type="datetimeFigureOut">
              <a:rPr lang="zh-CN" altLang="en-US" sz="1400">
                <a:solidFill>
                  <a:srgbClr val="000000"/>
                </a:solidFill>
              </a:rPr>
              <a:pPr defTabSz="685284"/>
              <a:t>2022/5/15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30" tIns="34267" rIns="68530" bIns="34267"/>
          <a:lstStyle/>
          <a:p>
            <a:pPr defTabSz="685284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30" tIns="34267" rIns="68530" bIns="34267"/>
          <a:lstStyle/>
          <a:p>
            <a:pPr defTabSz="685284"/>
            <a:fld id="{FABC47A4-756D-490B-A52F-7D9E2C9FC05F}" type="slidenum">
              <a:rPr lang="zh-CN" altLang="en-US" sz="1400">
                <a:solidFill>
                  <a:srgbClr val="000000"/>
                </a:solidFill>
              </a:rPr>
              <a:pPr defTabSz="685284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760229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7833675" y="273852"/>
            <a:ext cx="681676" cy="4358879"/>
          </a:xfrm>
        </p:spPr>
        <p:txBody>
          <a:bodyPr vert="eaVert" lIns="68530" tIns="34267" rIns="68530" bIns="34267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273852"/>
            <a:ext cx="7084832" cy="4358879"/>
          </a:xfrm>
        </p:spPr>
        <p:txBody>
          <a:bodyPr vert="eaVert" lIns="68530" tIns="34267" rIns="68530" bIns="34267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30" tIns="34267" rIns="68530" bIns="34267"/>
          <a:lstStyle/>
          <a:p>
            <a:pPr defTabSz="685284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284"/>
              <a:t>2022/5/15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30" tIns="34267" rIns="68530" bIns="34267"/>
          <a:lstStyle/>
          <a:p>
            <a:pPr defTabSz="685284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30" tIns="34267" rIns="68530" bIns="34267"/>
          <a:lstStyle/>
          <a:p>
            <a:pPr defTabSz="685284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284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747700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30" tIns="34267" rIns="68530" bIns="34267"/>
          <a:lstStyle/>
          <a:p>
            <a:pPr defTabSz="685284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284"/>
              <a:t>2022/5/15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30" tIns="34267" rIns="68530" bIns="34267"/>
          <a:lstStyle/>
          <a:p>
            <a:pPr defTabSz="685284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30" tIns="34267" rIns="68530" bIns="34267"/>
          <a:lstStyle/>
          <a:p>
            <a:pPr defTabSz="685284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284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2" y="413659"/>
            <a:ext cx="7886700" cy="4169228"/>
          </a:xfrm>
        </p:spPr>
        <p:txBody>
          <a:bodyPr lIns="68530" tIns="34267" rIns="68530" bIns="34267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28290938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9248-1804-45BA-81EC-FAF9F1AA18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CD73-BA84-473E-AEA3-29F22D1E4B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771792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9248-1804-45BA-81EC-FAF9F1AA18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CD73-BA84-473E-AEA3-29F22D1E4B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73237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9248-1804-45BA-81EC-FAF9F1AA18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CD73-BA84-473E-AEA3-29F22D1E4B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59912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9248-1804-45BA-81EC-FAF9F1AA18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CD73-BA84-473E-AEA3-29F22D1E4B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61547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5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6F426FE-B6A4-4B33-BE49-A8D1C622FE01}" type="datetimeFigureOut">
              <a:rPr lang="zh-CN" altLang="en-US"/>
              <a:pPr>
                <a:defRPr/>
              </a:pPr>
              <a:t>2022/5/15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5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5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AEEC308-5FD2-44F1-9B10-D396A4E5C9B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3302678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9248-1804-45BA-81EC-FAF9F1AA18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CD73-BA84-473E-AEA3-29F22D1E4B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115609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9248-1804-45BA-81EC-FAF9F1AA18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CD73-BA84-473E-AEA3-29F22D1E4B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351498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9248-1804-45BA-81EC-FAF9F1AA18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CD73-BA84-473E-AEA3-29F22D1E4B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919024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9248-1804-45BA-81EC-FAF9F1AA18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CD73-BA84-473E-AEA3-29F22D1E4B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025994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9248-1804-45BA-81EC-FAF9F1AA18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CD73-BA84-473E-AEA3-29F22D1E4B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715014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9248-1804-45BA-81EC-FAF9F1AA18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CD73-BA84-473E-AEA3-29F22D1E4B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798202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9248-1804-45BA-81EC-FAF9F1AA18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CD73-BA84-473E-AEA3-29F22D1E4B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5485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9248-1804-45BA-81EC-FAF9F1AA18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CD73-BA84-473E-AEA3-29F22D1E4B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064810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9248-1804-45BA-81EC-FAF9F1AA18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CD73-BA84-473E-AEA3-29F22D1E4B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070834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9248-1804-45BA-81EC-FAF9F1AA18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CD73-BA84-473E-AEA3-29F22D1E4B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49791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40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40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5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EF0DE4E-B1D2-4AA3-9233-A4D79B2ADC98}" type="datetimeFigureOut">
              <a:rPr lang="zh-CN" altLang="en-US"/>
              <a:pPr>
                <a:defRPr/>
              </a:pPr>
              <a:t>2022/5/15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5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5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5941E907-08FF-4907-820B-34B1F572BDF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6848364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9248-1804-45BA-81EC-FAF9F1AA18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CD73-BA84-473E-AEA3-29F22D1E4B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769983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9248-1804-45BA-81EC-FAF9F1AA18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CD73-BA84-473E-AEA3-29F22D1E4B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954249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9248-1804-45BA-81EC-FAF9F1AA18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CD73-BA84-473E-AEA3-29F22D1E4B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567820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9248-1804-45BA-81EC-FAF9F1AA18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CD73-BA84-473E-AEA3-29F22D1E4B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719532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9248-1804-45BA-81EC-FAF9F1AA18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CD73-BA84-473E-AEA3-29F22D1E4B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871182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9248-1804-45BA-81EC-FAF9F1AA18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CD73-BA84-473E-AEA3-29F22D1E4B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434312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9248-1804-45BA-81EC-FAF9F1AA18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CD73-BA84-473E-AEA3-29F22D1E4B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314373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9248-1804-45BA-81EC-FAF9F1AA18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CD73-BA84-473E-AEA3-29F22D1E4B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560363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9248-1804-45BA-81EC-FAF9F1AA18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CD73-BA84-473E-AEA3-29F22D1E4B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386025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9248-1804-45BA-81EC-FAF9F1AA18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CD73-BA84-473E-AEA3-29F22D1E4B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08798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5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F619E6D-219C-4EFE-A73E-E85A02AF6C9F}" type="datetimeFigureOut">
              <a:rPr lang="zh-CN" altLang="en-US"/>
              <a:pPr>
                <a:defRPr/>
              </a:pPr>
              <a:t>2022/5/15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5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5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4ABB461-D0F2-4E7C-BC4E-E25B1CAEAC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6580135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9248-1804-45BA-81EC-FAF9F1AA18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CD73-BA84-473E-AEA3-29F22D1E4B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361012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9248-1804-45BA-81EC-FAF9F1AA18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CD73-BA84-473E-AEA3-29F22D1E4B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592864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9248-1804-45BA-81EC-FAF9F1AA18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CD73-BA84-473E-AEA3-29F22D1E4B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757051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9248-1804-45BA-81EC-FAF9F1AA18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CD73-BA84-473E-AEA3-29F22D1E4B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173022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9248-1804-45BA-81EC-FAF9F1AA18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CD73-BA84-473E-AEA3-29F22D1E4B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649275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9248-1804-45BA-81EC-FAF9F1AA18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CD73-BA84-473E-AEA3-29F22D1E4B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671145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9248-1804-45BA-81EC-FAF9F1AA18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CD73-BA84-473E-AEA3-29F22D1E4B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477526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9248-1804-45BA-81EC-FAF9F1AA18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CD73-BA84-473E-AEA3-29F22D1E4B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587536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9248-1804-45BA-81EC-FAF9F1AA18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CD73-BA84-473E-AEA3-29F22D1E4B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819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5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8430E07F-A7BB-4C42-B7A7-7D21441C9EB9}" type="datetimeFigureOut">
              <a:rPr lang="zh-CN" altLang="en-US"/>
              <a:pPr>
                <a:defRPr/>
              </a:pPr>
              <a:t>2022/5/15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5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5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860B7EA5-BD34-4BFB-8F4F-3BCABFB272C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276793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84" indent="0">
              <a:buNone/>
              <a:defRPr sz="1100"/>
            </a:lvl2pPr>
            <a:lvl3pPr marL="685766" indent="0">
              <a:buNone/>
              <a:defRPr sz="900"/>
            </a:lvl3pPr>
            <a:lvl4pPr marL="1028649" indent="0">
              <a:buNone/>
              <a:defRPr sz="800"/>
            </a:lvl4pPr>
            <a:lvl5pPr marL="1371532" indent="0">
              <a:buNone/>
              <a:defRPr sz="800"/>
            </a:lvl5pPr>
            <a:lvl6pPr marL="1714415" indent="0">
              <a:buNone/>
              <a:defRPr sz="800"/>
            </a:lvl6pPr>
            <a:lvl7pPr marL="2057297" indent="0">
              <a:buNone/>
              <a:defRPr sz="800"/>
            </a:lvl7pPr>
            <a:lvl8pPr marL="2400180" indent="0">
              <a:buNone/>
              <a:defRPr sz="800"/>
            </a:lvl8pPr>
            <a:lvl9pPr marL="2743064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5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65B5783-842F-4408-BD46-7535DAB3BFD4}" type="datetimeFigureOut">
              <a:rPr lang="zh-CN" altLang="en-US"/>
              <a:pPr>
                <a:defRPr/>
              </a:pPr>
              <a:t>2022/5/15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5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5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0DFB423-411C-4324-B213-0BB402E93D9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908160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84" indent="0">
              <a:buNone/>
              <a:defRPr sz="1100"/>
            </a:lvl2pPr>
            <a:lvl3pPr marL="685766" indent="0">
              <a:buNone/>
              <a:defRPr sz="900"/>
            </a:lvl3pPr>
            <a:lvl4pPr marL="1028649" indent="0">
              <a:buNone/>
              <a:defRPr sz="800"/>
            </a:lvl4pPr>
            <a:lvl5pPr marL="1371532" indent="0">
              <a:buNone/>
              <a:defRPr sz="800"/>
            </a:lvl5pPr>
            <a:lvl6pPr marL="1714415" indent="0">
              <a:buNone/>
              <a:defRPr sz="800"/>
            </a:lvl6pPr>
            <a:lvl7pPr marL="2057297" indent="0">
              <a:buNone/>
              <a:defRPr sz="800"/>
            </a:lvl7pPr>
            <a:lvl8pPr marL="2400180" indent="0">
              <a:buNone/>
              <a:defRPr sz="800"/>
            </a:lvl8pPr>
            <a:lvl9pPr marL="2743064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5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0FAF597-F42F-4C2F-B000-916E6CA9BB97}" type="datetimeFigureOut">
              <a:rPr lang="zh-CN" altLang="en-US"/>
              <a:pPr>
                <a:defRPr/>
              </a:pPr>
              <a:t>2022/5/15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5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5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0E49621-5D68-4FB2-B5C0-274BE13C49C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806546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7" tIns="34289" rIns="68577" bIns="34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7" tIns="34289" rIns="68577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68577" tIns="34289" rIns="68577" bIns="34289" rtlCol="0" anchor="ctr"/>
          <a:lstStyle>
            <a:lvl1pPr algn="l" defTabSz="685766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5407969B-83A3-41D5-8CF7-08DD5D190679}" type="datetimeFigureOut">
              <a:rPr lang="zh-CN" altLang="en-US"/>
              <a:pPr>
                <a:defRPr/>
              </a:pPr>
              <a:t>2022/5/15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68577" tIns="34289" rIns="68577" bIns="34289" rtlCol="0" anchor="ctr"/>
          <a:lstStyle>
            <a:lvl1pPr algn="ctr" defTabSz="685766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68577" tIns="34289" rIns="68577" bIns="34289" rtlCol="0" anchor="ctr"/>
          <a:lstStyle>
            <a:lvl1pPr algn="r" defTabSz="685766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D2F5B42D-79D0-4763-92FA-2613C55DF0E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9490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txStyles>
    <p:titleStyle>
      <a:lvl1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178" algn="l" defTabSz="68576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355" algn="l" defTabSz="68576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532" algn="l" defTabSz="68576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709" algn="l" defTabSz="68576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69863" indent="-169863" algn="l" defTabSz="684213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27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56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5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4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614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99E18C76-2100-43AD-A467-FC1E3FB78521}" type="datetimeFigureOut">
              <a:rPr lang="zh-CN" altLang="en-US"/>
              <a:pPr>
                <a:defRPr/>
              </a:pPr>
              <a:t>2022/5/15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4C1F8CCB-7BDF-45EF-A5C8-847D6302D19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6217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ransition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0" tIns="34267" rIns="68530" bIns="34267" rtlCol="0" anchor="ctr"/>
          <a:lstStyle/>
          <a:p>
            <a:pPr algn="ctr" defTabSz="685284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3" name="矩形: 圆角 1"/>
          <p:cNvSpPr/>
          <p:nvPr userDrawn="1"/>
        </p:nvSpPr>
        <p:spPr>
          <a:xfrm>
            <a:off x="265178" y="203264"/>
            <a:ext cx="8613648" cy="4736592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0" tIns="34267" rIns="68530" bIns="34267" rtlCol="0" anchor="ctr"/>
          <a:lstStyle/>
          <a:p>
            <a:pPr algn="ctr" defTabSz="685284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2973229" y="1764514"/>
            <a:ext cx="3547586" cy="1165703"/>
          </a:xfrm>
          <a:prstGeom prst="rect">
            <a:avLst/>
          </a:prstGeom>
          <a:noFill/>
        </p:spPr>
        <p:txBody>
          <a:bodyPr wrap="square" lIns="68530" tIns="34267" rIns="68530" bIns="34267" rtlCol="0" anchor="t">
            <a:spAutoFit/>
          </a:bodyPr>
          <a:lstStyle/>
          <a:p>
            <a:pPr defTabSz="685284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pPr defTabSz="685284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pPr defTabSz="685284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pPr defTabSz="685284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pPr defTabSz="685284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839200" y="4993276"/>
            <a:ext cx="457200" cy="172976"/>
          </a:xfrm>
          <a:prstGeom prst="rect">
            <a:avLst/>
          </a:prstGeom>
          <a:noFill/>
        </p:spPr>
        <p:txBody>
          <a:bodyPr wrap="square" lIns="91380" tIns="45689" rIns="91380" bIns="45689" rtlCol="0">
            <a:spAutoFit/>
          </a:bodyPr>
          <a:lstStyle/>
          <a:p>
            <a:pPr algn="ctr" defTabSz="913735"/>
            <a:r>
              <a:rPr lang="en-US" sz="5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V.H</a:t>
            </a:r>
          </a:p>
        </p:txBody>
      </p:sp>
    </p:spTree>
    <p:extLst>
      <p:ext uri="{BB962C8B-B14F-4D97-AF65-F5344CB8AC3E}">
        <p14:creationId xmlns:p14="http://schemas.microsoft.com/office/powerpoint/2010/main" val="3030816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</p:sldLayoutIdLst>
  <p:transition/>
  <p:timing>
    <p:tnLst>
      <p:par>
        <p:cTn id="1" dur="indefinite" restart="never" nodeType="tmRoot"/>
      </p:par>
    </p:tnLst>
  </p:timing>
  <p:txStyles>
    <p:titleStyle>
      <a:lvl1pPr algn="l" defTabSz="685284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21" indent="-171321" algn="l" defTabSz="68528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3963" indent="-171321" algn="l" defTabSz="68528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6606" indent="-171321" algn="l" defTabSz="68528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245" indent="-171321" algn="l" defTabSz="68528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889" indent="-171321" algn="l" defTabSz="68528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4530" indent="-171321" algn="l" defTabSz="68528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174" indent="-171321" algn="l" defTabSz="68528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9814" indent="-171321" algn="l" defTabSz="68528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2456" indent="-171321" algn="l" defTabSz="68528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28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643" algn="l" defTabSz="68528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284" algn="l" defTabSz="68528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928" algn="l" defTabSz="68528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568" algn="l" defTabSz="68528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210" algn="l" defTabSz="68528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5851" algn="l" defTabSz="68528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491" algn="l" defTabSz="68528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135" algn="l" defTabSz="68528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39248-1804-45BA-81EC-FAF9F1AA18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2CD73-BA84-473E-AEA3-29F22D1E4B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544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39248-1804-45BA-81EC-FAF9F1AA18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2CD73-BA84-473E-AEA3-29F22D1E4B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205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39248-1804-45BA-81EC-FAF9F1AA18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2CD73-BA84-473E-AEA3-29F22D1E4B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966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5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2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2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90"/>
          <a:stretch>
            <a:fillRect/>
          </a:stretch>
        </p:blipFill>
        <p:spPr bwMode="auto">
          <a:xfrm>
            <a:off x="0" y="-4763"/>
            <a:ext cx="9144000" cy="288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组合 10"/>
          <p:cNvGrpSpPr>
            <a:grpSpLocks/>
          </p:cNvGrpSpPr>
          <p:nvPr/>
        </p:nvGrpSpPr>
        <p:grpSpPr bwMode="auto">
          <a:xfrm>
            <a:off x="0" y="2890838"/>
            <a:ext cx="9144000" cy="2252662"/>
            <a:chOff x="762000" y="3854062"/>
            <a:chExt cx="12192000" cy="3003938"/>
          </a:xfrm>
        </p:grpSpPr>
        <p:pic>
          <p:nvPicPr>
            <p:cNvPr id="79888" name="图片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11" t="56198"/>
            <a:stretch>
              <a:fillRect/>
            </a:stretch>
          </p:blipFill>
          <p:spPr bwMode="auto">
            <a:xfrm>
              <a:off x="762000" y="3854062"/>
              <a:ext cx="6096000" cy="3003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9889" name="图片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11" t="56198"/>
            <a:stretch>
              <a:fillRect/>
            </a:stretch>
          </p:blipFill>
          <p:spPr bwMode="auto">
            <a:xfrm flipH="1">
              <a:off x="6858000" y="3854062"/>
              <a:ext cx="6096000" cy="3003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矩形 11">
            <a:extLst/>
          </p:cNvPr>
          <p:cNvSpPr/>
          <p:nvPr/>
        </p:nvSpPr>
        <p:spPr>
          <a:xfrm>
            <a:off x="95250" y="66675"/>
            <a:ext cx="8943975" cy="49720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 defTabSz="685749">
              <a:defRPr/>
            </a:pPr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13" name="矩形 12">
            <a:extLst/>
          </p:cNvPr>
          <p:cNvSpPr/>
          <p:nvPr/>
        </p:nvSpPr>
        <p:spPr>
          <a:xfrm>
            <a:off x="185738" y="161925"/>
            <a:ext cx="8763000" cy="478155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 defTabSz="685749">
              <a:defRPr/>
            </a:pPr>
            <a:endParaRPr lang="zh-CN" altLang="en-US" sz="1400">
              <a:solidFill>
                <a:prstClr val="white"/>
              </a:solidFill>
            </a:endParaRPr>
          </a:p>
        </p:txBody>
      </p:sp>
      <p:pic>
        <p:nvPicPr>
          <p:cNvPr id="21" name="图片 20">
            <a:extLst/>
          </p:cNvPr>
          <p:cNvPicPr>
            <a:picLocks noChangeAspect="1"/>
          </p:cNvPicPr>
          <p:nvPr/>
        </p:nvPicPr>
        <p:blipFill rotWithShape="1">
          <a:blip r:embed="rId5"/>
          <a:srcRect l="17812" t="73519" r="66975" b="17693"/>
          <a:stretch/>
        </p:blipFill>
        <p:spPr>
          <a:xfrm rot="20580324">
            <a:off x="862013" y="3336925"/>
            <a:ext cx="1304925" cy="10906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4" name="组合 23">
            <a:extLst/>
          </p:cNvPr>
          <p:cNvGrpSpPr/>
          <p:nvPr/>
        </p:nvGrpSpPr>
        <p:grpSpPr>
          <a:xfrm rot="18900000">
            <a:off x="1445033" y="617962"/>
            <a:ext cx="759363" cy="592495"/>
            <a:chOff x="1397000" y="3003938"/>
            <a:chExt cx="1012484" cy="78999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椭圆 21">
              <a:extLst/>
            </p:cNvPr>
            <p:cNvSpPr/>
            <p:nvPr/>
          </p:nvSpPr>
          <p:spPr>
            <a:xfrm>
              <a:off x="1397000" y="3003938"/>
              <a:ext cx="789993" cy="789993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749">
                <a:defRPr/>
              </a:pPr>
              <a:endParaRPr lang="zh-CN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23" name="椭圆 22">
              <a:extLst/>
            </p:cNvPr>
            <p:cNvSpPr/>
            <p:nvPr/>
          </p:nvSpPr>
          <p:spPr>
            <a:xfrm>
              <a:off x="2025503" y="3402266"/>
              <a:ext cx="383981" cy="383981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749">
                <a:defRPr/>
              </a:pPr>
              <a:endParaRPr lang="zh-CN" altLang="en-US" sz="1400">
                <a:solidFill>
                  <a:prstClr val="white"/>
                </a:solidFill>
              </a:endParaRPr>
            </a:p>
          </p:txBody>
        </p:sp>
      </p:grpSp>
      <p:sp>
        <p:nvSpPr>
          <p:cNvPr id="30" name="云形 29">
            <a:extLst/>
          </p:cNvPr>
          <p:cNvSpPr/>
          <p:nvPr/>
        </p:nvSpPr>
        <p:spPr>
          <a:xfrm>
            <a:off x="731838" y="1522413"/>
            <a:ext cx="885825" cy="4826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  <a:prstDash val="dash"/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 defTabSz="685749">
              <a:defRPr/>
            </a:pPr>
            <a:r>
              <a:rPr lang="en-US" altLang="zh-CN" sz="1200" b="1" dirty="0">
                <a:solidFill>
                  <a:srgbClr val="FA5352"/>
                </a:solidFill>
              </a:rPr>
              <a:t>HELLO</a:t>
            </a:r>
            <a:endParaRPr lang="zh-CN" altLang="en-US" sz="1200" b="1" dirty="0">
              <a:solidFill>
                <a:srgbClr val="FA5352"/>
              </a:solidFill>
            </a:endParaRPr>
          </a:p>
        </p:txBody>
      </p:sp>
      <p:sp>
        <p:nvSpPr>
          <p:cNvPr id="31" name="云形 30">
            <a:extLst/>
          </p:cNvPr>
          <p:cNvSpPr/>
          <p:nvPr/>
        </p:nvSpPr>
        <p:spPr>
          <a:xfrm>
            <a:off x="6534150" y="2505075"/>
            <a:ext cx="1308100" cy="620713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  <a:prstDash val="dash"/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 defTabSz="685749">
              <a:defRPr/>
            </a:pPr>
            <a:r>
              <a:rPr lang="en-US" altLang="zh-CN" sz="1200" b="1" dirty="0">
                <a:solidFill>
                  <a:srgbClr val="B675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Welcome</a:t>
            </a:r>
            <a:endParaRPr lang="zh-CN" altLang="en-US" sz="1200" b="1" dirty="0">
              <a:solidFill>
                <a:srgbClr val="B6756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3" name="图片 32">
            <a:extLst/>
          </p:cNvPr>
          <p:cNvPicPr>
            <a:picLocks noChangeAspect="1"/>
          </p:cNvPicPr>
          <p:nvPr/>
        </p:nvPicPr>
        <p:blipFill rotWithShape="1">
          <a:blip r:embed="rId6"/>
          <a:srcRect l="26354" t="15859" r="32813" b="30888"/>
          <a:stretch/>
        </p:blipFill>
        <p:spPr>
          <a:xfrm>
            <a:off x="2705100" y="111125"/>
            <a:ext cx="3733800" cy="27336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</p:pic>
      <p:pic>
        <p:nvPicPr>
          <p:cNvPr id="26" name="图片 25">
            <a:extLst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7038" y="1878013"/>
            <a:ext cx="950912" cy="9509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</p:pic>
      <p:grpSp>
        <p:nvGrpSpPr>
          <p:cNvPr id="40" name="组合 39">
            <a:extLst/>
          </p:cNvPr>
          <p:cNvGrpSpPr/>
          <p:nvPr/>
        </p:nvGrpSpPr>
        <p:grpSpPr>
          <a:xfrm rot="20326307">
            <a:off x="7187417" y="3842025"/>
            <a:ext cx="759363" cy="592495"/>
            <a:chOff x="1397000" y="3003938"/>
            <a:chExt cx="1012484" cy="78999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1" name="椭圆 40">
              <a:extLst/>
            </p:cNvPr>
            <p:cNvSpPr/>
            <p:nvPr/>
          </p:nvSpPr>
          <p:spPr>
            <a:xfrm>
              <a:off x="1397000" y="3003938"/>
              <a:ext cx="789993" cy="789993"/>
            </a:xfrm>
            <a:prstGeom prst="ellipse">
              <a:avLst/>
            </a:prstGeom>
            <a:noFill/>
            <a:ln w="254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749">
                <a:defRPr/>
              </a:pPr>
              <a:endParaRPr lang="zh-CN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42" name="椭圆 41">
              <a:extLst/>
            </p:cNvPr>
            <p:cNvSpPr/>
            <p:nvPr/>
          </p:nvSpPr>
          <p:spPr>
            <a:xfrm>
              <a:off x="2025503" y="3402266"/>
              <a:ext cx="383981" cy="383981"/>
            </a:xfrm>
            <a:prstGeom prst="ellipse">
              <a:avLst/>
            </a:prstGeom>
            <a:noFill/>
            <a:ln w="254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749">
                <a:defRPr/>
              </a:pPr>
              <a:endParaRPr lang="zh-CN" altLang="en-US" sz="1400">
                <a:solidFill>
                  <a:prstClr val="white"/>
                </a:solidFill>
              </a:endParaRPr>
            </a:p>
          </p:txBody>
        </p:sp>
      </p:grpSp>
      <p:sp>
        <p:nvSpPr>
          <p:cNvPr id="28" name="文本框 17"/>
          <p:cNvSpPr txBox="1">
            <a:spLocks noChangeArrowheads="1"/>
          </p:cNvSpPr>
          <p:nvPr/>
        </p:nvSpPr>
        <p:spPr bwMode="auto">
          <a:xfrm>
            <a:off x="719138" y="3168650"/>
            <a:ext cx="7997825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21" tIns="25715" rIns="51421" bIns="25715">
            <a:spAutoFit/>
          </a:bodyPr>
          <a:lstStyle>
            <a:lvl1pPr defTabSz="51276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51276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51276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51276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51276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0070C0"/>
                </a:solidFill>
                <a:latin typeface="HP001 4 hàng" pitchFamily="34" charset="0"/>
                <a:cs typeface="Arial-Rounded" pitchFamily="34" charset="0"/>
              </a:rPr>
              <a:t>Chào mừng các con </a:t>
            </a:r>
            <a:r>
              <a:rPr lang="vi-VN" altLang="zh-CN" sz="4000" b="1">
                <a:solidFill>
                  <a:srgbClr val="0070C0"/>
                </a:solidFill>
                <a:latin typeface="HP001 4 hàng" pitchFamily="34" charset="0"/>
                <a:cs typeface="Arial-Rounded" pitchFamily="34" charset="0"/>
              </a:rPr>
              <a:t>đế</a:t>
            </a:r>
            <a:r>
              <a:rPr lang="en-US" altLang="zh-CN" sz="4000" b="1">
                <a:solidFill>
                  <a:srgbClr val="0070C0"/>
                </a:solidFill>
                <a:latin typeface="HP001 4 hàng" pitchFamily="34" charset="0"/>
                <a:cs typeface="Arial-Rounded" pitchFamily="34" charset="0"/>
              </a:rPr>
              <a:t>n với tiết học Tiếng Việt</a:t>
            </a:r>
            <a:endParaRPr lang="zh-CN" altLang="en-US" sz="4000" b="1">
              <a:solidFill>
                <a:srgbClr val="0070C0"/>
              </a:solidFill>
              <a:latin typeface="HP001 4 hàng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6720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32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30" grpId="0" animBg="1"/>
      <p:bldP spid="31" grpId="0" animBg="1"/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25" y="960438"/>
            <a:ext cx="499745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矩形 16">
            <a:extLst/>
          </p:cNvPr>
          <p:cNvSpPr/>
          <p:nvPr/>
        </p:nvSpPr>
        <p:spPr>
          <a:xfrm>
            <a:off x="185738" y="184150"/>
            <a:ext cx="8763000" cy="478155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 defTabSz="685749">
              <a:defRPr/>
            </a:pPr>
            <a:endParaRPr lang="zh-CN" altLang="en-US" sz="1400">
              <a:solidFill>
                <a:prstClr val="white"/>
              </a:solidFill>
            </a:endParaRPr>
          </a:p>
        </p:txBody>
      </p:sp>
      <p:pic>
        <p:nvPicPr>
          <p:cNvPr id="11" name="图片 10">
            <a:extLst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218929" flipH="1">
            <a:off x="7329488" y="-101600"/>
            <a:ext cx="1095375" cy="1095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</p:pic>
      <p:grpSp>
        <p:nvGrpSpPr>
          <p:cNvPr id="13" name="Group 12"/>
          <p:cNvGrpSpPr/>
          <p:nvPr/>
        </p:nvGrpSpPr>
        <p:grpSpPr>
          <a:xfrm>
            <a:off x="1174544" y="481818"/>
            <a:ext cx="3930856" cy="1598392"/>
            <a:chOff x="2744315" y="1595348"/>
            <a:chExt cx="4326579" cy="159839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4" name="Right Arrow 13"/>
            <p:cNvSpPr/>
            <p:nvPr/>
          </p:nvSpPr>
          <p:spPr>
            <a:xfrm>
              <a:off x="2744315" y="1595348"/>
              <a:ext cx="4326579" cy="1598392"/>
            </a:xfrm>
            <a:prstGeom prst="rightArrow">
              <a:avLst>
                <a:gd name="adj1" fmla="val 58172"/>
                <a:gd name="adj2" fmla="val 50000"/>
              </a:avLst>
            </a:prstGeom>
            <a:solidFill>
              <a:srgbClr val="B2DE8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68761" y="2017470"/>
              <a:ext cx="2787780" cy="707886"/>
            </a:xfrm>
            <a:prstGeom prst="rect">
              <a:avLst/>
            </a:prstGeom>
            <a:solidFill>
              <a:srgbClr val="B2DE82"/>
            </a:solidFill>
          </p:spPr>
          <p:txBody>
            <a:bodyPr wrap="none" rtlCol="0">
              <a:spAutoFit/>
            </a:bodyPr>
            <a:lstStyle/>
            <a:p>
              <a:r>
                <a:rPr lang="en-GB" sz="4000" b="1" dirty="0">
                  <a:solidFill>
                    <a:srgbClr val="0066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LUYỆN TẬP</a:t>
              </a:r>
              <a:endParaRPr lang="en-US" sz="4000" b="1" dirty="0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77783" y="668458"/>
            <a:ext cx="1213287" cy="1225112"/>
            <a:chOff x="2210284" y="3447251"/>
            <a:chExt cx="826089" cy="809063"/>
          </a:xfrm>
        </p:grpSpPr>
        <p:sp>
          <p:nvSpPr>
            <p:cNvPr id="18" name="Oval 17"/>
            <p:cNvSpPr/>
            <p:nvPr/>
          </p:nvSpPr>
          <p:spPr>
            <a:xfrm>
              <a:off x="2210284" y="3447251"/>
              <a:ext cx="826089" cy="8090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68" b="89711" l="0" r="100000">
                          <a14:foregroundMark x1="35577" y1="42765" x2="35577" y2="42765"/>
                          <a14:foregroundMark x1="55769" y1="72347" x2="55769" y2="72347"/>
                          <a14:foregroundMark x1="67308" y1="79421" x2="67308" y2="79421"/>
                          <a14:foregroundMark x1="63702" y1="76849" x2="63702" y2="76849"/>
                          <a14:foregroundMark x1="75962" y1="80064" x2="75962" y2="80064"/>
                          <a14:foregroundMark x1="77885" y1="72026" x2="77885" y2="72026"/>
                          <a14:foregroundMark x1="81971" y1="64952" x2="81971" y2="64952"/>
                          <a14:foregroundMark x1="84375" y1="60129" x2="84375" y2="60129"/>
                          <a14:foregroundMark x1="87981" y1="55949" x2="87981" y2="55949"/>
                          <a14:foregroundMark x1="90625" y1="52412" x2="90625" y2="52412"/>
                          <a14:foregroundMark x1="77163" y1="75884" x2="77163" y2="75884"/>
                          <a14:foregroundMark x1="73077" y1="84887" x2="73077" y2="84887"/>
                          <a14:foregroundMark x1="71394" y1="81350" x2="71394" y2="81350"/>
                          <a14:foregroundMark x1="68510" y1="77492" x2="68510" y2="77492"/>
                          <a14:foregroundMark x1="64423" y1="73312" x2="64423" y2="73312"/>
                          <a14:foregroundMark x1="60577" y1="70740" x2="60577" y2="70740"/>
                          <a14:foregroundMark x1="56010" y1="66559" x2="56010" y2="66559"/>
                          <a14:foregroundMark x1="48798" y1="69132" x2="48798" y2="69132"/>
                          <a14:foregroundMark x1="45192" y1="73312" x2="45192" y2="73312"/>
                          <a14:foregroundMark x1="42067" y1="74277" x2="42067" y2="74277"/>
                          <a14:foregroundMark x1="45192" y1="70740" x2="45192" y2="70740"/>
                          <a14:foregroundMark x1="48317" y1="71704" x2="48317" y2="71704"/>
                          <a14:foregroundMark x1="34135" y1="71704" x2="34135" y2="71704"/>
                          <a14:foregroundMark x1="30288" y1="68810" x2="30288" y2="68810"/>
                          <a14:foregroundMark x1="24760" y1="65273" x2="24760" y2="65273"/>
                          <a14:foregroundMark x1="20433" y1="65273" x2="20433" y2="65273"/>
                          <a14:foregroundMark x1="16106" y1="64952" x2="16106" y2="64952"/>
                          <a14:foregroundMark x1="10096" y1="62379" x2="10096" y2="62379"/>
                          <a14:foregroundMark x1="8894" y1="61736" x2="8894" y2="61736"/>
                          <a14:foregroundMark x1="16827" y1="61415" x2="16827" y2="61415"/>
                          <a14:foregroundMark x1="12260" y1="60129" x2="12260" y2="601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0284" y="3596128"/>
              <a:ext cx="826089" cy="617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8" b="96222" l="9375" r="95486">
                          <a14:foregroundMark x1="52083" y1="79345" x2="52083" y2="79345"/>
                          <a14:foregroundMark x1="81597" y1="16877" x2="81597" y2="168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204" y="3530924"/>
              <a:ext cx="360247" cy="496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76267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209550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1.Chọn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ngoặc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thay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ô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vuông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24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en-US" sz="24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Cột</a:t>
            </a:r>
            <a:r>
              <a:rPr lang="en-US" sz="24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Bến</a:t>
            </a:r>
            <a:r>
              <a:rPr lang="en-US" sz="24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24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Tràng</a:t>
            </a:r>
            <a:r>
              <a:rPr lang="en-US" sz="24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Tiền</a:t>
            </a:r>
            <a:r>
              <a:rPr lang="en-US" sz="24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</a:t>
            </a:r>
            <a:r>
              <a:rPr lang="en-US" sz="24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Long</a:t>
            </a:r>
            <a:r>
              <a:rPr lang="en-US" sz="2400" i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283" y="1040547"/>
            <a:ext cx="8229600" cy="27456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3926129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Chùa</a:t>
            </a:r>
            <a:r>
              <a:rPr lang="en-GB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ở </a:t>
            </a:r>
            <a:r>
              <a:rPr lang="en-GB" sz="2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Thủ</a:t>
            </a:r>
            <a:r>
              <a:rPr lang="en-GB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</a:t>
            </a:r>
            <a:r>
              <a:rPr lang="en-GB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</a:t>
            </a:r>
            <a:r>
              <a:rPr lang="en-GB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endParaRPr lang="en-US" sz="2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9600" y="3926128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Cầu</a:t>
            </a:r>
            <a:r>
              <a:rPr lang="en-GB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ở </a:t>
            </a:r>
            <a:r>
              <a:rPr lang="en-GB" sz="2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GB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phố</a:t>
            </a:r>
            <a:r>
              <a:rPr lang="en-GB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Huế</a:t>
            </a:r>
            <a:r>
              <a:rPr lang="en-GB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3926129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Cột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800" y="3926128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Tràng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Tiền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4311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209550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1.Chọn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ngoặc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thay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ô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vuông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24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en-US" sz="24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Cột</a:t>
            </a:r>
            <a:r>
              <a:rPr lang="en-US" sz="24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Bến</a:t>
            </a:r>
            <a:r>
              <a:rPr lang="en-US" sz="24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24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Tràng</a:t>
            </a:r>
            <a:r>
              <a:rPr lang="en-US" sz="24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Tiền</a:t>
            </a:r>
            <a:r>
              <a:rPr lang="en-US" sz="24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</a:t>
            </a:r>
            <a:r>
              <a:rPr lang="en-US" sz="24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Long</a:t>
            </a:r>
            <a:r>
              <a:rPr lang="en-US" sz="2400" i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926129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Vịnh</a:t>
            </a:r>
            <a:r>
              <a:rPr lang="en-GB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</a:t>
            </a:r>
            <a:r>
              <a:rPr lang="en-GB" sz="2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GB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GB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thắng</a:t>
            </a:r>
            <a:r>
              <a:rPr lang="en-GB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cảnh</a:t>
            </a:r>
            <a:r>
              <a:rPr lang="en-GB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nổi</a:t>
            </a:r>
            <a:r>
              <a:rPr lang="en-GB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GB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GB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giới</a:t>
            </a:r>
            <a:r>
              <a:rPr lang="en-GB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93515" y="3790950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Chợ</a:t>
            </a:r>
            <a:r>
              <a:rPr lang="en-GB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</a:t>
            </a:r>
            <a:r>
              <a:rPr lang="en-GB" sz="2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GB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chợ</a:t>
            </a:r>
            <a:r>
              <a:rPr lang="en-GB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lớn</a:t>
            </a:r>
            <a:r>
              <a:rPr lang="en-GB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nhất</a:t>
            </a:r>
            <a:r>
              <a:rPr lang="en-GB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GB" sz="2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GB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phố</a:t>
            </a:r>
            <a:r>
              <a:rPr lang="en-GB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</a:t>
            </a:r>
            <a:r>
              <a:rPr lang="en-GB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</a:t>
            </a:r>
            <a:r>
              <a:rPr lang="en-GB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minh.</a:t>
            </a:r>
            <a:endParaRPr lang="en-US" sz="2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7189" y="3921068"/>
            <a:ext cx="1613611" cy="46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 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Long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1600" y="379095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Bến 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hành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62" y="1200150"/>
            <a:ext cx="7458075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9023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1512" y="6005"/>
            <a:ext cx="83890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0000"/>
              </a:buClr>
              <a:defRPr/>
            </a:pPr>
            <a:r>
              <a:rPr lang="en-US" sz="2500" b="1" dirty="0" smtClean="0">
                <a:solidFill>
                  <a:srgbClr val="00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(2).</a:t>
            </a:r>
            <a:r>
              <a:rPr lang="vi-VN" sz="2500" kern="0" dirty="0" smtClean="0">
                <a:solidFill>
                  <a:srgbClr val="00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b.</a:t>
            </a:r>
            <a:endParaRPr lang="vi-VN" sz="2500" kern="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9605" y="490229"/>
            <a:ext cx="57025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0000"/>
              </a:buClr>
              <a:defRPr/>
            </a:pPr>
            <a:r>
              <a:rPr lang="en-US" sz="25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a)</a:t>
            </a:r>
            <a:r>
              <a:rPr lang="vi-VN" sz="25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00" kern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Chữ</a:t>
            </a:r>
            <a:r>
              <a:rPr lang="en-US" sz="25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00" b="1" kern="0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r,d</a:t>
            </a:r>
            <a:r>
              <a:rPr lang="en-US" sz="25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hay </a:t>
            </a:r>
            <a:r>
              <a:rPr lang="en-US" sz="2500" b="1" kern="0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gi</a:t>
            </a:r>
            <a:r>
              <a:rPr lang="en-US" sz="2500" b="1" kern="0" dirty="0" smtClean="0">
                <a:solidFill>
                  <a:srgbClr val="CC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00" b="1" kern="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thay</a:t>
            </a:r>
            <a:r>
              <a:rPr lang="en-US" sz="2500" b="1" kern="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00" b="1" kern="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cho</a:t>
            </a:r>
            <a:r>
              <a:rPr lang="en-US" sz="2500" b="1" kern="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ô </a:t>
            </a:r>
            <a:r>
              <a:rPr lang="en-US" sz="2500" b="1" kern="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vuông</a:t>
            </a:r>
            <a:r>
              <a:rPr lang="en-US" sz="25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?</a:t>
            </a:r>
            <a:endParaRPr lang="vi-VN" sz="2500" kern="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941179"/>
            <a:ext cx="7071836" cy="2259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Mùa gặt, đường làng phủ đầy </a:t>
            </a:r>
            <a:r>
              <a:rPr lang="en-GB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</a:t>
            </a:r>
            <a:r>
              <a:rPr lang="vi-VN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ơm 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vàng.</a:t>
            </a:r>
          </a:p>
          <a:p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Mọi </a:t>
            </a:r>
            <a:r>
              <a:rPr lang="en-GB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</a:t>
            </a:r>
            <a:r>
              <a:rPr lang="vi-VN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òng 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sông đều đổ về biển cả.</a:t>
            </a:r>
          </a:p>
          <a:p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Các chú bộ đội đang canh </a:t>
            </a:r>
            <a:r>
              <a:rPr lang="en-GB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</a:t>
            </a:r>
            <a:r>
              <a:rPr lang="vi-VN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ữ 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biển trời Tổ quốc</a:t>
            </a:r>
            <a:r>
              <a:rPr lang="vi-VN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900" dirty="0" smtClean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</a:t>
            </a:r>
            <a:r>
              <a:rPr lang="vi-VN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MẠO</a:t>
            </a:r>
          </a:p>
        </p:txBody>
      </p:sp>
      <p:sp>
        <p:nvSpPr>
          <p:cNvPr id="8" name="Rectangle 7"/>
          <p:cNvSpPr/>
          <p:nvPr/>
        </p:nvSpPr>
        <p:spPr>
          <a:xfrm>
            <a:off x="1306163" y="1415486"/>
            <a:ext cx="217837" cy="381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76800" y="1007954"/>
            <a:ext cx="172810" cy="381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22990" y="1880219"/>
            <a:ext cx="401410" cy="381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64" y="3216101"/>
            <a:ext cx="1917364" cy="1917364"/>
          </a:xfrm>
          <a:prstGeom prst="rect">
            <a:avLst/>
          </a:prstGeom>
        </p:spPr>
      </p:pic>
      <p:pic>
        <p:nvPicPr>
          <p:cNvPr id="3076" name="Picture 4" descr="450 Mickey ideas in 2021 | mickey, mickey mouse, mickey mouse and friend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4" y="1715390"/>
            <a:ext cx="2663456" cy="332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2432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79942"/>
            <a:ext cx="66294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0000"/>
              </a:buClr>
              <a:defRPr/>
            </a:pPr>
            <a:r>
              <a:rPr lang="en-US" sz="25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b)</a:t>
            </a:r>
            <a:r>
              <a:rPr lang="vi-VN" sz="25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500" kern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Chọn</a:t>
            </a:r>
            <a:r>
              <a:rPr lang="en-GB" sz="25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00" b="1" kern="0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dấu</a:t>
            </a:r>
            <a:r>
              <a:rPr lang="en-US" sz="2500" b="1" kern="0" dirty="0" smtClean="0">
                <a:solidFill>
                  <a:srgbClr val="CC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00" b="1" kern="0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hỏi</a:t>
            </a:r>
            <a:r>
              <a:rPr lang="en-US" sz="2500" b="1" kern="0" dirty="0">
                <a:solidFill>
                  <a:srgbClr val="CC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hay </a:t>
            </a:r>
            <a:r>
              <a:rPr lang="en-US" sz="2500" b="1" kern="0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dấu</a:t>
            </a:r>
            <a:r>
              <a:rPr lang="en-US" sz="2500" b="1" kern="0" dirty="0">
                <a:solidFill>
                  <a:srgbClr val="CC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00" b="1" kern="0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ngã</a:t>
            </a:r>
            <a:r>
              <a:rPr lang="en-US" sz="2500" b="1" kern="0" dirty="0" smtClean="0">
                <a:solidFill>
                  <a:srgbClr val="CC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00" b="1" kern="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cho</a:t>
            </a:r>
            <a:r>
              <a:rPr lang="en-US" sz="2500" b="1" kern="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00" b="1" kern="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chữ</a:t>
            </a:r>
            <a:r>
              <a:rPr lang="en-US" sz="2500" b="1" kern="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in </a:t>
            </a:r>
            <a:r>
              <a:rPr lang="en-US" sz="2500" b="1" kern="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đậm</a:t>
            </a:r>
            <a:r>
              <a:rPr lang="en-US" sz="25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?</a:t>
            </a:r>
            <a:endParaRPr lang="vi-VN" sz="2500" kern="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6052" y="708039"/>
            <a:ext cx="81534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 tay ta làm nên tất </a:t>
            </a:r>
            <a:r>
              <a:rPr lang="vi-V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</a:t>
            </a:r>
            <a:endParaRPr lang="vi-VN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 sức người, </a:t>
            </a:r>
            <a:r>
              <a:rPr lang="vi-V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soi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 đá </a:t>
            </a:r>
            <a:r>
              <a:rPr lang="vi-V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cung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 thành cơm.</a:t>
            </a:r>
          </a:p>
          <a:p>
            <a:r>
              <a:rPr lang="en-GB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</a:t>
            </a:r>
            <a:r>
              <a:rPr lang="vi-VN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 Hoàng Trung Thông</a:t>
            </a:r>
            <a:r>
              <a:rPr lang="vi-VN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  <a:endParaRPr lang="vi-VN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26452" y="760986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̉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8600" y="1166982"/>
            <a:ext cx="701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̃</a:t>
            </a:r>
          </a:p>
        </p:txBody>
      </p:sp>
      <p:pic>
        <p:nvPicPr>
          <p:cNvPr id="1026" name="Picture 2" descr="Ghim trên Đang yêu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060" y="3262735"/>
            <a:ext cx="21336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Yenp (yenp4942) - Hồ sơ | Pinteres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951" y="2890510"/>
            <a:ext cx="2926052" cy="237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970937" y="1181898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̉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933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  <p:bldP spid="6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/>
          </p:cNvPr>
          <p:cNvSpPr/>
          <p:nvPr/>
        </p:nvSpPr>
        <p:spPr>
          <a:xfrm>
            <a:off x="185738" y="184150"/>
            <a:ext cx="8763000" cy="478155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 defTabSz="685749">
              <a:defRPr/>
            </a:pPr>
            <a:endParaRPr lang="zh-CN" altLang="en-US" sz="1400">
              <a:solidFill>
                <a:prstClr val="white"/>
              </a:solidFill>
            </a:endParaRPr>
          </a:p>
        </p:txBody>
      </p:sp>
      <p:grpSp>
        <p:nvGrpSpPr>
          <p:cNvPr id="6" name="组合 5"/>
          <p:cNvGrpSpPr>
            <a:grpSpLocks/>
          </p:cNvGrpSpPr>
          <p:nvPr/>
        </p:nvGrpSpPr>
        <p:grpSpPr bwMode="auto">
          <a:xfrm>
            <a:off x="0" y="30163"/>
            <a:ext cx="3203575" cy="1419225"/>
            <a:chOff x="-51859" y="123185"/>
            <a:chExt cx="4270933" cy="1891866"/>
          </a:xfrm>
        </p:grpSpPr>
        <p:pic>
          <p:nvPicPr>
            <p:cNvPr id="99338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350" y="304292"/>
              <a:ext cx="3958724" cy="1710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339" name="图片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1859" y="123185"/>
              <a:ext cx="1335450" cy="1062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38" y="425450"/>
            <a:ext cx="4967287" cy="496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7017" flipH="1">
            <a:off x="266700" y="1420813"/>
            <a:ext cx="2927350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3">
            <a:extLst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218929" flipH="1">
            <a:off x="7329488" y="-101600"/>
            <a:ext cx="1095375" cy="1095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</p:pic>
      <p:sp>
        <p:nvSpPr>
          <p:cNvPr id="12" name="矩形 15"/>
          <p:cNvSpPr>
            <a:spLocks noChangeArrowheads="1"/>
          </p:cNvSpPr>
          <p:nvPr/>
        </p:nvSpPr>
        <p:spPr bwMode="auto">
          <a:xfrm>
            <a:off x="2000250" y="803275"/>
            <a:ext cx="4754563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 defTabSz="547688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54768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54768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54768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54768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5600" b="1">
                <a:solidFill>
                  <a:srgbClr val="0070C0"/>
                </a:solidFill>
                <a:latin typeface="Arial-Rounded" pitchFamily="34" charset="0"/>
                <a:cs typeface="Arial-Rounded" pitchFamily="34" charset="0"/>
                <a:sym typeface="+mn-ea"/>
              </a:rPr>
              <a:t>Củng cố và dặn dò</a:t>
            </a:r>
            <a:endParaRPr lang="zh-CN" altLang="en-US" sz="5600" b="1">
              <a:solidFill>
                <a:srgbClr val="0070C0"/>
              </a:solidFill>
              <a:latin typeface="Arial-Rounded" pitchFamily="34" charset="0"/>
              <a:cs typeface="Arial-Rounded" pitchFamily="34" charset="0"/>
              <a:sym typeface="+mn-ea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5600">
              <a:solidFill>
                <a:srgbClr val="0070C0"/>
              </a:solidFill>
              <a:latin typeface="Arial-Rounded" pitchFamily="34" charset="0"/>
              <a:cs typeface="Arial-Rounded" pitchFamily="3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666044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475" y="395288"/>
            <a:ext cx="4497388" cy="415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矩形 18">
            <a:extLst/>
          </p:cNvPr>
          <p:cNvSpPr/>
          <p:nvPr/>
        </p:nvSpPr>
        <p:spPr>
          <a:xfrm>
            <a:off x="185738" y="184150"/>
            <a:ext cx="8763000" cy="478155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 defTabSz="685749">
              <a:defRPr/>
            </a:pPr>
            <a:endParaRPr lang="zh-CN" altLang="en-US" sz="1400">
              <a:solidFill>
                <a:prstClr val="white"/>
              </a:solidFill>
            </a:endParaRPr>
          </a:p>
        </p:txBody>
      </p:sp>
      <p:grpSp>
        <p:nvGrpSpPr>
          <p:cNvPr id="11" name="组合 10"/>
          <p:cNvGrpSpPr>
            <a:grpSpLocks/>
          </p:cNvGrpSpPr>
          <p:nvPr/>
        </p:nvGrpSpPr>
        <p:grpSpPr bwMode="auto">
          <a:xfrm>
            <a:off x="0" y="30163"/>
            <a:ext cx="3203575" cy="1419225"/>
            <a:chOff x="-51859" y="123185"/>
            <a:chExt cx="4270933" cy="1891866"/>
          </a:xfrm>
        </p:grpSpPr>
        <p:pic>
          <p:nvPicPr>
            <p:cNvPr id="100362" name="图片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350" y="304292"/>
              <a:ext cx="3958724" cy="1710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363" name="图片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1859" y="123185"/>
              <a:ext cx="1335450" cy="1062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" name="图片 19">
            <a:extLst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218929" flipH="1">
            <a:off x="7561263" y="123825"/>
            <a:ext cx="1095375" cy="1095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1449388"/>
            <a:ext cx="3760788" cy="358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文本框 34"/>
          <p:cNvSpPr txBox="1">
            <a:spLocks noChangeArrowheads="1"/>
          </p:cNvSpPr>
          <p:nvPr/>
        </p:nvSpPr>
        <p:spPr bwMode="auto">
          <a:xfrm>
            <a:off x="4243388" y="679450"/>
            <a:ext cx="3865562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5600" b="1" dirty="0">
                <a:solidFill>
                  <a:srgbClr val="0070C0"/>
                </a:solidFill>
                <a:latin typeface="Arial-Rounded" pitchFamily="34" charset="0"/>
                <a:cs typeface="Arial-Rounded" pitchFamily="34" charset="0"/>
                <a:sym typeface="Century Gothic" pitchFamily="34" charset="0"/>
              </a:rPr>
              <a:t>Tạm biệt và hẹn gặp lại</a:t>
            </a:r>
            <a:endParaRPr lang="zh-CN" altLang="en-US" sz="5600" b="1" dirty="0">
              <a:solidFill>
                <a:srgbClr val="0070C0"/>
              </a:solidFill>
              <a:latin typeface="Arial-Rounded" pitchFamily="34" charset="0"/>
              <a:cs typeface="Arial-Rounded" pitchFamily="34" charset="0"/>
              <a:sym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0361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H_Text_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126038" y="4171950"/>
            <a:ext cx="18415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3901">
              <a:lnSpc>
                <a:spcPct val="130000"/>
              </a:lnSpc>
              <a:defRPr/>
            </a:pPr>
            <a:endParaRPr lang="zh-CN" altLang="en-US" sz="1200" kern="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>
            <a:extLst/>
          </p:cNvPr>
          <p:cNvSpPr/>
          <p:nvPr/>
        </p:nvSpPr>
        <p:spPr>
          <a:xfrm>
            <a:off x="185738" y="184150"/>
            <a:ext cx="8763000" cy="478155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defTabSz="685783">
              <a:defRPr/>
            </a:pPr>
            <a:endParaRPr lang="zh-CN" altLang="en-US" sz="1400">
              <a:solidFill>
                <a:prstClr val="white"/>
              </a:solidFill>
            </a:endParaRPr>
          </a:p>
        </p:txBody>
      </p:sp>
      <p:grpSp>
        <p:nvGrpSpPr>
          <p:cNvPr id="29" name="组合 28"/>
          <p:cNvGrpSpPr>
            <a:grpSpLocks/>
          </p:cNvGrpSpPr>
          <p:nvPr/>
        </p:nvGrpSpPr>
        <p:grpSpPr bwMode="auto">
          <a:xfrm>
            <a:off x="451131" y="138113"/>
            <a:ext cx="4468812" cy="3111500"/>
            <a:chOff x="5971352" y="-72531"/>
            <a:chExt cx="5957725" cy="4148196"/>
          </a:xfrm>
        </p:grpSpPr>
        <p:pic>
          <p:nvPicPr>
            <p:cNvPr id="80905" name="图片 2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90" t="4904" r="24898" b="10573"/>
            <a:stretch>
              <a:fillRect/>
            </a:stretch>
          </p:blipFill>
          <p:spPr bwMode="auto">
            <a:xfrm>
              <a:off x="5971352" y="-72531"/>
              <a:ext cx="2612722" cy="4148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流程图: 离页连接符 30">
              <a:extLst/>
            </p:cNvPr>
            <p:cNvSpPr/>
            <p:nvPr/>
          </p:nvSpPr>
          <p:spPr>
            <a:xfrm>
              <a:off x="7277183" y="2122203"/>
              <a:ext cx="4651894" cy="1619067"/>
            </a:xfrm>
            <a:prstGeom prst="flowChartOffpageConnector">
              <a:avLst/>
            </a:prstGeom>
            <a:noFill/>
            <a:ln w="28575">
              <a:solidFill>
                <a:srgbClr val="28B8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defTabSz="684213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defTabSz="684213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defTabSz="684213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defTabSz="684213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defTabSz="684213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1827213" indent="455613" defTabSz="6842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284413" indent="455613" defTabSz="6842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2741613" indent="455613" defTabSz="6842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198813" indent="455613" defTabSz="6842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5500" smtClean="0">
                  <a:solidFill>
                    <a:srgbClr val="0070C0"/>
                  </a:solidFill>
                  <a:latin typeface="Arial-Rounded" pitchFamily="34" charset="0"/>
                  <a:cs typeface="Arial-Rounded" pitchFamily="34" charset="0"/>
                </a:rPr>
                <a:t>Khởi </a:t>
              </a:r>
              <a:r>
                <a:rPr lang="vi-VN" altLang="zh-CN" sz="5500" smtClean="0">
                  <a:solidFill>
                    <a:srgbClr val="0070C0"/>
                  </a:solidFill>
                  <a:latin typeface="Arial-Rounded" pitchFamily="34" charset="0"/>
                  <a:cs typeface="Arial-Rounded" pitchFamily="34" charset="0"/>
                </a:rPr>
                <a:t>độn</a:t>
              </a:r>
              <a:r>
                <a:rPr lang="en-US" altLang="zh-CN" sz="5500" smtClean="0">
                  <a:solidFill>
                    <a:srgbClr val="0070C0"/>
                  </a:solidFill>
                  <a:latin typeface="Arial-Rounded" pitchFamily="34" charset="0"/>
                  <a:cs typeface="Arial-Rounded" pitchFamily="34" charset="0"/>
                </a:rPr>
                <a:t>g</a:t>
              </a:r>
              <a:endParaRPr lang="zh-CN" altLang="en-US" sz="5500" smtClean="0">
                <a:solidFill>
                  <a:srgbClr val="0070C0"/>
                </a:solidFill>
                <a:latin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32" name="图片 31">
            <a:extLst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18929" flipH="1">
            <a:off x="7329488" y="-101600"/>
            <a:ext cx="1095375" cy="1095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575" y="138113"/>
            <a:ext cx="4903788" cy="490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97067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3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866" y="1217817"/>
            <a:ext cx="506295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矩形 18">
            <a:extLst/>
          </p:cNvPr>
          <p:cNvSpPr/>
          <p:nvPr/>
        </p:nvSpPr>
        <p:spPr>
          <a:xfrm>
            <a:off x="162843" y="169134"/>
            <a:ext cx="8763000" cy="478155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 defTabSz="685749">
              <a:defRPr/>
            </a:pPr>
            <a:endParaRPr lang="zh-CN" altLang="en-US" sz="1400">
              <a:solidFill>
                <a:prstClr val="white"/>
              </a:solidFill>
            </a:endParaRPr>
          </a:p>
        </p:txBody>
      </p:sp>
      <p:pic>
        <p:nvPicPr>
          <p:cNvPr id="11" name="图片 10">
            <a:extLst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218929" flipH="1">
            <a:off x="7078663" y="-103188"/>
            <a:ext cx="1093787" cy="10953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</p:pic>
      <p:grpSp>
        <p:nvGrpSpPr>
          <p:cNvPr id="12" name="组合 11"/>
          <p:cNvGrpSpPr>
            <a:grpSpLocks/>
          </p:cNvGrpSpPr>
          <p:nvPr/>
        </p:nvGrpSpPr>
        <p:grpSpPr bwMode="auto">
          <a:xfrm>
            <a:off x="307975" y="541458"/>
            <a:ext cx="3276600" cy="1571604"/>
            <a:chOff x="-51859" y="123185"/>
            <a:chExt cx="3857514" cy="1891866"/>
          </a:xfrm>
        </p:grpSpPr>
        <p:pic>
          <p:nvPicPr>
            <p:cNvPr id="81933" name="图片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350" y="304292"/>
              <a:ext cx="3545305" cy="1710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34" name="图片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1859" y="123185"/>
              <a:ext cx="1335450" cy="1062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13309"/>
            <a:ext cx="1828800" cy="2846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035" y="1851571"/>
            <a:ext cx="1651041" cy="2907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9" name="Rectangle 29"/>
          <p:cNvSpPr>
            <a:spLocks noChangeArrowheads="1"/>
          </p:cNvSpPr>
          <p:nvPr/>
        </p:nvSpPr>
        <p:spPr bwMode="auto">
          <a:xfrm>
            <a:off x="1946275" y="204788"/>
            <a:ext cx="52419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80" rIns="68558" bIns="34280">
            <a:spAutoFit/>
          </a:bodyPr>
          <a:lstStyle>
            <a:lvl1pPr defTabSz="3413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3413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3413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3413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3413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341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341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341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341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500" b="1" dirty="0" err="1">
                <a:solidFill>
                  <a:srgbClr val="000000"/>
                </a:solidFill>
                <a:latin typeface="HP001 4 hàng" pitchFamily="34" charset="0"/>
                <a:cs typeface="Times New Roman" pitchFamily="18" charset="0"/>
              </a:rPr>
              <a:t>Thứ</a:t>
            </a:r>
            <a:r>
              <a:rPr lang="en-US" altLang="en-US" sz="2500" b="1" dirty="0">
                <a:solidFill>
                  <a:srgbClr val="000000"/>
                </a:solidFill>
                <a:latin typeface="HP001 4 hàng" pitchFamily="34" charset="0"/>
                <a:cs typeface="Times New Roman" pitchFamily="18" charset="0"/>
              </a:rPr>
              <a:t>    </a:t>
            </a:r>
            <a:r>
              <a:rPr lang="en-US" altLang="en-US" sz="2500" b="1" dirty="0" err="1">
                <a:solidFill>
                  <a:srgbClr val="000000"/>
                </a:solidFill>
                <a:latin typeface="HP001 4 hàng" pitchFamily="34" charset="0"/>
                <a:cs typeface="Times New Roman" pitchFamily="18" charset="0"/>
              </a:rPr>
              <a:t>ngày</a:t>
            </a:r>
            <a:r>
              <a:rPr lang="en-US" altLang="en-US" sz="2500" b="1" dirty="0">
                <a:solidFill>
                  <a:srgbClr val="000000"/>
                </a:solidFill>
                <a:latin typeface="HP001 4 hàng" pitchFamily="34" charset="0"/>
                <a:cs typeface="Times New Roman" pitchFamily="18" charset="0"/>
              </a:rPr>
              <a:t>   </a:t>
            </a:r>
            <a:r>
              <a:rPr lang="en-US" altLang="en-US" sz="2500" b="1" dirty="0" err="1">
                <a:solidFill>
                  <a:srgbClr val="000000"/>
                </a:solidFill>
                <a:latin typeface="HP001 4 hàng" pitchFamily="34" charset="0"/>
                <a:cs typeface="Times New Roman" pitchFamily="18" charset="0"/>
              </a:rPr>
              <a:t>tháng</a:t>
            </a:r>
            <a:r>
              <a:rPr lang="en-US" altLang="en-US" sz="2500" b="1" dirty="0">
                <a:solidFill>
                  <a:srgbClr val="000000"/>
                </a:solidFill>
                <a:latin typeface="HP001 4 hàng" pitchFamily="34" charset="0"/>
                <a:cs typeface="Times New Roman" pitchFamily="18" charset="0"/>
              </a:rPr>
              <a:t>   </a:t>
            </a:r>
            <a:r>
              <a:rPr lang="en-US" altLang="en-US" sz="2500" b="1" dirty="0" err="1">
                <a:solidFill>
                  <a:srgbClr val="000000"/>
                </a:solidFill>
                <a:latin typeface="HP001 4 hàng" pitchFamily="34" charset="0"/>
                <a:cs typeface="Times New Roman" pitchFamily="18" charset="0"/>
              </a:rPr>
              <a:t>năm</a:t>
            </a:r>
            <a:r>
              <a:rPr lang="en-US" altLang="en-US" sz="2500" b="1" dirty="0">
                <a:solidFill>
                  <a:srgbClr val="00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2500" b="1" dirty="0" smtClean="0">
                <a:solidFill>
                  <a:srgbClr val="000000"/>
                </a:solidFill>
                <a:latin typeface="HP001 4 hàng" pitchFamily="34" charset="0"/>
                <a:cs typeface="Times New Roman" pitchFamily="18" charset="0"/>
              </a:rPr>
              <a:t>2022</a:t>
            </a:r>
            <a:endParaRPr lang="en-US" altLang="en-US" sz="2500" b="1" dirty="0">
              <a:solidFill>
                <a:srgbClr val="000000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5722" y="1093312"/>
            <a:ext cx="2214873" cy="584775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Tiếng</a:t>
            </a:r>
            <a:r>
              <a:rPr lang="en-US" sz="32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Việt</a:t>
            </a:r>
            <a:endParaRPr lang="en-US" sz="32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257448" y="1913309"/>
            <a:ext cx="4875939" cy="117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4" tIns="34286" rIns="68564" bIns="34286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GB" sz="3200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Nghe – viết</a:t>
            </a:r>
            <a:endParaRPr lang="en-GB" sz="3200" dirty="0" smtClean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4000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GB" sz="4000" dirty="0" smtClean="0">
                <a:solidFill>
                  <a:srgbClr val="0066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Cánh đồng quê </a:t>
            </a:r>
            <a:r>
              <a:rPr lang="en-GB" sz="4000" dirty="0" smtClean="0">
                <a:solidFill>
                  <a:srgbClr val="0066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em</a:t>
            </a:r>
            <a:endParaRPr lang="en-US" sz="4000" dirty="0">
              <a:solidFill>
                <a:srgbClr val="0066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059108"/>
            <a:ext cx="2250512" cy="85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84285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"/>
                                        <p:tgtEl>
                                          <p:spTgt spid="8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9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/>
          </p:cNvPr>
          <p:cNvSpPr/>
          <p:nvPr/>
        </p:nvSpPr>
        <p:spPr>
          <a:xfrm>
            <a:off x="185738" y="184150"/>
            <a:ext cx="8763000" cy="478155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 defTabSz="685749">
              <a:defRPr/>
            </a:pPr>
            <a:endParaRPr lang="zh-CN" altLang="en-US" sz="1400">
              <a:solidFill>
                <a:prstClr val="white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4793"/>
            <a:ext cx="3211512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>
            <a:extLst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218929" flipH="1">
            <a:off x="7078663" y="-103188"/>
            <a:ext cx="1093787" cy="10953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</p:pic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635374" y="819150"/>
            <a:ext cx="2898776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6" rIns="68573" bIns="34286">
            <a:spAutoFit/>
          </a:bodyPr>
          <a:lstStyle>
            <a:lvl1pPr defTabSz="3413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3413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3413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3413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3413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341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341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341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341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500" dirty="0" err="1">
                <a:solidFill>
                  <a:srgbClr val="0070C0"/>
                </a:solidFill>
                <a:latin typeface="Arial-Rounded" pitchFamily="34" charset="0"/>
                <a:cs typeface="Arial-Rounded" pitchFamily="34" charset="0"/>
              </a:rPr>
              <a:t>Tiết</a:t>
            </a:r>
            <a:r>
              <a:rPr lang="en-US" altLang="en-US" sz="8500" dirty="0">
                <a:solidFill>
                  <a:srgbClr val="0070C0"/>
                </a:solidFill>
                <a:latin typeface="Arial-Rounded" pitchFamily="34" charset="0"/>
                <a:cs typeface="Arial-Rounded" pitchFamily="34" charset="0"/>
              </a:rPr>
              <a:t> </a:t>
            </a:r>
            <a:r>
              <a:rPr lang="en-US" altLang="en-US" sz="8500" dirty="0" smtClean="0">
                <a:solidFill>
                  <a:srgbClr val="0070C0"/>
                </a:solidFill>
                <a:latin typeface="Arial-Rounded" pitchFamily="34" charset="0"/>
                <a:cs typeface="Arial-Rounded" pitchFamily="34" charset="0"/>
              </a:rPr>
              <a:t>7</a:t>
            </a:r>
            <a:endParaRPr lang="en-US" altLang="en-US" sz="8500" dirty="0">
              <a:solidFill>
                <a:srgbClr val="0070C0"/>
              </a:solidFill>
              <a:latin typeface="Arial-Rounded" pitchFamily="34" charset="0"/>
              <a:cs typeface="Arial-Rounded" pitchFamily="34" charset="0"/>
            </a:endParaRPr>
          </a:p>
        </p:txBody>
      </p:sp>
      <p:pic>
        <p:nvPicPr>
          <p:cNvPr id="25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575" y="1377950"/>
            <a:ext cx="4868863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29036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appy Cute Kid Boy Learning in School Stock Vector - Illustration of kids,  education: 166430641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40" b="100000" l="3063" r="98813">
                        <a14:foregroundMark x1="23563" y1="15148" x2="46813" y2="42980"/>
                        <a14:foregroundMark x1="24875" y1="12069" x2="27688" y2="12808"/>
                        <a14:foregroundMark x1="39375" y1="24631" x2="57188" y2="51108"/>
                        <a14:foregroundMark x1="86563" y1="18842" x2="92688" y2="41379"/>
                        <a14:foregroundMark x1="91750" y1="19335" x2="89375" y2="28571"/>
                        <a14:foregroundMark x1="86188" y1="14409" x2="86188" y2="14409"/>
                        <a14:foregroundMark x1="92438" y1="13916" x2="92438" y2="13916"/>
                        <a14:foregroundMark x1="12250" y1="32512" x2="17688" y2="37192"/>
                        <a14:foregroundMark x1="16250" y1="31650" x2="19813" y2="34852"/>
                        <a14:foregroundMark x1="86188" y1="17241" x2="84438" y2="21182"/>
                        <a14:foregroundMark x1="90813" y1="17857" x2="93375" y2="20197"/>
                        <a14:foregroundMark x1="89875" y1="16749" x2="92813" y2="16749"/>
                        <a14:foregroundMark x1="84063" y1="18103" x2="85125" y2="29310"/>
                        <a14:foregroundMark x1="19125" y1="26478" x2="21813" y2="28325"/>
                        <a14:foregroundMark x1="11000" y1="28325" x2="13375" y2="25739"/>
                        <a14:foregroundMark x1="10813" y1="27463" x2="11000" y2="31281"/>
                        <a14:foregroundMark x1="10188" y1="27217" x2="13875" y2="252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76350"/>
            <a:ext cx="8568341" cy="434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2445646" y="120685"/>
            <a:ext cx="4119357" cy="1177207"/>
          </a:xfrm>
          <a:prstGeom prst="rect">
            <a:avLst/>
          </a:prstGeom>
          <a:noFill/>
        </p:spPr>
        <p:txBody>
          <a:bodyPr wrap="square" lIns="68537" tIns="34271" rIns="68537" bIns="34271" rtlCol="0">
            <a:spAutoFit/>
          </a:bodyPr>
          <a:lstStyle/>
          <a:p>
            <a:pPr algn="ctr" defTabSz="685732">
              <a:defRPr/>
            </a:pPr>
            <a:r>
              <a:rPr lang="en-US" sz="7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endParaRPr lang="en-US" sz="7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4939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/>
          <p:cNvGrpSpPr/>
          <p:nvPr/>
        </p:nvGrpSpPr>
        <p:grpSpPr>
          <a:xfrm>
            <a:off x="4551140" y="2764746"/>
            <a:ext cx="4701485" cy="2592899"/>
            <a:chOff x="660902" y="821302"/>
            <a:chExt cx="4573993" cy="2592899"/>
          </a:xfrm>
        </p:grpSpPr>
        <p:sp>
          <p:nvSpPr>
            <p:cNvPr id="86" name="TextBox 85"/>
            <p:cNvSpPr txBox="1"/>
            <p:nvPr/>
          </p:nvSpPr>
          <p:spPr>
            <a:xfrm>
              <a:off x="730600" y="1842058"/>
              <a:ext cx="41849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 err="1" smtClean="0">
                  <a:solidFill>
                    <a:srgbClr val="000000"/>
                  </a:solidFill>
                  <a:latin typeface="HP001 4 hàng" panose="020B0603050302020204" pitchFamily="34" charset="0"/>
                </a:rPr>
                <a:t>Lũ</a:t>
              </a:r>
              <a:r>
                <a:rPr lang="en-GB" sz="2800" b="1" dirty="0" smtClean="0">
                  <a:solidFill>
                    <a:srgbClr val="00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GB" sz="2800" b="1" dirty="0" err="1" smtClean="0">
                  <a:solidFill>
                    <a:srgbClr val="000000"/>
                  </a:solidFill>
                  <a:latin typeface="HP001 4 hàng" panose="020B0603050302020204" pitchFamily="34" charset="0"/>
                </a:rPr>
                <a:t>châu</a:t>
              </a:r>
              <a:r>
                <a:rPr lang="en-GB" sz="2800" b="1" dirty="0" smtClean="0">
                  <a:solidFill>
                    <a:srgbClr val="00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GB" sz="2800" b="1" dirty="0" err="1" smtClean="0">
                  <a:solidFill>
                    <a:srgbClr val="000000"/>
                  </a:solidFill>
                  <a:latin typeface="HP001 4 hàng" panose="020B0603050302020204" pitchFamily="34" charset="0"/>
                </a:rPr>
                <a:t>chấu</a:t>
              </a:r>
              <a:r>
                <a:rPr lang="en-GB" sz="2800" b="1" dirty="0" smtClean="0">
                  <a:solidFill>
                    <a:srgbClr val="00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GB" sz="2800" b="1" dirty="0" err="1" smtClean="0">
                  <a:solidFill>
                    <a:srgbClr val="000000"/>
                  </a:solidFill>
                  <a:latin typeface="HP001 4 hàng" panose="020B0603050302020204" pitchFamily="34" charset="0"/>
                </a:rPr>
                <a:t>tinh</a:t>
              </a:r>
              <a:r>
                <a:rPr lang="en-GB" sz="2800" b="1" dirty="0" smtClean="0">
                  <a:solidFill>
                    <a:srgbClr val="00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GB" sz="2800" b="1" dirty="0" err="1" smtClean="0">
                  <a:solidFill>
                    <a:srgbClr val="000000"/>
                  </a:solidFill>
                  <a:latin typeface="HP001 4 hàng" panose="020B0603050302020204" pitchFamily="34" charset="0"/>
                </a:rPr>
                <a:t>nghịch</a:t>
              </a:r>
              <a:endParaRPr lang="vi-VN" sz="2800" b="1" dirty="0">
                <a:solidFill>
                  <a:srgbClr val="000000"/>
                </a:solidFill>
                <a:latin typeface="HP001 4 hàng" panose="020B0603050302020204" pitchFamily="34" charset="0"/>
              </a:endParaRPr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660902" y="821302"/>
              <a:ext cx="4573993" cy="2592899"/>
              <a:chOff x="660902" y="821302"/>
              <a:chExt cx="4573993" cy="2592899"/>
            </a:xfrm>
          </p:grpSpPr>
          <p:sp>
            <p:nvSpPr>
              <p:cNvPr id="84" name="TextBox 83"/>
              <p:cNvSpPr txBox="1"/>
              <p:nvPr/>
            </p:nvSpPr>
            <p:spPr>
              <a:xfrm>
                <a:off x="660902" y="821302"/>
                <a:ext cx="45739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b="1" dirty="0" err="1" smtClean="0">
                    <a:solidFill>
                      <a:srgbClr val="000000"/>
                    </a:solidFill>
                    <a:latin typeface="HP001 4 hàng" panose="020B0603050302020204" pitchFamily="34" charset="0"/>
                  </a:rPr>
                  <a:t>Đàn</a:t>
                </a:r>
                <a:r>
                  <a:rPr lang="en-GB" sz="2800" b="1" dirty="0" smtClean="0">
                    <a:solidFill>
                      <a:srgbClr val="000000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GB" sz="2800" b="1" dirty="0" err="1" smtClean="0">
                    <a:solidFill>
                      <a:srgbClr val="000000"/>
                    </a:solidFill>
                    <a:latin typeface="HP001 4 hàng" panose="020B0603050302020204" pitchFamily="34" charset="0"/>
                  </a:rPr>
                  <a:t>chiền</a:t>
                </a:r>
                <a:r>
                  <a:rPr lang="en-GB" sz="2800" b="1" dirty="0" smtClean="0">
                    <a:solidFill>
                      <a:srgbClr val="000000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GB" sz="2800" b="1" dirty="0" err="1" smtClean="0">
                    <a:solidFill>
                      <a:srgbClr val="000000"/>
                    </a:solidFill>
                    <a:latin typeface="HP001 4 hàng" panose="020B0603050302020204" pitchFamily="34" charset="0"/>
                  </a:rPr>
                  <a:t>chiện</a:t>
                </a:r>
                <a:r>
                  <a:rPr lang="en-GB" sz="2800" b="1" dirty="0" smtClean="0">
                    <a:solidFill>
                      <a:srgbClr val="000000"/>
                    </a:solidFill>
                    <a:latin typeface="HP001 4 hàng" panose="020B0603050302020204" pitchFamily="34" charset="0"/>
                  </a:rPr>
                  <a:t> bay </a:t>
                </a:r>
                <a:r>
                  <a:rPr lang="en-GB" sz="2800" b="1" dirty="0" err="1" smtClean="0">
                    <a:solidFill>
                      <a:srgbClr val="000000"/>
                    </a:solidFill>
                    <a:latin typeface="HP001 4 hàng" panose="020B0603050302020204" pitchFamily="34" charset="0"/>
                  </a:rPr>
                  <a:t>quanh</a:t>
                </a:r>
                <a:endParaRPr lang="vi-VN" sz="2800" b="1" dirty="0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730600" y="1328760"/>
                <a:ext cx="4292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GB" sz="2800" b="1" dirty="0" err="1" smtClean="0">
                    <a:solidFill>
                      <a:srgbClr val="000000"/>
                    </a:solidFill>
                    <a:latin typeface="HP001 4 hàng" panose="020B0603050302020204" pitchFamily="34" charset="0"/>
                  </a:rPr>
                  <a:t>Hót</a:t>
                </a:r>
                <a:r>
                  <a:rPr lang="en-GB" sz="2800" b="1" dirty="0" smtClean="0">
                    <a:solidFill>
                      <a:srgbClr val="000000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GB" sz="2800" b="1" dirty="0" err="1" smtClean="0">
                    <a:solidFill>
                      <a:srgbClr val="000000"/>
                    </a:solidFill>
                    <a:latin typeface="HP001 4 hàng" panose="020B0603050302020204" pitchFamily="34" charset="0"/>
                  </a:rPr>
                  <a:t>tích</a:t>
                </a:r>
                <a:r>
                  <a:rPr lang="en-GB" sz="2800" b="1" dirty="0" smtClean="0">
                    <a:solidFill>
                      <a:srgbClr val="000000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GB" sz="2800" b="1" dirty="0" err="1" smtClean="0">
                    <a:solidFill>
                      <a:srgbClr val="000000"/>
                    </a:solidFill>
                    <a:latin typeface="HP001 4 hàng" panose="020B0603050302020204" pitchFamily="34" charset="0"/>
                  </a:rPr>
                  <a:t>ri</a:t>
                </a:r>
                <a:r>
                  <a:rPr lang="en-GB" sz="2800" b="1" dirty="0" smtClean="0">
                    <a:solidFill>
                      <a:srgbClr val="000000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GB" sz="2800" b="1" dirty="0" err="1" smtClean="0">
                    <a:solidFill>
                      <a:srgbClr val="000000"/>
                    </a:solidFill>
                    <a:latin typeface="HP001 4 hàng" panose="020B0603050302020204" pitchFamily="34" charset="0"/>
                  </a:rPr>
                  <a:t>tích</a:t>
                </a:r>
                <a:r>
                  <a:rPr lang="en-GB" sz="2800" b="1" dirty="0" smtClean="0">
                    <a:solidFill>
                      <a:srgbClr val="000000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GB" sz="2800" b="1" dirty="0" err="1" smtClean="0">
                    <a:solidFill>
                      <a:srgbClr val="000000"/>
                    </a:solidFill>
                    <a:latin typeface="HP001 4 hàng" panose="020B0603050302020204" pitchFamily="34" charset="0"/>
                  </a:rPr>
                  <a:t>ri</a:t>
                </a:r>
                <a:endParaRPr lang="vi-VN" sz="2800" b="1" dirty="0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grpSp>
            <p:nvGrpSpPr>
              <p:cNvPr id="75" name="Group 74"/>
              <p:cNvGrpSpPr/>
              <p:nvPr/>
            </p:nvGrpSpPr>
            <p:grpSpPr>
              <a:xfrm>
                <a:off x="791806" y="2396981"/>
                <a:ext cx="4335079" cy="1017220"/>
                <a:chOff x="1515706" y="843721"/>
                <a:chExt cx="4335079" cy="1017220"/>
              </a:xfrm>
            </p:grpSpPr>
            <p:sp>
              <p:nvSpPr>
                <p:cNvPr id="78" name="TextBox 77"/>
                <p:cNvSpPr txBox="1"/>
                <p:nvPr/>
              </p:nvSpPr>
              <p:spPr>
                <a:xfrm>
                  <a:off x="1515706" y="843721"/>
                  <a:ext cx="4176657" cy="477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500" b="1" dirty="0" err="1" smtClean="0">
                      <a:latin typeface="HP001 4 hàng" panose="020B0603050302020204" pitchFamily="34" charset="0"/>
                    </a:rPr>
                    <a:t>Đu</a:t>
                  </a:r>
                  <a:r>
                    <a:rPr lang="en-US" sz="2500" b="1" dirty="0" smtClean="0">
                      <a:latin typeface="HP001 4 hàng" panose="020B0603050302020204" pitchFamily="34" charset="0"/>
                    </a:rPr>
                    <a:t> </a:t>
                  </a:r>
                  <a:r>
                    <a:rPr lang="en-US" sz="2500" b="1" dirty="0" err="1" smtClean="0">
                      <a:latin typeface="HP001 4 hàng" panose="020B0603050302020204" pitchFamily="34" charset="0"/>
                    </a:rPr>
                    <a:t>cỏ</a:t>
                  </a:r>
                  <a:r>
                    <a:rPr lang="en-US" sz="2500" b="1" dirty="0" smtClean="0">
                      <a:latin typeface="HP001 4 hàng" panose="020B0603050302020204" pitchFamily="34" charset="0"/>
                    </a:rPr>
                    <a:t> </a:t>
                  </a:r>
                  <a:r>
                    <a:rPr lang="en-US" sz="2500" b="1" dirty="0" err="1" smtClean="0">
                      <a:latin typeface="HP001 4 hàng" panose="020B0603050302020204" pitchFamily="34" charset="0"/>
                    </a:rPr>
                    <a:t>uống</a:t>
                  </a:r>
                  <a:r>
                    <a:rPr lang="en-US" sz="2500" b="1" dirty="0" smtClean="0">
                      <a:latin typeface="HP001 4 hàng" panose="020B0603050302020204" pitchFamily="34" charset="0"/>
                    </a:rPr>
                    <a:t> </a:t>
                  </a:r>
                  <a:r>
                    <a:rPr lang="en-US" sz="2500" b="1" dirty="0" err="1" smtClean="0">
                      <a:latin typeface="HP001 4 hàng" panose="020B0603050302020204" pitchFamily="34" charset="0"/>
                    </a:rPr>
                    <a:t>sương</a:t>
                  </a:r>
                  <a:r>
                    <a:rPr lang="en-US" sz="2500" b="1" dirty="0" smtClean="0">
                      <a:latin typeface="HP001 4 hàng" panose="020B0603050302020204" pitchFamily="34" charset="0"/>
                    </a:rPr>
                    <a:t> r</a:t>
                  </a:r>
                  <a:r>
                    <a:rPr lang="el-GR" sz="2500" b="1" dirty="0" smtClean="0">
                      <a:latin typeface="HP001 4 hàng" panose="020B0603050302020204" pitchFamily="34" charset="0"/>
                    </a:rPr>
                    <a:t>Π</a:t>
                  </a:r>
                  <a:r>
                    <a:rPr lang="en-US" sz="2500" b="1" dirty="0" smtClean="0">
                      <a:latin typeface="HP001 4 hàng" panose="020B0603050302020204" pitchFamily="34" charset="0"/>
                    </a:rPr>
                    <a:t>. </a:t>
                  </a:r>
                  <a:endParaRPr lang="en-US" sz="2500" b="1" dirty="0"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4076456" y="1383887"/>
                  <a:ext cx="1774329" cy="477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2500" b="1" dirty="0">
                    <a:latin typeface="HP001 4 hàng" panose="020B0603050302020204" pitchFamily="34" charset="0"/>
                  </a:endParaRPr>
                </a:p>
              </p:txBody>
            </p:sp>
          </p:grpSp>
        </p:grpSp>
      </p:grpSp>
      <p:sp>
        <p:nvSpPr>
          <p:cNvPr id="5" name="Rectangle 4"/>
          <p:cNvSpPr/>
          <p:nvPr/>
        </p:nvSpPr>
        <p:spPr>
          <a:xfrm>
            <a:off x="138985" y="99679"/>
            <a:ext cx="243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0066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r>
              <a:rPr lang="en-US" sz="2800" b="1" dirty="0">
                <a:solidFill>
                  <a:srgbClr val="0066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vi-VN" sz="2800" b="1" dirty="0">
                <a:solidFill>
                  <a:srgbClr val="0066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- viết</a:t>
            </a:r>
            <a:r>
              <a:rPr lang="vi-VN" sz="2800" b="1" dirty="0" smtClean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lang="en-US" sz="2800" b="1" dirty="0">
              <a:solidFill>
                <a:prstClr val="black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772582" y="59733"/>
            <a:ext cx="4719987" cy="53090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68567" tIns="34286" rIns="68567" bIns="34286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GB" sz="2500" dirty="0" err="1" smtClean="0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Cánh</a:t>
            </a:r>
            <a:r>
              <a:rPr lang="en-GB" sz="2500" dirty="0" smtClean="0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GB" sz="2500" dirty="0" err="1" smtClean="0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đồng</a:t>
            </a:r>
            <a:r>
              <a:rPr lang="en-GB" sz="2500" dirty="0" smtClean="0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GB" sz="2500" dirty="0" err="1" smtClean="0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quê</a:t>
            </a:r>
            <a:r>
              <a:rPr lang="en-GB" sz="2500" dirty="0" smtClean="0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GB" sz="2500" dirty="0" err="1" smtClean="0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em</a:t>
            </a:r>
            <a:endParaRPr lang="en-US" sz="2500" dirty="0" smtClean="0">
              <a:solidFill>
                <a:srgbClr val="FF33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27644" y="3983920"/>
            <a:ext cx="4113357" cy="383254"/>
          </a:xfrm>
          <a:prstGeom prst="roundRect">
            <a:avLst/>
          </a:prstGeom>
          <a:solidFill>
            <a:srgbClr val="F9D3B9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-71275" y="1169529"/>
            <a:ext cx="4602585" cy="2487186"/>
            <a:chOff x="290854" y="829112"/>
            <a:chExt cx="4602585" cy="2487186"/>
          </a:xfrm>
        </p:grpSpPr>
        <p:sp>
          <p:nvSpPr>
            <p:cNvPr id="45" name="TextBox 44"/>
            <p:cNvSpPr txBox="1"/>
            <p:nvPr/>
          </p:nvSpPr>
          <p:spPr>
            <a:xfrm>
              <a:off x="298206" y="1880839"/>
              <a:ext cx="45952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 dirty="0">
                  <a:solidFill>
                    <a:srgbClr val="000000"/>
                  </a:solidFill>
                  <a:latin typeface="HP001 4 hàng" panose="020B0603050302020204" pitchFamily="34" charset="0"/>
                </a:rPr>
                <a:t>Muôn vàng kim cương nhỏ</a:t>
              </a: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290854" y="829112"/>
              <a:ext cx="4222265" cy="2487186"/>
              <a:chOff x="290854" y="829112"/>
              <a:chExt cx="4222265" cy="2487186"/>
            </a:xfrm>
          </p:grpSpPr>
          <p:sp>
            <p:nvSpPr>
              <p:cNvPr id="43" name="TextBox 42"/>
              <p:cNvSpPr txBox="1"/>
              <p:nvPr/>
            </p:nvSpPr>
            <p:spPr>
              <a:xfrm>
                <a:off x="332406" y="829112"/>
                <a:ext cx="36957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2800" b="1" dirty="0">
                    <a:solidFill>
                      <a:srgbClr val="000000"/>
                    </a:solidFill>
                    <a:latin typeface="HP001 4 hàng" panose="020B0603050302020204" pitchFamily="34" charset="0"/>
                  </a:rPr>
                  <a:t>Bé theo mẹ ra đồng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290854" y="1314229"/>
                <a:ext cx="38812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2800" b="1" dirty="0">
                    <a:solidFill>
                      <a:srgbClr val="000000"/>
                    </a:solidFill>
                    <a:latin typeface="HP001 4 hàng" panose="020B0603050302020204" pitchFamily="34" charset="0"/>
                  </a:rPr>
                  <a:t>Vầng dương lên rực đỏ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362129" y="2408357"/>
                <a:ext cx="4150990" cy="907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800" b="1" dirty="0">
                    <a:solidFill>
                      <a:srgbClr val="000000"/>
                    </a:solidFill>
                    <a:latin typeface="HP001 4 hàng" panose="020B0603050302020204" pitchFamily="34" charset="0"/>
                  </a:rPr>
                  <a:t>Lấp lánh ngọn cỏ </a:t>
                </a:r>
                <a:r>
                  <a:rPr lang="vi-VN" sz="2800" b="1" dirty="0" smtClean="0">
                    <a:solidFill>
                      <a:srgbClr val="000000"/>
                    </a:solidFill>
                    <a:latin typeface="HP001 4 hàng" panose="020B0603050302020204" pitchFamily="34" charset="0"/>
                  </a:rPr>
                  <a:t>h</a:t>
                </a:r>
                <a:r>
                  <a:rPr lang="el-GR" sz="2800" b="1" dirty="0" smtClean="0">
                    <a:solidFill>
                      <a:srgbClr val="000000"/>
                    </a:solidFill>
                    <a:latin typeface="HP001 4 hàng" panose="020B0603050302020204" pitchFamily="34" charset="0"/>
                  </a:rPr>
                  <a:t>Ξ</a:t>
                </a:r>
                <a:r>
                  <a:rPr lang="vi-VN" sz="2800" b="1" dirty="0" smtClean="0">
                    <a:solidFill>
                      <a:srgbClr val="000000"/>
                    </a:solidFill>
                    <a:latin typeface="HP001 4 hàng" panose="020B0603050302020204" pitchFamily="34" charset="0"/>
                  </a:rPr>
                  <a:t>.</a:t>
                </a:r>
                <a:endParaRPr lang="vi-VN" sz="2800" b="1" dirty="0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  <a:p>
                <a:endParaRPr lang="en-US" sz="2500" b="1" dirty="0">
                  <a:latin typeface="HP001 4 hàng" panose="020B0603050302020204" pitchFamily="34" charset="0"/>
                </a:endParaRPr>
              </a:p>
            </p:txBody>
          </p:sp>
        </p:grpSp>
      </p:grpSp>
      <p:grpSp>
        <p:nvGrpSpPr>
          <p:cNvPr id="46" name="Group 45"/>
          <p:cNvGrpSpPr/>
          <p:nvPr/>
        </p:nvGrpSpPr>
        <p:grpSpPr>
          <a:xfrm>
            <a:off x="4622780" y="711715"/>
            <a:ext cx="4518824" cy="2585180"/>
            <a:chOff x="730600" y="829021"/>
            <a:chExt cx="4396285" cy="2585180"/>
          </a:xfrm>
        </p:grpSpPr>
        <p:sp>
          <p:nvSpPr>
            <p:cNvPr id="60" name="TextBox 59"/>
            <p:cNvSpPr txBox="1"/>
            <p:nvPr/>
          </p:nvSpPr>
          <p:spPr>
            <a:xfrm>
              <a:off x="791806" y="1830825"/>
              <a:ext cx="41849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 dirty="0">
                  <a:solidFill>
                    <a:srgbClr val="000000"/>
                  </a:solidFill>
                  <a:latin typeface="HP001 4 hàng" panose="020B0603050302020204" pitchFamily="34" charset="0"/>
                </a:rPr>
                <a:t>Trải trên muôn con sóng</a:t>
              </a: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730600" y="829021"/>
              <a:ext cx="4396285" cy="2585180"/>
              <a:chOff x="730600" y="829021"/>
              <a:chExt cx="4396285" cy="2585180"/>
            </a:xfrm>
          </p:grpSpPr>
          <p:sp>
            <p:nvSpPr>
              <p:cNvPr id="58" name="TextBox 57"/>
              <p:cNvSpPr txBox="1"/>
              <p:nvPr/>
            </p:nvSpPr>
            <p:spPr>
              <a:xfrm>
                <a:off x="791806" y="829021"/>
                <a:ext cx="40577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800" b="1" dirty="0">
                    <a:solidFill>
                      <a:srgbClr val="000000"/>
                    </a:solidFill>
                    <a:latin typeface="HP001 4 hàng" panose="020B0603050302020204" pitchFamily="34" charset="0"/>
                  </a:rPr>
                  <a:t>Nắng ban mai hiền hòa</a:t>
                </a: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730600" y="1328760"/>
                <a:ext cx="4292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2800" b="1" dirty="0">
                    <a:solidFill>
                      <a:srgbClr val="000000"/>
                    </a:solidFill>
                    <a:latin typeface="HP001 4 hàng" panose="020B0603050302020204" pitchFamily="34" charset="0"/>
                  </a:rPr>
                  <a:t>Tung lụa tơ vàng óng</a:t>
                </a:r>
              </a:p>
            </p:txBody>
          </p:sp>
          <p:grpSp>
            <p:nvGrpSpPr>
              <p:cNvPr id="51" name="Group 50"/>
              <p:cNvGrpSpPr/>
              <p:nvPr/>
            </p:nvGrpSpPr>
            <p:grpSpPr>
              <a:xfrm>
                <a:off x="800099" y="2396981"/>
                <a:ext cx="4326786" cy="1017220"/>
                <a:chOff x="1523999" y="843721"/>
                <a:chExt cx="4326786" cy="1017220"/>
              </a:xfrm>
            </p:grpSpPr>
            <p:sp>
              <p:nvSpPr>
                <p:cNvPr id="53" name="TextBox 52"/>
                <p:cNvSpPr txBox="1"/>
                <p:nvPr/>
              </p:nvSpPr>
              <p:spPr>
                <a:xfrm>
                  <a:off x="1523999" y="843721"/>
                  <a:ext cx="4176657" cy="477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500" b="1" dirty="0" err="1" smtClean="0">
                      <a:latin typeface="HP001 4 hàng" panose="020B0603050302020204" pitchFamily="34" charset="0"/>
                    </a:rPr>
                    <a:t>Dập</a:t>
                  </a:r>
                  <a:r>
                    <a:rPr lang="en-US" sz="2500" b="1" dirty="0" smtClean="0">
                      <a:latin typeface="HP001 4 hàng" panose="020B0603050302020204" pitchFamily="34" charset="0"/>
                    </a:rPr>
                    <a:t> </a:t>
                  </a:r>
                  <a:r>
                    <a:rPr lang="en-US" sz="2500" b="1" dirty="0" err="1" smtClean="0">
                      <a:latin typeface="HP001 4 hàng" panose="020B0603050302020204" pitchFamily="34" charset="0"/>
                    </a:rPr>
                    <a:t>dờn</a:t>
                  </a:r>
                  <a:r>
                    <a:rPr lang="en-US" sz="2500" b="1" dirty="0" smtClean="0">
                      <a:latin typeface="HP001 4 hàng" panose="020B0603050302020204" pitchFamily="34" charset="0"/>
                    </a:rPr>
                    <a:t> </a:t>
                  </a:r>
                  <a:r>
                    <a:rPr lang="en-US" sz="2500" b="1" dirty="0" err="1" smtClean="0">
                      <a:latin typeface="HP001 4 hàng" panose="020B0603050302020204" pitchFamily="34" charset="0"/>
                    </a:rPr>
                    <a:t>đồng</a:t>
                  </a:r>
                  <a:r>
                    <a:rPr lang="en-US" sz="2500" b="1" dirty="0" smtClean="0">
                      <a:latin typeface="HP001 4 hàng" panose="020B0603050302020204" pitchFamily="34" charset="0"/>
                    </a:rPr>
                    <a:t> </a:t>
                  </a:r>
                  <a:r>
                    <a:rPr lang="en-US" sz="2500" b="1" dirty="0" err="1" smtClean="0">
                      <a:latin typeface="HP001 4 hàng" panose="020B0603050302020204" pitchFamily="34" charset="0"/>
                    </a:rPr>
                    <a:t>lúa</a:t>
                  </a:r>
                  <a:r>
                    <a:rPr lang="en-US" sz="2500" b="1" dirty="0" smtClean="0">
                      <a:latin typeface="HP001 4 hàng" panose="020B0603050302020204" pitchFamily="34" charset="0"/>
                    </a:rPr>
                    <a:t> </a:t>
                  </a:r>
                  <a:r>
                    <a:rPr lang="en-US" sz="2500" b="1" dirty="0" err="1" smtClean="0">
                      <a:latin typeface="HP001 4 hàng" panose="020B0603050302020204" pitchFamily="34" charset="0"/>
                    </a:rPr>
                    <a:t>xanh</a:t>
                  </a:r>
                  <a:r>
                    <a:rPr lang="en-US" sz="2500" b="1" dirty="0" smtClean="0">
                      <a:latin typeface="HP001 4 hàng" panose="020B0603050302020204" pitchFamily="34" charset="0"/>
                    </a:rPr>
                    <a:t>. </a:t>
                  </a:r>
                  <a:endParaRPr lang="en-US" sz="2500" b="1" dirty="0"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4076456" y="1383887"/>
                  <a:ext cx="1774329" cy="477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2500" b="1" dirty="0">
                    <a:latin typeface="HP001 4 hàng" panose="020B0603050302020204" pitchFamily="34" charset="0"/>
                  </a:endParaRPr>
                </a:p>
              </p:txBody>
            </p:sp>
          </p:grpSp>
        </p:grpSp>
      </p:grpSp>
      <p:cxnSp>
        <p:nvCxnSpPr>
          <p:cNvPr id="63" name="Straight Connector 62"/>
          <p:cNvCxnSpPr/>
          <p:nvPr/>
        </p:nvCxnSpPr>
        <p:spPr>
          <a:xfrm>
            <a:off x="37221" y="1530821"/>
            <a:ext cx="304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37221" y="2058153"/>
            <a:ext cx="304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76200" y="2566404"/>
            <a:ext cx="304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57520" y="3105150"/>
            <a:ext cx="304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4808738" y="1078823"/>
            <a:ext cx="304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4784678" y="1563033"/>
            <a:ext cx="304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4808738" y="2102704"/>
            <a:ext cx="304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4755052" y="2690293"/>
            <a:ext cx="304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ounded Rectangle 75"/>
          <p:cNvSpPr/>
          <p:nvPr/>
        </p:nvSpPr>
        <p:spPr>
          <a:xfrm>
            <a:off x="111188" y="4512346"/>
            <a:ext cx="4113357" cy="352922"/>
          </a:xfrm>
          <a:prstGeom prst="roundRect">
            <a:avLst/>
          </a:prstGeom>
          <a:solidFill>
            <a:srgbClr val="CCFFCC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dòng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lùi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mấy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ô?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7" name="Straight Connector 86"/>
          <p:cNvCxnSpPr/>
          <p:nvPr/>
        </p:nvCxnSpPr>
        <p:spPr>
          <a:xfrm>
            <a:off x="4656338" y="3137280"/>
            <a:ext cx="304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4747950" y="3640290"/>
            <a:ext cx="304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4728484" y="4163454"/>
            <a:ext cx="304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4705171" y="4704879"/>
            <a:ext cx="304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37023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4418013" y="406400"/>
            <a:ext cx="4105275" cy="947738"/>
            <a:chOff x="6721958" y="3540213"/>
            <a:chExt cx="6784826" cy="1606957"/>
          </a:xfrm>
        </p:grpSpPr>
        <p:pic>
          <p:nvPicPr>
            <p:cNvPr id="3" name="图片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978" b="31203"/>
            <a:stretch>
              <a:fillRect/>
            </a:stretch>
          </p:blipFill>
          <p:spPr bwMode="auto">
            <a:xfrm>
              <a:off x="6721958" y="3540213"/>
              <a:ext cx="6784826" cy="1606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18"/>
            <p:cNvSpPr txBox="1">
              <a:spLocks noChangeArrowheads="1"/>
            </p:cNvSpPr>
            <p:nvPr/>
          </p:nvSpPr>
          <p:spPr bwMode="auto">
            <a:xfrm>
              <a:off x="9198097" y="3685518"/>
              <a:ext cx="2008698" cy="99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altLang="en-US" sz="3200" b="1" dirty="0" err="1" smtClean="0">
                  <a:solidFill>
                    <a:srgbClr val="FF0000"/>
                  </a:solidFill>
                  <a:latin typeface="HP001 4 hàng" panose="020B0603050302020204" pitchFamily="34" charset="0"/>
                  <a:cs typeface="Arial-Rounded" pitchFamily="34" charset="0"/>
                </a:rPr>
                <a:t>rực</a:t>
              </a:r>
              <a:r>
                <a:rPr lang="en-US" altLang="en-US" sz="3200" b="1" dirty="0" smtClean="0">
                  <a:solidFill>
                    <a:srgbClr val="FF0000"/>
                  </a:solidFill>
                  <a:latin typeface="HP001 4 hàng" panose="020B0603050302020204" pitchFamily="34" charset="0"/>
                  <a:cs typeface="Arial-Rounded" pitchFamily="34" charset="0"/>
                </a:rPr>
                <a:t> </a:t>
              </a:r>
              <a:r>
                <a:rPr lang="en-US" altLang="en-US" sz="3200" b="1" dirty="0" err="1" smtClean="0">
                  <a:solidFill>
                    <a:srgbClr val="FF0000"/>
                  </a:solidFill>
                  <a:latin typeface="HP001 4 hàng" panose="020B0603050302020204" pitchFamily="34" charset="0"/>
                  <a:cs typeface="Arial-Rounded" pitchFamily="34" charset="0"/>
                </a:rPr>
                <a:t>đỏ</a:t>
              </a:r>
              <a:endParaRPr lang="en-US" altLang="en-US" sz="3200" b="1" dirty="0">
                <a:latin typeface="HP001 4 hàng" panose="020B0603050302020204" pitchFamily="34" charset="0"/>
                <a:cs typeface="Arial-Rounded" pitchFamily="34" charset="0"/>
              </a:endParaRPr>
            </a:p>
          </p:txBody>
        </p: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4418013" y="1576388"/>
            <a:ext cx="4105275" cy="947737"/>
            <a:chOff x="6721958" y="3540213"/>
            <a:chExt cx="6784826" cy="1606957"/>
          </a:xfrm>
        </p:grpSpPr>
        <p:pic>
          <p:nvPicPr>
            <p:cNvPr id="6" name="图片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978" b="31203"/>
            <a:stretch>
              <a:fillRect/>
            </a:stretch>
          </p:blipFill>
          <p:spPr bwMode="auto">
            <a:xfrm>
              <a:off x="6721958" y="3540213"/>
              <a:ext cx="6784826" cy="1606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18"/>
            <p:cNvSpPr txBox="1">
              <a:spLocks noChangeArrowheads="1"/>
            </p:cNvSpPr>
            <p:nvPr/>
          </p:nvSpPr>
          <p:spPr bwMode="auto">
            <a:xfrm>
              <a:off x="8531809" y="3685518"/>
              <a:ext cx="3341296" cy="991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altLang="en-US" sz="3200" b="1" dirty="0" err="1">
                  <a:solidFill>
                    <a:srgbClr val="FF0000"/>
                  </a:solidFill>
                  <a:latin typeface="HP001 4 hàng" panose="020B0603050302020204" pitchFamily="34" charset="0"/>
                  <a:cs typeface="Arial-Rounded" pitchFamily="34" charset="0"/>
                </a:rPr>
                <a:t>k</a:t>
              </a:r>
              <a:r>
                <a:rPr lang="en-US" altLang="en-US" sz="3200" b="1" dirty="0" err="1" smtClean="0">
                  <a:solidFill>
                    <a:srgbClr val="FF0000"/>
                  </a:solidFill>
                  <a:latin typeface="HP001 4 hàng" panose="020B0603050302020204" pitchFamily="34" charset="0"/>
                  <a:cs typeface="Arial-Rounded" pitchFamily="34" charset="0"/>
                </a:rPr>
                <a:t>im</a:t>
              </a:r>
              <a:r>
                <a:rPr lang="en-US" altLang="en-US" sz="3200" b="1" dirty="0" smtClean="0">
                  <a:solidFill>
                    <a:srgbClr val="FF0000"/>
                  </a:solidFill>
                  <a:latin typeface="HP001 4 hàng" panose="020B0603050302020204" pitchFamily="34" charset="0"/>
                  <a:cs typeface="Arial-Rounded" pitchFamily="34" charset="0"/>
                </a:rPr>
                <a:t> </a:t>
              </a:r>
              <a:r>
                <a:rPr lang="en-US" altLang="en-US" sz="3200" b="1" dirty="0" err="1" smtClean="0">
                  <a:solidFill>
                    <a:srgbClr val="FF0000"/>
                  </a:solidFill>
                  <a:latin typeface="HP001 4 hàng" panose="020B0603050302020204" pitchFamily="34" charset="0"/>
                  <a:cs typeface="Arial-Rounded" pitchFamily="34" charset="0"/>
                </a:rPr>
                <a:t>cương</a:t>
              </a:r>
              <a:endParaRPr lang="en-US" alt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Arial-Rounded" pitchFamily="34" charset="0"/>
              </a:endParaRPr>
            </a:p>
          </p:txBody>
        </p:sp>
      </p:grpSp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4429125" y="2757488"/>
            <a:ext cx="4106863" cy="949325"/>
            <a:chOff x="6721958" y="3540213"/>
            <a:chExt cx="6784826" cy="1606957"/>
          </a:xfrm>
        </p:grpSpPr>
        <p:pic>
          <p:nvPicPr>
            <p:cNvPr id="9" name="图片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978" b="31203"/>
            <a:stretch>
              <a:fillRect/>
            </a:stretch>
          </p:blipFill>
          <p:spPr bwMode="auto">
            <a:xfrm>
              <a:off x="6721958" y="3540213"/>
              <a:ext cx="6784826" cy="1606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18"/>
            <p:cNvSpPr txBox="1">
              <a:spLocks noChangeArrowheads="1"/>
            </p:cNvSpPr>
            <p:nvPr/>
          </p:nvSpPr>
          <p:spPr bwMode="auto">
            <a:xfrm>
              <a:off x="8425310" y="3685517"/>
              <a:ext cx="3750484" cy="989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altLang="en-US" sz="3200" b="1" dirty="0" err="1" smtClean="0">
                  <a:solidFill>
                    <a:srgbClr val="FF0000"/>
                  </a:solidFill>
                  <a:latin typeface="HP001 4 hàng" panose="020B0603050302020204" pitchFamily="34" charset="0"/>
                  <a:cs typeface="Arial-Rounded" pitchFamily="34" charset="0"/>
                </a:rPr>
                <a:t>tinh</a:t>
              </a:r>
              <a:r>
                <a:rPr lang="en-US" altLang="en-US" sz="3200" b="1" dirty="0" smtClean="0">
                  <a:solidFill>
                    <a:srgbClr val="FF0000"/>
                  </a:solidFill>
                  <a:latin typeface="HP001 4 hàng" panose="020B0603050302020204" pitchFamily="34" charset="0"/>
                  <a:cs typeface="Arial-Rounded" pitchFamily="34" charset="0"/>
                </a:rPr>
                <a:t> </a:t>
              </a:r>
              <a:r>
                <a:rPr lang="en-US" altLang="en-US" sz="3200" b="1" dirty="0" err="1" smtClean="0">
                  <a:solidFill>
                    <a:srgbClr val="FF0000"/>
                  </a:solidFill>
                  <a:latin typeface="HP001 4 hàng" panose="020B0603050302020204" pitchFamily="34" charset="0"/>
                  <a:cs typeface="Arial-Rounded" pitchFamily="34" charset="0"/>
                </a:rPr>
                <a:t>nghịch</a:t>
              </a:r>
              <a:endParaRPr lang="en-US" altLang="en-US" sz="3200" b="1" dirty="0">
                <a:latin typeface="HP001 4 hàng" panose="020B0603050302020204" pitchFamily="34" charset="0"/>
                <a:cs typeface="Arial-Rounded" pitchFamily="34" charset="0"/>
              </a:endParaRPr>
            </a:p>
          </p:txBody>
        </p:sp>
      </p:grpSp>
      <p:grpSp>
        <p:nvGrpSpPr>
          <p:cNvPr id="11" name="Group 26"/>
          <p:cNvGrpSpPr>
            <a:grpSpLocks/>
          </p:cNvGrpSpPr>
          <p:nvPr/>
        </p:nvGrpSpPr>
        <p:grpSpPr bwMode="auto">
          <a:xfrm>
            <a:off x="4429125" y="3946525"/>
            <a:ext cx="4106863" cy="947738"/>
            <a:chOff x="6721958" y="3540213"/>
            <a:chExt cx="6784826" cy="1606957"/>
          </a:xfrm>
        </p:grpSpPr>
        <p:pic>
          <p:nvPicPr>
            <p:cNvPr id="12" name="图片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978" b="31203"/>
            <a:stretch>
              <a:fillRect/>
            </a:stretch>
          </p:blipFill>
          <p:spPr bwMode="auto">
            <a:xfrm>
              <a:off x="6721958" y="3540213"/>
              <a:ext cx="6784826" cy="1606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8"/>
            <p:cNvSpPr txBox="1">
              <a:spLocks noChangeArrowheads="1"/>
            </p:cNvSpPr>
            <p:nvPr/>
          </p:nvSpPr>
          <p:spPr bwMode="auto">
            <a:xfrm>
              <a:off x="8844019" y="3736789"/>
              <a:ext cx="3027508" cy="99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altLang="en-US" sz="3200" b="1" dirty="0" err="1" smtClean="0">
                  <a:solidFill>
                    <a:srgbClr val="FF0000"/>
                  </a:solidFill>
                  <a:latin typeface="HP001 4 hàng" panose="020B0603050302020204" pitchFamily="34" charset="0"/>
                  <a:cs typeface="Arial-Rounded" pitchFamily="34" charset="0"/>
                </a:rPr>
                <a:t>sương</a:t>
              </a:r>
              <a:r>
                <a:rPr lang="en-US" altLang="en-US" sz="3200" b="1" dirty="0" smtClean="0">
                  <a:solidFill>
                    <a:srgbClr val="FF0000"/>
                  </a:solidFill>
                  <a:latin typeface="HP001 4 hàng" panose="020B0603050302020204" pitchFamily="34" charset="0"/>
                  <a:cs typeface="Arial-Rounded" pitchFamily="34" charset="0"/>
                </a:rPr>
                <a:t> r</a:t>
              </a:r>
              <a:r>
                <a:rPr lang="el-GR" altLang="en-US" sz="3200" b="1" dirty="0" smtClean="0">
                  <a:solidFill>
                    <a:srgbClr val="FF0000"/>
                  </a:solidFill>
                  <a:latin typeface="HP001 4 hàng" panose="020B0603050302020204" pitchFamily="34" charset="0"/>
                  <a:cs typeface="Arial-Rounded" pitchFamily="34" charset="0"/>
                </a:rPr>
                <a:t>Π</a:t>
              </a:r>
              <a:endParaRPr lang="en-US" altLang="en-US" sz="3200" b="1" dirty="0">
                <a:latin typeface="HP001 4 hàng" panose="020B0603050302020204" pitchFamily="34" charset="0"/>
                <a:cs typeface="Arial-Rounded" pitchFamily="34" charset="0"/>
              </a:endParaRPr>
            </a:p>
          </p:txBody>
        </p:sp>
      </p:grpSp>
      <p:pic>
        <p:nvPicPr>
          <p:cNvPr id="14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1439863"/>
            <a:ext cx="3157537" cy="315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 bwMode="auto">
          <a:xfrm>
            <a:off x="827880" y="508969"/>
            <a:ext cx="3286919" cy="567903"/>
          </a:xfrm>
          <a:prstGeom prst="rect">
            <a:avLst/>
          </a:prstGeom>
          <a:noFill/>
          <a:ln w="19050">
            <a:solidFill>
              <a:srgbClr val="FF3300"/>
            </a:solidFill>
            <a:prstDash val="lgDashDot"/>
            <a:miter lim="800000"/>
            <a:headEnd/>
            <a:tailEnd/>
          </a:ln>
        </p:spPr>
        <p:txBody>
          <a:bodyPr vert="horz" lIns="68580" tIns="34290" rIns="68580" bIns="3429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 VIẾT TỪ KHÓ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3540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appy Cute Little Kid Boy And Girl Go To School Royalty Free Cliparts,  Vectors, And Stock Illustration. Image 139341978.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52385" y1="44032" x2="53231" y2="82735"/>
                        <a14:foregroundMark x1="24692" y1="85632" x2="75692" y2="73581"/>
                        <a14:foregroundMark x1="35385" y1="69177" x2="35385" y2="75087"/>
                        <a14:foregroundMark x1="28923" y1="58169" x2="29615" y2="58980"/>
                        <a14:foregroundMark x1="29077" y1="55620" x2="30462" y2="57358"/>
                        <a14:foregroundMark x1="30769" y1="54809" x2="32538" y2="58401"/>
                        <a14:foregroundMark x1="35077" y1="51796" x2="32308" y2="59444"/>
                        <a14:foregroundMark x1="57000" y1="60718" x2="64462" y2="54577"/>
                        <a14:foregroundMark x1="82154" y1="11472" x2="82154" y2="25608"/>
                        <a14:foregroundMark x1="82846" y1="7184" x2="82846" y2="7184"/>
                        <a14:foregroundMark x1="86077" y1="8691" x2="86077" y2="8691"/>
                        <a14:foregroundMark x1="88308" y1="9502" x2="88308" y2="9502"/>
                        <a14:foregroundMark x1="90000" y1="13094" x2="90000" y2="13094"/>
                        <a14:foregroundMark x1="6154" y1="17381" x2="6154" y2="17381"/>
                        <a14:foregroundMark x1="22308" y1="16686" x2="22308" y2="16686"/>
                        <a14:foregroundMark x1="34692" y1="8922" x2="34692" y2="8922"/>
                        <a14:foregroundMark x1="64308" y1="9502" x2="64308" y2="9502"/>
                        <a14:foregroundMark x1="57846" y1="31286" x2="57846" y2="31286"/>
                        <a14:foregroundMark x1="29923" y1="42526" x2="29923" y2="42526"/>
                        <a14:foregroundMark x1="11385" y1="52839" x2="14769" y2="53534"/>
                        <a14:foregroundMark x1="87154" y1="49247" x2="87154" y2="49247"/>
                        <a14:foregroundMark x1="90385" y1="35110" x2="90385" y2="35110"/>
                        <a14:foregroundMark x1="10692" y1="35574" x2="10692" y2="35574"/>
                        <a14:foregroundMark x1="12077" y1="22248" x2="12077" y2="22248"/>
                        <a14:foregroundMark x1="17692" y1="30475" x2="17692" y2="30475"/>
                        <a14:foregroundMark x1="7154" y1="41715" x2="7154" y2="41715"/>
                        <a14:foregroundMark x1="80462" y1="7648" x2="80462" y2="7648"/>
                        <a14:foregroundMark x1="77769" y1="9733" x2="77769" y2="9733"/>
                        <a14:foregroundMark x1="76769" y1="13094" x2="76769" y2="13094"/>
                        <a14:foregroundMark x1="75538" y1="16338" x2="75538" y2="16338"/>
                        <a14:foregroundMark x1="75538" y1="21321" x2="75538" y2="21321"/>
                        <a14:foregroundMark x1="75385" y1="24565" x2="75385" y2="24565"/>
                        <a14:foregroundMark x1="78077" y1="27462" x2="78077" y2="27462"/>
                        <a14:foregroundMark x1="80154" y1="29780" x2="80154" y2="29780"/>
                        <a14:foregroundMark x1="83077" y1="30475" x2="83077" y2="30475"/>
                        <a14:foregroundMark x1="86077" y1="29780" x2="86077" y2="29780"/>
                        <a14:foregroundMark x1="87769" y1="27926" x2="87769" y2="27926"/>
                        <a14:foregroundMark x1="90000" y1="25145" x2="90000" y2="25145"/>
                        <a14:foregroundMark x1="90385" y1="21321" x2="90385" y2="21321"/>
                        <a14:foregroundMark x1="91000" y1="16338" x2="91000" y2="16338"/>
                        <a14:foregroundMark x1="5308" y1="56547" x2="8385" y2="58285"/>
                        <a14:foregroundMark x1="10769" y1="49363" x2="10769" y2="49363"/>
                        <a14:foregroundMark x1="14462" y1="47740" x2="14462" y2="47740"/>
                        <a14:foregroundMark x1="33923" y1="65238" x2="33538" y2="745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757" y="361950"/>
            <a:ext cx="6553200" cy="435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3"/>
          <p:cNvGrpSpPr/>
          <p:nvPr/>
        </p:nvGrpSpPr>
        <p:grpSpPr>
          <a:xfrm>
            <a:off x="523830" y="520342"/>
            <a:ext cx="2632552" cy="1902853"/>
            <a:chOff x="1860522" y="1446509"/>
            <a:chExt cx="3277481" cy="2309600"/>
          </a:xfrm>
        </p:grpSpPr>
        <p:grpSp>
          <p:nvGrpSpPr>
            <p:cNvPr id="4" name="组合 24"/>
            <p:cNvGrpSpPr/>
            <p:nvPr/>
          </p:nvGrpSpPr>
          <p:grpSpPr>
            <a:xfrm>
              <a:off x="1866512" y="1446509"/>
              <a:ext cx="3271491" cy="2309600"/>
              <a:chOff x="3246438" y="1068388"/>
              <a:chExt cx="5711825" cy="4678363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6" name="Freeform 5"/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  <p:sp>
            <p:nvSpPr>
              <p:cNvPr id="7" name="Freeform 6"/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  <p:sp>
            <p:nvSpPr>
              <p:cNvPr id="8" name="Freeform 7"/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  <p:sp>
            <p:nvSpPr>
              <p:cNvPr id="9" name="Freeform 8"/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  <p:sp>
            <p:nvSpPr>
              <p:cNvPr id="10" name="Freeform 9"/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  <p:sp>
            <p:nvSpPr>
              <p:cNvPr id="11" name="Freeform 10"/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  <p:sp>
            <p:nvSpPr>
              <p:cNvPr id="12" name="Freeform 11"/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  <p:grpSp>
            <p:nvGrpSpPr>
              <p:cNvPr id="13" name="组合 33"/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14" name="Freeform 12"/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15" name="Freeform 13"/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16" name="Freeform 14"/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17" name="Freeform 15"/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18" name="Freeform 16"/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19" name="Freeform 17"/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20" name="Freeform 18"/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21" name="Freeform 19"/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22" name="Freeform 20"/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23" name="Freeform 21"/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24" name="Freeform 22"/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25" name="Freeform 23"/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26" name="Freeform 24"/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27" name="Freeform 25"/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28" name="Freeform 26"/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29" name="Freeform 27"/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30" name="Freeform 28"/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31" name="Freeform 29"/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32" name="Freeform 30"/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33" name="Freeform 31"/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34" name="Freeform 32"/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35" name="Freeform 33"/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36" name="Freeform 34"/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37" name="Freeform 35"/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38" name="Freeform 36"/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39" name="Freeform 37"/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40" name="Freeform 38"/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41" name="Freeform 39"/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42" name="Freeform 40"/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43" name="Freeform 41"/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44" name="Freeform 42"/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45" name="Freeform 43"/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46" name="Freeform 44"/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47" name="Freeform 45"/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48" name="Freeform 46"/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49" name="Freeform 47"/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50" name="Freeform 48"/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51" name="Freeform 49"/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52" name="Freeform 50"/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53" name="Freeform 51"/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54" name="Freeform 52"/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55" name="Freeform 53"/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56" name="Freeform 54"/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57" name="Freeform 55"/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58" name="Freeform 56"/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59" name="Freeform 57"/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60" name="Freeform 58"/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61" name="Freeform 59"/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62" name="Freeform 60"/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63" name="Freeform 61"/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64" name="Freeform 62"/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65" name="Freeform 63"/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66" name="Freeform 64"/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67" name="Freeform 65"/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68" name="Freeform 66"/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69" name="Freeform 67"/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70" name="Freeform 68"/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71" name="Freeform 69"/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72" name="Freeform 70"/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73" name="Freeform 71"/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74" name="Freeform 72"/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75" name="Freeform 73"/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76" name="Freeform 74"/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77" name="Freeform 75"/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78" name="Freeform 76"/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79" name="Freeform 77"/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80" name="Freeform 78"/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81" name="Freeform 79"/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82" name="Freeform 80"/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83" name="Freeform 81"/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84" name="Freeform 82"/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85" name="Freeform 83"/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86" name="Freeform 84"/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87" name="Freeform 85"/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88" name="Freeform 86"/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89" name="Freeform 87"/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90" name="Freeform 88"/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91" name="Freeform 89"/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92" name="Freeform 90"/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93" name="Freeform 91"/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94" name="Freeform 92"/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</p:grpSp>
        </p:grpSp>
        <p:sp>
          <p:nvSpPr>
            <p:cNvPr id="5" name="文本框 49"/>
            <p:cNvSpPr txBox="1">
              <a:spLocks noChangeArrowheads="1"/>
            </p:cNvSpPr>
            <p:nvPr/>
          </p:nvSpPr>
          <p:spPr bwMode="auto">
            <a:xfrm>
              <a:off x="1860522" y="2024238"/>
              <a:ext cx="3011454" cy="1134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lvl="0" algn="ctr">
                <a:lnSpc>
                  <a:spcPct val="114000"/>
                </a:lnSpc>
              </a:pPr>
              <a:r>
                <a:rPr lang="en-US" altLang="zh-CN" sz="24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VIẾT</a:t>
              </a:r>
              <a:r>
                <a:rPr lang="en-US" altLang="zh-CN" sz="24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24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BÀI </a:t>
              </a:r>
              <a:endParaRPr lang="en-US" altLang="zh-CN" sz="24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  <a:p>
              <a:pPr lvl="0" algn="ctr">
                <a:lnSpc>
                  <a:spcPct val="114000"/>
                </a:lnSpc>
              </a:pPr>
              <a:r>
                <a:rPr lang="en-US" altLang="zh-CN" sz="24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VÀO VỞ</a:t>
              </a:r>
              <a:endParaRPr lang="en-US" altLang="zh-CN" sz="24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44300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/>
          <p:cNvGrpSpPr/>
          <p:nvPr/>
        </p:nvGrpSpPr>
        <p:grpSpPr>
          <a:xfrm>
            <a:off x="4551140" y="2764746"/>
            <a:ext cx="4701485" cy="2592899"/>
            <a:chOff x="660902" y="821302"/>
            <a:chExt cx="4573993" cy="2592899"/>
          </a:xfrm>
        </p:grpSpPr>
        <p:sp>
          <p:nvSpPr>
            <p:cNvPr id="86" name="TextBox 85"/>
            <p:cNvSpPr txBox="1"/>
            <p:nvPr/>
          </p:nvSpPr>
          <p:spPr>
            <a:xfrm>
              <a:off x="730600" y="1842058"/>
              <a:ext cx="41849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Lũ</a:t>
              </a:r>
              <a:r>
                <a:rPr kumimoji="0" lang="en-GB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 </a:t>
              </a:r>
              <a:r>
                <a:rPr kumimoji="0" lang="en-GB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châu</a:t>
              </a:r>
              <a:r>
                <a:rPr kumimoji="0" lang="en-GB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 </a:t>
              </a:r>
              <a:r>
                <a:rPr kumimoji="0" lang="en-GB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chấu</a:t>
              </a:r>
              <a:r>
                <a:rPr kumimoji="0" lang="en-GB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 </a:t>
              </a:r>
              <a:r>
                <a:rPr kumimoji="0" lang="en-GB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tinh</a:t>
              </a:r>
              <a:r>
                <a:rPr kumimoji="0" lang="en-GB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 </a:t>
              </a:r>
              <a:r>
                <a:rPr kumimoji="0" lang="en-GB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nghịch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endParaRPr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660902" y="821302"/>
              <a:ext cx="4573993" cy="2592899"/>
              <a:chOff x="660902" y="821302"/>
              <a:chExt cx="4573993" cy="2592899"/>
            </a:xfrm>
          </p:grpSpPr>
          <p:sp>
            <p:nvSpPr>
              <p:cNvPr id="84" name="TextBox 83"/>
              <p:cNvSpPr txBox="1"/>
              <p:nvPr/>
            </p:nvSpPr>
            <p:spPr>
              <a:xfrm>
                <a:off x="660902" y="821302"/>
                <a:ext cx="45739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+mn-cs"/>
                  </a:rPr>
                  <a:t>Đàn</a:t>
                </a:r>
                <a:r>
                  <a:rPr kumimoji="0" lang="en-GB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en-GB" sz="28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+mn-cs"/>
                  </a:rPr>
                  <a:t>chiền</a:t>
                </a:r>
                <a:r>
                  <a:rPr kumimoji="0" lang="en-GB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en-GB" sz="28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+mn-cs"/>
                  </a:rPr>
                  <a:t>chiện</a:t>
                </a:r>
                <a:r>
                  <a:rPr kumimoji="0" lang="en-GB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+mn-cs"/>
                  </a:rPr>
                  <a:t> bay </a:t>
                </a:r>
                <a:r>
                  <a:rPr kumimoji="0" lang="en-GB" sz="28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+mn-cs"/>
                  </a:rPr>
                  <a:t>quanh</a:t>
                </a:r>
                <a:endPara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730600" y="1328760"/>
                <a:ext cx="4292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+mn-cs"/>
                  </a:rPr>
                  <a:t>Hót</a:t>
                </a:r>
                <a:r>
                  <a:rPr kumimoji="0" lang="en-GB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en-GB" sz="28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+mn-cs"/>
                  </a:rPr>
                  <a:t>tích</a:t>
                </a:r>
                <a:r>
                  <a:rPr kumimoji="0" lang="en-GB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en-GB" sz="28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+mn-cs"/>
                  </a:rPr>
                  <a:t>ri</a:t>
                </a:r>
                <a:r>
                  <a:rPr kumimoji="0" lang="en-GB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en-GB" sz="28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+mn-cs"/>
                  </a:rPr>
                  <a:t>tích</a:t>
                </a:r>
                <a:r>
                  <a:rPr kumimoji="0" lang="en-GB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en-GB" sz="28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+mn-cs"/>
                  </a:rPr>
                  <a:t>ri</a:t>
                </a:r>
                <a:endPara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75" name="Group 74"/>
              <p:cNvGrpSpPr/>
              <p:nvPr/>
            </p:nvGrpSpPr>
            <p:grpSpPr>
              <a:xfrm>
                <a:off x="791806" y="2396981"/>
                <a:ext cx="4335079" cy="1017220"/>
                <a:chOff x="1515706" y="843721"/>
                <a:chExt cx="4335079" cy="1017220"/>
              </a:xfrm>
            </p:grpSpPr>
            <p:sp>
              <p:nvSpPr>
                <p:cNvPr id="78" name="TextBox 77"/>
                <p:cNvSpPr txBox="1"/>
                <p:nvPr/>
              </p:nvSpPr>
              <p:spPr>
                <a:xfrm>
                  <a:off x="1515706" y="843721"/>
                  <a:ext cx="4176657" cy="477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500" b="1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+mn-cs"/>
                    </a:rPr>
                    <a:t>Đu</a:t>
                  </a:r>
                  <a:r>
                    <a:rPr kumimoji="0" lang="en-US" sz="25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+mn-cs"/>
                    </a:rPr>
                    <a:t> </a:t>
                  </a:r>
                  <a:r>
                    <a:rPr kumimoji="0" lang="en-US" sz="2500" b="1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+mn-cs"/>
                    </a:rPr>
                    <a:t>cỏ</a:t>
                  </a:r>
                  <a:r>
                    <a:rPr kumimoji="0" lang="en-US" sz="25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+mn-cs"/>
                    </a:rPr>
                    <a:t> </a:t>
                  </a:r>
                  <a:r>
                    <a:rPr kumimoji="0" lang="en-US" sz="2500" b="1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+mn-cs"/>
                    </a:rPr>
                    <a:t>uống</a:t>
                  </a:r>
                  <a:r>
                    <a:rPr kumimoji="0" lang="en-US" sz="25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+mn-cs"/>
                    </a:rPr>
                    <a:t> </a:t>
                  </a:r>
                  <a:r>
                    <a:rPr kumimoji="0" lang="en-US" sz="2500" b="1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+mn-cs"/>
                    </a:rPr>
                    <a:t>sương</a:t>
                  </a:r>
                  <a:r>
                    <a:rPr kumimoji="0" lang="en-US" sz="25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+mn-cs"/>
                    </a:rPr>
                    <a:t> r</a:t>
                  </a:r>
                  <a:r>
                    <a:rPr kumimoji="0" lang="el-GR" sz="25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+mn-cs"/>
                    </a:rPr>
                    <a:t>Π</a:t>
                  </a:r>
                  <a:r>
                    <a:rPr kumimoji="0" lang="en-US" sz="25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+mn-cs"/>
                    </a:rPr>
                    <a:t>. </a:t>
                  </a:r>
                  <a:endParaRPr kumimoji="0" lang="en-US" sz="25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4076456" y="1383887"/>
                  <a:ext cx="1774329" cy="477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5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772582" y="59733"/>
            <a:ext cx="4719987" cy="53090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68567" tIns="34286" rIns="68567" bIns="34286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Cánh</a:t>
            </a:r>
            <a:r>
              <a:rPr kumimoji="0" lang="en-GB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GB" sz="2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đồng</a:t>
            </a:r>
            <a:r>
              <a:rPr kumimoji="0" lang="en-GB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GB" sz="2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quê</a:t>
            </a:r>
            <a:r>
              <a:rPr kumimoji="0" lang="en-GB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GB" sz="2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endParaRPr kumimoji="0" lang="en-US" sz="2500" b="1" i="0" u="none" strike="noStrike" kern="1200" cap="none" spc="0" normalizeH="0" baseline="0" noProof="0" dirty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HP001 4 hàng" panose="020B06030503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-71275" y="1169529"/>
            <a:ext cx="4602585" cy="2487186"/>
            <a:chOff x="290854" y="829112"/>
            <a:chExt cx="4602585" cy="2487186"/>
          </a:xfrm>
        </p:grpSpPr>
        <p:sp>
          <p:nvSpPr>
            <p:cNvPr id="45" name="TextBox 44"/>
            <p:cNvSpPr txBox="1"/>
            <p:nvPr/>
          </p:nvSpPr>
          <p:spPr>
            <a:xfrm>
              <a:off x="298206" y="1880839"/>
              <a:ext cx="45952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Muôn vàng kim cương nhỏ</a:t>
              </a: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290854" y="829112"/>
              <a:ext cx="4222265" cy="2487186"/>
              <a:chOff x="290854" y="829112"/>
              <a:chExt cx="4222265" cy="2487186"/>
            </a:xfrm>
          </p:grpSpPr>
          <p:sp>
            <p:nvSpPr>
              <p:cNvPr id="43" name="TextBox 42"/>
              <p:cNvSpPr txBox="1"/>
              <p:nvPr/>
            </p:nvSpPr>
            <p:spPr>
              <a:xfrm>
                <a:off x="332406" y="829112"/>
                <a:ext cx="36957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+mn-cs"/>
                  </a:rPr>
                  <a:t>Bé theo mẹ ra đồng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290854" y="1314229"/>
                <a:ext cx="38812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+mn-cs"/>
                  </a:rPr>
                  <a:t>Vầng dương lên rực đỏ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362129" y="2408357"/>
                <a:ext cx="4150990" cy="907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+mn-cs"/>
                  </a:rPr>
                  <a:t>Lấp lánh ngọn cỏ </a:t>
                </a:r>
                <a:r>
                  <a:rPr kumimoji="0" lang="vi-VN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+mn-cs"/>
                  </a:rPr>
                  <a:t>h</a:t>
                </a:r>
                <a:r>
                  <a:rPr kumimoji="0" lang="el-GR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+mn-cs"/>
                  </a:rPr>
                  <a:t>Ξ</a:t>
                </a:r>
                <a:r>
                  <a:rPr kumimoji="0" lang="vi-VN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+mn-cs"/>
                  </a:rPr>
                  <a:t>.</a:t>
                </a:r>
                <a:endPara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6" name="Group 45"/>
          <p:cNvGrpSpPr/>
          <p:nvPr/>
        </p:nvGrpSpPr>
        <p:grpSpPr>
          <a:xfrm>
            <a:off x="4622780" y="711715"/>
            <a:ext cx="4518824" cy="2585180"/>
            <a:chOff x="730600" y="829021"/>
            <a:chExt cx="4396285" cy="2585180"/>
          </a:xfrm>
        </p:grpSpPr>
        <p:sp>
          <p:nvSpPr>
            <p:cNvPr id="60" name="TextBox 59"/>
            <p:cNvSpPr txBox="1"/>
            <p:nvPr/>
          </p:nvSpPr>
          <p:spPr>
            <a:xfrm>
              <a:off x="791806" y="1830825"/>
              <a:ext cx="41849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Trải trên muôn con sóng</a:t>
              </a: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730600" y="829021"/>
              <a:ext cx="4396285" cy="2585180"/>
              <a:chOff x="730600" y="829021"/>
              <a:chExt cx="4396285" cy="2585180"/>
            </a:xfrm>
          </p:grpSpPr>
          <p:sp>
            <p:nvSpPr>
              <p:cNvPr id="58" name="TextBox 57"/>
              <p:cNvSpPr txBox="1"/>
              <p:nvPr/>
            </p:nvSpPr>
            <p:spPr>
              <a:xfrm>
                <a:off x="791806" y="829021"/>
                <a:ext cx="40577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+mn-cs"/>
                  </a:rPr>
                  <a:t>Nắng ban mai hiền hòa</a:t>
                </a: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730600" y="1328760"/>
                <a:ext cx="4292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+mn-cs"/>
                  </a:rPr>
                  <a:t>Tung lụa tơ vàng óng</a:t>
                </a:r>
              </a:p>
            </p:txBody>
          </p:sp>
          <p:grpSp>
            <p:nvGrpSpPr>
              <p:cNvPr id="51" name="Group 50"/>
              <p:cNvGrpSpPr/>
              <p:nvPr/>
            </p:nvGrpSpPr>
            <p:grpSpPr>
              <a:xfrm>
                <a:off x="800099" y="2396981"/>
                <a:ext cx="4326786" cy="1017220"/>
                <a:chOff x="1523999" y="843721"/>
                <a:chExt cx="4326786" cy="1017220"/>
              </a:xfrm>
            </p:grpSpPr>
            <p:sp>
              <p:nvSpPr>
                <p:cNvPr id="53" name="TextBox 52"/>
                <p:cNvSpPr txBox="1"/>
                <p:nvPr/>
              </p:nvSpPr>
              <p:spPr>
                <a:xfrm>
                  <a:off x="1523999" y="843721"/>
                  <a:ext cx="4176657" cy="477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500" b="1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+mn-cs"/>
                    </a:rPr>
                    <a:t>Dập</a:t>
                  </a:r>
                  <a:r>
                    <a:rPr kumimoji="0" lang="en-US" sz="25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+mn-cs"/>
                    </a:rPr>
                    <a:t> </a:t>
                  </a:r>
                  <a:r>
                    <a:rPr kumimoji="0" lang="en-US" sz="2500" b="1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+mn-cs"/>
                    </a:rPr>
                    <a:t>dờn</a:t>
                  </a:r>
                  <a:r>
                    <a:rPr kumimoji="0" lang="en-US" sz="25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+mn-cs"/>
                    </a:rPr>
                    <a:t> </a:t>
                  </a:r>
                  <a:r>
                    <a:rPr kumimoji="0" lang="en-US" sz="2500" b="1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+mn-cs"/>
                    </a:rPr>
                    <a:t>đồng</a:t>
                  </a:r>
                  <a:r>
                    <a:rPr kumimoji="0" lang="en-US" sz="25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+mn-cs"/>
                    </a:rPr>
                    <a:t> </a:t>
                  </a:r>
                  <a:r>
                    <a:rPr kumimoji="0" lang="en-US" sz="2500" b="1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+mn-cs"/>
                    </a:rPr>
                    <a:t>lúa</a:t>
                  </a:r>
                  <a:r>
                    <a:rPr kumimoji="0" lang="en-US" sz="25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+mn-cs"/>
                    </a:rPr>
                    <a:t> </a:t>
                  </a:r>
                  <a:r>
                    <a:rPr kumimoji="0" lang="en-US" sz="2500" b="1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+mn-cs"/>
                    </a:rPr>
                    <a:t>xanh</a:t>
                  </a:r>
                  <a:r>
                    <a:rPr kumimoji="0" lang="en-US" sz="25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+mn-cs"/>
                    </a:rPr>
                    <a:t>. </a:t>
                  </a:r>
                  <a:endParaRPr kumimoji="0" lang="en-US" sz="25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4076456" y="1383887"/>
                  <a:ext cx="1774329" cy="477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5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+mn-cs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1305706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1104922"/>
  <p:tag name="MH_LIBRARY" val="GRAPHIC"/>
  <p:tag name="MH_TYPE" val="Text"/>
  <p:tag name="MH_ORDER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411</Words>
  <Application>Microsoft Office PowerPoint</Application>
  <PresentationFormat>On-screen Show (16:9)</PresentationFormat>
  <Paragraphs>91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32" baseType="lpstr">
      <vt:lpstr>微软雅黑</vt:lpstr>
      <vt:lpstr>宋体</vt:lpstr>
      <vt:lpstr>宋体</vt:lpstr>
      <vt:lpstr>Arial</vt:lpstr>
      <vt:lpstr>Arial-Rounded</vt:lpstr>
      <vt:lpstr>Calibri</vt:lpstr>
      <vt:lpstr>Calibri Light</vt:lpstr>
      <vt:lpstr>Century Gothic</vt:lpstr>
      <vt:lpstr>HP001 4 hàng</vt:lpstr>
      <vt:lpstr>Times New Roman</vt:lpstr>
      <vt:lpstr>Office 主题</vt:lpstr>
      <vt:lpstr>1_Office 主题</vt:lpstr>
      <vt:lpstr>2_Office 主题</vt:lpstr>
      <vt:lpstr>1_Office Theme</vt:lpstr>
      <vt:lpstr>3_Office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Vũ Hồng</dc:creator>
  <cp:lastModifiedBy>HP</cp:lastModifiedBy>
  <cp:revision>96</cp:revision>
  <dcterms:created xsi:type="dcterms:W3CDTF">2021-12-12T07:50:15Z</dcterms:created>
  <dcterms:modified xsi:type="dcterms:W3CDTF">2022-05-15T10:42:06Z</dcterms:modified>
</cp:coreProperties>
</file>