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9.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4" r:id="rId3"/>
    <p:sldMasterId id="2147483677" r:id="rId4"/>
    <p:sldMasterId id="2147483705" r:id="rId5"/>
    <p:sldMasterId id="2147483716" r:id="rId6"/>
    <p:sldMasterId id="2147483728" r:id="rId7"/>
    <p:sldMasterId id="2147483740" r:id="rId8"/>
    <p:sldMasterId id="2147483752" r:id="rId9"/>
    <p:sldMasterId id="2147483758" r:id="rId10"/>
  </p:sldMasterIdLst>
  <p:notesMasterIdLst>
    <p:notesMasterId r:id="rId46"/>
  </p:notesMasterIdLst>
  <p:sldIdLst>
    <p:sldId id="259" r:id="rId11"/>
    <p:sldId id="264" r:id="rId12"/>
    <p:sldId id="288" r:id="rId13"/>
    <p:sldId id="289" r:id="rId14"/>
    <p:sldId id="290" r:id="rId15"/>
    <p:sldId id="291" r:id="rId16"/>
    <p:sldId id="292" r:id="rId17"/>
    <p:sldId id="293" r:id="rId18"/>
    <p:sldId id="257" r:id="rId19"/>
    <p:sldId id="267" r:id="rId20"/>
    <p:sldId id="280" r:id="rId21"/>
    <p:sldId id="294" r:id="rId22"/>
    <p:sldId id="296" r:id="rId23"/>
    <p:sldId id="297" r:id="rId24"/>
    <p:sldId id="300" r:id="rId25"/>
    <p:sldId id="298" r:id="rId26"/>
    <p:sldId id="301" r:id="rId27"/>
    <p:sldId id="299" r:id="rId28"/>
    <p:sldId id="256" r:id="rId29"/>
    <p:sldId id="302" r:id="rId30"/>
    <p:sldId id="303" r:id="rId31"/>
    <p:sldId id="305" r:id="rId32"/>
    <p:sldId id="304" r:id="rId33"/>
    <p:sldId id="306" r:id="rId34"/>
    <p:sldId id="270" r:id="rId35"/>
    <p:sldId id="266" r:id="rId36"/>
    <p:sldId id="286" r:id="rId37"/>
    <p:sldId id="307" r:id="rId38"/>
    <p:sldId id="308" r:id="rId39"/>
    <p:sldId id="309" r:id="rId40"/>
    <p:sldId id="271" r:id="rId41"/>
    <p:sldId id="310" r:id="rId42"/>
    <p:sldId id="311" r:id="rId43"/>
    <p:sldId id="265" r:id="rId44"/>
    <p:sldId id="269" r:id="rId45"/>
  </p:sldIdLst>
  <p:sldSz cx="9144000" cy="5143500" type="screen16x9"/>
  <p:notesSz cx="6858000" cy="9144000"/>
  <p:defaultText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0066FF"/>
    <a:srgbClr val="FF3333"/>
    <a:srgbClr val="FF5050"/>
    <a:srgbClr val="99FF33"/>
    <a:srgbClr val="CCFF33"/>
    <a:srgbClr val="E6FFB3"/>
    <a:srgbClr val="F2FFD9"/>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085" autoAdjust="0"/>
  </p:normalViewPr>
  <p:slideViewPr>
    <p:cSldViewPr>
      <p:cViewPr varScale="1">
        <p:scale>
          <a:sx n="92" d="100"/>
          <a:sy n="92" d="100"/>
        </p:scale>
        <p:origin x="756"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1C34D7-65E6-4358-B49F-49A3118709C6}" type="datetimeFigureOut">
              <a:rPr lang="en-US" smtClean="0"/>
              <a:t>5/10/2022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0E7279-724A-4B1E-A2CB-9886E1323D7D}" type="slidenum">
              <a:rPr lang="en-US" smtClean="0"/>
              <a:t>‹#›</a:t>
            </a:fld>
            <a:endParaRPr lang="en-US"/>
          </a:p>
        </p:txBody>
      </p:sp>
    </p:spTree>
    <p:extLst>
      <p:ext uri="{BB962C8B-B14F-4D97-AF65-F5344CB8AC3E}">
        <p14:creationId xmlns:p14="http://schemas.microsoft.com/office/powerpoint/2010/main" val="2013953761"/>
      </p:ext>
    </p:extLst>
  </p:cSld>
  <p:clrMap bg1="lt1" tx1="dk1" bg2="lt2" tx2="dk2" accent1="accent1" accent2="accent2" accent3="accent3" accent4="accent4" accent5="accent5" accent6="accent6" hlink="hlink" folHlink="folHlink"/>
  <p:notesStyle>
    <a:lvl1pPr marL="0" algn="l" defTabSz="914288" rtl="0" eaLnBrk="1" latinLnBrk="0" hangingPunct="1">
      <a:defRPr sz="1200" kern="1200">
        <a:solidFill>
          <a:schemeClr val="tx1"/>
        </a:solidFill>
        <a:latin typeface="+mn-lt"/>
        <a:ea typeface="+mn-ea"/>
        <a:cs typeface="+mn-cs"/>
      </a:defRPr>
    </a:lvl1pPr>
    <a:lvl2pPr marL="457142" algn="l" defTabSz="914288" rtl="0" eaLnBrk="1" latinLnBrk="0" hangingPunct="1">
      <a:defRPr sz="1200" kern="1200">
        <a:solidFill>
          <a:schemeClr val="tx1"/>
        </a:solidFill>
        <a:latin typeface="+mn-lt"/>
        <a:ea typeface="+mn-ea"/>
        <a:cs typeface="+mn-cs"/>
      </a:defRPr>
    </a:lvl2pPr>
    <a:lvl3pPr marL="914288" algn="l" defTabSz="914288" rtl="0" eaLnBrk="1" latinLnBrk="0" hangingPunct="1">
      <a:defRPr sz="1200" kern="1200">
        <a:solidFill>
          <a:schemeClr val="tx1"/>
        </a:solidFill>
        <a:latin typeface="+mn-lt"/>
        <a:ea typeface="+mn-ea"/>
        <a:cs typeface="+mn-cs"/>
      </a:defRPr>
    </a:lvl3pPr>
    <a:lvl4pPr marL="1371430" algn="l" defTabSz="914288" rtl="0" eaLnBrk="1" latinLnBrk="0" hangingPunct="1">
      <a:defRPr sz="1200" kern="1200">
        <a:solidFill>
          <a:schemeClr val="tx1"/>
        </a:solidFill>
        <a:latin typeface="+mn-lt"/>
        <a:ea typeface="+mn-ea"/>
        <a:cs typeface="+mn-cs"/>
      </a:defRPr>
    </a:lvl4pPr>
    <a:lvl5pPr marL="1828574" algn="l" defTabSz="914288" rtl="0" eaLnBrk="1" latinLnBrk="0" hangingPunct="1">
      <a:defRPr sz="1200" kern="1200">
        <a:solidFill>
          <a:schemeClr val="tx1"/>
        </a:solidFill>
        <a:latin typeface="+mn-lt"/>
        <a:ea typeface="+mn-ea"/>
        <a:cs typeface="+mn-cs"/>
      </a:defRPr>
    </a:lvl5pPr>
    <a:lvl6pPr marL="2285715" algn="l" defTabSz="914288" rtl="0" eaLnBrk="1" latinLnBrk="0" hangingPunct="1">
      <a:defRPr sz="1200" kern="1200">
        <a:solidFill>
          <a:schemeClr val="tx1"/>
        </a:solidFill>
        <a:latin typeface="+mn-lt"/>
        <a:ea typeface="+mn-ea"/>
        <a:cs typeface="+mn-cs"/>
      </a:defRPr>
    </a:lvl6pPr>
    <a:lvl7pPr marL="2742857" algn="l" defTabSz="914288" rtl="0" eaLnBrk="1" latinLnBrk="0" hangingPunct="1">
      <a:defRPr sz="1200" kern="1200">
        <a:solidFill>
          <a:schemeClr val="tx1"/>
        </a:solidFill>
        <a:latin typeface="+mn-lt"/>
        <a:ea typeface="+mn-ea"/>
        <a:cs typeface="+mn-cs"/>
      </a:defRPr>
    </a:lvl7pPr>
    <a:lvl8pPr marL="3200000" algn="l" defTabSz="914288" rtl="0" eaLnBrk="1" latinLnBrk="0" hangingPunct="1">
      <a:defRPr sz="1200" kern="1200">
        <a:solidFill>
          <a:schemeClr val="tx1"/>
        </a:solidFill>
        <a:latin typeface="+mn-lt"/>
        <a:ea typeface="+mn-ea"/>
        <a:cs typeface="+mn-cs"/>
      </a:defRPr>
    </a:lvl8pPr>
    <a:lvl9pPr marL="3657143" algn="l" defTabSz="91428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a:t>
            </a:fld>
            <a:endParaRPr lang="zh-CN" alt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15</a:t>
            </a:fld>
            <a:endParaRPr lang="zh-CN" alt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LH: https://www.facebook.com/vuhong1972</a:t>
            </a:r>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17</a:t>
            </a:fld>
            <a:endParaRPr lang="zh-CN" alt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19</a:t>
            </a:fld>
            <a:endParaRPr lang="en-US"/>
          </a:p>
        </p:txBody>
      </p:sp>
    </p:spTree>
    <p:extLst>
      <p:ext uri="{BB962C8B-B14F-4D97-AF65-F5344CB8AC3E}">
        <p14:creationId xmlns:p14="http://schemas.microsoft.com/office/powerpoint/2010/main" val="2298269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20</a:t>
            </a:fld>
            <a:endParaRPr lang="en-US"/>
          </a:p>
        </p:txBody>
      </p:sp>
    </p:spTree>
    <p:extLst>
      <p:ext uri="{BB962C8B-B14F-4D97-AF65-F5344CB8AC3E}">
        <p14:creationId xmlns:p14="http://schemas.microsoft.com/office/powerpoint/2010/main" val="397545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21</a:t>
            </a:fld>
            <a:endParaRPr lang="en-US"/>
          </a:p>
        </p:txBody>
      </p:sp>
    </p:spTree>
    <p:extLst>
      <p:ext uri="{BB962C8B-B14F-4D97-AF65-F5344CB8AC3E}">
        <p14:creationId xmlns:p14="http://schemas.microsoft.com/office/powerpoint/2010/main" val="784330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22</a:t>
            </a:fld>
            <a:endParaRPr lang="zh-CN" alt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23</a:t>
            </a:fld>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25</a:t>
            </a:fld>
            <a:endParaRPr lang="zh-CN"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26</a:t>
            </a:fld>
            <a:endParaRPr lang="zh-CN" alt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Bài</a:t>
            </a:r>
            <a:r>
              <a:rPr lang="en-US" dirty="0" smtClean="0"/>
              <a:t> </a:t>
            </a:r>
            <a:r>
              <a:rPr lang="en-US" dirty="0" err="1" smtClean="0"/>
              <a:t>giảng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dirty="0" err="1" smtClean="0"/>
              <a:t>bởi</a:t>
            </a:r>
            <a:r>
              <a:rPr lang="en-US" dirty="0" smtClean="0"/>
              <a:t>: </a:t>
            </a:r>
            <a:r>
              <a:rPr lang="en-US" dirty="0" err="1" smtClean="0"/>
              <a:t>Vũ</a:t>
            </a:r>
            <a:r>
              <a:rPr lang="en-US" baseline="0" dirty="0" smtClean="0"/>
              <a:t> </a:t>
            </a:r>
            <a:r>
              <a:rPr lang="en-US" baseline="0" dirty="0" err="1" smtClean="0"/>
              <a:t>Hồng</a:t>
            </a:r>
            <a:r>
              <a:rPr lang="en-US" baseline="0" dirty="0" smtClean="0"/>
              <a:t/>
            </a:r>
            <a:br>
              <a:rPr lang="en-US" baseline="0" dirty="0" smtClean="0"/>
            </a:br>
            <a:r>
              <a:rPr lang="en-US" baseline="0" dirty="0" smtClean="0"/>
              <a:t>LH: FB </a:t>
            </a:r>
            <a:r>
              <a:rPr lang="en-US" baseline="0" dirty="0" err="1" smtClean="0"/>
              <a:t>Vũ</a:t>
            </a:r>
            <a:r>
              <a:rPr lang="en-US" baseline="0" dirty="0" smtClean="0"/>
              <a:t> </a:t>
            </a:r>
            <a:r>
              <a:rPr lang="en-US" baseline="0" dirty="0" err="1" smtClean="0"/>
              <a:t>Hồng</a:t>
            </a:r>
            <a:r>
              <a:rPr lang="en-US" baseline="0" dirty="0" smtClean="0"/>
              <a:t> | https://www.facebook.com/vuhong1972/ | hongvu7219@gmail.com</a:t>
            </a:r>
            <a:endParaRPr lang="en-US" dirty="0" smtClean="0"/>
          </a:p>
          <a:p>
            <a:endParaRPr lang="en-US" dirty="0" smtClean="0"/>
          </a:p>
          <a:p>
            <a:endParaRPr lang="zh-CN" altLang="en-US" dirty="0" smtClean="0"/>
          </a:p>
          <a:p>
            <a:endParaRPr lang="en-US" dirty="0"/>
          </a:p>
        </p:txBody>
      </p:sp>
      <p:sp>
        <p:nvSpPr>
          <p:cNvPr id="4" name="Slide Number Placeholder 3"/>
          <p:cNvSpPr>
            <a:spLocks noGrp="1"/>
          </p:cNvSpPr>
          <p:nvPr>
            <p:ph type="sldNum" sz="quarter" idx="10"/>
          </p:nvPr>
        </p:nvSpPr>
        <p:spPr/>
        <p:txBody>
          <a:bodyPr/>
          <a:lstStyle/>
          <a:p>
            <a:fld id="{D9E296B3-C218-43A9-8D87-CF2E45AAB675}"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7074842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31</a:t>
            </a:fld>
            <a:endParaRPr lang="zh-CN" alt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32</a:t>
            </a:fld>
            <a:endParaRPr lang="en-US"/>
          </a:p>
        </p:txBody>
      </p:sp>
    </p:spTree>
    <p:extLst>
      <p:ext uri="{BB962C8B-B14F-4D97-AF65-F5344CB8AC3E}">
        <p14:creationId xmlns:p14="http://schemas.microsoft.com/office/powerpoint/2010/main" val="23670688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0DE4D5-D742-4C48-AA44-2604F8C9E2DA}"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4006600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pPr marL="18415" marR="46990" algn="just">
              <a:lnSpc>
                <a:spcPct val="115000"/>
              </a:lnSpc>
              <a:spcBef>
                <a:spcPts val="0"/>
              </a:spcBef>
              <a:spcAft>
                <a:spcPts val="0"/>
              </a:spcAft>
              <a:tabLst>
                <a:tab pos="162560" algn="l"/>
              </a:tabLst>
            </a:pPr>
            <a:endParaRPr lang="en-US" dirty="0"/>
          </a:p>
        </p:txBody>
      </p:sp>
      <p:sp>
        <p:nvSpPr>
          <p:cNvPr id="4" name="Slide Number Placeholder 3"/>
          <p:cNvSpPr>
            <a:spLocks noGrp="1"/>
          </p:cNvSpPr>
          <p:nvPr>
            <p:ph type="sldNum" sz="quarter" idx="5"/>
          </p:nvPr>
        </p:nvSpPr>
        <p:spPr/>
        <p:txBody>
          <a:bodyPr/>
          <a:lstStyle/>
          <a:p>
            <a:fld id="{0ED40AF1-241F-463A-8508-92C4EB2DF3E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0672960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34</a:t>
            </a:fld>
            <a:endParaRPr lang="zh-CN" alt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35</a:t>
            </a:fld>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1F0E7279-724A-4B1E-A2CB-9886E1323D7D}" type="slidenum">
              <a:rPr lang="en-US" smtClean="0"/>
              <a:t>8</a:t>
            </a:fld>
            <a:endParaRPr lang="en-US"/>
          </a:p>
        </p:txBody>
      </p:sp>
    </p:spTree>
    <p:extLst>
      <p:ext uri="{BB962C8B-B14F-4D97-AF65-F5344CB8AC3E}">
        <p14:creationId xmlns:p14="http://schemas.microsoft.com/office/powerpoint/2010/main" val="2933998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en-US" dirty="0" smtClean="0"/>
          </a:p>
          <a:p>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dirty="0" smtClean="0"/>
          </a:p>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10</a:t>
            </a:fld>
            <a:endParaRPr lang="zh-CN" alt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B4C6BE-8415-4B98-BB21-4BCD16E4340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008228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5A7CAA-3F25-4371-9A41-A60ADE6BB77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4218284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4"/>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42" indent="0" algn="ctr">
              <a:buNone/>
              <a:defRPr>
                <a:solidFill>
                  <a:schemeClr val="tx1">
                    <a:tint val="75000"/>
                  </a:schemeClr>
                </a:solidFill>
              </a:defRPr>
            </a:lvl2pPr>
            <a:lvl3pPr marL="914288" indent="0" algn="ctr">
              <a:buNone/>
              <a:defRPr>
                <a:solidFill>
                  <a:schemeClr val="tx1">
                    <a:tint val="75000"/>
                  </a:schemeClr>
                </a:solidFill>
              </a:defRPr>
            </a:lvl3pPr>
            <a:lvl4pPr marL="1371430" indent="0" algn="ctr">
              <a:buNone/>
              <a:defRPr>
                <a:solidFill>
                  <a:schemeClr val="tx1">
                    <a:tint val="75000"/>
                  </a:schemeClr>
                </a:solidFill>
              </a:defRPr>
            </a:lvl4pPr>
            <a:lvl5pPr marL="1828574" indent="0" algn="ctr">
              <a:buNone/>
              <a:defRPr>
                <a:solidFill>
                  <a:schemeClr val="tx1">
                    <a:tint val="75000"/>
                  </a:schemeClr>
                </a:solidFill>
              </a:defRPr>
            </a:lvl5pPr>
            <a:lvl6pPr marL="2285715" indent="0" algn="ctr">
              <a:buNone/>
              <a:defRPr>
                <a:solidFill>
                  <a:schemeClr val="tx1">
                    <a:tint val="75000"/>
                  </a:schemeClr>
                </a:solidFill>
              </a:defRPr>
            </a:lvl6pPr>
            <a:lvl7pPr marL="2742857" indent="0" algn="ctr">
              <a:buNone/>
              <a:defRPr>
                <a:solidFill>
                  <a:schemeClr val="tx1">
                    <a:tint val="75000"/>
                  </a:schemeClr>
                </a:solidFill>
              </a:defRPr>
            </a:lvl7pPr>
            <a:lvl8pPr marL="3200000" indent="0" algn="ctr">
              <a:buNone/>
              <a:defRPr>
                <a:solidFill>
                  <a:schemeClr val="tx1">
                    <a:tint val="75000"/>
                  </a:schemeClr>
                </a:solidFill>
              </a:defRPr>
            </a:lvl8pPr>
            <a:lvl9pPr marL="3657143"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9342071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1496147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920689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8829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4986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53088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a:prstGeom prst="rect">
            <a:avLst/>
          </a:prstGeom>
        </p:spPr>
        <p:txBody>
          <a:bodyPr lIns="91434" tIns="45717" rIns="91434" bIns="45717"/>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a:prstGeom prst="rect">
            <a:avLst/>
          </a:prstGeom>
        </p:spPr>
        <p:txBody>
          <a:bodyPr lIns="91434" tIns="45717" rIns="91434" bIns="45717"/>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4767264"/>
            <a:ext cx="2133600" cy="273844"/>
          </a:xfrm>
          <a:prstGeom prst="rect">
            <a:avLst/>
          </a:prstGeom>
        </p:spPr>
        <p:txBody>
          <a:bodyPr lIns="91434" tIns="45717" rIns="91434" bIns="45717"/>
          <a:lstStyle/>
          <a:p>
            <a:fld id="{115BD8CD-5E67-4F4E-9507-44C86E7AECDB}" type="datetimeFigureOut">
              <a:rPr lang="en-US" smtClean="0"/>
              <a:t>5/10/2022</a:t>
            </a:fld>
            <a:endParaRPr lang="en-US"/>
          </a:p>
        </p:txBody>
      </p:sp>
      <p:sp>
        <p:nvSpPr>
          <p:cNvPr id="5" name="Footer Placeholder 4"/>
          <p:cNvSpPr>
            <a:spLocks noGrp="1"/>
          </p:cNvSpPr>
          <p:nvPr>
            <p:ph type="ftr" sz="quarter" idx="11"/>
          </p:nvPr>
        </p:nvSpPr>
        <p:spPr>
          <a:xfrm>
            <a:off x="3124200" y="4767264"/>
            <a:ext cx="2895600" cy="273844"/>
          </a:xfrm>
          <a:prstGeom prst="rect">
            <a:avLst/>
          </a:prstGeom>
        </p:spPr>
        <p:txBody>
          <a:bodyPr lIns="91434" tIns="45717" rIns="91434" bIns="45717"/>
          <a:lstStyle/>
          <a:p>
            <a:endParaRPr lang="en-US"/>
          </a:p>
        </p:txBody>
      </p:sp>
      <p:sp>
        <p:nvSpPr>
          <p:cNvPr id="6" name="Slide Number Placeholder 5"/>
          <p:cNvSpPr>
            <a:spLocks noGrp="1"/>
          </p:cNvSpPr>
          <p:nvPr>
            <p:ph type="sldNum" sz="quarter" idx="12"/>
          </p:nvPr>
        </p:nvSpPr>
        <p:spPr>
          <a:xfrm>
            <a:off x="6553200" y="4767264"/>
            <a:ext cx="2133600" cy="273844"/>
          </a:xfrm>
          <a:prstGeom prst="rect">
            <a:avLst/>
          </a:prstGeom>
        </p:spPr>
        <p:txBody>
          <a:bodyPr lIns="91434" tIns="45717" rIns="91434" bIns="45717"/>
          <a:lstStyle/>
          <a:p>
            <a:fld id="{D6DB19A4-2FE2-4949-9BCD-C89F20BEDF04}" type="slidenum">
              <a:rPr lang="en-US" smtClean="0"/>
              <a:t>‹#›</a:t>
            </a:fld>
            <a:endParaRPr lang="en-US"/>
          </a:p>
        </p:txBody>
      </p:sp>
    </p:spTree>
    <p:extLst>
      <p:ext uri="{BB962C8B-B14F-4D97-AF65-F5344CB8AC3E}">
        <p14:creationId xmlns:p14="http://schemas.microsoft.com/office/powerpoint/2010/main" val="1886367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57" indent="0" algn="ctr">
              <a:buNone/>
              <a:defRPr sz="1500"/>
            </a:lvl2pPr>
            <a:lvl3pPr marL="685715" indent="0" algn="ctr">
              <a:buNone/>
              <a:defRPr sz="1400"/>
            </a:lvl3pPr>
            <a:lvl4pPr marL="1028573" indent="0" algn="ctr">
              <a:buNone/>
              <a:defRPr sz="1200"/>
            </a:lvl4pPr>
            <a:lvl5pPr marL="1371430" indent="0" algn="ctr">
              <a:buNone/>
              <a:defRPr sz="1200"/>
            </a:lvl5pPr>
            <a:lvl6pPr marL="1714289" indent="0" algn="ctr">
              <a:buNone/>
              <a:defRPr sz="1200"/>
            </a:lvl6pPr>
            <a:lvl7pPr marL="2057144" indent="0" algn="ctr">
              <a:buNone/>
              <a:defRPr sz="1200"/>
            </a:lvl7pPr>
            <a:lvl8pPr marL="2400000" indent="0" algn="ctr">
              <a:buNone/>
              <a:defRPr sz="1200"/>
            </a:lvl8pPr>
            <a:lvl9pPr marL="2742857"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3017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8937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9"/>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57" indent="0">
              <a:buNone/>
              <a:defRPr sz="1500">
                <a:solidFill>
                  <a:schemeClr val="tx1">
                    <a:tint val="75000"/>
                  </a:schemeClr>
                </a:solidFill>
              </a:defRPr>
            </a:lvl2pPr>
            <a:lvl3pPr marL="685715" indent="0">
              <a:buNone/>
              <a:defRPr sz="1400">
                <a:solidFill>
                  <a:schemeClr val="tx1">
                    <a:tint val="75000"/>
                  </a:schemeClr>
                </a:solidFill>
              </a:defRPr>
            </a:lvl3pPr>
            <a:lvl4pPr marL="1028573" indent="0">
              <a:buNone/>
              <a:defRPr sz="1200">
                <a:solidFill>
                  <a:schemeClr val="tx1">
                    <a:tint val="75000"/>
                  </a:schemeClr>
                </a:solidFill>
              </a:defRPr>
            </a:lvl4pPr>
            <a:lvl5pPr marL="1371430" indent="0">
              <a:buNone/>
              <a:defRPr sz="1200">
                <a:solidFill>
                  <a:schemeClr val="tx1">
                    <a:tint val="75000"/>
                  </a:schemeClr>
                </a:solidFill>
              </a:defRPr>
            </a:lvl5pPr>
            <a:lvl6pPr marL="1714289" indent="0">
              <a:buNone/>
              <a:defRPr sz="1200">
                <a:solidFill>
                  <a:schemeClr val="tx1">
                    <a:tint val="75000"/>
                  </a:schemeClr>
                </a:solidFill>
              </a:defRPr>
            </a:lvl6pPr>
            <a:lvl7pPr marL="2057144" indent="0">
              <a:buNone/>
              <a:defRPr sz="1200">
                <a:solidFill>
                  <a:schemeClr val="tx1">
                    <a:tint val="75000"/>
                  </a:schemeClr>
                </a:solidFill>
              </a:defRPr>
            </a:lvl7pPr>
            <a:lvl8pPr marL="2400000" indent="0">
              <a:buNone/>
              <a:defRPr sz="1200">
                <a:solidFill>
                  <a:schemeClr val="tx1">
                    <a:tint val="75000"/>
                  </a:schemeClr>
                </a:solidFill>
              </a:defRPr>
            </a:lvl8pPr>
            <a:lvl9pPr marL="2742857"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9426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39847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83F199-5E22-4101-B46B-CC4138DA7AB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7342078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57" indent="0">
              <a:buNone/>
              <a:defRPr sz="1500" b="1"/>
            </a:lvl2pPr>
            <a:lvl3pPr marL="685715" indent="0">
              <a:buNone/>
              <a:defRPr sz="1400" b="1"/>
            </a:lvl3pPr>
            <a:lvl4pPr marL="1028573" indent="0">
              <a:buNone/>
              <a:defRPr sz="1200" b="1"/>
            </a:lvl4pPr>
            <a:lvl5pPr marL="1371430" indent="0">
              <a:buNone/>
              <a:defRPr sz="1200" b="1"/>
            </a:lvl5pPr>
            <a:lvl6pPr marL="1714289" indent="0">
              <a:buNone/>
              <a:defRPr sz="1200" b="1"/>
            </a:lvl6pPr>
            <a:lvl7pPr marL="2057144" indent="0">
              <a:buNone/>
              <a:defRPr sz="1200" b="1"/>
            </a:lvl7pPr>
            <a:lvl8pPr marL="2400000" indent="0">
              <a:buNone/>
              <a:defRPr sz="1200" b="1"/>
            </a:lvl8pPr>
            <a:lvl9pPr marL="2742857"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630658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40050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171004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085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4"/>
            <a:ext cx="4629150" cy="3655219"/>
          </a:xfrm>
        </p:spPr>
        <p:txBody>
          <a:bodyPr/>
          <a:lstStyle>
            <a:lvl1pPr marL="0" indent="0">
              <a:buNone/>
              <a:defRPr sz="2400"/>
            </a:lvl1pPr>
            <a:lvl2pPr marL="342857" indent="0">
              <a:buNone/>
              <a:defRPr sz="2100"/>
            </a:lvl2pPr>
            <a:lvl3pPr marL="685715" indent="0">
              <a:buNone/>
              <a:defRPr sz="1800"/>
            </a:lvl3pPr>
            <a:lvl4pPr marL="1028573" indent="0">
              <a:buNone/>
              <a:defRPr sz="1500"/>
            </a:lvl4pPr>
            <a:lvl5pPr marL="1371430" indent="0">
              <a:buNone/>
              <a:defRPr sz="1500"/>
            </a:lvl5pPr>
            <a:lvl6pPr marL="1714289" indent="0">
              <a:buNone/>
              <a:defRPr sz="1500"/>
            </a:lvl6pPr>
            <a:lvl7pPr marL="2057144" indent="0">
              <a:buNone/>
              <a:defRPr sz="1500"/>
            </a:lvl7pPr>
            <a:lvl8pPr marL="2400000" indent="0">
              <a:buNone/>
              <a:defRPr sz="1500"/>
            </a:lvl8pPr>
            <a:lvl9pPr marL="2742857"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57" indent="0">
              <a:buNone/>
              <a:defRPr sz="1100"/>
            </a:lvl2pPr>
            <a:lvl3pPr marL="685715" indent="0">
              <a:buNone/>
              <a:defRPr sz="900"/>
            </a:lvl3pPr>
            <a:lvl4pPr marL="1028573" indent="0">
              <a:buNone/>
              <a:defRPr sz="800"/>
            </a:lvl4pPr>
            <a:lvl5pPr marL="1371430" indent="0">
              <a:buNone/>
              <a:defRPr sz="800"/>
            </a:lvl5pPr>
            <a:lvl6pPr marL="1714289" indent="0">
              <a:buNone/>
              <a:defRPr sz="800"/>
            </a:lvl6pPr>
            <a:lvl7pPr marL="2057144" indent="0">
              <a:buNone/>
              <a:defRPr sz="800"/>
            </a:lvl7pPr>
            <a:lvl8pPr marL="2400000" indent="0">
              <a:buNone/>
              <a:defRPr sz="800"/>
            </a:lvl8pPr>
            <a:lvl9pPr marL="2742857"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567662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35876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9"/>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9"/>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6761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09085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75" indent="0" algn="ctr">
              <a:buNone/>
              <a:defRPr sz="1500"/>
            </a:lvl2pPr>
            <a:lvl3pPr marL="685749" indent="0" algn="ctr">
              <a:buNone/>
              <a:defRPr sz="1400"/>
            </a:lvl3pPr>
            <a:lvl4pPr marL="1028624" indent="0" algn="ctr">
              <a:buNone/>
              <a:defRPr sz="1200"/>
            </a:lvl4pPr>
            <a:lvl5pPr marL="1371498" indent="0" algn="ctr">
              <a:buNone/>
              <a:defRPr sz="1200"/>
            </a:lvl5pPr>
            <a:lvl6pPr marL="1714373" indent="0" algn="ctr">
              <a:buNone/>
              <a:defRPr sz="1200"/>
            </a:lvl6pPr>
            <a:lvl7pPr marL="2057246" indent="0" algn="ctr">
              <a:buNone/>
              <a:defRPr sz="1200"/>
            </a:lvl7pPr>
            <a:lvl8pPr marL="2400120" indent="0" algn="ctr">
              <a:buNone/>
              <a:defRPr sz="1200"/>
            </a:lvl8pPr>
            <a:lvl9pPr marL="2742995"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9727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06777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42" indent="0">
              <a:buNone/>
              <a:defRPr sz="1800">
                <a:solidFill>
                  <a:schemeClr val="tx1">
                    <a:tint val="75000"/>
                  </a:schemeClr>
                </a:solidFill>
              </a:defRPr>
            </a:lvl2pPr>
            <a:lvl3pPr marL="914288" indent="0">
              <a:buNone/>
              <a:defRPr sz="1600">
                <a:solidFill>
                  <a:schemeClr val="tx1">
                    <a:tint val="75000"/>
                  </a:schemeClr>
                </a:solidFill>
              </a:defRPr>
            </a:lvl3pPr>
            <a:lvl4pPr marL="1371430" indent="0">
              <a:buNone/>
              <a:defRPr sz="1400">
                <a:solidFill>
                  <a:schemeClr val="tx1">
                    <a:tint val="75000"/>
                  </a:schemeClr>
                </a:solidFill>
              </a:defRPr>
            </a:lvl4pPr>
            <a:lvl5pPr marL="1828574" indent="0">
              <a:buNone/>
              <a:defRPr sz="1400">
                <a:solidFill>
                  <a:schemeClr val="tx1">
                    <a:tint val="75000"/>
                  </a:schemeClr>
                </a:solidFill>
              </a:defRPr>
            </a:lvl5pPr>
            <a:lvl6pPr marL="2285715" indent="0">
              <a:buNone/>
              <a:defRPr sz="1400">
                <a:solidFill>
                  <a:schemeClr val="tx1">
                    <a:tint val="75000"/>
                  </a:schemeClr>
                </a:solidFill>
              </a:defRPr>
            </a:lvl6pPr>
            <a:lvl7pPr marL="2742857" indent="0">
              <a:buNone/>
              <a:defRPr sz="1400">
                <a:solidFill>
                  <a:schemeClr val="tx1">
                    <a:tint val="75000"/>
                  </a:schemeClr>
                </a:solidFill>
              </a:defRPr>
            </a:lvl7pPr>
            <a:lvl8pPr marL="3200000" indent="0">
              <a:buNone/>
              <a:defRPr sz="1400">
                <a:solidFill>
                  <a:schemeClr val="tx1">
                    <a:tint val="75000"/>
                  </a:schemeClr>
                </a:solidFill>
              </a:defRPr>
            </a:lvl8pPr>
            <a:lvl9pPr marL="3657143"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083F199-5E22-4101-B46B-CC4138DA7AB2}" type="datetimeFigureOut">
              <a:rPr lang="en-US" smtClean="0"/>
              <a:t>5/10/2022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6928562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7"/>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75" indent="0">
              <a:buNone/>
              <a:defRPr sz="1500">
                <a:solidFill>
                  <a:schemeClr val="tx1">
                    <a:tint val="75000"/>
                  </a:schemeClr>
                </a:solidFill>
              </a:defRPr>
            </a:lvl2pPr>
            <a:lvl3pPr marL="685749" indent="0">
              <a:buNone/>
              <a:defRPr sz="140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3"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213347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7922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75" indent="0">
              <a:buNone/>
              <a:defRPr sz="1500" b="1"/>
            </a:lvl2pPr>
            <a:lvl3pPr marL="685749" indent="0">
              <a:buNone/>
              <a:defRPr sz="1400" b="1"/>
            </a:lvl3pPr>
            <a:lvl4pPr marL="1028624" indent="0">
              <a:buNone/>
              <a:defRPr sz="1200" b="1"/>
            </a:lvl4pPr>
            <a:lvl5pPr marL="1371498" indent="0">
              <a:buNone/>
              <a:defRPr sz="1200" b="1"/>
            </a:lvl5pPr>
            <a:lvl6pPr marL="1714373" indent="0">
              <a:buNone/>
              <a:defRPr sz="1200" b="1"/>
            </a:lvl6pPr>
            <a:lvl7pPr marL="2057246" indent="0">
              <a:buNone/>
              <a:defRPr sz="1200" b="1"/>
            </a:lvl7pPr>
            <a:lvl8pPr marL="2400120" indent="0">
              <a:buNone/>
              <a:defRPr sz="1200" b="1"/>
            </a:lvl8pPr>
            <a:lvl9pPr marL="2742995"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6198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033739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615915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2"/>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5060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2"/>
            <a:ext cx="4629150" cy="3655219"/>
          </a:xfrm>
        </p:spPr>
        <p:txBody>
          <a:bodyPr/>
          <a:lstStyle>
            <a:lvl1pPr marL="0" indent="0">
              <a:buNone/>
              <a:defRPr sz="2400"/>
            </a:lvl1pPr>
            <a:lvl2pPr marL="342875" indent="0">
              <a:buNone/>
              <a:defRPr sz="2100"/>
            </a:lvl2pPr>
            <a:lvl3pPr marL="685749" indent="0">
              <a:buNone/>
              <a:defRPr sz="1800"/>
            </a:lvl3pPr>
            <a:lvl4pPr marL="1028624" indent="0">
              <a:buNone/>
              <a:defRPr sz="1500"/>
            </a:lvl4pPr>
            <a:lvl5pPr marL="1371498" indent="0">
              <a:buNone/>
              <a:defRPr sz="1500"/>
            </a:lvl5pPr>
            <a:lvl6pPr marL="1714373" indent="0">
              <a:buNone/>
              <a:defRPr sz="1500"/>
            </a:lvl6pPr>
            <a:lvl7pPr marL="2057246" indent="0">
              <a:buNone/>
              <a:defRPr sz="1500"/>
            </a:lvl7pPr>
            <a:lvl8pPr marL="2400120" indent="0">
              <a:buNone/>
              <a:defRPr sz="1500"/>
            </a:lvl8pPr>
            <a:lvl9pPr marL="2742995"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75" indent="0">
              <a:buNone/>
              <a:defRPr sz="1100"/>
            </a:lvl2pPr>
            <a:lvl3pPr marL="685749" indent="0">
              <a:buNone/>
              <a:defRPr sz="900"/>
            </a:lvl3pPr>
            <a:lvl4pPr marL="1028624" indent="0">
              <a:buNone/>
              <a:defRPr sz="800"/>
            </a:lvl4pPr>
            <a:lvl5pPr marL="1371498" indent="0">
              <a:buNone/>
              <a:defRPr sz="800"/>
            </a:lvl5pPr>
            <a:lvl6pPr marL="1714373" indent="0">
              <a:buNone/>
              <a:defRPr sz="800"/>
            </a:lvl6pPr>
            <a:lvl7pPr marL="2057246" indent="0">
              <a:buNone/>
              <a:defRPr sz="800"/>
            </a:lvl7pPr>
            <a:lvl8pPr marL="2400120" indent="0">
              <a:buNone/>
              <a:defRPr sz="800"/>
            </a:lvl8pPr>
            <a:lvl9pPr marL="2742995" indent="0">
              <a:buNone/>
              <a:defRPr sz="8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5102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5069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7"/>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7"/>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2022/5/10</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6475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070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083F199-5E22-4101-B46B-CC4138DA7AB2}"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591973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2" tIns="34289" rIns="68552"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2" tIns="34289" rIns="68552" bIns="34289">
            <a:normAutofit/>
          </a:bodyPr>
          <a:lstStyle>
            <a:lvl1pPr marL="0" indent="0" algn="ctr">
              <a:buNone/>
              <a:defRPr sz="1400"/>
            </a:lvl1pPr>
            <a:lvl2pPr marL="342731" indent="0" algn="ctr">
              <a:buNone/>
              <a:defRPr sz="1500"/>
            </a:lvl2pPr>
            <a:lvl3pPr marL="685477" indent="0" algn="ctr">
              <a:buNone/>
              <a:defRPr sz="1400"/>
            </a:lvl3pPr>
            <a:lvl4pPr marL="1028216" indent="0" algn="ctr">
              <a:buNone/>
              <a:defRPr sz="1200"/>
            </a:lvl4pPr>
            <a:lvl5pPr marL="1370954" indent="0" algn="ctr">
              <a:buNone/>
              <a:defRPr sz="1200"/>
            </a:lvl5pPr>
            <a:lvl6pPr marL="1713701" indent="0" algn="ctr">
              <a:buNone/>
              <a:defRPr sz="1200"/>
            </a:lvl6pPr>
            <a:lvl7pPr marL="2056430" indent="0" algn="ctr">
              <a:buNone/>
              <a:defRPr sz="1200"/>
            </a:lvl7pPr>
            <a:lvl8pPr marL="2399160" indent="0" algn="ctr">
              <a:buNone/>
              <a:defRPr sz="1200"/>
            </a:lvl8pPr>
            <a:lvl9pPr marL="2741891"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D997B5FA-0921-464F-AAE1-844C04324D75}" type="datetimeFigureOut">
              <a:rPr lang="zh-CN" altLang="en-US" sz="1400" smtClean="0">
                <a:solidFill>
                  <a:srgbClr val="000000"/>
                </a:solidFill>
              </a:rPr>
              <a:pPr defTabSz="685477"/>
              <a:t>2022/5/10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565CE74E-AB26-4998-AD42-012C4C1AD076}"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624532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2" tIns="34289" rIns="68552"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2" tIns="34289" rIns="68552"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2022/5/10</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871028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2" tIns="34289" rIns="68552" bIns="34289"/>
          <a:lstStyle/>
          <a:p>
            <a:pPr defTabSz="685477"/>
            <a:fld id="{20DD7636-5BE1-44BC-BB5F-15739D9E18E1}" type="datetimeFigureOut">
              <a:rPr lang="zh-CN" altLang="en-US" sz="1400" smtClean="0">
                <a:solidFill>
                  <a:srgbClr val="000000"/>
                </a:solidFill>
              </a:rPr>
              <a:pPr defTabSz="685477"/>
              <a:t>2022/5/10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2" tIns="34289" rIns="68552" bIns="34289"/>
          <a:lstStyle/>
          <a:p>
            <a:pPr defTabSz="685477"/>
            <a:fld id="{E87C0E1D-24C4-406F-9615-DBDA8D2D1F93}" type="slidenum">
              <a:rPr lang="zh-CN" altLang="en-US" sz="1400" smtClean="0">
                <a:solidFill>
                  <a:srgbClr val="000000"/>
                </a:solidFill>
              </a:rPr>
              <a:pPr defTabSz="685477"/>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2" tIns="34289" rIns="68552"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3691220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2" tIns="34289" rIns="68552"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2022/5/10</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822944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2" tIns="34289" rIns="68552"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2" tIns="34289" rIns="68552" bIns="34289" anchor="b"/>
          <a:lstStyle>
            <a:lvl1pPr marL="0" indent="0">
              <a:buNone/>
              <a:defRPr sz="1800" b="1"/>
            </a:lvl1pPr>
            <a:lvl2pPr marL="342731" indent="0">
              <a:buNone/>
              <a:defRPr sz="1500" b="1"/>
            </a:lvl2pPr>
            <a:lvl3pPr marL="685477" indent="0">
              <a:buNone/>
              <a:defRPr sz="1400" b="1"/>
            </a:lvl3pPr>
            <a:lvl4pPr marL="1028216" indent="0">
              <a:buNone/>
              <a:defRPr sz="1200" b="1"/>
            </a:lvl4pPr>
            <a:lvl5pPr marL="1370954" indent="0">
              <a:buNone/>
              <a:defRPr sz="1200" b="1"/>
            </a:lvl5pPr>
            <a:lvl6pPr marL="1713701" indent="0">
              <a:buNone/>
              <a:defRPr sz="1200" b="1"/>
            </a:lvl6pPr>
            <a:lvl7pPr marL="2056430" indent="0">
              <a:buNone/>
              <a:defRPr sz="1200" b="1"/>
            </a:lvl7pPr>
            <a:lvl8pPr marL="2399160" indent="0">
              <a:buNone/>
              <a:defRPr sz="1200" b="1"/>
            </a:lvl8pPr>
            <a:lvl9pPr marL="2741891"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6"/>
            <a:ext cx="3868340" cy="2680541"/>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2" tIns="34289" rIns="68552" bIns="34289" anchor="b"/>
          <a:lstStyle>
            <a:lvl1pPr marL="0" indent="0">
              <a:buNone/>
              <a:defRPr sz="1800" b="1"/>
            </a:lvl1pPr>
            <a:lvl2pPr marL="342731" indent="0">
              <a:buNone/>
              <a:defRPr sz="1500" b="1"/>
            </a:lvl2pPr>
            <a:lvl3pPr marL="685477" indent="0">
              <a:buNone/>
              <a:defRPr sz="1400" b="1"/>
            </a:lvl3pPr>
            <a:lvl4pPr marL="1028216" indent="0">
              <a:buNone/>
              <a:defRPr sz="1200" b="1"/>
            </a:lvl4pPr>
            <a:lvl5pPr marL="1370954" indent="0">
              <a:buNone/>
              <a:defRPr sz="1200" b="1"/>
            </a:lvl5pPr>
            <a:lvl6pPr marL="1713701" indent="0">
              <a:buNone/>
              <a:defRPr sz="1200" b="1"/>
            </a:lvl6pPr>
            <a:lvl7pPr marL="2056430" indent="0">
              <a:buNone/>
              <a:defRPr sz="1200" b="1"/>
            </a:lvl7pPr>
            <a:lvl8pPr marL="2399160" indent="0">
              <a:buNone/>
              <a:defRPr sz="1200" b="1"/>
            </a:lvl8pPr>
            <a:lvl9pPr marL="2741891"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6"/>
            <a:ext cx="3887391" cy="2680541"/>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2022/5/10</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8028510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2" tIns="34289" rIns="68552"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2" tIns="34289" rIns="68552" bIns="34289"/>
          <a:lstStyle/>
          <a:p>
            <a:pPr defTabSz="685477"/>
            <a:fld id="{20DD7636-5BE1-44BC-BB5F-15739D9E18E1}" type="datetimeFigureOut">
              <a:rPr lang="zh-CN" altLang="en-US" sz="1400" smtClean="0">
                <a:solidFill>
                  <a:srgbClr val="000000"/>
                </a:solidFill>
              </a:rPr>
              <a:pPr defTabSz="685477"/>
              <a:t>2022/5/10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2" tIns="34289" rIns="68552" bIns="34289"/>
          <a:lstStyle/>
          <a:p>
            <a:pPr defTabSz="685477"/>
            <a:fld id="{E87C0E1D-24C4-406F-9615-DBDA8D2D1F93}" type="slidenum">
              <a:rPr lang="zh-CN" altLang="en-US" sz="1400" smtClean="0">
                <a:solidFill>
                  <a:srgbClr val="000000"/>
                </a:solidFill>
              </a:rPr>
              <a:pPr defTabSz="685477"/>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20"/>
            <a:ext cx="4286250" cy="889453"/>
          </a:xfrm>
        </p:spPr>
        <p:txBody>
          <a:bodyPr lIns="68552" tIns="34289" rIns="68552"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1192378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2022/5/10</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350233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4"/>
            <a:ext cx="3511241" cy="1071121"/>
          </a:xfrm>
        </p:spPr>
        <p:txBody>
          <a:bodyPr lIns="68552" tIns="34289" rIns="68552"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2" tIns="34289" rIns="68552" bIns="34289"/>
          <a:lstStyle>
            <a:lvl1pPr marL="0" indent="0">
              <a:buNone/>
              <a:defRPr sz="2400"/>
            </a:lvl1pPr>
            <a:lvl2pPr marL="342731" indent="0">
              <a:buNone/>
              <a:defRPr sz="2100"/>
            </a:lvl2pPr>
            <a:lvl3pPr marL="685477" indent="0">
              <a:buNone/>
              <a:defRPr sz="1800"/>
            </a:lvl3pPr>
            <a:lvl4pPr marL="1028216" indent="0">
              <a:buNone/>
              <a:defRPr sz="1500"/>
            </a:lvl4pPr>
            <a:lvl5pPr marL="1370954" indent="0">
              <a:buNone/>
              <a:defRPr sz="1500"/>
            </a:lvl5pPr>
            <a:lvl6pPr marL="1713701" indent="0">
              <a:buNone/>
              <a:defRPr sz="1500"/>
            </a:lvl6pPr>
            <a:lvl7pPr marL="2056430" indent="0">
              <a:buNone/>
              <a:defRPr sz="1500"/>
            </a:lvl7pPr>
            <a:lvl8pPr marL="2399160" indent="0">
              <a:buNone/>
              <a:defRPr sz="1500"/>
            </a:lvl8pPr>
            <a:lvl9pPr marL="2741891"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2" tIns="34289" rIns="68552" bIns="34289">
            <a:normAutofit/>
          </a:bodyPr>
          <a:lstStyle>
            <a:lvl1pPr marL="0" indent="0">
              <a:buNone/>
              <a:defRPr sz="1400"/>
            </a:lvl1pPr>
            <a:lvl2pPr marL="342731" indent="0">
              <a:buNone/>
              <a:defRPr sz="1100"/>
            </a:lvl2pPr>
            <a:lvl3pPr marL="685477" indent="0">
              <a:buNone/>
              <a:defRPr sz="900"/>
            </a:lvl3pPr>
            <a:lvl4pPr marL="1028216" indent="0">
              <a:buNone/>
              <a:defRPr sz="800"/>
            </a:lvl4pPr>
            <a:lvl5pPr marL="1370954" indent="0">
              <a:buNone/>
              <a:defRPr sz="800"/>
            </a:lvl5pPr>
            <a:lvl6pPr marL="1713701" indent="0">
              <a:buNone/>
              <a:defRPr sz="800"/>
            </a:lvl6pPr>
            <a:lvl7pPr marL="2056430" indent="0">
              <a:buNone/>
              <a:defRPr sz="800"/>
            </a:lvl7pPr>
            <a:lvl8pPr marL="2399160" indent="0">
              <a:buNone/>
              <a:defRPr sz="800"/>
            </a:lvl8pPr>
            <a:lvl9pPr marL="2741891"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2" tIns="34289" rIns="68552" bIns="34289"/>
          <a:lstStyle/>
          <a:p>
            <a:pPr defTabSz="685477"/>
            <a:fld id="{9EFD9D74-47D9-4702-A33C-335B63B48DBF}" type="datetimeFigureOut">
              <a:rPr lang="zh-CN" altLang="en-US" sz="1400" smtClean="0">
                <a:solidFill>
                  <a:srgbClr val="000000"/>
                </a:solidFill>
              </a:rPr>
              <a:pPr defTabSz="685477"/>
              <a:t>2022/5/10</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2" tIns="34289" rIns="68552" bIns="34289"/>
          <a:lstStyle/>
          <a:p>
            <a:pPr defTabSz="685477"/>
            <a:fld id="{FABC47A4-756D-490B-A52F-7D9E2C9FC05F}"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1782672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3"/>
            <a:ext cx="681676" cy="4358879"/>
          </a:xfrm>
        </p:spPr>
        <p:txBody>
          <a:bodyPr vert="eaVert" lIns="68552" tIns="34289" rIns="68552"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3"/>
            <a:ext cx="7084832" cy="4358879"/>
          </a:xfrm>
        </p:spPr>
        <p:txBody>
          <a:bodyPr vert="eaVert"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2022/5/10</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Tree>
    <p:extLst>
      <p:ext uri="{BB962C8B-B14F-4D97-AF65-F5344CB8AC3E}">
        <p14:creationId xmlns:p14="http://schemas.microsoft.com/office/powerpoint/2010/main" val="1239381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2" tIns="34289" rIns="68552" bIns="34289"/>
          <a:lstStyle/>
          <a:p>
            <a:pPr defTabSz="685477"/>
            <a:fld id="{760FBDFE-C587-4B4C-A407-44438C67B59E}" type="datetimeFigureOut">
              <a:rPr lang="zh-CN" altLang="en-US" sz="1400" smtClean="0">
                <a:solidFill>
                  <a:srgbClr val="000000"/>
                </a:solidFill>
              </a:rPr>
              <a:pPr defTabSz="685477"/>
              <a:t>2022/5/10</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2" tIns="34289" rIns="68552" bIns="34289"/>
          <a:lstStyle/>
          <a:p>
            <a:pPr defTabSz="685477"/>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2" tIns="34289" rIns="68552" bIns="34289"/>
          <a:lstStyle/>
          <a:p>
            <a:pPr defTabSz="685477"/>
            <a:fld id="{49AE70B2-8BF9-45C0-BB95-33D1B9D3A854}" type="slidenum">
              <a:rPr lang="zh-CN" altLang="en-US" sz="1400" smtClean="0">
                <a:solidFill>
                  <a:srgbClr val="000000"/>
                </a:solidFill>
              </a:rPr>
              <a:pPr defTabSz="685477"/>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2" tIns="34289" rIns="68552"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664677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151335"/>
            <a:ext cx="4041775" cy="479822"/>
          </a:xfrm>
        </p:spPr>
        <p:txBody>
          <a:bodyPr anchor="b"/>
          <a:lstStyle>
            <a:lvl1pPr marL="0" indent="0">
              <a:buNone/>
              <a:defRPr sz="2400" b="1"/>
            </a:lvl1pPr>
            <a:lvl2pPr marL="457142" indent="0">
              <a:buNone/>
              <a:defRPr sz="2000" b="1"/>
            </a:lvl2pPr>
            <a:lvl3pPr marL="914288" indent="0">
              <a:buNone/>
              <a:defRPr sz="1800" b="1"/>
            </a:lvl3pPr>
            <a:lvl4pPr marL="1371430" indent="0">
              <a:buNone/>
              <a:defRPr sz="1600" b="1"/>
            </a:lvl4pPr>
            <a:lvl5pPr marL="1828574" indent="0">
              <a:buNone/>
              <a:defRPr sz="1600" b="1"/>
            </a:lvl5pPr>
            <a:lvl6pPr marL="2285715" indent="0">
              <a:buNone/>
              <a:defRPr sz="1600" b="1"/>
            </a:lvl6pPr>
            <a:lvl7pPr marL="2742857" indent="0">
              <a:buNone/>
              <a:defRPr sz="1600" b="1"/>
            </a:lvl7pPr>
            <a:lvl8pPr marL="3200000" indent="0">
              <a:buNone/>
              <a:defRPr sz="1600" b="1"/>
            </a:lvl8pPr>
            <a:lvl9pPr marL="365714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1"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083F199-5E22-4101-B46B-CC4138DA7AB2}" type="datetimeFigureOut">
              <a:rPr lang="en-US" smtClean="0"/>
              <a:t>5/10/2022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2573811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10" indent="0" algn="ctr">
              <a:buNone/>
              <a:defRPr>
                <a:solidFill>
                  <a:schemeClr val="tx1">
                    <a:tint val="75000"/>
                  </a:schemeClr>
                </a:solidFill>
              </a:defRPr>
            </a:lvl3pPr>
            <a:lvl4pPr marL="1371464" indent="0" algn="ctr">
              <a:buNone/>
              <a:defRPr>
                <a:solidFill>
                  <a:schemeClr val="tx1">
                    <a:tint val="75000"/>
                  </a:schemeClr>
                </a:solidFill>
              </a:defRPr>
            </a:lvl4pPr>
            <a:lvl5pPr marL="1828619" indent="0" algn="ctr">
              <a:buNone/>
              <a:defRPr>
                <a:solidFill>
                  <a:schemeClr val="tx1">
                    <a:tint val="75000"/>
                  </a:schemeClr>
                </a:solidFill>
              </a:defRPr>
            </a:lvl5pPr>
            <a:lvl6pPr marL="2285772"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5"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1399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3735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2357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3526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8573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896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3850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2"/>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501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en-US"/>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05469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44548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83F199-5E22-4101-B46B-CC4138DA7AB2}" type="datetimeFigureOut">
              <a:rPr lang="en-US" smtClean="0"/>
              <a:t>5/10/2022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4009370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15BD8CD-5E67-4F4E-9507-44C86E7AECDB}"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6DB19A4-2FE2-4949-9BCD-C89F20BEDF0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92312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381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794560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a:prstGeom prst="rect">
            <a:avLst/>
          </a:prstGeom>
        </p:spPr>
        <p:txBody>
          <a:bodyPr lIns="91432" tIns="45716" rIns="91432" bIns="45716"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a:prstGeom prst="rect">
            <a:avLst/>
          </a:prstGeom>
        </p:spPr>
        <p:txBody>
          <a:bodyPr lIns="91432" tIns="45716" rIns="91432" bIns="45716"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10" indent="0">
              <a:buNone/>
              <a:defRPr sz="1600">
                <a:solidFill>
                  <a:schemeClr val="tx1">
                    <a:tint val="75000"/>
                  </a:schemeClr>
                </a:solidFill>
              </a:defRPr>
            </a:lvl3pPr>
            <a:lvl4pPr marL="1371464" indent="0">
              <a:buNone/>
              <a:defRPr sz="1400">
                <a:solidFill>
                  <a:schemeClr val="tx1">
                    <a:tint val="75000"/>
                  </a:schemeClr>
                </a:solidFill>
              </a:defRPr>
            </a:lvl4pPr>
            <a:lvl5pPr marL="1828619" indent="0">
              <a:buNone/>
              <a:defRPr sz="1400">
                <a:solidFill>
                  <a:schemeClr val="tx1">
                    <a:tint val="75000"/>
                  </a:schemeClr>
                </a:solidFill>
              </a:defRPr>
            </a:lvl5pPr>
            <a:lvl6pPr marL="2285772"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5"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4026610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p>
            <a:r>
              <a:rPr lang="zh-CN" altLang="en-US"/>
              <a:t>单击此处编辑母版标题样式</a:t>
            </a:r>
          </a:p>
        </p:txBody>
      </p:sp>
      <p:sp>
        <p:nvSpPr>
          <p:cNvPr id="3" name="内容占位符 2"/>
          <p:cNvSpPr>
            <a:spLocks noGrp="1"/>
          </p:cNvSpPr>
          <p:nvPr>
            <p:ph sz="half" idx="1"/>
          </p:nvPr>
        </p:nvSpPr>
        <p:spPr>
          <a:xfrm>
            <a:off x="457200" y="900115"/>
            <a:ext cx="4038600" cy="2545556"/>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5"/>
            <a:ext cx="4038600" cy="2545556"/>
          </a:xfrm>
          <a:prstGeom prst="rect">
            <a:avLst/>
          </a:prstGeom>
        </p:spPr>
        <p:txBody>
          <a:bodyPr lIns="91432" tIns="45716" rIns="91432"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5780226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31" y="1151335"/>
            <a:ext cx="4041775" cy="479822"/>
          </a:xfrm>
          <a:prstGeom prst="rect">
            <a:avLst/>
          </a:prstGeom>
        </p:spPr>
        <p:txBody>
          <a:bodyPr lIns="91432" tIns="45716" rIns="91432" bIns="45716" anchor="b"/>
          <a:lstStyle>
            <a:lvl1pPr marL="0" indent="0">
              <a:buNone/>
              <a:defRPr sz="2400" b="1"/>
            </a:lvl1pPr>
            <a:lvl2pPr marL="457154" indent="0">
              <a:buNone/>
              <a:defRPr sz="2000" b="1"/>
            </a:lvl2pPr>
            <a:lvl3pPr marL="914310" indent="0">
              <a:buNone/>
              <a:defRPr sz="1800" b="1"/>
            </a:lvl3pPr>
            <a:lvl4pPr marL="1371464" indent="0">
              <a:buNone/>
              <a:defRPr sz="1600" b="1"/>
            </a:lvl4pPr>
            <a:lvl5pPr marL="1828619" indent="0">
              <a:buNone/>
              <a:defRPr sz="1600" b="1"/>
            </a:lvl5pPr>
            <a:lvl6pPr marL="2285772"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31" y="1631156"/>
            <a:ext cx="4041775" cy="2963466"/>
          </a:xfrm>
          <a:prstGeom prst="rect">
            <a:avLst/>
          </a:prstGeom>
        </p:spPr>
        <p:txBody>
          <a:bodyPr lIns="91432" tIns="45716" rIns="91432"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8" name="页脚占位符 7"/>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9" name="灯片编号占位符 8"/>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38370562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p>
            <a:r>
              <a:rPr lang="zh-CN" altLang="en-US"/>
              <a:t>单击此处编辑母版标题样式</a:t>
            </a:r>
          </a:p>
        </p:txBody>
      </p:sp>
      <p:sp>
        <p:nvSpPr>
          <p:cNvPr id="3" name="日期占位符 2"/>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4" name="页脚占位符 3"/>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5" name="灯片编号占位符 4"/>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248367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3" name="页脚占位符 2"/>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4" name="灯片编号占位符 3"/>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942666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7"/>
            <a:ext cx="3008313" cy="871538"/>
          </a:xfrm>
          <a:prstGeom prst="rect">
            <a:avLst/>
          </a:prstGeom>
        </p:spPr>
        <p:txBody>
          <a:bodyPr lIns="91432" tIns="45716" rIns="91432" bIns="45716"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93"/>
            <a:ext cx="5111750" cy="4389835"/>
          </a:xfrm>
          <a:prstGeom prst="rect">
            <a:avLst/>
          </a:prstGeom>
        </p:spPr>
        <p:txBody>
          <a:bodyPr lIns="91432" tIns="45716" rIns="91432"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076328"/>
            <a:ext cx="3008313" cy="351829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2333546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1"/>
            <a:ext cx="5486400" cy="425054"/>
          </a:xfrm>
          <a:prstGeom prst="rect">
            <a:avLst/>
          </a:prstGeom>
        </p:spPr>
        <p:txBody>
          <a:bodyPr lIns="91432" tIns="45716" rIns="91432" bIns="45716"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91432" tIns="45716" rIns="91432" bIns="45716"/>
          <a:lstStyle>
            <a:lvl1pPr marL="0" indent="0">
              <a:buNone/>
              <a:defRPr sz="3200"/>
            </a:lvl1pPr>
            <a:lvl2pPr marL="457154" indent="0">
              <a:buNone/>
              <a:defRPr sz="2800"/>
            </a:lvl2pPr>
            <a:lvl3pPr marL="914310" indent="0">
              <a:buNone/>
              <a:defRPr sz="2400"/>
            </a:lvl3pPr>
            <a:lvl4pPr marL="1371464" indent="0">
              <a:buNone/>
              <a:defRPr sz="2000"/>
            </a:lvl4pPr>
            <a:lvl5pPr marL="1828619" indent="0">
              <a:buNone/>
              <a:defRPr sz="2000"/>
            </a:lvl5pPr>
            <a:lvl6pPr marL="2285772"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p:cNvSpPr>
            <a:spLocks noGrp="1"/>
          </p:cNvSpPr>
          <p:nvPr>
            <p:ph type="body" sz="half" idx="2"/>
          </p:nvPr>
        </p:nvSpPr>
        <p:spPr>
          <a:xfrm>
            <a:off x="1792288" y="4025508"/>
            <a:ext cx="5486400" cy="603647"/>
          </a:xfrm>
          <a:prstGeom prst="rect">
            <a:avLst/>
          </a:prstGeom>
        </p:spPr>
        <p:txBody>
          <a:bodyPr lIns="91432" tIns="45716" rIns="91432" bIns="45716"/>
          <a:lstStyle>
            <a:lvl1pPr marL="0" indent="0">
              <a:buNone/>
              <a:defRPr sz="1400"/>
            </a:lvl1pPr>
            <a:lvl2pPr marL="457154" indent="0">
              <a:buNone/>
              <a:defRPr sz="1200"/>
            </a:lvl2pPr>
            <a:lvl3pPr marL="914310" indent="0">
              <a:buNone/>
              <a:defRPr sz="1000"/>
            </a:lvl3pPr>
            <a:lvl4pPr marL="1371464" indent="0">
              <a:buNone/>
              <a:defRPr sz="900"/>
            </a:lvl4pPr>
            <a:lvl5pPr marL="1828619" indent="0">
              <a:buNone/>
              <a:defRPr sz="900"/>
            </a:lvl5pPr>
            <a:lvl6pPr marL="2285772" indent="0">
              <a:buNone/>
              <a:defRPr sz="900"/>
            </a:lvl6pPr>
            <a:lvl7pPr marL="2742926" indent="0">
              <a:buNone/>
              <a:defRPr sz="900"/>
            </a:lvl7pPr>
            <a:lvl8pPr marL="3200080" indent="0">
              <a:buNone/>
              <a:defRPr sz="900"/>
            </a:lvl8pPr>
            <a:lvl9pPr marL="3657235"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6" name="页脚占位符 5"/>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7" name="灯片编号占位符 6"/>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1266279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83F199-5E22-4101-B46B-CC4138DA7AB2}" type="datetimeFigureOut">
              <a:rPr lang="en-US" smtClean="0"/>
              <a:t>5/10/2022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397573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8"/>
            <a:ext cx="8229600" cy="857250"/>
          </a:xfrm>
          <a:prstGeom prst="rect">
            <a:avLst/>
          </a:prstGeom>
        </p:spPr>
        <p:txBody>
          <a:bodyPr lIns="91432" tIns="45716" rIns="91432" bIns="45716"/>
          <a:lstStyle/>
          <a:p>
            <a:r>
              <a:rPr lang="zh-CN" altLang="en-US"/>
              <a:t>单击此处编辑母版标题样式</a:t>
            </a:r>
          </a:p>
        </p:txBody>
      </p:sp>
      <p:sp>
        <p:nvSpPr>
          <p:cNvPr id="3" name="竖排文字占位符 2"/>
          <p:cNvSpPr>
            <a:spLocks noGrp="1"/>
          </p:cNvSpPr>
          <p:nvPr>
            <p:ph type="body" orient="vert" idx="1"/>
          </p:nvPr>
        </p:nvSpPr>
        <p:spPr>
          <a:xfrm>
            <a:off x="457200" y="1200151"/>
            <a:ext cx="8229600" cy="3394472"/>
          </a:xfrm>
          <a:prstGeom prst="rect">
            <a:avLst/>
          </a:prstGeo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3680965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3"/>
            <a:ext cx="2057400" cy="3290888"/>
          </a:xfrm>
          <a:prstGeom prst="rect">
            <a:avLst/>
          </a:prstGeom>
        </p:spPr>
        <p:txBody>
          <a:bodyPr vert="eaVert" lIns="91432" tIns="45716" rIns="91432" bIns="45716"/>
          <a:lstStyle/>
          <a:p>
            <a:r>
              <a:rPr lang="zh-CN" altLang="en-US"/>
              <a:t>单击此处编辑母版标题样式</a:t>
            </a:r>
          </a:p>
        </p:txBody>
      </p:sp>
      <p:sp>
        <p:nvSpPr>
          <p:cNvPr id="3" name="竖排文字占位符 2"/>
          <p:cNvSpPr>
            <a:spLocks noGrp="1"/>
          </p:cNvSpPr>
          <p:nvPr>
            <p:ph type="body" orient="vert" idx="1"/>
          </p:nvPr>
        </p:nvSpPr>
        <p:spPr>
          <a:xfrm>
            <a:off x="457200" y="154783"/>
            <a:ext cx="6019800" cy="3290888"/>
          </a:xfrm>
          <a:prstGeom prst="rect">
            <a:avLst/>
          </a:prstGeom>
        </p:spPr>
        <p:txBody>
          <a:bodyPr vert="eaVert" lIns="91432" tIns="45716" rIns="91432" bIns="45716"/>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57200" y="4767264"/>
            <a:ext cx="2133600" cy="273844"/>
          </a:xfrm>
          <a:prstGeom prst="rect">
            <a:avLst/>
          </a:prstGeom>
        </p:spPr>
        <p:txBody>
          <a:bodyPr lIns="91432" tIns="45716" rIns="91432" bIns="45716"/>
          <a:lstStyle/>
          <a:p>
            <a:pPr defTabSz="914310"/>
            <a:fld id="{B44CCEC7-3A54-47D1-BB25-17A0FDA63797}" type="datetimeFigureOut">
              <a:rPr lang="zh-CN" altLang="en-US" smtClean="0">
                <a:solidFill>
                  <a:prstClr val="black"/>
                </a:solidFill>
              </a:rPr>
              <a:pPr defTabSz="914310"/>
              <a:t>2022/5/10</a:t>
            </a:fld>
            <a:endParaRPr lang="zh-CN" altLang="en-US">
              <a:solidFill>
                <a:prstClr val="black"/>
              </a:solidFill>
            </a:endParaRPr>
          </a:p>
        </p:txBody>
      </p:sp>
      <p:sp>
        <p:nvSpPr>
          <p:cNvPr id="5" name="页脚占位符 4"/>
          <p:cNvSpPr>
            <a:spLocks noGrp="1"/>
          </p:cNvSpPr>
          <p:nvPr>
            <p:ph type="ftr" sz="quarter" idx="11"/>
          </p:nvPr>
        </p:nvSpPr>
        <p:spPr>
          <a:xfrm>
            <a:off x="3124200" y="4767264"/>
            <a:ext cx="2895600" cy="273844"/>
          </a:xfrm>
          <a:prstGeom prst="rect">
            <a:avLst/>
          </a:prstGeom>
        </p:spPr>
        <p:txBody>
          <a:bodyPr lIns="91432" tIns="45716" rIns="91432" bIns="45716"/>
          <a:lstStyle/>
          <a:p>
            <a:pPr defTabSz="914310"/>
            <a:endParaRPr lang="zh-CN" altLang="en-US">
              <a:solidFill>
                <a:prstClr val="black"/>
              </a:solidFill>
            </a:endParaRPr>
          </a:p>
        </p:txBody>
      </p:sp>
      <p:sp>
        <p:nvSpPr>
          <p:cNvPr id="6" name="灯片编号占位符 5"/>
          <p:cNvSpPr>
            <a:spLocks noGrp="1"/>
          </p:cNvSpPr>
          <p:nvPr>
            <p:ph type="sldNum" sz="quarter" idx="12"/>
          </p:nvPr>
        </p:nvSpPr>
        <p:spPr>
          <a:xfrm>
            <a:off x="6553200" y="4767264"/>
            <a:ext cx="2133600" cy="273844"/>
          </a:xfrm>
          <a:prstGeom prst="rect">
            <a:avLst/>
          </a:prstGeom>
        </p:spPr>
        <p:txBody>
          <a:bodyPr lIns="91432" tIns="45716" rIns="91432" bIns="45716"/>
          <a:lstStyle/>
          <a:p>
            <a:pPr defTabSz="914310"/>
            <a:fld id="{65495661-81B6-46E9-A91E-889569155CC2}" type="slidenum">
              <a:rPr lang="zh-CN" altLang="en-US" smtClean="0">
                <a:solidFill>
                  <a:prstClr val="black"/>
                </a:solidFill>
              </a:rPr>
              <a:pPr defTabSz="914310"/>
              <a:t>‹#›</a:t>
            </a:fld>
            <a:endParaRPr lang="zh-CN" altLang="en-US">
              <a:solidFill>
                <a:prstClr val="black"/>
              </a:solidFill>
            </a:endParaRPr>
          </a:p>
        </p:txBody>
      </p:sp>
    </p:spTree>
    <p:extLst>
      <p:ext uri="{BB962C8B-B14F-4D97-AF65-F5344CB8AC3E}">
        <p14:creationId xmlns:p14="http://schemas.microsoft.com/office/powerpoint/2010/main" val="4234265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20" indent="0" algn="ctr">
              <a:buNone/>
              <a:defRPr>
                <a:solidFill>
                  <a:schemeClr val="tx1">
                    <a:tint val="75000"/>
                  </a:schemeClr>
                </a:solidFill>
              </a:defRPr>
            </a:lvl3pPr>
            <a:lvl4pPr marL="1371328" indent="0" algn="ctr">
              <a:buNone/>
              <a:defRPr>
                <a:solidFill>
                  <a:schemeClr val="tx1">
                    <a:tint val="75000"/>
                  </a:schemeClr>
                </a:solidFill>
              </a:defRPr>
            </a:lvl4pPr>
            <a:lvl5pPr marL="1828439" indent="0" algn="ctr">
              <a:buNone/>
              <a:defRPr>
                <a:solidFill>
                  <a:schemeClr val="tx1">
                    <a:tint val="75000"/>
                  </a:schemeClr>
                </a:solidFill>
              </a:defRPr>
            </a:lvl5pPr>
            <a:lvl6pPr marL="2285544" indent="0" algn="ctr">
              <a:buNone/>
              <a:defRPr>
                <a:solidFill>
                  <a:schemeClr val="tx1">
                    <a:tint val="75000"/>
                  </a:schemeClr>
                </a:solidFill>
              </a:defRPr>
            </a:lvl6pPr>
            <a:lvl7pPr marL="2742650" indent="0" algn="ctr">
              <a:buNone/>
              <a:defRPr>
                <a:solidFill>
                  <a:schemeClr val="tx1">
                    <a:tint val="75000"/>
                  </a:schemeClr>
                </a:solidFill>
              </a:defRPr>
            </a:lvl7pPr>
            <a:lvl8pPr marL="3199760" indent="0" algn="ctr">
              <a:buNone/>
              <a:defRPr>
                <a:solidFill>
                  <a:schemeClr val="tx1">
                    <a:tint val="75000"/>
                  </a:schemeClr>
                </a:solidFill>
              </a:defRPr>
            </a:lvl8pPr>
            <a:lvl9pPr marL="365686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67728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230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20" indent="0">
              <a:buNone/>
              <a:defRPr sz="1600">
                <a:solidFill>
                  <a:schemeClr val="tx1">
                    <a:tint val="75000"/>
                  </a:schemeClr>
                </a:solidFill>
              </a:defRPr>
            </a:lvl3pPr>
            <a:lvl4pPr marL="1371328" indent="0">
              <a:buNone/>
              <a:defRPr sz="1400">
                <a:solidFill>
                  <a:schemeClr val="tx1">
                    <a:tint val="75000"/>
                  </a:schemeClr>
                </a:solidFill>
              </a:defRPr>
            </a:lvl4pPr>
            <a:lvl5pPr marL="1828439" indent="0">
              <a:buNone/>
              <a:defRPr sz="1400">
                <a:solidFill>
                  <a:schemeClr val="tx1">
                    <a:tint val="75000"/>
                  </a:schemeClr>
                </a:solidFill>
              </a:defRPr>
            </a:lvl5pPr>
            <a:lvl6pPr marL="2285544" indent="0">
              <a:buNone/>
              <a:defRPr sz="1400">
                <a:solidFill>
                  <a:schemeClr val="tx1">
                    <a:tint val="75000"/>
                  </a:schemeClr>
                </a:solidFill>
              </a:defRPr>
            </a:lvl6pPr>
            <a:lvl7pPr marL="2742650" indent="0">
              <a:buNone/>
              <a:defRPr sz="1400">
                <a:solidFill>
                  <a:schemeClr val="tx1">
                    <a:tint val="75000"/>
                  </a:schemeClr>
                </a:solidFill>
              </a:defRPr>
            </a:lvl7pPr>
            <a:lvl8pPr marL="3199760" indent="0">
              <a:buNone/>
              <a:defRPr sz="1400">
                <a:solidFill>
                  <a:schemeClr val="tx1">
                    <a:tint val="75000"/>
                  </a:schemeClr>
                </a:solidFill>
              </a:defRPr>
            </a:lvl8pPr>
            <a:lvl9pPr marL="365686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1861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3822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06" indent="0">
              <a:buNone/>
              <a:defRPr sz="2000" b="1"/>
            </a:lvl2pPr>
            <a:lvl3pPr marL="914220" indent="0">
              <a:buNone/>
              <a:defRPr sz="1800" b="1"/>
            </a:lvl3pPr>
            <a:lvl4pPr marL="1371328" indent="0">
              <a:buNone/>
              <a:defRPr sz="1600" b="1"/>
            </a:lvl4pPr>
            <a:lvl5pPr marL="1828439" indent="0">
              <a:buNone/>
              <a:defRPr sz="1600" b="1"/>
            </a:lvl5pPr>
            <a:lvl6pPr marL="2285544" indent="0">
              <a:buNone/>
              <a:defRPr sz="1600" b="1"/>
            </a:lvl6pPr>
            <a:lvl7pPr marL="2742650" indent="0">
              <a:buNone/>
              <a:defRPr sz="1600" b="1"/>
            </a:lvl7pPr>
            <a:lvl8pPr marL="3199760" indent="0">
              <a:buNone/>
              <a:defRPr sz="1600" b="1"/>
            </a:lvl8pPr>
            <a:lvl9pPr marL="365686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92174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851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0310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76922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3"/>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3F199-5E22-4101-B46B-CC4138DA7AB2}"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28851777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6" indent="0">
              <a:buNone/>
              <a:defRPr sz="2800"/>
            </a:lvl2pPr>
            <a:lvl3pPr marL="914220" indent="0">
              <a:buNone/>
              <a:defRPr sz="2400"/>
            </a:lvl3pPr>
            <a:lvl4pPr marL="1371328" indent="0">
              <a:buNone/>
              <a:defRPr sz="2000"/>
            </a:lvl4pPr>
            <a:lvl5pPr marL="1828439" indent="0">
              <a:buNone/>
              <a:defRPr sz="2000"/>
            </a:lvl5pPr>
            <a:lvl6pPr marL="2285544" indent="0">
              <a:buNone/>
              <a:defRPr sz="2000"/>
            </a:lvl6pPr>
            <a:lvl7pPr marL="2742650" indent="0">
              <a:buNone/>
              <a:defRPr sz="2000"/>
            </a:lvl7pPr>
            <a:lvl8pPr marL="3199760" indent="0">
              <a:buNone/>
              <a:defRPr sz="2000"/>
            </a:lvl8pPr>
            <a:lvl9pPr marL="3656869" indent="0">
              <a:buNone/>
              <a:defRPr sz="2000"/>
            </a:lvl9pPr>
          </a:lstStyle>
          <a:p>
            <a:endParaRPr lang="en-US"/>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106" indent="0">
              <a:buNone/>
              <a:defRPr sz="1200"/>
            </a:lvl2pPr>
            <a:lvl3pPr marL="914220" indent="0">
              <a:buNone/>
              <a:defRPr sz="1000"/>
            </a:lvl3pPr>
            <a:lvl4pPr marL="1371328" indent="0">
              <a:buNone/>
              <a:defRPr sz="900"/>
            </a:lvl4pPr>
            <a:lvl5pPr marL="1828439" indent="0">
              <a:buNone/>
              <a:defRPr sz="900"/>
            </a:lvl5pPr>
            <a:lvl6pPr marL="2285544" indent="0">
              <a:buNone/>
              <a:defRPr sz="900"/>
            </a:lvl6pPr>
            <a:lvl7pPr marL="2742650" indent="0">
              <a:buNone/>
              <a:defRPr sz="900"/>
            </a:lvl7pPr>
            <a:lvl8pPr marL="3199760" indent="0">
              <a:buNone/>
              <a:defRPr sz="900"/>
            </a:lvl8pPr>
            <a:lvl9pPr marL="365686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16846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7438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754A19-F918-49C0-9ADC-C68C67CA5C5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404D0AF-2394-402B-A572-C9400AF4F80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46307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5/10/2022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6873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5/10/2022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93844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61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26180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4253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06795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5898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42" indent="0">
              <a:buNone/>
              <a:defRPr sz="2800"/>
            </a:lvl2pPr>
            <a:lvl3pPr marL="914288" indent="0">
              <a:buNone/>
              <a:defRPr sz="2400"/>
            </a:lvl3pPr>
            <a:lvl4pPr marL="1371430" indent="0">
              <a:buNone/>
              <a:defRPr sz="2000"/>
            </a:lvl4pPr>
            <a:lvl5pPr marL="1828574" indent="0">
              <a:buNone/>
              <a:defRPr sz="2000"/>
            </a:lvl5pPr>
            <a:lvl6pPr marL="2285715" indent="0">
              <a:buNone/>
              <a:defRPr sz="2000"/>
            </a:lvl6pPr>
            <a:lvl7pPr marL="2742857" indent="0">
              <a:buNone/>
              <a:defRPr sz="2000"/>
            </a:lvl7pPr>
            <a:lvl8pPr marL="3200000" indent="0">
              <a:buNone/>
              <a:defRPr sz="2000"/>
            </a:lvl8pPr>
            <a:lvl9pPr marL="3657143" indent="0">
              <a:buNone/>
              <a:defRPr sz="2000"/>
            </a:lvl9pPr>
          </a:lstStyle>
          <a:p>
            <a:endParaRPr lang="en-US"/>
          </a:p>
        </p:txBody>
      </p:sp>
      <p:sp>
        <p:nvSpPr>
          <p:cNvPr id="4" name="Text Placeholder 3"/>
          <p:cNvSpPr>
            <a:spLocks noGrp="1"/>
          </p:cNvSpPr>
          <p:nvPr>
            <p:ph type="body" sz="half" idx="2"/>
          </p:nvPr>
        </p:nvSpPr>
        <p:spPr>
          <a:xfrm>
            <a:off x="1792288" y="4025508"/>
            <a:ext cx="5486400" cy="603647"/>
          </a:xfrm>
        </p:spPr>
        <p:txBody>
          <a:bodyPr/>
          <a:lstStyle>
            <a:lvl1pPr marL="0" indent="0">
              <a:buNone/>
              <a:defRPr sz="1400"/>
            </a:lvl1pPr>
            <a:lvl2pPr marL="457142" indent="0">
              <a:buNone/>
              <a:defRPr sz="1200"/>
            </a:lvl2pPr>
            <a:lvl3pPr marL="914288" indent="0">
              <a:buNone/>
              <a:defRPr sz="1000"/>
            </a:lvl3pPr>
            <a:lvl4pPr marL="1371430" indent="0">
              <a:buNone/>
              <a:defRPr sz="900"/>
            </a:lvl4pPr>
            <a:lvl5pPr marL="1828574" indent="0">
              <a:buNone/>
              <a:defRPr sz="900"/>
            </a:lvl5pPr>
            <a:lvl6pPr marL="2285715" indent="0">
              <a:buNone/>
              <a:defRPr sz="900"/>
            </a:lvl6pPr>
            <a:lvl7pPr marL="2742857" indent="0">
              <a:buNone/>
              <a:defRPr sz="900"/>
            </a:lvl7pPr>
            <a:lvl8pPr marL="3200000" indent="0">
              <a:buNone/>
              <a:defRPr sz="900"/>
            </a:lvl8pPr>
            <a:lvl9pPr marL="3657143"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083F199-5E22-4101-B46B-CC4138DA7AB2}" type="datetimeFigureOut">
              <a:rPr lang="en-US" smtClean="0"/>
              <a:t>5/10/2022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D6E336-2CE5-461D-A7A2-5D0C76CDE0B3}" type="slidenum">
              <a:rPr lang="en-US" smtClean="0"/>
              <a:t>‹#›</a:t>
            </a:fld>
            <a:endParaRPr lang="en-US"/>
          </a:p>
        </p:txBody>
      </p:sp>
    </p:spTree>
    <p:extLst>
      <p:ext uri="{BB962C8B-B14F-4D97-AF65-F5344CB8AC3E}">
        <p14:creationId xmlns:p14="http://schemas.microsoft.com/office/powerpoint/2010/main" val="5533401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08392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16992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6921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925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10220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17703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2777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2390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52EFB4-6718-4D3A-B582-96184B9ED7DF}" type="datetimeFigureOut">
              <a:rPr lang="en-US" smtClean="0">
                <a:solidFill>
                  <a:prstClr val="black">
                    <a:tint val="75000"/>
                  </a:prstClr>
                </a:solidFill>
              </a:rPr>
              <a:pPr/>
              <a:t>5/10/2022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C142097-52F5-4D3F-A312-BB770D561E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437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5.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1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ags" Target="../tags/tag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5.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jp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85.xml"/><Relationship Id="rId7" Type="http://schemas.openxmlformats.org/officeDocument/2006/relationships/tags" Target="../tags/tag2.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theme" Target="../theme/theme9.xml"/><Relationship Id="rId5" Type="http://schemas.openxmlformats.org/officeDocument/2006/relationships/slideLayout" Target="../slideLayouts/slideLayout87.xml"/><Relationship Id="rId4" Type="http://schemas.openxmlformats.org/officeDocument/2006/relationships/slideLayout" Target="../slideLayouts/slideLayout86.xml"/><Relationship Id="rId9"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0" tIns="45715" rIns="91430" bIns="45715" rtlCol="0" anchor="ctr"/>
          <a:lstStyle>
            <a:lvl1pPr algn="l">
              <a:defRPr sz="1200">
                <a:solidFill>
                  <a:schemeClr val="tx1">
                    <a:tint val="75000"/>
                  </a:schemeClr>
                </a:solidFill>
              </a:defRPr>
            </a:lvl1pPr>
          </a:lstStyle>
          <a:p>
            <a:fld id="{7083F199-5E22-4101-B46B-CC4138DA7AB2}" type="datetimeFigureOut">
              <a:rPr lang="en-US" smtClean="0"/>
              <a:t>5/10/2022</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0" tIns="45715" rIns="91430" bIns="45715" rtlCol="0" anchor="ctr"/>
          <a:lstStyle>
            <a:lvl1pPr algn="r">
              <a:defRPr sz="1200">
                <a:solidFill>
                  <a:schemeClr val="tx1">
                    <a:tint val="75000"/>
                  </a:schemeClr>
                </a:solidFill>
              </a:defRPr>
            </a:lvl1pPr>
          </a:lstStyle>
          <a:p>
            <a:fld id="{0FD6E336-2CE5-461D-A7A2-5D0C76CDE0B3}" type="slidenum">
              <a:rPr lang="en-US" smtClean="0"/>
              <a:t>‹#›</a:t>
            </a:fld>
            <a:endParaRPr lang="en-US"/>
          </a:p>
        </p:txBody>
      </p:sp>
    </p:spTree>
    <p:extLst>
      <p:ext uri="{BB962C8B-B14F-4D97-AF65-F5344CB8AC3E}">
        <p14:creationId xmlns:p14="http://schemas.microsoft.com/office/powerpoint/2010/main" val="1669193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288" rtl="0" eaLnBrk="1" latinLnBrk="0" hangingPunct="1">
        <a:spcBef>
          <a:spcPct val="0"/>
        </a:spcBef>
        <a:buNone/>
        <a:defRPr sz="4400" kern="1200">
          <a:solidFill>
            <a:schemeClr val="tx1"/>
          </a:solidFill>
          <a:latin typeface="+mj-lt"/>
          <a:ea typeface="+mj-ea"/>
          <a:cs typeface="+mj-cs"/>
        </a:defRPr>
      </a:lvl1pPr>
    </p:titleStyle>
    <p:bodyStyle>
      <a:lvl1pPr marL="342857" indent="-342857" algn="l" defTabSz="91428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59" indent="-285715" algn="l" defTabSz="91428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58" indent="-228570" algn="l" defTabSz="91428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0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44"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28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30"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73"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15" indent="-228570" algn="l" defTabSz="91428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88" rtl="0" eaLnBrk="1" latinLnBrk="0" hangingPunct="1">
        <a:defRPr sz="1800" kern="1200">
          <a:solidFill>
            <a:schemeClr val="tx1"/>
          </a:solidFill>
          <a:latin typeface="+mn-lt"/>
          <a:ea typeface="+mn-ea"/>
          <a:cs typeface="+mn-cs"/>
        </a:defRPr>
      </a:lvl1pPr>
      <a:lvl2pPr marL="457142" algn="l" defTabSz="914288" rtl="0" eaLnBrk="1" latinLnBrk="0" hangingPunct="1">
        <a:defRPr sz="1800" kern="1200">
          <a:solidFill>
            <a:schemeClr val="tx1"/>
          </a:solidFill>
          <a:latin typeface="+mn-lt"/>
          <a:ea typeface="+mn-ea"/>
          <a:cs typeface="+mn-cs"/>
        </a:defRPr>
      </a:lvl2pPr>
      <a:lvl3pPr marL="914288" algn="l" defTabSz="914288" rtl="0" eaLnBrk="1" latinLnBrk="0" hangingPunct="1">
        <a:defRPr sz="1800" kern="1200">
          <a:solidFill>
            <a:schemeClr val="tx1"/>
          </a:solidFill>
          <a:latin typeface="+mn-lt"/>
          <a:ea typeface="+mn-ea"/>
          <a:cs typeface="+mn-cs"/>
        </a:defRPr>
      </a:lvl3pPr>
      <a:lvl4pPr marL="1371430" algn="l" defTabSz="914288" rtl="0" eaLnBrk="1" latinLnBrk="0" hangingPunct="1">
        <a:defRPr sz="1800" kern="1200">
          <a:solidFill>
            <a:schemeClr val="tx1"/>
          </a:solidFill>
          <a:latin typeface="+mn-lt"/>
          <a:ea typeface="+mn-ea"/>
          <a:cs typeface="+mn-cs"/>
        </a:defRPr>
      </a:lvl4pPr>
      <a:lvl5pPr marL="1828574" algn="l" defTabSz="914288" rtl="0" eaLnBrk="1" latinLnBrk="0" hangingPunct="1">
        <a:defRPr sz="1800" kern="1200">
          <a:solidFill>
            <a:schemeClr val="tx1"/>
          </a:solidFill>
          <a:latin typeface="+mn-lt"/>
          <a:ea typeface="+mn-ea"/>
          <a:cs typeface="+mn-cs"/>
        </a:defRPr>
      </a:lvl5pPr>
      <a:lvl6pPr marL="2285715" algn="l" defTabSz="914288" rtl="0" eaLnBrk="1" latinLnBrk="0" hangingPunct="1">
        <a:defRPr sz="1800" kern="1200">
          <a:solidFill>
            <a:schemeClr val="tx1"/>
          </a:solidFill>
          <a:latin typeface="+mn-lt"/>
          <a:ea typeface="+mn-ea"/>
          <a:cs typeface="+mn-cs"/>
        </a:defRPr>
      </a:lvl6pPr>
      <a:lvl7pPr marL="2742857" algn="l" defTabSz="914288" rtl="0" eaLnBrk="1" latinLnBrk="0" hangingPunct="1">
        <a:defRPr sz="1800" kern="1200">
          <a:solidFill>
            <a:schemeClr val="tx1"/>
          </a:solidFill>
          <a:latin typeface="+mn-lt"/>
          <a:ea typeface="+mn-ea"/>
          <a:cs typeface="+mn-cs"/>
        </a:defRPr>
      </a:lvl7pPr>
      <a:lvl8pPr marL="3200000" algn="l" defTabSz="914288" rtl="0" eaLnBrk="1" latinLnBrk="0" hangingPunct="1">
        <a:defRPr sz="1800" kern="1200">
          <a:solidFill>
            <a:schemeClr val="tx1"/>
          </a:solidFill>
          <a:latin typeface="+mn-lt"/>
          <a:ea typeface="+mn-ea"/>
          <a:cs typeface="+mn-cs"/>
        </a:defRPr>
      </a:lvl8pPr>
      <a:lvl9pPr marL="3657143" algn="l" defTabSz="914288"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9B52EFB4-6718-4D3A-B582-96184B9ED7DF}" type="datetimeFigureOut">
              <a:rPr lang="en-US" smtClean="0">
                <a:solidFill>
                  <a:prstClr val="black">
                    <a:tint val="75000"/>
                  </a:prstClr>
                </a:solidFill>
              </a:rPr>
              <a:pPr defTabSz="914400"/>
              <a:t>5/10/2022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1C142097-52F5-4D3F-A312-BB770D561E9F}"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98933310"/>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文本框 11"/>
          <p:cNvSpPr txBox="1"/>
          <p:nvPr userDrawn="1"/>
        </p:nvSpPr>
        <p:spPr>
          <a:xfrm>
            <a:off x="2902268" y="1519242"/>
            <a:ext cx="3547586" cy="1165703"/>
          </a:xfrm>
          <a:prstGeom prst="rect">
            <a:avLst/>
          </a:prstGeom>
          <a:noFill/>
        </p:spPr>
        <p:txBody>
          <a:bodyPr wrap="square" lIns="68573" tIns="34289" rIns="68573" bIns="34289" rtlCol="0" anchor="t">
            <a:spAutoFit/>
          </a:bodyPr>
          <a:lstStyle/>
          <a:p>
            <a:pPr defTabSz="685715"/>
            <a:r>
              <a:rPr lang="zh-CN" altLang="en-US" sz="1400" dirty="0">
                <a:solidFill>
                  <a:prstClr val="black">
                    <a:lumMod val="75000"/>
                    <a:lumOff val="25000"/>
                    <a:alpha val="0"/>
                  </a:prstClr>
                </a:solidFill>
                <a:latin typeface="宋体" panose="02010600030101010101" pitchFamily="2" charset="-122"/>
                <a:sym typeface="+mn-ea"/>
              </a:rPr>
              <a:t>感谢您下载包图网平台上提供的</a:t>
            </a:r>
            <a:r>
              <a:rPr lang="en-US" altLang="zh-CN" sz="1400" dirty="0">
                <a:solidFill>
                  <a:prstClr val="black">
                    <a:lumMod val="75000"/>
                    <a:lumOff val="25000"/>
                    <a:alpha val="0"/>
                  </a:prstClr>
                </a:solidFill>
                <a:latin typeface="宋体" panose="02010600030101010101" pitchFamily="2" charset="-122"/>
                <a:sym typeface="+mn-ea"/>
              </a:rPr>
              <a:t>PPT</a:t>
            </a:r>
            <a:r>
              <a:rPr lang="zh-CN" altLang="en-US" sz="1400" dirty="0">
                <a:solidFill>
                  <a:prstClr val="black">
                    <a:lumMod val="75000"/>
                    <a:lumOff val="25000"/>
                    <a:alpha val="0"/>
                  </a:prstClr>
                </a:solidFill>
                <a:latin typeface="宋体" panose="02010600030101010101" pitchFamily="2" charset="-122"/>
                <a:sym typeface="+mn-ea"/>
              </a:rPr>
              <a:t>作品，</a:t>
            </a:r>
          </a:p>
          <a:p>
            <a:pPr defTabSz="685715"/>
            <a:r>
              <a:rPr lang="zh-CN" altLang="en-US" sz="1400" dirty="0">
                <a:solidFill>
                  <a:prstClr val="black">
                    <a:lumMod val="75000"/>
                    <a:lumOff val="25000"/>
                    <a:alpha val="0"/>
                  </a:prstClr>
                </a:solidFill>
                <a:latin typeface="宋体" panose="02010600030101010101" pitchFamily="2" charset="-122"/>
                <a:sym typeface="+mn-ea"/>
              </a:rPr>
              <a:t>为了您和包图网以及原创作者的利益，请</a:t>
            </a:r>
          </a:p>
          <a:p>
            <a:pPr defTabSz="685715"/>
            <a:r>
              <a:rPr lang="zh-CN" altLang="en-US" sz="1400" dirty="0">
                <a:solidFill>
                  <a:prstClr val="black">
                    <a:lumMod val="75000"/>
                    <a:lumOff val="25000"/>
                    <a:alpha val="0"/>
                  </a:prstClr>
                </a:solidFill>
                <a:latin typeface="宋体" panose="02010600030101010101" pitchFamily="2" charset="-122"/>
                <a:sym typeface="+mn-ea"/>
              </a:rPr>
              <a:t>勿复制、传播、销售，否则将承担法律责</a:t>
            </a:r>
          </a:p>
          <a:p>
            <a:pPr defTabSz="685715"/>
            <a:r>
              <a:rPr lang="zh-CN" altLang="en-US" sz="1400" dirty="0">
                <a:solidFill>
                  <a:prstClr val="black">
                    <a:lumMod val="75000"/>
                    <a:lumOff val="25000"/>
                    <a:alpha val="0"/>
                  </a:prstClr>
                </a:solidFill>
                <a:latin typeface="宋体" panose="02010600030101010101" pitchFamily="2" charset="-122"/>
                <a:sym typeface="+mn-ea"/>
              </a:rPr>
              <a:t>任！包图网将对作品进行维权，按照传播</a:t>
            </a:r>
          </a:p>
          <a:p>
            <a:pPr defTabSz="685715"/>
            <a:r>
              <a:rPr lang="zh-CN" altLang="en-US" sz="1400" dirty="0">
                <a:solidFill>
                  <a:prstClr val="black">
                    <a:lumMod val="75000"/>
                    <a:lumOff val="25000"/>
                    <a:alpha val="0"/>
                  </a:prstClr>
                </a:solidFill>
                <a:latin typeface="宋体" panose="02010600030101010101" pitchFamily="2" charset="-122"/>
                <a:sym typeface="+mn-ea"/>
              </a:rPr>
              <a:t>下载次数进行十倍的索取赔偿！</a:t>
            </a:r>
          </a:p>
        </p:txBody>
      </p:sp>
    </p:spTree>
    <p:extLst>
      <p:ext uri="{BB962C8B-B14F-4D97-AF65-F5344CB8AC3E}">
        <p14:creationId xmlns:p14="http://schemas.microsoft.com/office/powerpoint/2010/main" val="42780145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704" r:id="rId4"/>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3" tIns="34289" rIns="68573"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3" tIns="34289" rIns="68573"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3" tIns="34289" rIns="68573" bIns="34289" rtlCol="0" anchor="ctr"/>
          <a:lstStyle>
            <a:lvl1pPr algn="l">
              <a:defRPr sz="900">
                <a:solidFill>
                  <a:schemeClr val="tx1">
                    <a:tint val="75000"/>
                  </a:schemeClr>
                </a:solidFill>
              </a:defRPr>
            </a:lvl1pPr>
          </a:lstStyle>
          <a:p>
            <a:pPr defTabSz="685715"/>
            <a:fld id="{D997B5FA-0921-464F-AAE1-844C04324D75}" type="datetimeFigureOut">
              <a:rPr lang="zh-CN" altLang="en-US" smtClean="0">
                <a:solidFill>
                  <a:prstClr val="black">
                    <a:tint val="75000"/>
                  </a:prstClr>
                </a:solidFill>
              </a:rPr>
              <a:pPr defTabSz="685715"/>
              <a:t>2022/5/10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3" tIns="34289" rIns="68573" bIns="34289" rtlCol="0" anchor="ctr"/>
          <a:lstStyle>
            <a:lvl1pPr algn="ctr">
              <a:defRPr sz="900">
                <a:solidFill>
                  <a:schemeClr val="tx1">
                    <a:tint val="75000"/>
                  </a:schemeClr>
                </a:solidFill>
              </a:defRPr>
            </a:lvl1pPr>
          </a:lstStyle>
          <a:p>
            <a:pPr defTabSz="685715"/>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3" tIns="34289" rIns="68573" bIns="34289" rtlCol="0" anchor="ctr"/>
          <a:lstStyle>
            <a:lvl1pPr algn="r">
              <a:defRPr sz="900">
                <a:solidFill>
                  <a:schemeClr val="tx1">
                    <a:tint val="75000"/>
                  </a:schemeClr>
                </a:solidFill>
              </a:defRPr>
            </a:lvl1pPr>
          </a:lstStyle>
          <a:p>
            <a:pPr defTabSz="685715"/>
            <a:fld id="{565CE74E-AB26-4998-AD42-012C4C1AD076}" type="slidenum">
              <a:rPr lang="zh-CN" altLang="en-US" smtClean="0">
                <a:solidFill>
                  <a:prstClr val="black">
                    <a:tint val="75000"/>
                  </a:prstClr>
                </a:solidFill>
              </a:rPr>
              <a:pPr defTabSz="685715"/>
              <a:t>‹#›</a:t>
            </a:fld>
            <a:endParaRPr lang="zh-CN" altLang="en-US">
              <a:solidFill>
                <a:prstClr val="black">
                  <a:tint val="75000"/>
                </a:prstClr>
              </a:solidFill>
            </a:endParaRPr>
          </a:p>
        </p:txBody>
      </p:sp>
    </p:spTree>
    <p:extLst>
      <p:ext uri="{BB962C8B-B14F-4D97-AF65-F5344CB8AC3E}">
        <p14:creationId xmlns:p14="http://schemas.microsoft.com/office/powerpoint/2010/main" val="3915611569"/>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71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0" indent="-171430" algn="l" defTabSz="68571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89" indent="-171430" algn="l" defTabSz="68571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44" indent="-171430" algn="l" defTabSz="68571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0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57"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15"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73"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30"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89" indent="-171430" algn="l" defTabSz="68571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15" rtl="0" eaLnBrk="1" latinLnBrk="0" hangingPunct="1">
        <a:defRPr sz="1400" kern="1200">
          <a:solidFill>
            <a:schemeClr val="tx1"/>
          </a:solidFill>
          <a:latin typeface="+mn-lt"/>
          <a:ea typeface="+mn-ea"/>
          <a:cs typeface="+mn-cs"/>
        </a:defRPr>
      </a:lvl1pPr>
      <a:lvl2pPr marL="342857" algn="l" defTabSz="685715" rtl="0" eaLnBrk="1" latinLnBrk="0" hangingPunct="1">
        <a:defRPr sz="1400" kern="1200">
          <a:solidFill>
            <a:schemeClr val="tx1"/>
          </a:solidFill>
          <a:latin typeface="+mn-lt"/>
          <a:ea typeface="+mn-ea"/>
          <a:cs typeface="+mn-cs"/>
        </a:defRPr>
      </a:lvl2pPr>
      <a:lvl3pPr marL="685715" algn="l" defTabSz="685715" rtl="0" eaLnBrk="1" latinLnBrk="0" hangingPunct="1">
        <a:defRPr sz="1400" kern="1200">
          <a:solidFill>
            <a:schemeClr val="tx1"/>
          </a:solidFill>
          <a:latin typeface="+mn-lt"/>
          <a:ea typeface="+mn-ea"/>
          <a:cs typeface="+mn-cs"/>
        </a:defRPr>
      </a:lvl3pPr>
      <a:lvl4pPr marL="1028573" algn="l" defTabSz="685715" rtl="0" eaLnBrk="1" latinLnBrk="0" hangingPunct="1">
        <a:defRPr sz="1400" kern="1200">
          <a:solidFill>
            <a:schemeClr val="tx1"/>
          </a:solidFill>
          <a:latin typeface="+mn-lt"/>
          <a:ea typeface="+mn-ea"/>
          <a:cs typeface="+mn-cs"/>
        </a:defRPr>
      </a:lvl4pPr>
      <a:lvl5pPr marL="1371430" algn="l" defTabSz="685715" rtl="0" eaLnBrk="1" latinLnBrk="0" hangingPunct="1">
        <a:defRPr sz="1400" kern="1200">
          <a:solidFill>
            <a:schemeClr val="tx1"/>
          </a:solidFill>
          <a:latin typeface="+mn-lt"/>
          <a:ea typeface="+mn-ea"/>
          <a:cs typeface="+mn-cs"/>
        </a:defRPr>
      </a:lvl5pPr>
      <a:lvl6pPr marL="1714289" algn="l" defTabSz="685715" rtl="0" eaLnBrk="1" latinLnBrk="0" hangingPunct="1">
        <a:defRPr sz="1400" kern="1200">
          <a:solidFill>
            <a:schemeClr val="tx1"/>
          </a:solidFill>
          <a:latin typeface="+mn-lt"/>
          <a:ea typeface="+mn-ea"/>
          <a:cs typeface="+mn-cs"/>
        </a:defRPr>
      </a:lvl6pPr>
      <a:lvl7pPr marL="2057144" algn="l" defTabSz="685715" rtl="0" eaLnBrk="1" latinLnBrk="0" hangingPunct="1">
        <a:defRPr sz="1400" kern="1200">
          <a:solidFill>
            <a:schemeClr val="tx1"/>
          </a:solidFill>
          <a:latin typeface="+mn-lt"/>
          <a:ea typeface="+mn-ea"/>
          <a:cs typeface="+mn-cs"/>
        </a:defRPr>
      </a:lvl7pPr>
      <a:lvl8pPr marL="2400000" algn="l" defTabSz="685715" rtl="0" eaLnBrk="1" latinLnBrk="0" hangingPunct="1">
        <a:defRPr sz="1400" kern="1200">
          <a:solidFill>
            <a:schemeClr val="tx1"/>
          </a:solidFill>
          <a:latin typeface="+mn-lt"/>
          <a:ea typeface="+mn-ea"/>
          <a:cs typeface="+mn-cs"/>
        </a:defRPr>
      </a:lvl8pPr>
      <a:lvl9pPr marL="2742857" algn="l" defTabSz="68571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DCF6E9"/>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68576" tIns="34289" rIns="68576" bIns="34289"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68576" tIns="34289" rIns="68576" bIns="34289"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68576" tIns="34289" rIns="68576" bIns="34289" rtlCol="0" anchor="ctr"/>
          <a:lstStyle>
            <a:lvl1pPr algn="l">
              <a:defRPr sz="900">
                <a:solidFill>
                  <a:schemeClr val="tx1">
                    <a:tint val="75000"/>
                  </a:schemeClr>
                </a:solidFill>
              </a:defRPr>
            </a:lvl1pPr>
          </a:lstStyle>
          <a:p>
            <a:pPr defTabSz="685749"/>
            <a:fld id="{D997B5FA-0921-464F-AAE1-844C04324D75}" type="datetimeFigureOut">
              <a:rPr lang="zh-CN" altLang="en-US" smtClean="0">
                <a:solidFill>
                  <a:prstClr val="black">
                    <a:tint val="75000"/>
                  </a:prstClr>
                </a:solidFill>
              </a:rPr>
              <a:pPr defTabSz="685749"/>
              <a:t>2022/5/10</a:t>
            </a:fld>
            <a:endParaRPr lang="zh-CN" altLang="en-US">
              <a:solidFill>
                <a:prstClr val="black">
                  <a:tint val="75000"/>
                </a:prstClr>
              </a:solidFil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68576" tIns="34289" rIns="68576" bIns="34289" rtlCol="0" anchor="ctr"/>
          <a:lstStyle>
            <a:lvl1pPr algn="ctr">
              <a:defRPr sz="900">
                <a:solidFill>
                  <a:schemeClr val="tx1">
                    <a:tint val="75000"/>
                  </a:schemeClr>
                </a:solidFill>
              </a:defRPr>
            </a:lvl1pPr>
          </a:lstStyle>
          <a:p>
            <a:pPr defTabSz="685749"/>
            <a:endParaRPr lang="zh-CN" altLang="en-US">
              <a:solidFill>
                <a:prstClr val="black">
                  <a:tint val="75000"/>
                </a:prstClr>
              </a:solidFil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68576" tIns="34289" rIns="68576" bIns="34289" rtlCol="0" anchor="ctr"/>
          <a:lstStyle>
            <a:lvl1pPr algn="r">
              <a:defRPr sz="900">
                <a:solidFill>
                  <a:schemeClr val="tx1">
                    <a:tint val="75000"/>
                  </a:schemeClr>
                </a:solidFill>
              </a:defRPr>
            </a:lvl1pPr>
          </a:lstStyle>
          <a:p>
            <a:pPr defTabSz="685749"/>
            <a:fld id="{565CE74E-AB26-4998-AD42-012C4C1AD076}" type="slidenum">
              <a:rPr lang="zh-CN" altLang="en-US" smtClean="0">
                <a:solidFill>
                  <a:prstClr val="black">
                    <a:tint val="75000"/>
                  </a:prstClr>
                </a:solidFill>
              </a:rPr>
              <a:pPr defTabSz="685749"/>
              <a:t>‹#›</a:t>
            </a:fld>
            <a:endParaRPr lang="zh-CN" altLang="en-US">
              <a:solidFill>
                <a:prstClr val="black">
                  <a:tint val="75000"/>
                </a:prstClr>
              </a:solidFill>
            </a:endParaRPr>
          </a:p>
        </p:txBody>
      </p:sp>
    </p:spTree>
    <p:extLst>
      <p:ext uri="{BB962C8B-B14F-4D97-AF65-F5344CB8AC3E}">
        <p14:creationId xmlns:p14="http://schemas.microsoft.com/office/powerpoint/2010/main" val="106025174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74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8" indent="-171438" algn="l" defTabSz="68574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13" indent="-171438" algn="l" defTabSz="68574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86" indent="-171438" algn="l" defTabSz="68574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60"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935"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809"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84"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558"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433" indent="-171438" algn="l" defTabSz="68574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749" rtl="0" eaLnBrk="1" latinLnBrk="0" hangingPunct="1">
        <a:defRPr sz="1400" kern="1200">
          <a:solidFill>
            <a:schemeClr val="tx1"/>
          </a:solidFill>
          <a:latin typeface="+mn-lt"/>
          <a:ea typeface="+mn-ea"/>
          <a:cs typeface="+mn-cs"/>
        </a:defRPr>
      </a:lvl1pPr>
      <a:lvl2pPr marL="342875" algn="l" defTabSz="685749" rtl="0" eaLnBrk="1" latinLnBrk="0" hangingPunct="1">
        <a:defRPr sz="1400" kern="1200">
          <a:solidFill>
            <a:schemeClr val="tx1"/>
          </a:solidFill>
          <a:latin typeface="+mn-lt"/>
          <a:ea typeface="+mn-ea"/>
          <a:cs typeface="+mn-cs"/>
        </a:defRPr>
      </a:lvl2pPr>
      <a:lvl3pPr marL="685749" algn="l" defTabSz="685749" rtl="0" eaLnBrk="1" latinLnBrk="0" hangingPunct="1">
        <a:defRPr sz="1400" kern="1200">
          <a:solidFill>
            <a:schemeClr val="tx1"/>
          </a:solidFill>
          <a:latin typeface="+mn-lt"/>
          <a:ea typeface="+mn-ea"/>
          <a:cs typeface="+mn-cs"/>
        </a:defRPr>
      </a:lvl3pPr>
      <a:lvl4pPr marL="1028624" algn="l" defTabSz="685749" rtl="0" eaLnBrk="1" latinLnBrk="0" hangingPunct="1">
        <a:defRPr sz="1400" kern="1200">
          <a:solidFill>
            <a:schemeClr val="tx1"/>
          </a:solidFill>
          <a:latin typeface="+mn-lt"/>
          <a:ea typeface="+mn-ea"/>
          <a:cs typeface="+mn-cs"/>
        </a:defRPr>
      </a:lvl4pPr>
      <a:lvl5pPr marL="1371498" algn="l" defTabSz="685749" rtl="0" eaLnBrk="1" latinLnBrk="0" hangingPunct="1">
        <a:defRPr sz="1400" kern="1200">
          <a:solidFill>
            <a:schemeClr val="tx1"/>
          </a:solidFill>
          <a:latin typeface="+mn-lt"/>
          <a:ea typeface="+mn-ea"/>
          <a:cs typeface="+mn-cs"/>
        </a:defRPr>
      </a:lvl5pPr>
      <a:lvl6pPr marL="1714373" algn="l" defTabSz="685749" rtl="0" eaLnBrk="1" latinLnBrk="0" hangingPunct="1">
        <a:defRPr sz="1400" kern="1200">
          <a:solidFill>
            <a:schemeClr val="tx1"/>
          </a:solidFill>
          <a:latin typeface="+mn-lt"/>
          <a:ea typeface="+mn-ea"/>
          <a:cs typeface="+mn-cs"/>
        </a:defRPr>
      </a:lvl6pPr>
      <a:lvl7pPr marL="2057246" algn="l" defTabSz="685749" rtl="0" eaLnBrk="1" latinLnBrk="0" hangingPunct="1">
        <a:defRPr sz="1400" kern="1200">
          <a:solidFill>
            <a:schemeClr val="tx1"/>
          </a:solidFill>
          <a:latin typeface="+mn-lt"/>
          <a:ea typeface="+mn-ea"/>
          <a:cs typeface="+mn-cs"/>
        </a:defRPr>
      </a:lvl7pPr>
      <a:lvl8pPr marL="2400120" algn="l" defTabSz="685749" rtl="0" eaLnBrk="1" latinLnBrk="0" hangingPunct="1">
        <a:defRPr sz="1400" kern="1200">
          <a:solidFill>
            <a:schemeClr val="tx1"/>
          </a:solidFill>
          <a:latin typeface="+mn-lt"/>
          <a:ea typeface="+mn-ea"/>
          <a:cs typeface="+mn-cs"/>
        </a:defRPr>
      </a:lvl8pPr>
      <a:lvl9pPr marL="2742995" algn="l" defTabSz="68574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2" tIns="34289" rIns="68552" bIns="34289" rtlCol="0" anchor="ctr"/>
          <a:lstStyle/>
          <a:p>
            <a:pPr algn="ctr" defTabSz="685477"/>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2" tIns="34289" rIns="68552" bIns="34289" rtlCol="0" anchor="ctr"/>
          <a:lstStyle/>
          <a:p>
            <a:pPr algn="ctr" defTabSz="685477"/>
            <a:endParaRPr lang="zh-CN" altLang="en-US" sz="1400">
              <a:solidFill>
                <a:srgbClr val="FFFFFF"/>
              </a:solidFill>
            </a:endParaRPr>
          </a:p>
        </p:txBody>
      </p:sp>
      <p:sp>
        <p:nvSpPr>
          <p:cNvPr id="12" name="文本框 11"/>
          <p:cNvSpPr txBox="1"/>
          <p:nvPr userDrawn="1"/>
        </p:nvSpPr>
        <p:spPr>
          <a:xfrm>
            <a:off x="2973229" y="1764525"/>
            <a:ext cx="3547586" cy="1165703"/>
          </a:xfrm>
          <a:prstGeom prst="rect">
            <a:avLst/>
          </a:prstGeom>
          <a:noFill/>
        </p:spPr>
        <p:txBody>
          <a:bodyPr wrap="square" lIns="68552" tIns="34289" rIns="68552" bIns="34289" rtlCol="0" anchor="t">
            <a:spAutoFit/>
          </a:bodyPr>
          <a:lstStyle/>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77"/>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08" tIns="45704" rIns="91408" bIns="45704" rtlCol="0">
            <a:spAutoFit/>
          </a:bodyPr>
          <a:lstStyle/>
          <a:p>
            <a:pPr algn="ctr" defTabSz="913995"/>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3023524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l" defTabSz="68547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74" indent="-171374" algn="l" defTabSz="685477"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21" indent="-171374" algn="l" defTabSz="68547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850"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580"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311"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057"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796"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534"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281" indent="-171374" algn="l" defTabSz="685477"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77" rtl="0" eaLnBrk="1" latinLnBrk="0" hangingPunct="1">
        <a:defRPr sz="1400" kern="1200">
          <a:solidFill>
            <a:schemeClr val="tx1"/>
          </a:solidFill>
          <a:latin typeface="+mn-lt"/>
          <a:ea typeface="+mn-ea"/>
          <a:cs typeface="+mn-cs"/>
        </a:defRPr>
      </a:lvl1pPr>
      <a:lvl2pPr marL="342731" algn="l" defTabSz="685477" rtl="0" eaLnBrk="1" latinLnBrk="0" hangingPunct="1">
        <a:defRPr sz="1400" kern="1200">
          <a:solidFill>
            <a:schemeClr val="tx1"/>
          </a:solidFill>
          <a:latin typeface="+mn-lt"/>
          <a:ea typeface="+mn-ea"/>
          <a:cs typeface="+mn-cs"/>
        </a:defRPr>
      </a:lvl2pPr>
      <a:lvl3pPr marL="685477" algn="l" defTabSz="685477" rtl="0" eaLnBrk="1" latinLnBrk="0" hangingPunct="1">
        <a:defRPr sz="1400" kern="1200">
          <a:solidFill>
            <a:schemeClr val="tx1"/>
          </a:solidFill>
          <a:latin typeface="+mn-lt"/>
          <a:ea typeface="+mn-ea"/>
          <a:cs typeface="+mn-cs"/>
        </a:defRPr>
      </a:lvl3pPr>
      <a:lvl4pPr marL="1028216" algn="l" defTabSz="685477" rtl="0" eaLnBrk="1" latinLnBrk="0" hangingPunct="1">
        <a:defRPr sz="1400" kern="1200">
          <a:solidFill>
            <a:schemeClr val="tx1"/>
          </a:solidFill>
          <a:latin typeface="+mn-lt"/>
          <a:ea typeface="+mn-ea"/>
          <a:cs typeface="+mn-cs"/>
        </a:defRPr>
      </a:lvl4pPr>
      <a:lvl5pPr marL="1370954" algn="l" defTabSz="685477" rtl="0" eaLnBrk="1" latinLnBrk="0" hangingPunct="1">
        <a:defRPr sz="1400" kern="1200">
          <a:solidFill>
            <a:schemeClr val="tx1"/>
          </a:solidFill>
          <a:latin typeface="+mn-lt"/>
          <a:ea typeface="+mn-ea"/>
          <a:cs typeface="+mn-cs"/>
        </a:defRPr>
      </a:lvl5pPr>
      <a:lvl6pPr marL="1713701" algn="l" defTabSz="685477" rtl="0" eaLnBrk="1" latinLnBrk="0" hangingPunct="1">
        <a:defRPr sz="1400" kern="1200">
          <a:solidFill>
            <a:schemeClr val="tx1"/>
          </a:solidFill>
          <a:latin typeface="+mn-lt"/>
          <a:ea typeface="+mn-ea"/>
          <a:cs typeface="+mn-cs"/>
        </a:defRPr>
      </a:lvl6pPr>
      <a:lvl7pPr marL="2056430" algn="l" defTabSz="685477" rtl="0" eaLnBrk="1" latinLnBrk="0" hangingPunct="1">
        <a:defRPr sz="1400" kern="1200">
          <a:solidFill>
            <a:schemeClr val="tx1"/>
          </a:solidFill>
          <a:latin typeface="+mn-lt"/>
          <a:ea typeface="+mn-ea"/>
          <a:cs typeface="+mn-cs"/>
        </a:defRPr>
      </a:lvl7pPr>
      <a:lvl8pPr marL="2399160" algn="l" defTabSz="685477" rtl="0" eaLnBrk="1" latinLnBrk="0" hangingPunct="1">
        <a:defRPr sz="1400" kern="1200">
          <a:solidFill>
            <a:schemeClr val="tx1"/>
          </a:solidFill>
          <a:latin typeface="+mn-lt"/>
          <a:ea typeface="+mn-ea"/>
          <a:cs typeface="+mn-cs"/>
        </a:defRPr>
      </a:lvl8pPr>
      <a:lvl9pPr marL="2741891" algn="l" defTabSz="685477"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2" tIns="45716" rIns="91432" bIns="4571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32" tIns="45716" rIns="91432" bIns="4571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32" tIns="45716" rIns="91432" bIns="45716" rtlCol="0" anchor="ctr"/>
          <a:lstStyle>
            <a:lvl1pPr algn="l">
              <a:defRPr sz="1200">
                <a:solidFill>
                  <a:schemeClr val="tx1">
                    <a:tint val="75000"/>
                  </a:schemeClr>
                </a:solidFill>
              </a:defRPr>
            </a:lvl1pPr>
          </a:lstStyle>
          <a:p>
            <a:pPr defTabSz="914310"/>
            <a:fld id="{115BD8CD-5E67-4F4E-9507-44C86E7AECDB}" type="datetimeFigureOut">
              <a:rPr lang="en-US" smtClean="0">
                <a:solidFill>
                  <a:prstClr val="black">
                    <a:tint val="75000"/>
                  </a:prstClr>
                </a:solidFill>
              </a:rPr>
              <a:pPr defTabSz="914310"/>
              <a:t>5/10/2022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2" tIns="45716" rIns="91432" bIns="45716" rtlCol="0" anchor="ctr"/>
          <a:lstStyle>
            <a:lvl1pPr algn="ctr">
              <a:defRPr sz="1200">
                <a:solidFill>
                  <a:schemeClr val="tx1">
                    <a:tint val="75000"/>
                  </a:schemeClr>
                </a:solidFill>
              </a:defRPr>
            </a:lvl1pPr>
          </a:lstStyle>
          <a:p>
            <a:pPr defTabSz="9143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2" tIns="45716" rIns="91432" bIns="45716" rtlCol="0" anchor="ctr"/>
          <a:lstStyle>
            <a:lvl1pPr algn="r">
              <a:defRPr sz="1200">
                <a:solidFill>
                  <a:schemeClr val="tx1">
                    <a:tint val="75000"/>
                  </a:schemeClr>
                </a:solidFill>
              </a:defRPr>
            </a:lvl1pPr>
          </a:lstStyle>
          <a:p>
            <a:pPr defTabSz="914310"/>
            <a:fld id="{D6DB19A4-2FE2-4949-9BCD-C89F20BEDF04}" type="slidenum">
              <a:rPr lang="en-US" smtClean="0">
                <a:solidFill>
                  <a:prstClr val="black">
                    <a:tint val="75000"/>
                  </a:prstClr>
                </a:solidFill>
              </a:rPr>
              <a:pPr defTabSz="914310"/>
              <a:t>‹#›</a:t>
            </a:fld>
            <a:endParaRPr lang="en-US">
              <a:solidFill>
                <a:prstClr val="black">
                  <a:tint val="75000"/>
                </a:prstClr>
              </a:solidFill>
            </a:endParaRPr>
          </a:p>
        </p:txBody>
      </p:sp>
    </p:spTree>
    <p:extLst>
      <p:ext uri="{BB962C8B-B14F-4D97-AF65-F5344CB8AC3E}">
        <p14:creationId xmlns:p14="http://schemas.microsoft.com/office/powerpoint/2010/main" val="326544585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4310"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431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431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431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431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10" rtl="0" eaLnBrk="1" latinLnBrk="0" hangingPunct="1">
        <a:defRPr sz="1800" kern="1200">
          <a:solidFill>
            <a:schemeClr val="tx1"/>
          </a:solidFill>
          <a:latin typeface="+mn-lt"/>
          <a:ea typeface="+mn-ea"/>
          <a:cs typeface="+mn-cs"/>
        </a:defRPr>
      </a:lvl1pPr>
      <a:lvl2pPr marL="457154"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4" algn="l" defTabSz="914310" rtl="0" eaLnBrk="1" latinLnBrk="0" hangingPunct="1">
        <a:defRPr sz="1800" kern="1200">
          <a:solidFill>
            <a:schemeClr val="tx1"/>
          </a:solidFill>
          <a:latin typeface="+mn-lt"/>
          <a:ea typeface="+mn-ea"/>
          <a:cs typeface="+mn-cs"/>
        </a:defRPr>
      </a:lvl4pPr>
      <a:lvl5pPr marL="1828619" algn="l" defTabSz="914310" rtl="0" eaLnBrk="1" latinLnBrk="0" hangingPunct="1">
        <a:defRPr sz="1800" kern="1200">
          <a:solidFill>
            <a:schemeClr val="tx1"/>
          </a:solidFill>
          <a:latin typeface="+mn-lt"/>
          <a:ea typeface="+mn-ea"/>
          <a:cs typeface="+mn-cs"/>
        </a:defRPr>
      </a:lvl5pPr>
      <a:lvl6pPr marL="2285772" algn="l" defTabSz="914310" rtl="0" eaLnBrk="1" latinLnBrk="0" hangingPunct="1">
        <a:defRPr sz="1800" kern="1200">
          <a:solidFill>
            <a:schemeClr val="tx1"/>
          </a:solidFill>
          <a:latin typeface="+mn-lt"/>
          <a:ea typeface="+mn-ea"/>
          <a:cs typeface="+mn-cs"/>
        </a:defRPr>
      </a:lvl6pPr>
      <a:lvl7pPr marL="2742926" algn="l" defTabSz="914310" rtl="0" eaLnBrk="1" latinLnBrk="0" hangingPunct="1">
        <a:defRPr sz="1800" kern="1200">
          <a:solidFill>
            <a:schemeClr val="tx1"/>
          </a:solidFill>
          <a:latin typeface="+mn-lt"/>
          <a:ea typeface="+mn-ea"/>
          <a:cs typeface="+mn-cs"/>
        </a:defRPr>
      </a:lvl7pPr>
      <a:lvl8pPr marL="3200080" algn="l" defTabSz="914310" rtl="0" eaLnBrk="1" latinLnBrk="0" hangingPunct="1">
        <a:defRPr sz="1800" kern="1200">
          <a:solidFill>
            <a:schemeClr val="tx1"/>
          </a:solidFill>
          <a:latin typeface="+mn-lt"/>
          <a:ea typeface="+mn-ea"/>
          <a:cs typeface="+mn-cs"/>
        </a:defRPr>
      </a:lvl8pPr>
      <a:lvl9pPr marL="3657235" algn="l" defTabSz="91431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33000" r="-3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61677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ctr" defTabSz="913833" rtl="0" eaLnBrk="1" latinLnBrk="0" hangingPunct="1">
        <a:spcBef>
          <a:spcPct val="0"/>
        </a:spcBef>
        <a:buNone/>
        <a:defRPr sz="4400" kern="1200">
          <a:solidFill>
            <a:schemeClr val="tx1"/>
          </a:solidFill>
          <a:latin typeface="+mj-lt"/>
          <a:ea typeface="+mj-ea"/>
          <a:cs typeface="+mj-cs"/>
        </a:defRPr>
      </a:lvl1pPr>
    </p:titleStyle>
    <p:bodyStyle>
      <a:lvl1pPr marL="342866" indent="-342866" algn="l" defTabSz="91383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77" indent="-285722" algn="l" defTabSz="91383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87" indent="-228576" algn="l" defTabSz="91383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40"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95"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48"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04"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58"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12" indent="-228576" algn="l" defTabSz="91383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3833" rtl="0" eaLnBrk="1" latinLnBrk="0" hangingPunct="1">
        <a:defRPr sz="1800" kern="1200">
          <a:solidFill>
            <a:schemeClr val="tx1"/>
          </a:solidFill>
          <a:latin typeface="+mn-lt"/>
          <a:ea typeface="+mn-ea"/>
          <a:cs typeface="+mn-cs"/>
        </a:defRPr>
      </a:lvl1pPr>
      <a:lvl2pPr marL="457154" algn="l" defTabSz="913833" rtl="0" eaLnBrk="1" latinLnBrk="0" hangingPunct="1">
        <a:defRPr sz="1800" kern="1200">
          <a:solidFill>
            <a:schemeClr val="tx1"/>
          </a:solidFill>
          <a:latin typeface="+mn-lt"/>
          <a:ea typeface="+mn-ea"/>
          <a:cs typeface="+mn-cs"/>
        </a:defRPr>
      </a:lvl2pPr>
      <a:lvl3pPr marL="914310" algn="l" defTabSz="913833" rtl="0" eaLnBrk="1" latinLnBrk="0" hangingPunct="1">
        <a:defRPr sz="1800" kern="1200">
          <a:solidFill>
            <a:schemeClr val="tx1"/>
          </a:solidFill>
          <a:latin typeface="+mn-lt"/>
          <a:ea typeface="+mn-ea"/>
          <a:cs typeface="+mn-cs"/>
        </a:defRPr>
      </a:lvl3pPr>
      <a:lvl4pPr marL="1371464" algn="l" defTabSz="913833" rtl="0" eaLnBrk="1" latinLnBrk="0" hangingPunct="1">
        <a:defRPr sz="1800" kern="1200">
          <a:solidFill>
            <a:schemeClr val="tx1"/>
          </a:solidFill>
          <a:latin typeface="+mn-lt"/>
          <a:ea typeface="+mn-ea"/>
          <a:cs typeface="+mn-cs"/>
        </a:defRPr>
      </a:lvl4pPr>
      <a:lvl5pPr marL="1828619" algn="l" defTabSz="913833" rtl="0" eaLnBrk="1" latinLnBrk="0" hangingPunct="1">
        <a:defRPr sz="1800" kern="1200">
          <a:solidFill>
            <a:schemeClr val="tx1"/>
          </a:solidFill>
          <a:latin typeface="+mn-lt"/>
          <a:ea typeface="+mn-ea"/>
          <a:cs typeface="+mn-cs"/>
        </a:defRPr>
      </a:lvl5pPr>
      <a:lvl6pPr marL="2285772" algn="l" defTabSz="913833" rtl="0" eaLnBrk="1" latinLnBrk="0" hangingPunct="1">
        <a:defRPr sz="1800" kern="1200">
          <a:solidFill>
            <a:schemeClr val="tx1"/>
          </a:solidFill>
          <a:latin typeface="+mn-lt"/>
          <a:ea typeface="+mn-ea"/>
          <a:cs typeface="+mn-cs"/>
        </a:defRPr>
      </a:lvl6pPr>
      <a:lvl7pPr marL="2742926" algn="l" defTabSz="913833" rtl="0" eaLnBrk="1" latinLnBrk="0" hangingPunct="1">
        <a:defRPr sz="1800" kern="1200">
          <a:solidFill>
            <a:schemeClr val="tx1"/>
          </a:solidFill>
          <a:latin typeface="+mn-lt"/>
          <a:ea typeface="+mn-ea"/>
          <a:cs typeface="+mn-cs"/>
        </a:defRPr>
      </a:lvl7pPr>
      <a:lvl8pPr marL="3200080" algn="l" defTabSz="913833" rtl="0" eaLnBrk="1" latinLnBrk="0" hangingPunct="1">
        <a:defRPr sz="1800" kern="1200">
          <a:solidFill>
            <a:schemeClr val="tx1"/>
          </a:solidFill>
          <a:latin typeface="+mn-lt"/>
          <a:ea typeface="+mn-ea"/>
          <a:cs typeface="+mn-cs"/>
        </a:defRPr>
      </a:lvl8pPr>
      <a:lvl9pPr marL="3657235" algn="l" defTabSz="913833"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4" tIns="45712" rIns="91424" bIns="457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24" tIns="45712" rIns="91424" bIns="457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24" tIns="45712" rIns="91424" bIns="45712" rtlCol="0" anchor="ctr"/>
          <a:lstStyle>
            <a:lvl1pPr algn="l">
              <a:defRPr sz="1200">
                <a:solidFill>
                  <a:schemeClr val="tx1">
                    <a:tint val="75000"/>
                  </a:schemeClr>
                </a:solidFill>
              </a:defRPr>
            </a:lvl1pPr>
          </a:lstStyle>
          <a:p>
            <a:pPr defTabSz="914220"/>
            <a:fld id="{9F754A19-F918-49C0-9ADC-C68C67CA5C5F}" type="datetimeFigureOut">
              <a:rPr lang="en-US" smtClean="0">
                <a:solidFill>
                  <a:prstClr val="black">
                    <a:tint val="75000"/>
                  </a:prstClr>
                </a:solidFill>
              </a:rPr>
              <a:pPr defTabSz="914220"/>
              <a:t>5/10/2022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4" tIns="45712" rIns="91424" bIns="45712" rtlCol="0" anchor="ctr"/>
          <a:lstStyle>
            <a:lvl1pPr algn="ctr">
              <a:defRPr sz="1200">
                <a:solidFill>
                  <a:schemeClr val="tx1">
                    <a:tint val="75000"/>
                  </a:schemeClr>
                </a:solidFill>
              </a:defRPr>
            </a:lvl1pPr>
          </a:lstStyle>
          <a:p>
            <a:pPr defTabSz="91422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4" tIns="45712" rIns="91424" bIns="45712" rtlCol="0" anchor="ctr"/>
          <a:lstStyle>
            <a:lvl1pPr algn="r">
              <a:defRPr sz="1200">
                <a:solidFill>
                  <a:schemeClr val="tx1">
                    <a:tint val="75000"/>
                  </a:schemeClr>
                </a:solidFill>
              </a:defRPr>
            </a:lvl1pPr>
          </a:lstStyle>
          <a:p>
            <a:pPr defTabSz="914220"/>
            <a:fld id="{1404D0AF-2394-402B-A572-C9400AF4F80E}" type="slidenum">
              <a:rPr lang="en-US" smtClean="0">
                <a:solidFill>
                  <a:prstClr val="black">
                    <a:tint val="75000"/>
                  </a:prstClr>
                </a:solidFill>
              </a:rPr>
              <a:pPr defTabSz="914220"/>
              <a:t>‹#›</a:t>
            </a:fld>
            <a:endParaRPr lang="en-US">
              <a:solidFill>
                <a:prstClr val="black">
                  <a:tint val="75000"/>
                </a:prstClr>
              </a:solidFill>
            </a:endParaRPr>
          </a:p>
        </p:txBody>
      </p:sp>
    </p:spTree>
    <p:extLst>
      <p:ext uri="{BB962C8B-B14F-4D97-AF65-F5344CB8AC3E}">
        <p14:creationId xmlns:p14="http://schemas.microsoft.com/office/powerpoint/2010/main" val="383127120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txStyles>
    <p:titleStyle>
      <a:lvl1pPr algn="ctr" defTabSz="914220" rtl="0" eaLnBrk="1" latinLnBrk="0" hangingPunct="1">
        <a:spcBef>
          <a:spcPct val="0"/>
        </a:spcBef>
        <a:buNone/>
        <a:defRPr sz="4400" kern="1200">
          <a:solidFill>
            <a:schemeClr val="tx1"/>
          </a:solidFill>
          <a:latin typeface="+mj-lt"/>
          <a:ea typeface="+mj-ea"/>
          <a:cs typeface="+mj-cs"/>
        </a:defRPr>
      </a:lvl1pPr>
    </p:titleStyle>
    <p:bodyStyle>
      <a:lvl1pPr marL="342830" indent="-342830" algn="l" defTabSz="91422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05" indent="-285694" algn="l" defTabSz="91422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773" indent="-228552" algn="l" defTabSz="91422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880"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991"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09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208"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16"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424" indent="-228552" algn="l" defTabSz="91422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20" rtl="0" eaLnBrk="1" latinLnBrk="0" hangingPunct="1">
        <a:defRPr sz="1800" kern="1200">
          <a:solidFill>
            <a:schemeClr val="tx1"/>
          </a:solidFill>
          <a:latin typeface="+mn-lt"/>
          <a:ea typeface="+mn-ea"/>
          <a:cs typeface="+mn-cs"/>
        </a:defRPr>
      </a:lvl1pPr>
      <a:lvl2pPr marL="457106" algn="l" defTabSz="914220" rtl="0" eaLnBrk="1" latinLnBrk="0" hangingPunct="1">
        <a:defRPr sz="1800" kern="1200">
          <a:solidFill>
            <a:schemeClr val="tx1"/>
          </a:solidFill>
          <a:latin typeface="+mn-lt"/>
          <a:ea typeface="+mn-ea"/>
          <a:cs typeface="+mn-cs"/>
        </a:defRPr>
      </a:lvl2pPr>
      <a:lvl3pPr marL="914220" algn="l" defTabSz="914220" rtl="0" eaLnBrk="1" latinLnBrk="0" hangingPunct="1">
        <a:defRPr sz="1800" kern="1200">
          <a:solidFill>
            <a:schemeClr val="tx1"/>
          </a:solidFill>
          <a:latin typeface="+mn-lt"/>
          <a:ea typeface="+mn-ea"/>
          <a:cs typeface="+mn-cs"/>
        </a:defRPr>
      </a:lvl3pPr>
      <a:lvl4pPr marL="1371328" algn="l" defTabSz="914220" rtl="0" eaLnBrk="1" latinLnBrk="0" hangingPunct="1">
        <a:defRPr sz="1800" kern="1200">
          <a:solidFill>
            <a:schemeClr val="tx1"/>
          </a:solidFill>
          <a:latin typeface="+mn-lt"/>
          <a:ea typeface="+mn-ea"/>
          <a:cs typeface="+mn-cs"/>
        </a:defRPr>
      </a:lvl4pPr>
      <a:lvl5pPr marL="1828439" algn="l" defTabSz="914220" rtl="0" eaLnBrk="1" latinLnBrk="0" hangingPunct="1">
        <a:defRPr sz="1800" kern="1200">
          <a:solidFill>
            <a:schemeClr val="tx1"/>
          </a:solidFill>
          <a:latin typeface="+mn-lt"/>
          <a:ea typeface="+mn-ea"/>
          <a:cs typeface="+mn-cs"/>
        </a:defRPr>
      </a:lvl5pPr>
      <a:lvl6pPr marL="2285544" algn="l" defTabSz="914220" rtl="0" eaLnBrk="1" latinLnBrk="0" hangingPunct="1">
        <a:defRPr sz="1800" kern="1200">
          <a:solidFill>
            <a:schemeClr val="tx1"/>
          </a:solidFill>
          <a:latin typeface="+mn-lt"/>
          <a:ea typeface="+mn-ea"/>
          <a:cs typeface="+mn-cs"/>
        </a:defRPr>
      </a:lvl6pPr>
      <a:lvl7pPr marL="2742650" algn="l" defTabSz="914220" rtl="0" eaLnBrk="1" latinLnBrk="0" hangingPunct="1">
        <a:defRPr sz="1800" kern="1200">
          <a:solidFill>
            <a:schemeClr val="tx1"/>
          </a:solidFill>
          <a:latin typeface="+mn-lt"/>
          <a:ea typeface="+mn-ea"/>
          <a:cs typeface="+mn-cs"/>
        </a:defRPr>
      </a:lvl7pPr>
      <a:lvl8pPr marL="3199760" algn="l" defTabSz="914220" rtl="0" eaLnBrk="1" latinLnBrk="0" hangingPunct="1">
        <a:defRPr sz="1800" kern="1200">
          <a:solidFill>
            <a:schemeClr val="tx1"/>
          </a:solidFill>
          <a:latin typeface="+mn-lt"/>
          <a:ea typeface="+mn-ea"/>
          <a:cs typeface="+mn-cs"/>
        </a:defRPr>
      </a:lvl8pPr>
      <a:lvl9pPr marL="3656869" algn="l" defTabSz="91422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DF8E821B-E229-4A79-B5FF-248E1AD71543}"/>
              </a:ext>
            </a:extLst>
          </p:cNvPr>
          <p:cNvSpPr txBox="1"/>
          <p:nvPr userDrawn="1"/>
        </p:nvSpPr>
        <p:spPr>
          <a:xfrm>
            <a:off x="3840999" y="-1134249"/>
            <a:ext cx="1462002" cy="276999"/>
          </a:xfrm>
          <a:prstGeom prst="rect">
            <a:avLst/>
          </a:prstGeom>
          <a:noFill/>
        </p:spPr>
        <p:txBody>
          <a:bodyPr vert="horz" wrap="none" lIns="0" tIns="0" rIns="0" bIns="0" rtlCol="0">
            <a:spAutoFit/>
          </a:bodyPr>
          <a:lstStyle/>
          <a:p>
            <a:pPr algn="ctr" defTabSz="685800"/>
            <a:r>
              <a:rPr lang="en-US">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E69B9EE9-F3BF-4B40-83E7-C9BC68FDDB0E}" type="datetimeFigureOut">
              <a:rPr lang="en-US" smtClean="0">
                <a:solidFill>
                  <a:prstClr val="black">
                    <a:tint val="75000"/>
                  </a:prstClr>
                </a:solidFill>
              </a:rPr>
              <a:pPr defTabSz="685800"/>
              <a:t>5/10/2022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17F55963-6440-4C45-BA09-4E6A99D1BBE0}" type="slidenum">
              <a:rPr lang="en-US" smtClean="0">
                <a:solidFill>
                  <a:prstClr val="black">
                    <a:tint val="75000"/>
                  </a:prstClr>
                </a:solidFill>
              </a:rPr>
              <a:pPr defTabSz="685800"/>
              <a:t>‹#›</a:t>
            </a:fld>
            <a:endParaRPr lang="en-US">
              <a:solidFill>
                <a:prstClr val="black">
                  <a:tint val="75000"/>
                </a:prstClr>
              </a:solidFill>
            </a:endParaRP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1651575" y="-1668167"/>
            <a:ext cx="12447150" cy="8463242"/>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a:solidFill>
                  <a:prstClr val="black"/>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685800"/>
              <a:endParaRPr lang="en-US" sz="2000">
                <a:solidFill>
                  <a:prstClr val="white">
                    <a:lumMod val="75000"/>
                  </a:prstClr>
                </a:solidFill>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a:solidFill>
                  <a:prstClr val="white"/>
                </a:solidFill>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4568571" y="-6686550"/>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a:solidFill>
                <a:prstClr val="white"/>
              </a:solidFill>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4568571" y="11823192"/>
            <a:ext cx="6858" cy="685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en-US" sz="1400">
              <a:solidFill>
                <a:prstClr val="white"/>
              </a:solidFill>
            </a:endParaRPr>
          </a:p>
        </p:txBody>
      </p:sp>
    </p:spTree>
    <p:extLst>
      <p:ext uri="{BB962C8B-B14F-4D97-AF65-F5344CB8AC3E}">
        <p14:creationId xmlns:p14="http://schemas.microsoft.com/office/powerpoint/2010/main" val="387493229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Lst>
  <mc:AlternateContent xmlns:mc="http://schemas.openxmlformats.org/markup-compatibility/2006" xmlns:p14="http://schemas.microsoft.com/office/powerpoint/2010/main">
    <mc:Choice Requires="p14">
      <p:transition p14:dur="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lumMod val="50000"/>
              <a:lumOff val="50000"/>
            </a:schemeClr>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lumMod val="50000"/>
              <a:lumOff val="50000"/>
            </a:schemeClr>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lumMod val="50000"/>
              <a:lumOff val="50000"/>
            </a:schemeClr>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lumMod val="50000"/>
              <a:lumOff val="50000"/>
            </a:schemeClr>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lumMod val="50000"/>
              <a:lumOff val="50000"/>
            </a:schemeClr>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5.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39.png"/><Relationship Id="rId4" Type="http://schemas.microsoft.com/office/2007/relationships/hdphoto" Target="../media/hdphoto1.wdp"/><Relationship Id="rId9" Type="http://schemas.openxmlformats.org/officeDocument/2006/relationships/image" Target="../media/image41.gif"/></Relationships>
</file>

<file path=ppt/slides/_rels/slide12.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image" Target="../media/image42.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39.png"/><Relationship Id="rId5" Type="http://schemas.microsoft.com/office/2007/relationships/hdphoto" Target="../media/hdphoto1.wdp"/><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45.png"/><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4.png"/><Relationship Id="rId7"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1.xml"/><Relationship Id="rId6" Type="http://schemas.openxmlformats.org/officeDocument/2006/relationships/hyperlink" Target="mailto:hongvu7219@gmail.com" TargetMode="External"/><Relationship Id="rId5" Type="http://schemas.openxmlformats.org/officeDocument/2006/relationships/hyperlink" Target="https://www.facebook.com/vuhong1972" TargetMode="External"/><Relationship Id="rId4" Type="http://schemas.microsoft.com/office/2007/relationships/hdphoto" Target="../media/hdphoto4.wdp"/><Relationship Id="rId9" Type="http://schemas.microsoft.com/office/2007/relationships/hdphoto" Target="../media/hdphoto5.wdp"/></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45.png"/><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3.gif"/></Relationships>
</file>

<file path=ppt/slides/_rels/slide2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59.png"/><Relationship Id="rId2" Type="http://schemas.openxmlformats.org/officeDocument/2006/relationships/slideLayout" Target="../slideLayouts/slideLayout13.xml"/><Relationship Id="rId1" Type="http://schemas.openxmlformats.org/officeDocument/2006/relationships/tags" Target="../tags/tag6.xml"/><Relationship Id="rId6" Type="http://schemas.microsoft.com/office/2007/relationships/hdphoto" Target="../media/hdphoto6.wdp"/><Relationship Id="rId5" Type="http://schemas.openxmlformats.org/officeDocument/2006/relationships/image" Target="../media/image58.png"/><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51.xml"/><Relationship Id="rId6" Type="http://schemas.microsoft.com/office/2007/relationships/hdphoto" Target="../media/hdphoto5.wdp"/><Relationship Id="rId5" Type="http://schemas.openxmlformats.org/officeDocument/2006/relationships/image" Target="../media/image45.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2.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73.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73.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73.xml"/><Relationship Id="rId6" Type="http://schemas.microsoft.com/office/2007/relationships/hdphoto" Target="../media/hdphoto8.wdp"/><Relationship Id="rId5" Type="http://schemas.openxmlformats.org/officeDocument/2006/relationships/image" Target="../media/image64.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mp3"/><Relationship Id="rId7" Type="http://schemas.openxmlformats.org/officeDocument/2006/relationships/image" Target="../media/image9.png"/><Relationship Id="rId12" Type="http://schemas.openxmlformats.org/officeDocument/2006/relationships/image" Target="../media/image14.png"/><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3.xml"/><Relationship Id="rId10" Type="http://schemas.openxmlformats.org/officeDocument/2006/relationships/image" Target="../media/image12.png"/><Relationship Id="rId4" Type="http://schemas.openxmlformats.org/officeDocument/2006/relationships/slideLayout" Target="../slideLayouts/slideLayout8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65.png"/><Relationship Id="rId7" Type="http://schemas.openxmlformats.org/officeDocument/2006/relationships/image" Target="../media/image63.png"/><Relationship Id="rId2" Type="http://schemas.openxmlformats.org/officeDocument/2006/relationships/notesSlide" Target="../notesSlides/notesSlide26.xml"/><Relationship Id="rId1" Type="http://schemas.openxmlformats.org/officeDocument/2006/relationships/slideLayout" Target="../slideLayouts/slideLayout73.xml"/><Relationship Id="rId6" Type="http://schemas.openxmlformats.org/officeDocument/2006/relationships/image" Target="../media/image49.png"/><Relationship Id="rId5" Type="http://schemas.openxmlformats.org/officeDocument/2006/relationships/hyperlink" Target="mailto:hongvu7219@gmail.com" TargetMode="External"/><Relationship Id="rId10" Type="http://schemas.microsoft.com/office/2007/relationships/hdphoto" Target="../media/hdphoto8.wdp"/><Relationship Id="rId4" Type="http://schemas.openxmlformats.org/officeDocument/2006/relationships/hyperlink" Target="https://www.facebook.com/vuhong1972" TargetMode="External"/><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2.jpeg"/><Relationship Id="rId7"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audio" Target="../media/audio5.wav"/><Relationship Id="rId7"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73.xml"/><Relationship Id="rId6" Type="http://schemas.openxmlformats.org/officeDocument/2006/relationships/image" Target="../media/image71.jpeg"/><Relationship Id="rId5" Type="http://schemas.microsoft.com/office/2007/relationships/hdphoto" Target="../media/hdphoto9.wdp"/><Relationship Id="rId4" Type="http://schemas.openxmlformats.org/officeDocument/2006/relationships/image" Target="../media/image70.png"/><Relationship Id="rId9" Type="http://schemas.openxmlformats.org/officeDocument/2006/relationships/image" Target="../media/image74.gif"/></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88.xml"/><Relationship Id="rId5" Type="http://schemas.microsoft.com/office/2007/relationships/hdphoto" Target="../media/hdphoto10.wdp"/><Relationship Id="rId4" Type="http://schemas.openxmlformats.org/officeDocument/2006/relationships/image" Target="../media/image76.png"/></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79.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media/audio1.wav"/><Relationship Id="rId3" Type="http://schemas.openxmlformats.org/officeDocument/2006/relationships/slideLayout" Target="../slideLayouts/slideLayout83.xml"/><Relationship Id="rId21" Type="http://schemas.openxmlformats.org/officeDocument/2006/relationships/audio" Target="../media/audio4.wav"/><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3.png"/><Relationship Id="rId2" Type="http://schemas.openxmlformats.org/officeDocument/2006/relationships/audio" Target="../media/media2.mp3"/><Relationship Id="rId16" Type="http://schemas.openxmlformats.org/officeDocument/2006/relationships/image" Target="../media/image22.png"/><Relationship Id="rId20"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media/audio1.wav"/><Relationship Id="rId3" Type="http://schemas.openxmlformats.org/officeDocument/2006/relationships/slideLayout" Target="../slideLayouts/slideLayout83.xml"/><Relationship Id="rId21" Type="http://schemas.openxmlformats.org/officeDocument/2006/relationships/audio" Target="../media/audio4.wav"/><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24.png"/><Relationship Id="rId20"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7.gif"/><Relationship Id="rId3" Type="http://schemas.openxmlformats.org/officeDocument/2006/relationships/slideLayout" Target="../slideLayouts/slideLayout83.xml"/><Relationship Id="rId21" Type="http://schemas.openxmlformats.org/officeDocument/2006/relationships/audio" Target="../media/audio3.wav"/><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5.png"/><Relationship Id="rId2" Type="http://schemas.openxmlformats.org/officeDocument/2006/relationships/audio" Target="../media/media2.mp3"/><Relationship Id="rId16" Type="http://schemas.openxmlformats.org/officeDocument/2006/relationships/image" Target="../media/image26.png"/><Relationship Id="rId20" Type="http://schemas.openxmlformats.org/officeDocument/2006/relationships/audio" Target="../media/audio2.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media/audio1.wav"/><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 Id="rId22" Type="http://schemas.openxmlformats.org/officeDocument/2006/relationships/audio" Target="../media/audio4.wav"/></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audio" Target="../media/audio1.wav"/><Relationship Id="rId3" Type="http://schemas.openxmlformats.org/officeDocument/2006/relationships/slideLayout" Target="../slideLayouts/slideLayout83.xml"/><Relationship Id="rId21" Type="http://schemas.openxmlformats.org/officeDocument/2006/relationships/audio" Target="../media/audio4.wav"/><Relationship Id="rId7" Type="http://schemas.openxmlformats.org/officeDocument/2006/relationships/audio" Target="../media/audio4.wav"/><Relationship Id="rId12" Type="http://schemas.openxmlformats.org/officeDocument/2006/relationships/image" Target="../media/image19.emf"/><Relationship Id="rId17" Type="http://schemas.openxmlformats.org/officeDocument/2006/relationships/image" Target="../media/image29.png"/><Relationship Id="rId2" Type="http://schemas.openxmlformats.org/officeDocument/2006/relationships/audio" Target="../media/media2.mp3"/><Relationship Id="rId16" Type="http://schemas.openxmlformats.org/officeDocument/2006/relationships/image" Target="../media/image28.png"/><Relationship Id="rId20" Type="http://schemas.openxmlformats.org/officeDocument/2006/relationships/audio" Target="../media/audio3.wav"/><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image" Target="../media/image13.png"/><Relationship Id="rId10" Type="http://schemas.openxmlformats.org/officeDocument/2006/relationships/image" Target="../media/image17.png"/><Relationship Id="rId19" Type="http://schemas.openxmlformats.org/officeDocument/2006/relationships/audio" Target="../media/audio2.wav"/><Relationship Id="rId4" Type="http://schemas.openxmlformats.org/officeDocument/2006/relationships/audio" Target="../media/audio1.wav"/><Relationship Id="rId9" Type="http://schemas.openxmlformats.org/officeDocument/2006/relationships/image" Target="../media/image16.emf"/><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3.xml"/><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descr="6e3e461d6fe4261ffac34bab182ac1ed"/>
          <p:cNvPicPr>
            <a:picLocks noChangeAspect="1"/>
          </p:cNvPicPr>
          <p:nvPr/>
        </p:nvPicPr>
        <p:blipFill>
          <a:blip r:embed="rId4"/>
          <a:stretch>
            <a:fillRect/>
          </a:stretch>
        </p:blipFill>
        <p:spPr>
          <a:xfrm>
            <a:off x="1295403" y="-95250"/>
            <a:ext cx="6427470" cy="3565208"/>
          </a:xfrm>
          <a:prstGeom prst="rect">
            <a:avLst/>
          </a:prstGeom>
        </p:spPr>
      </p:pic>
      <p:grpSp>
        <p:nvGrpSpPr>
          <p:cNvPr id="4" name="Group 3"/>
          <p:cNvGrpSpPr/>
          <p:nvPr/>
        </p:nvGrpSpPr>
        <p:grpSpPr>
          <a:xfrm>
            <a:off x="3200403" y="2015020"/>
            <a:ext cx="3071333" cy="3071333"/>
            <a:chOff x="-5707617" y="2461740"/>
            <a:chExt cx="3071333" cy="3071333"/>
          </a:xfrm>
        </p:grpSpPr>
        <p:sp>
          <p:nvSpPr>
            <p:cNvPr id="3" name="Rounded Rectangle 2"/>
            <p:cNvSpPr/>
            <p:nvPr/>
          </p:nvSpPr>
          <p:spPr>
            <a:xfrm>
              <a:off x="-5010151" y="3435433"/>
              <a:ext cx="1676400" cy="7958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图片 24" descr="9"/>
            <p:cNvPicPr>
              <a:picLocks noChangeAspect="1"/>
            </p:cNvPicPr>
            <p:nvPr/>
          </p:nvPicPr>
          <p:blipFill>
            <a:blip r:embed="rId5"/>
            <a:stretch>
              <a:fillRect/>
            </a:stretch>
          </p:blipFill>
          <p:spPr>
            <a:xfrm>
              <a:off x="-5707617" y="2461740"/>
              <a:ext cx="3071333" cy="3071333"/>
            </a:xfrm>
            <a:prstGeom prst="rect">
              <a:avLst/>
            </a:prstGeom>
          </p:spPr>
        </p:pic>
      </p:grpSp>
      <p:pic>
        <p:nvPicPr>
          <p:cNvPr id="2" name="图片 1" descr="69a8f3e94da59fb9c00491d0266be90c"/>
          <p:cNvPicPr>
            <a:picLocks noChangeAspect="1"/>
          </p:cNvPicPr>
          <p:nvPr/>
        </p:nvPicPr>
        <p:blipFill>
          <a:blip r:embed="rId6"/>
          <a:stretch>
            <a:fillRect/>
          </a:stretch>
        </p:blipFill>
        <p:spPr>
          <a:xfrm>
            <a:off x="6516059" y="1846425"/>
            <a:ext cx="2718911" cy="1970723"/>
          </a:xfrm>
          <a:prstGeom prst="rect">
            <a:avLst/>
          </a:prstGeom>
        </p:spPr>
      </p:pic>
      <p:pic>
        <p:nvPicPr>
          <p:cNvPr id="6" name="图片 5" descr="69a8f3e94da59fb9c00491d0266be90c"/>
          <p:cNvPicPr>
            <a:picLocks noChangeAspect="1"/>
          </p:cNvPicPr>
          <p:nvPr/>
        </p:nvPicPr>
        <p:blipFill>
          <a:blip r:embed="rId6"/>
          <a:stretch>
            <a:fillRect/>
          </a:stretch>
        </p:blipFill>
        <p:spPr>
          <a:xfrm>
            <a:off x="6754184" y="497683"/>
            <a:ext cx="1046321" cy="758666"/>
          </a:xfrm>
          <a:prstGeom prst="rect">
            <a:avLst/>
          </a:prstGeom>
        </p:spPr>
      </p:pic>
      <p:pic>
        <p:nvPicPr>
          <p:cNvPr id="7" name="图片 6" descr="69a8f3e94da59fb9c00491d0266be90c"/>
          <p:cNvPicPr>
            <a:picLocks noChangeAspect="1"/>
          </p:cNvPicPr>
          <p:nvPr/>
        </p:nvPicPr>
        <p:blipFill>
          <a:blip r:embed="rId6"/>
          <a:stretch>
            <a:fillRect/>
          </a:stretch>
        </p:blipFill>
        <p:spPr>
          <a:xfrm flipH="1">
            <a:off x="249085" y="681991"/>
            <a:ext cx="1046321" cy="758666"/>
          </a:xfrm>
          <a:prstGeom prst="rect">
            <a:avLst/>
          </a:prstGeom>
        </p:spPr>
      </p:pic>
      <p:pic>
        <p:nvPicPr>
          <p:cNvPr id="8" name="图片 7" descr="69a8f3e94da59fb9c00491d0266be90c"/>
          <p:cNvPicPr>
            <a:picLocks noChangeAspect="1"/>
          </p:cNvPicPr>
          <p:nvPr/>
        </p:nvPicPr>
        <p:blipFill>
          <a:blip r:embed="rId6"/>
          <a:stretch>
            <a:fillRect/>
          </a:stretch>
        </p:blipFill>
        <p:spPr>
          <a:xfrm flipH="1">
            <a:off x="-98103" y="2461743"/>
            <a:ext cx="3046571" cy="2208371"/>
          </a:xfrm>
          <a:prstGeom prst="rect">
            <a:avLst/>
          </a:prstGeom>
        </p:spPr>
      </p:pic>
      <p:sp>
        <p:nvSpPr>
          <p:cNvPr id="9" name="文本框 17">
            <a:extLst>
              <a:ext uri="{FF2B5EF4-FFF2-40B4-BE49-F238E27FC236}">
                <a16:creationId xmlns:a16="http://schemas.microsoft.com/office/drawing/2014/main" id="{C6DAED9C-1B56-422D-98F6-9804595D54D9}"/>
              </a:ext>
            </a:extLst>
          </p:cNvPr>
          <p:cNvSpPr txBox="1"/>
          <p:nvPr/>
        </p:nvSpPr>
        <p:spPr>
          <a:xfrm>
            <a:off x="1915394" y="1045468"/>
            <a:ext cx="5399809" cy="1221485"/>
          </a:xfrm>
          <a:prstGeom prst="rect">
            <a:avLst/>
          </a:prstGeom>
          <a:noFill/>
        </p:spPr>
        <p:txBody>
          <a:bodyPr wrap="square" lIns="51419" tIns="25715" rIns="51419" bIns="2571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514160">
              <a:lnSpc>
                <a:spcPct val="100000"/>
              </a:lnSpc>
              <a:defRPr/>
            </a:pP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Chào</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mừng</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các</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con </a:t>
            </a:r>
            <a:r>
              <a:rPr lang="vi-VN"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đế</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n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với</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tiết</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học</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Tiếng</a:t>
            </a:r>
            <a:r>
              <a:rPr lang="en-US" altLang="zh-CN"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rPr>
              <a:t> </a:t>
            </a:r>
            <a:r>
              <a:rPr lang="en-US" altLang="zh-CN" sz="3800" b="1" dirty="0" err="1">
                <a:solidFill>
                  <a:srgbClr val="FF0000"/>
                </a:solidFill>
                <a:latin typeface="HP001 4 hàng" panose="020B0603050302020204" pitchFamily="34" charset="0"/>
                <a:ea typeface="Arial-Rounded" panose="020B0500000000000000" pitchFamily="34" charset="0"/>
                <a:cs typeface="Arial-Rounded" panose="020B0500000000000000" pitchFamily="34" charset="0"/>
              </a:rPr>
              <a:t>Việt</a:t>
            </a:r>
            <a:endParaRPr lang="zh-CN" altLang="en-US" sz="3800" b="1" dirty="0">
              <a:solidFill>
                <a:srgbClr val="FF0000"/>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93495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6"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90">
                                          <p:stCondLst>
                                            <p:cond delay="0"/>
                                          </p:stCondLst>
                                        </p:cTn>
                                        <p:tgtEl>
                                          <p:spTgt spid="4"/>
                                        </p:tgtEl>
                                      </p:cBhvr>
                                    </p:animEffect>
                                    <p:anim calcmode="lin" valueType="num">
                                      <p:cBhvr>
                                        <p:cTn id="17"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20"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21"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22" dur="13">
                                          <p:stCondLst>
                                            <p:cond delay="325"/>
                                          </p:stCondLst>
                                        </p:cTn>
                                        <p:tgtEl>
                                          <p:spTgt spid="4"/>
                                        </p:tgtEl>
                                      </p:cBhvr>
                                      <p:to x="100000" y="60000"/>
                                    </p:animScale>
                                    <p:animScale>
                                      <p:cBhvr>
                                        <p:cTn id="23" dur="83" decel="50000">
                                          <p:stCondLst>
                                            <p:cond delay="338"/>
                                          </p:stCondLst>
                                        </p:cTn>
                                        <p:tgtEl>
                                          <p:spTgt spid="4"/>
                                        </p:tgtEl>
                                      </p:cBhvr>
                                      <p:to x="100000" y="100000"/>
                                    </p:animScale>
                                    <p:animScale>
                                      <p:cBhvr>
                                        <p:cTn id="24" dur="13">
                                          <p:stCondLst>
                                            <p:cond delay="656"/>
                                          </p:stCondLst>
                                        </p:cTn>
                                        <p:tgtEl>
                                          <p:spTgt spid="4"/>
                                        </p:tgtEl>
                                      </p:cBhvr>
                                      <p:to x="100000" y="80000"/>
                                    </p:animScale>
                                    <p:animScale>
                                      <p:cBhvr>
                                        <p:cTn id="25" dur="83" decel="50000">
                                          <p:stCondLst>
                                            <p:cond delay="669"/>
                                          </p:stCondLst>
                                        </p:cTn>
                                        <p:tgtEl>
                                          <p:spTgt spid="4"/>
                                        </p:tgtEl>
                                      </p:cBhvr>
                                      <p:to x="100000" y="100000"/>
                                    </p:animScale>
                                    <p:animScale>
                                      <p:cBhvr>
                                        <p:cTn id="26" dur="13">
                                          <p:stCondLst>
                                            <p:cond delay="821"/>
                                          </p:stCondLst>
                                        </p:cTn>
                                        <p:tgtEl>
                                          <p:spTgt spid="4"/>
                                        </p:tgtEl>
                                      </p:cBhvr>
                                      <p:to x="100000" y="90000"/>
                                    </p:animScale>
                                    <p:animScale>
                                      <p:cBhvr>
                                        <p:cTn id="27" dur="83" decel="50000">
                                          <p:stCondLst>
                                            <p:cond delay="834"/>
                                          </p:stCondLst>
                                        </p:cTn>
                                        <p:tgtEl>
                                          <p:spTgt spid="4"/>
                                        </p:tgtEl>
                                      </p:cBhvr>
                                      <p:to x="100000" y="100000"/>
                                    </p:animScale>
                                    <p:animScale>
                                      <p:cBhvr>
                                        <p:cTn id="28" dur="13">
                                          <p:stCondLst>
                                            <p:cond delay="904"/>
                                          </p:stCondLst>
                                        </p:cTn>
                                        <p:tgtEl>
                                          <p:spTgt spid="4"/>
                                        </p:tgtEl>
                                      </p:cBhvr>
                                      <p:to x="100000" y="95000"/>
                                    </p:animScale>
                                    <p:animScale>
                                      <p:cBhvr>
                                        <p:cTn id="29" dur="83" decel="50000">
                                          <p:stCondLst>
                                            <p:cond delay="917"/>
                                          </p:stCondLst>
                                        </p:cTn>
                                        <p:tgtEl>
                                          <p:spTgt spid="4"/>
                                        </p:tgtEl>
                                      </p:cBhvr>
                                      <p:to x="100000" y="100000"/>
                                    </p:animScale>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6" presetClass="entr" presetSubtype="0" fill="hold" grpId="0" nodeType="clickEffect">
                                  <p:stCondLst>
                                    <p:cond delay="0"/>
                                  </p:stCondLst>
                                  <p:iterate type="lt">
                                    <p:tmPct val="10000"/>
                                  </p:iterate>
                                  <p:childTnLst>
                                    <p:set>
                                      <p:cBhvr>
                                        <p:cTn id="37" dur="1" fill="hold">
                                          <p:stCondLst>
                                            <p:cond delay="0"/>
                                          </p:stCondLst>
                                        </p:cTn>
                                        <p:tgtEl>
                                          <p:spTgt spid="9"/>
                                        </p:tgtEl>
                                        <p:attrNameLst>
                                          <p:attrName>style.visibility</p:attrName>
                                        </p:attrNameLst>
                                      </p:cBhvr>
                                      <p:to>
                                        <p:strVal val="visible"/>
                                      </p:to>
                                    </p:set>
                                    <p:anim by="(-#ppt_w*2)" calcmode="lin" valueType="num">
                                      <p:cBhvr rctx="PPT">
                                        <p:cTn id="38" dur="250" autoRev="1" fill="hold">
                                          <p:stCondLst>
                                            <p:cond delay="0"/>
                                          </p:stCondLst>
                                        </p:cTn>
                                        <p:tgtEl>
                                          <p:spTgt spid="9"/>
                                        </p:tgtEl>
                                        <p:attrNameLst>
                                          <p:attrName>ppt_w</p:attrName>
                                        </p:attrNameLst>
                                      </p:cBhvr>
                                    </p:anim>
                                    <p:anim by="(#ppt_w*0.50)" calcmode="lin" valueType="num">
                                      <p:cBhvr>
                                        <p:cTn id="39" dur="250" decel="50000" autoRev="1" fill="hold">
                                          <p:stCondLst>
                                            <p:cond delay="0"/>
                                          </p:stCondLst>
                                        </p:cTn>
                                        <p:tgtEl>
                                          <p:spTgt spid="9"/>
                                        </p:tgtEl>
                                        <p:attrNameLst>
                                          <p:attrName>ppt_x</p:attrName>
                                        </p:attrNameLst>
                                      </p:cBhvr>
                                    </p:anim>
                                    <p:anim from="(-#ppt_h/2)" to="(#ppt_y)" calcmode="lin" valueType="num">
                                      <p:cBhvr>
                                        <p:cTn id="40" dur="500" fill="hold">
                                          <p:stCondLst>
                                            <p:cond delay="0"/>
                                          </p:stCondLst>
                                        </p:cTn>
                                        <p:tgtEl>
                                          <p:spTgt spid="9"/>
                                        </p:tgtEl>
                                        <p:attrNameLst>
                                          <p:attrName>ppt_y</p:attrName>
                                        </p:attrNameLst>
                                      </p:cBhvr>
                                    </p:anim>
                                    <p:animRot by="21600000">
                                      <p:cBhvr>
                                        <p:cTn id="41" dur="500"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0" name="图片 9" descr="C:\Users\Administrator\Desktop\儿童节\b23135ab538832c2ef8daabf27ad20a6.pngb23135ab538832c2ef8daabf27ad20a6"/>
          <p:cNvPicPr>
            <a:picLocks noChangeAspect="1"/>
          </p:cNvPicPr>
          <p:nvPr/>
        </p:nvPicPr>
        <p:blipFill>
          <a:blip r:embed="rId4"/>
          <a:srcRect/>
          <a:stretch>
            <a:fillRect/>
          </a:stretch>
        </p:blipFill>
        <p:spPr>
          <a:xfrm rot="21060000">
            <a:off x="6944201" y="2158841"/>
            <a:ext cx="2152650" cy="2466975"/>
          </a:xfrm>
          <a:prstGeom prst="rect">
            <a:avLst/>
          </a:prstGeom>
        </p:spPr>
      </p:pic>
      <p:pic>
        <p:nvPicPr>
          <p:cNvPr id="6" name="图片 5" descr="69a8f3e94da59fb9c00491d0266be90c"/>
          <p:cNvPicPr>
            <a:picLocks noChangeAspect="1"/>
          </p:cNvPicPr>
          <p:nvPr/>
        </p:nvPicPr>
        <p:blipFill>
          <a:blip r:embed="rId5"/>
          <a:stretch>
            <a:fillRect/>
          </a:stretch>
        </p:blipFill>
        <p:spPr>
          <a:xfrm rot="2640000">
            <a:off x="-37146" y="677710"/>
            <a:ext cx="2008823" cy="1456373"/>
          </a:xfrm>
          <a:prstGeom prst="rect">
            <a:avLst/>
          </a:prstGeom>
        </p:spPr>
      </p:pic>
      <p:pic>
        <p:nvPicPr>
          <p:cNvPr id="3" name="图片 2" descr="69a8f3e94da59fb9c00491d0266be90c"/>
          <p:cNvPicPr>
            <a:picLocks noChangeAspect="1"/>
          </p:cNvPicPr>
          <p:nvPr/>
        </p:nvPicPr>
        <p:blipFill>
          <a:blip r:embed="rId5"/>
          <a:stretch>
            <a:fillRect/>
          </a:stretch>
        </p:blipFill>
        <p:spPr>
          <a:xfrm rot="18960000" flipH="1">
            <a:off x="7550944" y="197174"/>
            <a:ext cx="2214086" cy="1605439"/>
          </a:xfrm>
          <a:prstGeom prst="rect">
            <a:avLst/>
          </a:prstGeom>
        </p:spPr>
      </p:pic>
      <p:pic>
        <p:nvPicPr>
          <p:cNvPr id="7" name="图片 6" descr="1ba8a3fa5443cba93be654ed25adc43b"/>
          <p:cNvPicPr>
            <a:picLocks noChangeAspect="1"/>
          </p:cNvPicPr>
          <p:nvPr/>
        </p:nvPicPr>
        <p:blipFill>
          <a:blip r:embed="rId6"/>
          <a:stretch>
            <a:fillRect/>
          </a:stretch>
        </p:blipFill>
        <p:spPr>
          <a:xfrm rot="16200000">
            <a:off x="2539599" y="-577448"/>
            <a:ext cx="3334703" cy="6127900"/>
          </a:xfrm>
          <a:prstGeom prst="rect">
            <a:avLst/>
          </a:prstGeom>
        </p:spPr>
      </p:pic>
      <p:pic>
        <p:nvPicPr>
          <p:cNvPr id="14" name="图片 13" descr="778b289eadaed0594e6b6fd8491f6504"/>
          <p:cNvPicPr>
            <a:picLocks noChangeAspect="1"/>
          </p:cNvPicPr>
          <p:nvPr/>
        </p:nvPicPr>
        <p:blipFill>
          <a:blip r:embed="rId7"/>
          <a:stretch>
            <a:fillRect/>
          </a:stretch>
        </p:blipFill>
        <p:spPr>
          <a:xfrm rot="240000">
            <a:off x="-103347" y="2163133"/>
            <a:ext cx="3178493" cy="3178493"/>
          </a:xfrm>
          <a:prstGeom prst="rect">
            <a:avLst/>
          </a:prstGeom>
        </p:spPr>
      </p:pic>
      <p:sp>
        <p:nvSpPr>
          <p:cNvPr id="9" name="TextBox 8">
            <a:extLst>
              <a:ext uri="{FF2B5EF4-FFF2-40B4-BE49-F238E27FC236}">
                <a16:creationId xmlns:a16="http://schemas.microsoft.com/office/drawing/2014/main" id="{67978D51-96BE-40D6-8719-564D99B96447}"/>
              </a:ext>
            </a:extLst>
          </p:cNvPr>
          <p:cNvSpPr txBox="1"/>
          <p:nvPr/>
        </p:nvSpPr>
        <p:spPr>
          <a:xfrm>
            <a:off x="2921075" y="1757719"/>
            <a:ext cx="2571750" cy="1177239"/>
          </a:xfrm>
          <a:prstGeom prst="rect">
            <a:avLst/>
          </a:prstGeom>
          <a:noFill/>
        </p:spPr>
        <p:txBody>
          <a:bodyPr wrap="square" lIns="68574" tIns="34287" rIns="68574" bIns="34287" rtlCol="0">
            <a:spAutoFit/>
          </a:bodyPr>
          <a:lstStyle/>
          <a:p>
            <a:pPr algn="ctr" defTabSz="342695"/>
            <a:r>
              <a:rPr lang="en-US" sz="72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1</a:t>
            </a:r>
          </a:p>
        </p:txBody>
      </p:sp>
    </p:spTree>
    <p:extLst>
      <p:ext uri="{BB962C8B-B14F-4D97-AF65-F5344CB8AC3E}">
        <p14:creationId xmlns:p14="http://schemas.microsoft.com/office/powerpoint/2010/main" val="1948997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7"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10" y="502046"/>
            <a:ext cx="8005393" cy="476999"/>
          </a:xfrm>
          <a:prstGeom prst="rect">
            <a:avLst/>
          </a:prstGeom>
          <a:noFill/>
        </p:spPr>
        <p:txBody>
          <a:bodyPr wrap="square" lIns="91386" tIns="45693" rIns="91386" bIns="45693" rtlCol="0">
            <a:spAutoFit/>
          </a:bodyPr>
          <a:lstStyle/>
          <a:p>
            <a:pPr defTabSz="913793"/>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 những điều em biết về biển.</a:t>
            </a:r>
          </a:p>
        </p:txBody>
      </p:sp>
      <p:pic>
        <p:nvPicPr>
          <p:cNvPr id="1026" name="Picture 2"/>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948" y="1541211"/>
            <a:ext cx="9390575" cy="36975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Pregunta GIFs - Get the best gif on GIF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rot="21332233">
            <a:off x="6412152" y="468474"/>
            <a:ext cx="1969847" cy="1969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0208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par>
                          <p:cTn id="14" fill="hold">
                            <p:stCondLst>
                              <p:cond delay="500"/>
                            </p:stCondLst>
                            <p:childTnLst>
                              <p:par>
                                <p:cTn id="15" presetID="2" presetClass="entr" presetSubtype="4" decel="6000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1250" fill="hold"/>
                                        <p:tgtEl>
                                          <p:spTgt spid="1026"/>
                                        </p:tgtEl>
                                        <p:attrNameLst>
                                          <p:attrName>ppt_x</p:attrName>
                                        </p:attrNameLst>
                                      </p:cBhvr>
                                      <p:tavLst>
                                        <p:tav tm="0">
                                          <p:val>
                                            <p:strVal val="#ppt_x"/>
                                          </p:val>
                                        </p:tav>
                                        <p:tav tm="100000">
                                          <p:val>
                                            <p:strVal val="#ppt_x"/>
                                          </p:val>
                                        </p:tav>
                                      </p:tavLst>
                                    </p:anim>
                                    <p:anim calcmode="lin" valueType="num">
                                      <p:cBhvr additive="base">
                                        <p:cTn id="18" dur="1250" fill="hold"/>
                                        <p:tgtEl>
                                          <p:spTgt spid="1026"/>
                                        </p:tgtEl>
                                        <p:attrNameLst>
                                          <p:attrName>ppt_y</p:attrName>
                                        </p:attrNameLst>
                                      </p:cBhvr>
                                      <p:tavLst>
                                        <p:tav tm="0">
                                          <p:val>
                                            <p:strVal val="1+#ppt_h/2"/>
                                          </p:val>
                                        </p:tav>
                                        <p:tav tm="100000">
                                          <p:val>
                                            <p:strVal val="#ppt_y"/>
                                          </p:val>
                                        </p:tav>
                                      </p:tavLst>
                                    </p:anim>
                                  </p:childTnLst>
                                </p:cTn>
                              </p:par>
                            </p:childTnLst>
                          </p:cTn>
                        </p:par>
                        <p:par>
                          <p:cTn id="19" fill="hold">
                            <p:stCondLst>
                              <p:cond delay="1750"/>
                            </p:stCondLst>
                            <p:childTnLst>
                              <p:par>
                                <p:cTn id="20" presetID="1" presetClass="entr" presetSubtype="0"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689463"/>
            <a:ext cx="9358423" cy="2796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52402" y="19051"/>
            <a:ext cx="847725" cy="490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2427" y="509588"/>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986210" y="502046"/>
            <a:ext cx="8005393" cy="430839"/>
          </a:xfrm>
          <a:prstGeom prst="rect">
            <a:avLst/>
          </a:prstGeom>
          <a:noFill/>
        </p:spPr>
        <p:txBody>
          <a:bodyPr wrap="square" lIns="91386" tIns="45693" rIns="91386" bIns="45693" rtlCol="0">
            <a:spAutoFit/>
          </a:bodyPr>
          <a:lstStyle/>
          <a:p>
            <a:pPr defTabSz="913793"/>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Nói những điều em biết về biển.</a:t>
            </a:r>
          </a:p>
        </p:txBody>
      </p:sp>
      <p:sp>
        <p:nvSpPr>
          <p:cNvPr id="11" name="Rounded Rectangle 10"/>
          <p:cNvSpPr/>
          <p:nvPr/>
        </p:nvSpPr>
        <p:spPr>
          <a:xfrm>
            <a:off x="1447800" y="3333750"/>
            <a:ext cx="7586635" cy="1685150"/>
          </a:xfrm>
          <a:prstGeom prst="roundRect">
            <a:avLst/>
          </a:prstGeom>
          <a:solidFill>
            <a:srgbClr val="D9FFFF"/>
          </a:solidFill>
          <a:ln>
            <a:solidFill>
              <a:srgbClr val="0099FF"/>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91434" tIns="45717" rIns="91434" bIns="45717" rtlCol="0" anchor="ctr"/>
          <a:lstStyle/>
          <a:p>
            <a:r>
              <a:rPr lang="en-US" sz="22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 </a:t>
            </a:r>
            <a:r>
              <a:rPr lang="vi-VN" sz="22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là hệ thống kết nối của tất cả các vùng chứa nước của Trái Đất, bao gồm năm đại dương lớn: Đại Tây Dương, Thái Bình Dương, Ấn Độ Dương, Nam Băng Dương và Bắc Băng Dương. Dưới biển có rất nhiều sinh vật sinh sống như cá, san hô, bạch tuộc,...</a:t>
            </a:r>
          </a:p>
        </p:txBody>
      </p:sp>
      <p:pic>
        <p:nvPicPr>
          <p:cNvPr id="2050" name="Picture 2" descr="Tóm tắt của KHÓA HỌC ILLUSTRATOR | THIẾT KẾ LOGO OLYMPIC"/>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 y="3379201"/>
            <a:ext cx="1752601" cy="1752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2260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par>
                                <p:cTn id="14" presetID="2" presetClass="entr" presetSubtype="4" decel="7500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 calcmode="lin" valueType="num">
                                      <p:cBhvr additive="base">
                                        <p:cTn id="16" dur="1000" fill="hold"/>
                                        <p:tgtEl>
                                          <p:spTgt spid="1026"/>
                                        </p:tgtEl>
                                        <p:attrNameLst>
                                          <p:attrName>ppt_x</p:attrName>
                                        </p:attrNameLst>
                                      </p:cBhvr>
                                      <p:tavLst>
                                        <p:tav tm="0">
                                          <p:val>
                                            <p:strVal val="#ppt_x"/>
                                          </p:val>
                                        </p:tav>
                                        <p:tav tm="100000">
                                          <p:val>
                                            <p:strVal val="#ppt_x"/>
                                          </p:val>
                                        </p:tav>
                                      </p:tavLst>
                                    </p:anim>
                                    <p:anim calcmode="lin" valueType="num">
                                      <p:cBhvr additive="base">
                                        <p:cTn id="17" dur="1000" fill="hold"/>
                                        <p:tgtEl>
                                          <p:spTgt spid="1026"/>
                                        </p:tgtEl>
                                        <p:attrNameLst>
                                          <p:attrName>ppt_y</p:attrName>
                                        </p:attrNameLst>
                                      </p:cBhvr>
                                      <p:tavLst>
                                        <p:tav tm="0">
                                          <p:val>
                                            <p:strVal val="1+#ppt_h/2"/>
                                          </p:val>
                                        </p:tav>
                                        <p:tav tm="100000">
                                          <p:val>
                                            <p:strVal val="#ppt_y"/>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par>
                          <p:cTn id="22" fill="hold">
                            <p:stCondLst>
                              <p:cond delay="1500"/>
                            </p:stCondLst>
                            <p:childTnLst>
                              <p:par>
                                <p:cTn id="23" presetID="1" presetClass="entr" presetSubtype="0" fill="hold" nodeType="afterEffect">
                                  <p:stCondLst>
                                    <p:cond delay="0"/>
                                  </p:stCondLst>
                                  <p:childTnLst>
                                    <p:set>
                                      <p:cBhvr>
                                        <p:cTn id="24"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34784" y="106384"/>
            <a:ext cx="4384535" cy="430887"/>
          </a:xfrm>
          <a:prstGeom prst="rect">
            <a:avLst/>
          </a:prstGeom>
        </p:spPr>
        <p:txBody>
          <a:bodyPr wrap="none" lIns="91434" tIns="45717" rIns="91434" bIns="45717">
            <a:spAutoFit/>
          </a:bodyPr>
          <a:lstStyle/>
          <a:p>
            <a:pPr algn="ctr" defTabSz="914310"/>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Ở TR</a:t>
            </a:r>
            <a:r>
              <a:rPr lang="vi-VN"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457204" y="29444"/>
            <a:ext cx="1523999" cy="507827"/>
          </a:xfrm>
          <a:prstGeom prst="rect">
            <a:avLst/>
          </a:prstGeom>
          <a:noFill/>
        </p:spPr>
        <p:txBody>
          <a:bodyPr wrap="square" lIns="91432" tIns="45716" rIns="91432" bIns="45716" rtlCol="0">
            <a:spAutoFit/>
          </a:bodyPr>
          <a:lstStyle/>
          <a:p>
            <a:pPr algn="ctr" defTabSz="914310">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r>
              <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  MẪU</a:t>
            </a: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 Xuân Thuỷ)</a:t>
            </a:r>
          </a:p>
        </p:txBody>
      </p:sp>
    </p:spTree>
    <p:extLst>
      <p:ext uri="{BB962C8B-B14F-4D97-AF65-F5344CB8AC3E}">
        <p14:creationId xmlns:p14="http://schemas.microsoft.com/office/powerpoint/2010/main" val="22258851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89555" y="106384"/>
            <a:ext cx="5234626" cy="430881"/>
          </a:xfrm>
          <a:prstGeom prst="rect">
            <a:avLst/>
          </a:prstGeom>
        </p:spPr>
        <p:txBody>
          <a:bodyPr wrap="none" lIns="91434" tIns="45717" rIns="91434" bIns="45717">
            <a:spAutoFit/>
          </a:bodyPr>
          <a:lstStyle/>
          <a:p>
            <a:pPr algn="ctr" defTabSz="914310"/>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KHÁM PHÁ ĐÁY BIỂN Ở TR</a:t>
            </a:r>
            <a:r>
              <a:rPr lang="vi-VN"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ƯỜNG</a:t>
            </a: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Trường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20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Nguyễn Xuân Thuỷ)</a:t>
            </a:r>
          </a:p>
        </p:txBody>
      </p:sp>
      <p:grpSp>
        <p:nvGrpSpPr>
          <p:cNvPr id="8" name="Group 7"/>
          <p:cNvGrpSpPr/>
          <p:nvPr/>
        </p:nvGrpSpPr>
        <p:grpSpPr>
          <a:xfrm>
            <a:off x="6852241" y="-95250"/>
            <a:ext cx="2215560" cy="691559"/>
            <a:chOff x="6852241" y="-35784"/>
            <a:chExt cx="2215560" cy="691559"/>
          </a:xfrm>
        </p:grpSpPr>
        <p:sp>
          <p:nvSpPr>
            <p:cNvPr id="9" name="Rounded Rectangle 8"/>
            <p:cNvSpPr/>
            <p:nvPr/>
          </p:nvSpPr>
          <p:spPr>
            <a:xfrm>
              <a:off x="7387211" y="149400"/>
              <a:ext cx="168059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852241" y="-35784"/>
              <a:ext cx="691559" cy="691559"/>
            </a:xfrm>
            <a:prstGeom prst="rect">
              <a:avLst/>
            </a:prstGeom>
          </p:spPr>
        </p:pic>
      </p:grpSp>
      <p:cxnSp>
        <p:nvCxnSpPr>
          <p:cNvPr id="13" name="Straight Connector 12">
            <a:extLst/>
          </p:cNvPr>
          <p:cNvCxnSpPr>
            <a:cxnSpLocks/>
          </p:cNvCxnSpPr>
          <p:nvPr/>
        </p:nvCxnSpPr>
        <p:spPr>
          <a:xfrm>
            <a:off x="2286000" y="971550"/>
            <a:ext cx="1219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a:off x="6090241" y="2038350"/>
            <a:ext cx="762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1905000" y="2419350"/>
            <a:ext cx="11430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p:cNvPr>
          <p:cNvCxnSpPr>
            <a:cxnSpLocks/>
          </p:cNvCxnSpPr>
          <p:nvPr/>
        </p:nvCxnSpPr>
        <p:spPr>
          <a:xfrm>
            <a:off x="4114800" y="2800350"/>
            <a:ext cx="138337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833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left)">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6" name="图片 15" descr="69a8f3e94da59fb9c00491d0266be90c"/>
          <p:cNvPicPr>
            <a:picLocks noChangeAspect="1"/>
          </p:cNvPicPr>
          <p:nvPr/>
        </p:nvPicPr>
        <p:blipFill>
          <a:blip r:embed="rId4"/>
          <a:stretch>
            <a:fillRect/>
          </a:stretch>
        </p:blipFill>
        <p:spPr>
          <a:xfrm>
            <a:off x="7848600" y="104061"/>
            <a:ext cx="1046321" cy="758666"/>
          </a:xfrm>
          <a:prstGeom prst="rect">
            <a:avLst/>
          </a:prstGeom>
        </p:spPr>
      </p:pic>
      <p:pic>
        <p:nvPicPr>
          <p:cNvPr id="8"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776074">
            <a:off x="9174" y="1281567"/>
            <a:ext cx="4077119" cy="3267547"/>
          </a:xfrm>
          <a:prstGeom prst="rect">
            <a:avLst/>
          </a:prstGeom>
        </p:spPr>
      </p:pic>
      <p:grpSp>
        <p:nvGrpSpPr>
          <p:cNvPr id="4" name="Group 3"/>
          <p:cNvGrpSpPr/>
          <p:nvPr/>
        </p:nvGrpSpPr>
        <p:grpSpPr>
          <a:xfrm>
            <a:off x="4428622" y="3389032"/>
            <a:ext cx="2818526" cy="855203"/>
            <a:chOff x="4877674" y="2724150"/>
            <a:chExt cx="2818526" cy="855203"/>
          </a:xfrm>
        </p:grpSpPr>
        <p:pic>
          <p:nvPicPr>
            <p:cNvPr id="3" name="图片 2" descr="0f7ab061ca1bdf72a196a8ec4145d4cc"/>
            <p:cNvPicPr>
              <a:picLocks noChangeAspect="1"/>
            </p:cNvPicPr>
            <p:nvPr/>
          </p:nvPicPr>
          <p:blipFill>
            <a:blip r:embed="rId6"/>
            <a:stretch>
              <a:fillRect/>
            </a:stretch>
          </p:blipFill>
          <p:spPr>
            <a:xfrm>
              <a:off x="5464016" y="2724150"/>
              <a:ext cx="2232184" cy="762000"/>
            </a:xfrm>
            <a:prstGeom prst="rect">
              <a:avLst/>
            </a:prstGeom>
          </p:spPr>
        </p:pic>
        <p:grpSp>
          <p:nvGrpSpPr>
            <p:cNvPr id="2" name="Group 1"/>
            <p:cNvGrpSpPr/>
            <p:nvPr/>
          </p:nvGrpSpPr>
          <p:grpSpPr>
            <a:xfrm>
              <a:off x="4877674" y="2749834"/>
              <a:ext cx="2666126" cy="829519"/>
              <a:chOff x="4877674" y="2749834"/>
              <a:chExt cx="2666126" cy="829519"/>
            </a:xfrm>
          </p:grpSpPr>
          <p:sp>
            <p:nvSpPr>
              <p:cNvPr id="14" name="文本框 13"/>
              <p:cNvSpPr txBox="1"/>
              <p:nvPr/>
            </p:nvSpPr>
            <p:spPr>
              <a:xfrm>
                <a:off x="5867400" y="2874909"/>
                <a:ext cx="1676400" cy="453968"/>
              </a:xfrm>
              <a:prstGeom prst="rect">
                <a:avLst/>
              </a:prstGeom>
              <a:noFill/>
            </p:spPr>
            <p:txBody>
              <a:bodyPr wrap="square" lIns="68571" tIns="34289" rIns="68571" bIns="34289" rtlCol="0">
                <a:spAutoFit/>
              </a:bodyPr>
              <a:lstStyle/>
              <a:p>
                <a:pPr algn="ctr" defTabSz="685698"/>
                <a:r>
                  <a:rPr lang="en-US" altLang="zh-CN" sz="2500" dirty="0" err="1">
                    <a:solidFill>
                      <a:srgbClr val="40749F"/>
                    </a:solidFill>
                    <a:latin typeface="Arial-Rounded" panose="020B0500000000000000" pitchFamily="34" charset="0"/>
                    <a:ea typeface="Arial-Rounded" panose="020B0500000000000000" pitchFamily="34" charset="0"/>
                    <a:cs typeface="Arial-Rounded" panose="020B0500000000000000" pitchFamily="34" charset="0"/>
                  </a:rPr>
                  <a:t>v</a:t>
                </a:r>
                <a:r>
                  <a:rPr lang="en-US" altLang="zh-CN" sz="2500" dirty="0" err="1"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ỉa</a:t>
                </a:r>
                <a:r>
                  <a:rPr lang="en-US" altLang="zh-CN" sz="2500" dirty="0"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a:solidFill>
                      <a:srgbClr val="40749F"/>
                    </a:solidFill>
                    <a:latin typeface="Arial-Rounded" panose="020B0500000000000000" pitchFamily="34" charset="0"/>
                    <a:ea typeface="Arial-Rounded" panose="020B0500000000000000" pitchFamily="34" charset="0"/>
                    <a:cs typeface="Arial-Rounded" panose="020B0500000000000000" pitchFamily="34" charset="0"/>
                  </a:rPr>
                  <a:t>san </a:t>
                </a:r>
                <a:r>
                  <a:rPr lang="en-US" altLang="zh-CN" sz="2500" dirty="0" err="1">
                    <a:solidFill>
                      <a:srgbClr val="40749F"/>
                    </a:solidFill>
                    <a:latin typeface="Arial-Rounded" panose="020B0500000000000000" pitchFamily="34" charset="0"/>
                    <a:ea typeface="Arial-Rounded" panose="020B0500000000000000" pitchFamily="34" charset="0"/>
                    <a:cs typeface="Arial-Rounded" panose="020B0500000000000000" pitchFamily="34" charset="0"/>
                  </a:rPr>
                  <a:t>hô</a:t>
                </a:r>
                <a:endParaRPr lang="zh-CN" altLang="zh-CN" sz="2500" dirty="0">
                  <a:solidFill>
                    <a:srgbClr val="40749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图片 13"/>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4877674" y="2749834"/>
                <a:ext cx="1172683" cy="829519"/>
              </a:xfrm>
              <a:prstGeom prst="rect">
                <a:avLst/>
              </a:prstGeom>
            </p:spPr>
          </p:pic>
        </p:grpSp>
      </p:grpSp>
      <p:grpSp>
        <p:nvGrpSpPr>
          <p:cNvPr id="19" name="Group 18"/>
          <p:cNvGrpSpPr/>
          <p:nvPr/>
        </p:nvGrpSpPr>
        <p:grpSpPr>
          <a:xfrm>
            <a:off x="4495800" y="143247"/>
            <a:ext cx="2818526" cy="855203"/>
            <a:chOff x="4877674" y="2724150"/>
            <a:chExt cx="2818526" cy="855203"/>
          </a:xfrm>
        </p:grpSpPr>
        <p:pic>
          <p:nvPicPr>
            <p:cNvPr id="20" name="图片 2" descr="0f7ab061ca1bdf72a196a8ec4145d4cc"/>
            <p:cNvPicPr>
              <a:picLocks noChangeAspect="1"/>
            </p:cNvPicPr>
            <p:nvPr/>
          </p:nvPicPr>
          <p:blipFill>
            <a:blip r:embed="rId6"/>
            <a:stretch>
              <a:fillRect/>
            </a:stretch>
          </p:blipFill>
          <p:spPr>
            <a:xfrm>
              <a:off x="5464016" y="2724150"/>
              <a:ext cx="2232184" cy="762000"/>
            </a:xfrm>
            <a:prstGeom prst="rect">
              <a:avLst/>
            </a:prstGeom>
          </p:spPr>
        </p:pic>
        <p:grpSp>
          <p:nvGrpSpPr>
            <p:cNvPr id="21" name="Group 20"/>
            <p:cNvGrpSpPr/>
            <p:nvPr/>
          </p:nvGrpSpPr>
          <p:grpSpPr>
            <a:xfrm>
              <a:off x="4877674" y="2749834"/>
              <a:ext cx="2666126" cy="829519"/>
              <a:chOff x="4877674" y="2749834"/>
              <a:chExt cx="2666126" cy="829519"/>
            </a:xfrm>
          </p:grpSpPr>
          <p:sp>
            <p:nvSpPr>
              <p:cNvPr id="22" name="文本框 13"/>
              <p:cNvSpPr txBox="1"/>
              <p:nvPr/>
            </p:nvSpPr>
            <p:spPr>
              <a:xfrm>
                <a:off x="5867400" y="2874909"/>
                <a:ext cx="1676400" cy="453968"/>
              </a:xfrm>
              <a:prstGeom prst="rect">
                <a:avLst/>
              </a:prstGeom>
              <a:noFill/>
            </p:spPr>
            <p:txBody>
              <a:bodyPr wrap="square" lIns="68571" tIns="34289" rIns="68571" bIns="34289" rtlCol="0">
                <a:spAutoFit/>
              </a:bodyPr>
              <a:lstStyle/>
              <a:p>
                <a:pPr algn="ctr" defTabSz="685698"/>
                <a:r>
                  <a:rPr lang="en-US" altLang="zh-CN" sz="2500" dirty="0" err="1"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Tr</a:t>
                </a:r>
                <a:r>
                  <a:rPr lang="vi-VN" altLang="zh-CN" sz="2500" dirty="0"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ường</a:t>
                </a:r>
                <a:r>
                  <a:rPr lang="en-US" altLang="zh-CN" sz="2500" dirty="0"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 Sa</a:t>
                </a:r>
                <a:endParaRPr lang="zh-CN" altLang="zh-CN" sz="2500" dirty="0">
                  <a:solidFill>
                    <a:srgbClr val="40749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3" name="图片 13"/>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4877674" y="2749834"/>
                <a:ext cx="1172683" cy="829519"/>
              </a:xfrm>
              <a:prstGeom prst="rect">
                <a:avLst/>
              </a:prstGeom>
            </p:spPr>
          </p:pic>
        </p:grpSp>
      </p:grpSp>
      <p:grpSp>
        <p:nvGrpSpPr>
          <p:cNvPr id="24" name="Group 23"/>
          <p:cNvGrpSpPr/>
          <p:nvPr/>
        </p:nvGrpSpPr>
        <p:grpSpPr>
          <a:xfrm>
            <a:off x="4400269" y="1190331"/>
            <a:ext cx="2818526" cy="855203"/>
            <a:chOff x="4877674" y="2724150"/>
            <a:chExt cx="2818526" cy="855203"/>
          </a:xfrm>
        </p:grpSpPr>
        <p:pic>
          <p:nvPicPr>
            <p:cNvPr id="25" name="图片 2" descr="0f7ab061ca1bdf72a196a8ec4145d4cc"/>
            <p:cNvPicPr>
              <a:picLocks noChangeAspect="1"/>
            </p:cNvPicPr>
            <p:nvPr/>
          </p:nvPicPr>
          <p:blipFill>
            <a:blip r:embed="rId6"/>
            <a:stretch>
              <a:fillRect/>
            </a:stretch>
          </p:blipFill>
          <p:spPr>
            <a:xfrm>
              <a:off x="5464016" y="2724150"/>
              <a:ext cx="2232184" cy="762000"/>
            </a:xfrm>
            <a:prstGeom prst="rect">
              <a:avLst/>
            </a:prstGeom>
          </p:spPr>
        </p:pic>
        <p:grpSp>
          <p:nvGrpSpPr>
            <p:cNvPr id="26" name="Group 25"/>
            <p:cNvGrpSpPr/>
            <p:nvPr/>
          </p:nvGrpSpPr>
          <p:grpSpPr>
            <a:xfrm>
              <a:off x="4877674" y="2749834"/>
              <a:ext cx="2666126" cy="829519"/>
              <a:chOff x="4877674" y="2749834"/>
              <a:chExt cx="2666126" cy="829519"/>
            </a:xfrm>
          </p:grpSpPr>
          <p:sp>
            <p:nvSpPr>
              <p:cNvPr id="27" name="文本框 13"/>
              <p:cNvSpPr txBox="1"/>
              <p:nvPr/>
            </p:nvSpPr>
            <p:spPr>
              <a:xfrm>
                <a:off x="5867400" y="2874909"/>
                <a:ext cx="1676400" cy="453968"/>
              </a:xfrm>
              <a:prstGeom prst="rect">
                <a:avLst/>
              </a:prstGeom>
              <a:noFill/>
            </p:spPr>
            <p:txBody>
              <a:bodyPr wrap="square" lIns="68571" tIns="34289" rIns="68571" bIns="34289" rtlCol="0">
                <a:spAutoFit/>
              </a:bodyPr>
              <a:lstStyle/>
              <a:p>
                <a:pPr algn="ctr" defTabSz="685698"/>
                <a:r>
                  <a:rPr lang="en-US" altLang="zh-CN" sz="2500" dirty="0" err="1">
                    <a:solidFill>
                      <a:srgbClr val="40749F"/>
                    </a:solidFill>
                    <a:latin typeface="Arial-Rounded" panose="020B0500000000000000" pitchFamily="34" charset="0"/>
                    <a:ea typeface="Arial-Rounded" panose="020B0500000000000000" pitchFamily="34" charset="0"/>
                    <a:cs typeface="Arial-Rounded" panose="020B0500000000000000" pitchFamily="34" charset="0"/>
                  </a:rPr>
                  <a:t>r</a:t>
                </a:r>
                <a:r>
                  <a:rPr lang="en-US" altLang="zh-CN" sz="2500" dirty="0" err="1"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ực</a:t>
                </a:r>
                <a:r>
                  <a:rPr lang="en-US" altLang="zh-CN" sz="2500" dirty="0"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a:solidFill>
                      <a:srgbClr val="40749F"/>
                    </a:solidFill>
                    <a:latin typeface="Arial-Rounded" panose="020B0500000000000000" pitchFamily="34" charset="0"/>
                    <a:ea typeface="Arial-Rounded" panose="020B0500000000000000" pitchFamily="34" charset="0"/>
                    <a:cs typeface="Arial-Rounded" panose="020B0500000000000000" pitchFamily="34" charset="0"/>
                  </a:rPr>
                  <a:t>rỡ</a:t>
                </a:r>
                <a:endParaRPr lang="zh-CN" altLang="zh-CN" sz="2500" dirty="0">
                  <a:solidFill>
                    <a:srgbClr val="40749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8" name="图片 13"/>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4877674" y="2749834"/>
                <a:ext cx="1172683" cy="829519"/>
              </a:xfrm>
              <a:prstGeom prst="rect">
                <a:avLst/>
              </a:prstGeom>
            </p:spPr>
          </p:pic>
        </p:grpSp>
      </p:grpSp>
      <p:grpSp>
        <p:nvGrpSpPr>
          <p:cNvPr id="29" name="Group 28"/>
          <p:cNvGrpSpPr/>
          <p:nvPr/>
        </p:nvGrpSpPr>
        <p:grpSpPr>
          <a:xfrm>
            <a:off x="4428622" y="2322232"/>
            <a:ext cx="2818526" cy="855203"/>
            <a:chOff x="4877674" y="2724150"/>
            <a:chExt cx="2818526" cy="855203"/>
          </a:xfrm>
        </p:grpSpPr>
        <p:pic>
          <p:nvPicPr>
            <p:cNvPr id="30" name="图片 2" descr="0f7ab061ca1bdf72a196a8ec4145d4cc"/>
            <p:cNvPicPr>
              <a:picLocks noChangeAspect="1"/>
            </p:cNvPicPr>
            <p:nvPr/>
          </p:nvPicPr>
          <p:blipFill>
            <a:blip r:embed="rId6"/>
            <a:stretch>
              <a:fillRect/>
            </a:stretch>
          </p:blipFill>
          <p:spPr>
            <a:xfrm>
              <a:off x="5464016" y="2724150"/>
              <a:ext cx="2232184" cy="762000"/>
            </a:xfrm>
            <a:prstGeom prst="rect">
              <a:avLst/>
            </a:prstGeom>
          </p:spPr>
        </p:pic>
        <p:grpSp>
          <p:nvGrpSpPr>
            <p:cNvPr id="31" name="Group 30"/>
            <p:cNvGrpSpPr/>
            <p:nvPr/>
          </p:nvGrpSpPr>
          <p:grpSpPr>
            <a:xfrm>
              <a:off x="4877674" y="2749834"/>
              <a:ext cx="2666126" cy="829519"/>
              <a:chOff x="4877674" y="2749834"/>
              <a:chExt cx="2666126" cy="829519"/>
            </a:xfrm>
          </p:grpSpPr>
          <p:sp>
            <p:nvSpPr>
              <p:cNvPr id="32" name="文本框 13"/>
              <p:cNvSpPr txBox="1"/>
              <p:nvPr/>
            </p:nvSpPr>
            <p:spPr>
              <a:xfrm>
                <a:off x="5867400" y="2874909"/>
                <a:ext cx="1676400" cy="453968"/>
              </a:xfrm>
              <a:prstGeom prst="rect">
                <a:avLst/>
              </a:prstGeom>
              <a:noFill/>
            </p:spPr>
            <p:txBody>
              <a:bodyPr wrap="square" lIns="68571" tIns="34289" rIns="68571" bIns="34289" rtlCol="0">
                <a:spAutoFit/>
              </a:bodyPr>
              <a:lstStyle/>
              <a:p>
                <a:pPr algn="ctr" defTabSz="685698"/>
                <a:r>
                  <a:rPr lang="en-US" altLang="zh-CN" sz="2500" dirty="0" err="1">
                    <a:solidFill>
                      <a:srgbClr val="40749F"/>
                    </a:solidFill>
                    <a:latin typeface="Arial-Rounded" panose="020B0500000000000000" pitchFamily="34" charset="0"/>
                    <a:ea typeface="Arial-Rounded" panose="020B0500000000000000" pitchFamily="34" charset="0"/>
                    <a:cs typeface="Arial-Rounded" panose="020B0500000000000000" pitchFamily="34" charset="0"/>
                  </a:rPr>
                  <a:t>m</a:t>
                </a:r>
                <a:r>
                  <a:rPr lang="en-US" altLang="zh-CN" sz="2500" dirty="0" err="1"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àu</a:t>
                </a:r>
                <a:r>
                  <a:rPr lang="en-US" altLang="zh-CN" sz="2500" dirty="0" smtClean="0">
                    <a:solidFill>
                      <a:srgbClr val="40749F"/>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500" dirty="0" err="1">
                    <a:solidFill>
                      <a:srgbClr val="40749F"/>
                    </a:solidFill>
                    <a:latin typeface="Arial-Rounded" panose="020B0500000000000000" pitchFamily="34" charset="0"/>
                    <a:ea typeface="Arial-Rounded" panose="020B0500000000000000" pitchFamily="34" charset="0"/>
                    <a:cs typeface="Arial-Rounded" panose="020B0500000000000000" pitchFamily="34" charset="0"/>
                  </a:rPr>
                  <a:t>sắc</a:t>
                </a:r>
                <a:endParaRPr lang="zh-CN" altLang="zh-CN" sz="2500" dirty="0">
                  <a:solidFill>
                    <a:srgbClr val="40749F"/>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3" name="图片 13"/>
              <p:cNvPicPr>
                <a:picLocks noChangeAspect="1"/>
              </p:cNvPicPr>
              <p:nvPr/>
            </p:nvPicPr>
            <p:blipFill rotWithShape="1">
              <a:blip r:embed="rId7" cstate="print">
                <a:extLst>
                  <a:ext uri="{28A0092B-C50C-407E-A947-70E740481C1C}">
                    <a14:useLocalDpi xmlns:a14="http://schemas.microsoft.com/office/drawing/2010/main" val="0"/>
                  </a:ext>
                </a:extLst>
              </a:blip>
              <a:srcRect/>
              <a:stretch>
                <a:fillRect/>
              </a:stretch>
            </p:blipFill>
            <p:spPr>
              <a:xfrm>
                <a:off x="4877674" y="2749834"/>
                <a:ext cx="1172683" cy="829519"/>
              </a:xfrm>
              <a:prstGeom prst="rect">
                <a:avLst/>
              </a:prstGeom>
            </p:spPr>
          </p:pic>
        </p:grpSp>
      </p:grpSp>
      <p:sp>
        <p:nvSpPr>
          <p:cNvPr id="5" name="Oval 4"/>
          <p:cNvSpPr/>
          <p:nvPr/>
        </p:nvSpPr>
        <p:spPr>
          <a:xfrm>
            <a:off x="609600" y="322404"/>
            <a:ext cx="3200400" cy="1147380"/>
          </a:xfrm>
          <a:prstGeom prst="ellipse">
            <a:avLst/>
          </a:prstGeom>
          <a:solidFill>
            <a:srgbClr val="FFF3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 ĐỌC TỪ KHÓ</a:t>
            </a:r>
          </a:p>
        </p:txBody>
      </p:sp>
    </p:spTree>
    <p:extLst>
      <p:ext uri="{BB962C8B-B14F-4D97-AF65-F5344CB8AC3E}">
        <p14:creationId xmlns:p14="http://schemas.microsoft.com/office/powerpoint/2010/main" val="1151240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anim calcmode="lin" valueType="num">
                                      <p:cBhvr>
                                        <p:cTn id="8" dur="750" fill="hold"/>
                                        <p:tgtEl>
                                          <p:spTgt spid="8"/>
                                        </p:tgtEl>
                                        <p:attrNameLst>
                                          <p:attrName>ppt_x</p:attrName>
                                        </p:attrNameLst>
                                      </p:cBhvr>
                                      <p:tavLst>
                                        <p:tav tm="0">
                                          <p:val>
                                            <p:strVal val="#ppt_x"/>
                                          </p:val>
                                        </p:tav>
                                        <p:tav tm="100000">
                                          <p:val>
                                            <p:strVal val="#ppt_x"/>
                                          </p:val>
                                        </p:tav>
                                      </p:tavLst>
                                    </p:anim>
                                    <p:anim calcmode="lin" valueType="num">
                                      <p:cBhvr>
                                        <p:cTn id="9" dur="750" fill="hold"/>
                                        <p:tgtEl>
                                          <p:spTgt spid="8"/>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fltVal val="0"/>
                                          </p:val>
                                        </p:tav>
                                        <p:tav tm="100000">
                                          <p:val>
                                            <p:strVal val="#ppt_h"/>
                                          </p:val>
                                        </p:tav>
                                      </p:tavLst>
                                    </p:anim>
                                    <p:anim calcmode="lin" valueType="num">
                                      <p:cBhvr>
                                        <p:cTn id="14" dur="750" fill="hold"/>
                                        <p:tgtEl>
                                          <p:spTgt spid="5"/>
                                        </p:tgtEl>
                                        <p:attrNameLst>
                                          <p:attrName>style.rotation</p:attrName>
                                        </p:attrNameLst>
                                      </p:cBhvr>
                                      <p:tavLst>
                                        <p:tav tm="0">
                                          <p:val>
                                            <p:fltVal val="90"/>
                                          </p:val>
                                        </p:tav>
                                        <p:tav tm="100000">
                                          <p:val>
                                            <p:fltVal val="0"/>
                                          </p:val>
                                        </p:tav>
                                      </p:tavLst>
                                    </p:anim>
                                    <p:animEffect transition="in" filter="fade">
                                      <p:cBhvr>
                                        <p:cTn id="15" dur="75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750" fill="hold"/>
                                        <p:tgtEl>
                                          <p:spTgt spid="19"/>
                                        </p:tgtEl>
                                        <p:attrNameLst>
                                          <p:attrName>ppt_x</p:attrName>
                                        </p:attrNameLst>
                                      </p:cBhvr>
                                      <p:tavLst>
                                        <p:tav tm="0">
                                          <p:val>
                                            <p:strVal val="1+#ppt_w/2"/>
                                          </p:val>
                                        </p:tav>
                                        <p:tav tm="100000">
                                          <p:val>
                                            <p:strVal val="#ppt_x"/>
                                          </p:val>
                                        </p:tav>
                                      </p:tavLst>
                                    </p:anim>
                                    <p:anim calcmode="lin" valueType="num">
                                      <p:cBhvr additive="base">
                                        <p:cTn id="24" dur="750" fill="hold"/>
                                        <p:tgtEl>
                                          <p:spTgt spid="19"/>
                                        </p:tgtEl>
                                        <p:attrNameLst>
                                          <p:attrName>ppt_y</p:attrName>
                                        </p:attrNameLst>
                                      </p:cBhvr>
                                      <p:tavLst>
                                        <p:tav tm="0">
                                          <p:val>
                                            <p:strVal val="#ppt_y"/>
                                          </p:val>
                                        </p:tav>
                                        <p:tav tm="100000">
                                          <p:val>
                                            <p:strVal val="#ppt_y"/>
                                          </p:val>
                                        </p:tav>
                                      </p:tavLst>
                                    </p:anim>
                                  </p:childTnLst>
                                </p:cTn>
                              </p:par>
                            </p:childTnLst>
                          </p:cTn>
                        </p:par>
                        <p:par>
                          <p:cTn id="25" fill="hold">
                            <p:stCondLst>
                              <p:cond delay="750"/>
                            </p:stCondLst>
                            <p:childTnLst>
                              <p:par>
                                <p:cTn id="26" presetID="2" presetClass="entr" presetSubtype="2" decel="100000"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750" fill="hold"/>
                                        <p:tgtEl>
                                          <p:spTgt spid="24"/>
                                        </p:tgtEl>
                                        <p:attrNameLst>
                                          <p:attrName>ppt_x</p:attrName>
                                        </p:attrNameLst>
                                      </p:cBhvr>
                                      <p:tavLst>
                                        <p:tav tm="0">
                                          <p:val>
                                            <p:strVal val="1+#ppt_w/2"/>
                                          </p:val>
                                        </p:tav>
                                        <p:tav tm="100000">
                                          <p:val>
                                            <p:strVal val="#ppt_x"/>
                                          </p:val>
                                        </p:tav>
                                      </p:tavLst>
                                    </p:anim>
                                    <p:anim calcmode="lin" valueType="num">
                                      <p:cBhvr additive="base">
                                        <p:cTn id="29" dur="750" fill="hold"/>
                                        <p:tgtEl>
                                          <p:spTgt spid="24"/>
                                        </p:tgtEl>
                                        <p:attrNameLst>
                                          <p:attrName>ppt_y</p:attrName>
                                        </p:attrNameLst>
                                      </p:cBhvr>
                                      <p:tavLst>
                                        <p:tav tm="0">
                                          <p:val>
                                            <p:strVal val="#ppt_y"/>
                                          </p:val>
                                        </p:tav>
                                        <p:tav tm="100000">
                                          <p:val>
                                            <p:strVal val="#ppt_y"/>
                                          </p:val>
                                        </p:tav>
                                      </p:tavLst>
                                    </p:anim>
                                  </p:childTnLst>
                                </p:cTn>
                              </p:par>
                            </p:childTnLst>
                          </p:cTn>
                        </p:par>
                        <p:par>
                          <p:cTn id="30" fill="hold">
                            <p:stCondLst>
                              <p:cond delay="1500"/>
                            </p:stCondLst>
                            <p:childTnLst>
                              <p:par>
                                <p:cTn id="31" presetID="2" presetClass="entr" presetSubtype="2" decel="100000" fill="hold" nodeType="after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750" fill="hold"/>
                                        <p:tgtEl>
                                          <p:spTgt spid="29"/>
                                        </p:tgtEl>
                                        <p:attrNameLst>
                                          <p:attrName>ppt_x</p:attrName>
                                        </p:attrNameLst>
                                      </p:cBhvr>
                                      <p:tavLst>
                                        <p:tav tm="0">
                                          <p:val>
                                            <p:strVal val="1+#ppt_w/2"/>
                                          </p:val>
                                        </p:tav>
                                        <p:tav tm="100000">
                                          <p:val>
                                            <p:strVal val="#ppt_x"/>
                                          </p:val>
                                        </p:tav>
                                      </p:tavLst>
                                    </p:anim>
                                    <p:anim calcmode="lin" valueType="num">
                                      <p:cBhvr additive="base">
                                        <p:cTn id="34" dur="750" fill="hold"/>
                                        <p:tgtEl>
                                          <p:spTgt spid="29"/>
                                        </p:tgtEl>
                                        <p:attrNameLst>
                                          <p:attrName>ppt_y</p:attrName>
                                        </p:attrNameLst>
                                      </p:cBhvr>
                                      <p:tavLst>
                                        <p:tav tm="0">
                                          <p:val>
                                            <p:strVal val="#ppt_y"/>
                                          </p:val>
                                        </p:tav>
                                        <p:tav tm="100000">
                                          <p:val>
                                            <p:strVal val="#ppt_y"/>
                                          </p:val>
                                        </p:tav>
                                      </p:tavLst>
                                    </p:anim>
                                  </p:childTnLst>
                                </p:cTn>
                              </p:par>
                            </p:childTnLst>
                          </p:cTn>
                        </p:par>
                        <p:par>
                          <p:cTn id="35" fill="hold">
                            <p:stCondLst>
                              <p:cond delay="2250"/>
                            </p:stCondLst>
                            <p:childTnLst>
                              <p:par>
                                <p:cTn id="36" presetID="2" presetClass="entr" presetSubtype="2" decel="100000"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750" fill="hold"/>
                                        <p:tgtEl>
                                          <p:spTgt spid="4"/>
                                        </p:tgtEl>
                                        <p:attrNameLst>
                                          <p:attrName>ppt_x</p:attrName>
                                        </p:attrNameLst>
                                      </p:cBhvr>
                                      <p:tavLst>
                                        <p:tav tm="0">
                                          <p:val>
                                            <p:strVal val="1+#ppt_w/2"/>
                                          </p:val>
                                        </p:tav>
                                        <p:tav tm="100000">
                                          <p:val>
                                            <p:strVal val="#ppt_x"/>
                                          </p:val>
                                        </p:tav>
                                      </p:tavLst>
                                    </p:anim>
                                    <p:anim calcmode="lin" valueType="num">
                                      <p:cBhvr additive="base">
                                        <p:cTn id="39" dur="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057400" y="106384"/>
            <a:ext cx="4384535" cy="430887"/>
          </a:xfrm>
          <a:prstGeom prst="rect">
            <a:avLst/>
          </a:prstGeom>
        </p:spPr>
        <p:txBody>
          <a:bodyPr wrap="none" lIns="91434" tIns="45717" rIns="91434" bIns="45717">
            <a:spAutoFit/>
          </a:bodyPr>
          <a:lstStyle/>
          <a:p>
            <a:pPr algn="ctr" defTabSz="914310"/>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Ở TR</a:t>
            </a:r>
            <a:r>
              <a:rPr lang="vi-VN"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 Xuân Thuỷ)</a:t>
            </a:r>
          </a:p>
        </p:txBody>
      </p:sp>
      <p:sp>
        <p:nvSpPr>
          <p:cNvPr id="11" name="TextBox 1"/>
          <p:cNvSpPr txBox="1"/>
          <p:nvPr/>
        </p:nvSpPr>
        <p:spPr>
          <a:xfrm>
            <a:off x="-2572492" y="503826"/>
            <a:ext cx="2057400" cy="2585320"/>
          </a:xfrm>
          <a:prstGeom prst="rect">
            <a:avLst/>
          </a:prstGeom>
          <a:solidFill>
            <a:schemeClr val="bg1"/>
          </a:solidFill>
        </p:spPr>
        <p:txBody>
          <a:bodyPr wrap="square" lIns="91426" tIns="45713" rIns="91426" bIns="45713"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6"/>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2"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p:nvPr/>
        </p:nvGrpSpPr>
        <p:grpSpPr>
          <a:xfrm>
            <a:off x="6400800" y="-101008"/>
            <a:ext cx="2620928" cy="691559"/>
            <a:chOff x="6446874" y="-67183"/>
            <a:chExt cx="2620928" cy="691559"/>
          </a:xfrm>
        </p:grpSpPr>
        <p:sp>
          <p:nvSpPr>
            <p:cNvPr id="9" name="Rounded Rectangle 8"/>
            <p:cNvSpPr/>
            <p:nvPr/>
          </p:nvSpPr>
          <p:spPr>
            <a:xfrm>
              <a:off x="6909834" y="149400"/>
              <a:ext cx="215796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8" cstate="print">
              <a:extLst>
                <a:ext uri="{BEBA8EAE-BF5A-486C-A8C5-ECC9F3942E4B}">
                  <a14:imgProps xmlns:a14="http://schemas.microsoft.com/office/drawing/2010/main">
                    <a14:imgLayer r:embed="rId9">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446874" y="-67183"/>
              <a:ext cx="691559" cy="691559"/>
            </a:xfrm>
            <a:prstGeom prst="rect">
              <a:avLst/>
            </a:prstGeom>
          </p:spPr>
        </p:pic>
      </p:grpSp>
      <p:sp>
        <p:nvSpPr>
          <p:cNvPr id="13" name="Rounded Rectangle 12"/>
          <p:cNvSpPr/>
          <p:nvPr/>
        </p:nvSpPr>
        <p:spPr>
          <a:xfrm>
            <a:off x="530069" y="575738"/>
            <a:ext cx="8491660" cy="1081612"/>
          </a:xfrm>
          <a:prstGeom prst="roundRect">
            <a:avLst/>
          </a:prstGeom>
          <a:noFill/>
          <a:ln w="19050">
            <a:solidFill>
              <a:srgbClr val="0066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52400" y="965313"/>
            <a:ext cx="377668" cy="376776"/>
          </a:xfrm>
          <a:prstGeom prst="ellipse">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14"/>
          <p:cNvSpPr/>
          <p:nvPr/>
        </p:nvSpPr>
        <p:spPr>
          <a:xfrm>
            <a:off x="487538" y="1657350"/>
            <a:ext cx="8491660" cy="2222726"/>
          </a:xfrm>
          <a:prstGeom prst="roundRect">
            <a:avLst/>
          </a:prstGeom>
          <a:noFill/>
          <a:ln w="19050">
            <a:solidFill>
              <a:srgbClr val="0066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32126" y="2580325"/>
            <a:ext cx="377668" cy="376776"/>
          </a:xfrm>
          <a:prstGeom prst="ellipse">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Rounded Rectangle 16"/>
          <p:cNvSpPr/>
          <p:nvPr/>
        </p:nvSpPr>
        <p:spPr>
          <a:xfrm>
            <a:off x="487538" y="3880076"/>
            <a:ext cx="8491660" cy="762000"/>
          </a:xfrm>
          <a:prstGeom prst="roundRect">
            <a:avLst/>
          </a:prstGeom>
          <a:noFill/>
          <a:ln w="19050">
            <a:solidFill>
              <a:srgbClr val="0066FF"/>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132126" y="4074223"/>
            <a:ext cx="377668" cy="376776"/>
          </a:xfrm>
          <a:prstGeom prst="ellipse">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3</a:t>
            </a:r>
            <a:endPar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812888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500" fill="hold"/>
                                        <p:tgtEl>
                                          <p:spTgt spid="14"/>
                                        </p:tgtEl>
                                        <p:attrNameLst>
                                          <p:attrName>ppt_w</p:attrName>
                                        </p:attrNameLst>
                                      </p:cBhvr>
                                      <p:tavLst>
                                        <p:tav tm="0">
                                          <p:val>
                                            <p:fltVal val="0"/>
                                          </p:val>
                                        </p:tav>
                                        <p:tav tm="100000">
                                          <p:val>
                                            <p:strVal val="#ppt_w"/>
                                          </p:val>
                                        </p:tav>
                                      </p:tavLst>
                                    </p:anim>
                                    <p:anim calcmode="lin" valueType="num">
                                      <p:cBhvr>
                                        <p:cTn id="38" dur="500" fill="hold"/>
                                        <p:tgtEl>
                                          <p:spTgt spid="14"/>
                                        </p:tgtEl>
                                        <p:attrNameLst>
                                          <p:attrName>ppt_h</p:attrName>
                                        </p:attrNameLst>
                                      </p:cBhvr>
                                      <p:tavLst>
                                        <p:tav tm="0">
                                          <p:val>
                                            <p:fltVal val="0"/>
                                          </p:val>
                                        </p:tav>
                                        <p:tav tm="100000">
                                          <p:val>
                                            <p:strVal val="#ppt_h"/>
                                          </p:val>
                                        </p:tav>
                                      </p:tavLst>
                                    </p:anim>
                                    <p:animEffect transition="in" filter="fade">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ipe(left)">
                                      <p:cBhvr>
                                        <p:cTn id="55" dur="500"/>
                                        <p:tgtEl>
                                          <p:spTgt spid="17"/>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 calcmode="lin" valueType="num">
                                      <p:cBhvr>
                                        <p:cTn id="59" dur="500" fill="hold"/>
                                        <p:tgtEl>
                                          <p:spTgt spid="18"/>
                                        </p:tgtEl>
                                        <p:attrNameLst>
                                          <p:attrName>ppt_w</p:attrName>
                                        </p:attrNameLst>
                                      </p:cBhvr>
                                      <p:tavLst>
                                        <p:tav tm="0">
                                          <p:val>
                                            <p:fltVal val="0"/>
                                          </p:val>
                                        </p:tav>
                                        <p:tav tm="100000">
                                          <p:val>
                                            <p:strVal val="#ppt_w"/>
                                          </p:val>
                                        </p:tav>
                                      </p:tavLst>
                                    </p:anim>
                                    <p:anim calcmode="lin" valueType="num">
                                      <p:cBhvr>
                                        <p:cTn id="60" dur="500" fill="hold"/>
                                        <p:tgtEl>
                                          <p:spTgt spid="18"/>
                                        </p:tgtEl>
                                        <p:attrNameLst>
                                          <p:attrName>ppt_h</p:attrName>
                                        </p:attrNameLst>
                                      </p:cBhvr>
                                      <p:tavLst>
                                        <p:tav tm="0">
                                          <p:val>
                                            <p:fltVal val="0"/>
                                          </p:val>
                                        </p:tav>
                                        <p:tav tm="100000">
                                          <p:val>
                                            <p:strVal val="#ppt_h"/>
                                          </p:val>
                                        </p:tav>
                                      </p:tavLst>
                                    </p:anim>
                                    <p:animEffect transition="in" filter="fade">
                                      <p:cBhvr>
                                        <p:cTn id="6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Oval 4"/>
          <p:cNvSpPr/>
          <p:nvPr/>
        </p:nvSpPr>
        <p:spPr>
          <a:xfrm>
            <a:off x="304800" y="482251"/>
            <a:ext cx="3200400" cy="1147380"/>
          </a:xfrm>
          <a:prstGeom prst="ellipse">
            <a:avLst/>
          </a:prstGeom>
          <a:solidFill>
            <a:srgbClr val="E6FFB3"/>
          </a:solidFill>
          <a:ln>
            <a:solidFill>
              <a:srgbClr val="99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3333"/>
                </a:solidFill>
                <a:latin typeface="Times New Roman" panose="02020603050405020304" pitchFamily="18" charset="0"/>
                <a:ea typeface="Arial-Rounded" panose="020B0500000000000000" pitchFamily="34" charset="0"/>
                <a:cs typeface="Times New Roman" panose="02020603050405020304" pitchFamily="18" charset="0"/>
              </a:rPr>
              <a:t>NGẮT NHỊP CÂU </a:t>
            </a:r>
            <a:r>
              <a:rPr lang="en-US" sz="2800" b="1" dirty="0" smtClean="0">
                <a:solidFill>
                  <a:srgbClr val="FF3333"/>
                </a:solidFill>
                <a:latin typeface="Times New Roman" panose="02020603050405020304" pitchFamily="18" charset="0"/>
                <a:ea typeface="Arial-Rounded" panose="020B0500000000000000" pitchFamily="34" charset="0"/>
                <a:cs typeface="Times New Roman" panose="02020603050405020304" pitchFamily="18" charset="0"/>
              </a:rPr>
              <a:t>VĂN</a:t>
            </a:r>
            <a:endParaRPr lang="en-US" sz="2800" b="1" dirty="0">
              <a:solidFill>
                <a:srgbClr val="FF3333"/>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圆角矩形 1"/>
          <p:cNvSpPr/>
          <p:nvPr/>
        </p:nvSpPr>
        <p:spPr bwMode="auto">
          <a:xfrm>
            <a:off x="3352801" y="167556"/>
            <a:ext cx="5562600" cy="2099394"/>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cs typeface="Arial-Rounded" panose="020B0500000000000000" pitchFamily="34" charset="0"/>
            </a:endParaRPr>
          </a:p>
        </p:txBody>
      </p:sp>
      <p:sp>
        <p:nvSpPr>
          <p:cNvPr id="36" name="圆角矩形 1"/>
          <p:cNvSpPr/>
          <p:nvPr/>
        </p:nvSpPr>
        <p:spPr bwMode="auto">
          <a:xfrm>
            <a:off x="3200400" y="2397026"/>
            <a:ext cx="5791200" cy="2536924"/>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lIns="100919" tIns="50474" rIns="100919" bIns="50474" anchor="ctr"/>
          <a:lstStyle/>
          <a:p>
            <a:pPr defTabSz="1009197"/>
            <a:endParaRPr lang="en-US" sz="3500" dirty="0">
              <a:solidFill>
                <a:prstClr val="black"/>
              </a:solidFill>
              <a:latin typeface="Times New Roman" panose="02020603050405020304" pitchFamily="18" charset="0"/>
              <a:cs typeface="Times New Roman" panose="02020603050405020304" pitchFamily="18" charset="0"/>
            </a:endParaRPr>
          </a:p>
        </p:txBody>
      </p:sp>
      <p:pic>
        <p:nvPicPr>
          <p:cNvPr id="37" name="图片 7" descr="9f244fd54a5469ca3e869438328b78d2"/>
          <p:cNvPicPr>
            <a:picLocks noChangeAspect="1"/>
          </p:cNvPicPr>
          <p:nvPr/>
        </p:nvPicPr>
        <p:blipFill>
          <a:blip r:embed="rId4"/>
          <a:stretch>
            <a:fillRect/>
          </a:stretch>
        </p:blipFill>
        <p:spPr>
          <a:xfrm flipH="1">
            <a:off x="152400" y="1775340"/>
            <a:ext cx="2971800" cy="3368159"/>
          </a:xfrm>
          <a:prstGeom prst="rect">
            <a:avLst/>
          </a:prstGeom>
        </p:spPr>
      </p:pic>
      <p:sp>
        <p:nvSpPr>
          <p:cNvPr id="6" name="Rectangle 5"/>
          <p:cNvSpPr/>
          <p:nvPr/>
        </p:nvSpPr>
        <p:spPr>
          <a:xfrm>
            <a:off x="3733802" y="247757"/>
            <a:ext cx="5067300" cy="1938992"/>
          </a:xfrm>
          <a:prstGeom prst="rect">
            <a:avLst/>
          </a:prstGeom>
        </p:spPr>
        <p:txBody>
          <a:bodyPr wrap="square">
            <a:spAutoFit/>
          </a:bodyPr>
          <a:lstStyle/>
          <a:p>
            <a:pPr algn="just"/>
            <a:r>
              <a:rPr lang="en-US"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đến Trường Sa, ngoài các đảo, người ta nhắc đến biển. Mà biển thì có muôn vàn điều kì thú. Thám hiểm đáy biển ở Trường Sa của nước ta sẽ thấy bao điều thú vị.</a:t>
            </a:r>
            <a:endParaRPr lang="en-US" sz="2400" dirty="0"/>
          </a:p>
        </p:txBody>
      </p:sp>
      <p:sp>
        <p:nvSpPr>
          <p:cNvPr id="7" name="Rectangle 6"/>
          <p:cNvSpPr/>
          <p:nvPr/>
        </p:nvSpPr>
        <p:spPr>
          <a:xfrm>
            <a:off x="3695700" y="2495550"/>
            <a:ext cx="5219700" cy="2308324"/>
          </a:xfrm>
          <a:prstGeom prst="rect">
            <a:avLst/>
          </a:prstGeom>
        </p:spPr>
        <p:txBody>
          <a:bodyPr wrap="square">
            <a:spAutoFit/>
          </a:bodyPr>
          <a:lstStyle/>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a:t>
            </a:r>
          </a:p>
        </p:txBody>
      </p:sp>
      <p:cxnSp>
        <p:nvCxnSpPr>
          <p:cNvPr id="38" name="Straight Connector 37"/>
          <p:cNvCxnSpPr/>
          <p:nvPr/>
        </p:nvCxnSpPr>
        <p:spPr>
          <a:xfrm flipH="1">
            <a:off x="4419600" y="666750"/>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9" name="Group 38"/>
          <p:cNvGrpSpPr/>
          <p:nvPr/>
        </p:nvGrpSpPr>
        <p:grpSpPr>
          <a:xfrm>
            <a:off x="8153400" y="678529"/>
            <a:ext cx="129202" cy="327474"/>
            <a:chOff x="7467600" y="1782301"/>
            <a:chExt cx="129202" cy="327474"/>
          </a:xfrm>
        </p:grpSpPr>
        <p:cxnSp>
          <p:nvCxnSpPr>
            <p:cNvPr id="40" name="Straight Connector 39"/>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2" name="Group 41"/>
          <p:cNvGrpSpPr/>
          <p:nvPr/>
        </p:nvGrpSpPr>
        <p:grpSpPr>
          <a:xfrm>
            <a:off x="8736500" y="1053516"/>
            <a:ext cx="129202" cy="327474"/>
            <a:chOff x="7467600" y="1782301"/>
            <a:chExt cx="129202" cy="327474"/>
          </a:xfrm>
        </p:grpSpPr>
        <p:cxnSp>
          <p:nvCxnSpPr>
            <p:cNvPr id="43" name="Straight Connector 42"/>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8534400" y="1775340"/>
            <a:ext cx="129202" cy="327474"/>
            <a:chOff x="7467600" y="1782301"/>
            <a:chExt cx="129202" cy="327474"/>
          </a:xfrm>
        </p:grpSpPr>
        <p:cxnSp>
          <p:nvCxnSpPr>
            <p:cNvPr id="46" name="Straight Connector 45"/>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a:xfrm flipH="1">
            <a:off x="7315200" y="318514"/>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6604751" y="2930077"/>
            <a:ext cx="129202" cy="327474"/>
            <a:chOff x="7467600" y="1782301"/>
            <a:chExt cx="129202" cy="327474"/>
          </a:xfrm>
        </p:grpSpPr>
        <p:cxnSp>
          <p:nvCxnSpPr>
            <p:cNvPr id="50" name="Straight Connector 49"/>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2" name="Straight Connector 51"/>
          <p:cNvCxnSpPr/>
          <p:nvPr/>
        </p:nvCxnSpPr>
        <p:spPr>
          <a:xfrm flipH="1">
            <a:off x="4876800" y="329568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7848600" y="3665488"/>
            <a:ext cx="129202" cy="327474"/>
            <a:chOff x="7467600" y="1782301"/>
            <a:chExt cx="129202" cy="327474"/>
          </a:xfrm>
        </p:grpSpPr>
        <p:cxnSp>
          <p:nvCxnSpPr>
            <p:cNvPr id="54" name="Straight Connector 53"/>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7467600" y="4400550"/>
            <a:ext cx="129202" cy="327474"/>
            <a:chOff x="7467600" y="1782301"/>
            <a:chExt cx="129202" cy="327474"/>
          </a:xfrm>
        </p:grpSpPr>
        <p:cxnSp>
          <p:nvCxnSpPr>
            <p:cNvPr id="57" name="Straight Connector 56"/>
            <p:cNvCxnSpPr/>
            <p:nvPr/>
          </p:nvCxnSpPr>
          <p:spPr>
            <a:xfrm flipH="1">
              <a:off x="7467600" y="1782302"/>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7520602" y="1782301"/>
              <a:ext cx="76200" cy="32747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130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750" fill="hold"/>
                                        <p:tgtEl>
                                          <p:spTgt spid="5"/>
                                        </p:tgtEl>
                                        <p:attrNameLst>
                                          <p:attrName>ppt_w</p:attrName>
                                        </p:attrNameLst>
                                      </p:cBhvr>
                                      <p:tavLst>
                                        <p:tav tm="0">
                                          <p:val>
                                            <p:fltVal val="0"/>
                                          </p:val>
                                        </p:tav>
                                        <p:tav tm="100000">
                                          <p:val>
                                            <p:strVal val="#ppt_w"/>
                                          </p:val>
                                        </p:tav>
                                      </p:tavLst>
                                    </p:anim>
                                    <p:anim calcmode="lin" valueType="num">
                                      <p:cBhvr>
                                        <p:cTn id="8" dur="750" fill="hold"/>
                                        <p:tgtEl>
                                          <p:spTgt spid="5"/>
                                        </p:tgtEl>
                                        <p:attrNameLst>
                                          <p:attrName>ppt_h</p:attrName>
                                        </p:attrNameLst>
                                      </p:cBhvr>
                                      <p:tavLst>
                                        <p:tav tm="0">
                                          <p:val>
                                            <p:fltVal val="0"/>
                                          </p:val>
                                        </p:tav>
                                        <p:tav tm="100000">
                                          <p:val>
                                            <p:strVal val="#ppt_h"/>
                                          </p:val>
                                        </p:tav>
                                      </p:tavLst>
                                    </p:anim>
                                    <p:anim calcmode="lin" valueType="num">
                                      <p:cBhvr>
                                        <p:cTn id="9" dur="750" fill="hold"/>
                                        <p:tgtEl>
                                          <p:spTgt spid="5"/>
                                        </p:tgtEl>
                                        <p:attrNameLst>
                                          <p:attrName>style.rotation</p:attrName>
                                        </p:attrNameLst>
                                      </p:cBhvr>
                                      <p:tavLst>
                                        <p:tav tm="0">
                                          <p:val>
                                            <p:fltVal val="90"/>
                                          </p:val>
                                        </p:tav>
                                        <p:tav tm="100000">
                                          <p:val>
                                            <p:fltVal val="0"/>
                                          </p:val>
                                        </p:tav>
                                      </p:tavLst>
                                    </p:anim>
                                    <p:animEffect transition="in" filter="fade">
                                      <p:cBhvr>
                                        <p:cTn id="10" dur="750"/>
                                        <p:tgtEl>
                                          <p:spTgt spid="5"/>
                                        </p:tgtEl>
                                      </p:cBhvr>
                                    </p:animEffect>
                                  </p:childTnLst>
                                </p:cTn>
                              </p:par>
                            </p:childTnLst>
                          </p:cTn>
                        </p:par>
                        <p:par>
                          <p:cTn id="11" fill="hold">
                            <p:stCondLst>
                              <p:cond delay="750"/>
                            </p:stCondLst>
                            <p:childTnLst>
                              <p:par>
                                <p:cTn id="12" presetID="10" presetClass="entr" presetSubtype="0"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fad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barn(inVertical)">
                                      <p:cBhvr>
                                        <p:cTn id="19" dur="500"/>
                                        <p:tgtEl>
                                          <p:spTgt spid="3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barn(inVertical)">
                                      <p:cBhvr>
                                        <p:cTn id="27" dur="500"/>
                                        <p:tgtEl>
                                          <p:spTgt spid="36"/>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randombar(horizont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up)">
                                      <p:cBhvr>
                                        <p:cTn id="35" dur="500"/>
                                        <p:tgtEl>
                                          <p:spTgt spid="4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up)">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up)">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wipe(up)">
                                      <p:cBhvr>
                                        <p:cTn id="50" dur="5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wipe(up)">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wipe(up)">
                                      <p:cBhvr>
                                        <p:cTn id="60" dur="500"/>
                                        <p:tgtEl>
                                          <p:spTgt spid="49"/>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wipe(up)">
                                      <p:cBhvr>
                                        <p:cTn id="65" dur="500"/>
                                        <p:tgtEl>
                                          <p:spTgt spid="52"/>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53"/>
                                        </p:tgtEl>
                                        <p:attrNameLst>
                                          <p:attrName>style.visibility</p:attrName>
                                        </p:attrNameLst>
                                      </p:cBhvr>
                                      <p:to>
                                        <p:strVal val="visible"/>
                                      </p:to>
                                    </p:set>
                                    <p:animEffect transition="in" filter="wipe(up)">
                                      <p:cBhvr>
                                        <p:cTn id="70" dur="500"/>
                                        <p:tgtEl>
                                          <p:spTgt spid="53"/>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56"/>
                                        </p:tgtEl>
                                        <p:attrNameLst>
                                          <p:attrName>style.visibility</p:attrName>
                                        </p:attrNameLst>
                                      </p:cBhvr>
                                      <p:to>
                                        <p:strVal val="visible"/>
                                      </p:to>
                                    </p:set>
                                    <p:animEffect transition="in" filter="wipe(up)">
                                      <p:cBhvr>
                                        <p:cTn id="7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5" grpId="0" animBg="1"/>
      <p:bldP spid="36" grpId="0" animBg="1"/>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09739" y="106384"/>
            <a:ext cx="5234626" cy="430881"/>
          </a:xfrm>
          <a:prstGeom prst="rect">
            <a:avLst/>
          </a:prstGeom>
        </p:spPr>
        <p:txBody>
          <a:bodyPr wrap="none" lIns="91434" tIns="45717" rIns="91434" bIns="45717">
            <a:spAutoFit/>
          </a:bodyPr>
          <a:lstStyle/>
          <a:p>
            <a:pPr algn="ctr" defTabSz="914310"/>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KHÁM PHÁ ĐÁY BIỂN Ở TR</a:t>
            </a:r>
            <a:r>
              <a:rPr lang="vi-VN"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ƯỜNG</a:t>
            </a:r>
            <a:r>
              <a:rPr lang="en-US" sz="2200" b="1" dirty="0">
                <a:solidFill>
                  <a:srgbClr val="FF6600"/>
                </a:solidFill>
                <a:latin typeface="Times New Roman" panose="02020603050405020304" pitchFamily="18" charset="0"/>
                <a:ea typeface="Arial-Rounded" panose="020B0500000000000000" pitchFamily="34" charset="0"/>
                <a:cs typeface="Times New Roman" panose="02020603050405020304" pitchFamily="18"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Times New Roman" panose="02020603050405020304" pitchFamily="18" charset="0"/>
                <a:ea typeface="Arial-Rounded" panose="020B0500000000000000" pitchFamily="34" charset="0"/>
                <a:cs typeface="Times New Roman" panose="02020603050405020304" pitchFamily="18" charset="0"/>
              </a:rPr>
              <a:t>ĐỌC</a:t>
            </a:r>
            <a:endParaRPr lang="en-US" b="1" dirty="0">
              <a:solidFill>
                <a:srgbClr val="17479D"/>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Biển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vi-VN" altLang="en-US" sz="2400" dirty="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Trường </a:t>
            </a:r>
            <a:r>
              <a:rPr lang="vi-VN" altLang="en-US" sz="24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r>
              <a:rPr lang="vi-VN" altLang="en-US" sz="2000" i="1"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Theo </a:t>
            </a:r>
            <a:r>
              <a:rPr lang="vi-VN" altLang="en-US" sz="20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Nguyễn Xuân Thuỷ)</a:t>
            </a:r>
          </a:p>
        </p:txBody>
      </p:sp>
      <p:grpSp>
        <p:nvGrpSpPr>
          <p:cNvPr id="8" name="Group 7"/>
          <p:cNvGrpSpPr/>
          <p:nvPr/>
        </p:nvGrpSpPr>
        <p:grpSpPr>
          <a:xfrm>
            <a:off x="7092359" y="-95394"/>
            <a:ext cx="1929369" cy="691559"/>
            <a:chOff x="7138433" y="-61569"/>
            <a:chExt cx="1929369" cy="691559"/>
          </a:xfrm>
        </p:grpSpPr>
        <p:sp>
          <p:nvSpPr>
            <p:cNvPr id="9" name="Rounded Rectangle 8"/>
            <p:cNvSpPr/>
            <p:nvPr/>
          </p:nvSpPr>
          <p:spPr>
            <a:xfrm>
              <a:off x="7666074" y="149400"/>
              <a:ext cx="140172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
        <p:nvSpPr>
          <p:cNvPr id="13" name="Oval 12"/>
          <p:cNvSpPr/>
          <p:nvPr/>
        </p:nvSpPr>
        <p:spPr>
          <a:xfrm>
            <a:off x="602618" y="568505"/>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1</a:t>
            </a:r>
            <a:endPar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4" name="Oval 13"/>
          <p:cNvSpPr/>
          <p:nvPr/>
        </p:nvSpPr>
        <p:spPr>
          <a:xfrm>
            <a:off x="602618" y="1703188"/>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2</a:t>
            </a:r>
            <a:endPar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5" name="Oval 14"/>
          <p:cNvSpPr/>
          <p:nvPr/>
        </p:nvSpPr>
        <p:spPr>
          <a:xfrm>
            <a:off x="602618" y="3867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Times New Roman" panose="02020603050405020304" pitchFamily="18" charset="0"/>
                <a:ea typeface="Arial-Rounded" panose="020B0500000000000000" pitchFamily="34" charset="0"/>
                <a:cs typeface="Times New Roman" panose="02020603050405020304" pitchFamily="18" charset="0"/>
              </a:rPr>
              <a:t>3</a:t>
            </a:r>
          </a:p>
        </p:txBody>
      </p:sp>
    </p:spTree>
    <p:extLst>
      <p:ext uri="{BB962C8B-B14F-4D97-AF65-F5344CB8AC3E}">
        <p14:creationId xmlns:p14="http://schemas.microsoft.com/office/powerpoint/2010/main" val="25351847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3" y="57150"/>
            <a:ext cx="2855879" cy="754150"/>
            <a:chOff x="649321" y="0"/>
            <a:chExt cx="2855879" cy="754150"/>
          </a:xfrm>
        </p:grpSpPr>
        <p:sp>
          <p:nvSpPr>
            <p:cNvPr id="5" name="TextBox 4"/>
            <p:cNvSpPr txBox="1"/>
            <p:nvPr/>
          </p:nvSpPr>
          <p:spPr>
            <a:xfrm>
              <a:off x="1279968" y="245530"/>
              <a:ext cx="2225232" cy="400101"/>
            </a:xfrm>
            <a:prstGeom prst="rect">
              <a:avLst/>
            </a:prstGeom>
            <a:noFill/>
          </p:spPr>
          <p:txBody>
            <a:bodyPr wrap="square" lIns="91432" tIns="45716" rIns="91432" bIns="45716" rtlCol="0">
              <a:spAutoFit/>
            </a:bodyPr>
            <a:lstStyle/>
            <a:p>
              <a:pPr algn="ctr" defTabSz="914333">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7" name="TextBox 6"/>
          <p:cNvSpPr txBox="1"/>
          <p:nvPr/>
        </p:nvSpPr>
        <p:spPr>
          <a:xfrm>
            <a:off x="609600" y="4248150"/>
            <a:ext cx="8122704" cy="861774"/>
          </a:xfrm>
          <a:prstGeom prst="rect">
            <a:avLst/>
          </a:prstGeom>
          <a:noFill/>
        </p:spPr>
        <p:txBody>
          <a:bodyPr wrap="square" lIns="91434" tIns="45717" rIns="91434" bIns="45717" rtlCol="0">
            <a:spAutoFit/>
          </a:bodyPr>
          <a:lstStyle/>
          <a:p>
            <a:pPr algn="ctr" defTabSz="914310"/>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Thám</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hiểm</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đi vào vùng xa lạ, hiểm trở để khám phá những điều mới lạ.</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4338" y="811301"/>
            <a:ext cx="5387748" cy="328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959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 name="图片 1" descr="258b2ad2d693f5628e36517393941e13"/>
          <p:cNvPicPr>
            <a:picLocks noChangeAspect="1"/>
          </p:cNvPicPr>
          <p:nvPr/>
        </p:nvPicPr>
        <p:blipFill>
          <a:blip r:embed="rId4"/>
          <a:stretch>
            <a:fillRect/>
          </a:stretch>
        </p:blipFill>
        <p:spPr>
          <a:xfrm>
            <a:off x="2195514" y="124301"/>
            <a:ext cx="5108734" cy="4375785"/>
          </a:xfrm>
          <a:prstGeom prst="rect">
            <a:avLst/>
          </a:prstGeom>
        </p:spPr>
      </p:pic>
      <p:pic>
        <p:nvPicPr>
          <p:cNvPr id="30" name="图片 29" descr="C:\Users\Administrator\Desktop\儿童素材\卡通形象\可爱恐龙\1.png1"/>
          <p:cNvPicPr>
            <a:picLocks noChangeAspect="1"/>
          </p:cNvPicPr>
          <p:nvPr/>
        </p:nvPicPr>
        <p:blipFill>
          <a:blip r:embed="rId5"/>
          <a:srcRect/>
          <a:stretch>
            <a:fillRect/>
          </a:stretch>
        </p:blipFill>
        <p:spPr>
          <a:xfrm>
            <a:off x="1316832" y="3033236"/>
            <a:ext cx="2072164" cy="2072164"/>
          </a:xfrm>
          <a:prstGeom prst="rect">
            <a:avLst/>
          </a:prstGeom>
        </p:spPr>
      </p:pic>
      <p:pic>
        <p:nvPicPr>
          <p:cNvPr id="6" name="图片 5" descr="69a8f3e94da59fb9c00491d0266be90c"/>
          <p:cNvPicPr>
            <a:picLocks noChangeAspect="1"/>
          </p:cNvPicPr>
          <p:nvPr/>
        </p:nvPicPr>
        <p:blipFill>
          <a:blip r:embed="rId6"/>
          <a:stretch>
            <a:fillRect/>
          </a:stretch>
        </p:blipFill>
        <p:spPr>
          <a:xfrm rot="2640000">
            <a:off x="-37146" y="677710"/>
            <a:ext cx="2008823" cy="1456373"/>
          </a:xfrm>
          <a:prstGeom prst="rect">
            <a:avLst/>
          </a:prstGeom>
        </p:spPr>
      </p:pic>
      <p:pic>
        <p:nvPicPr>
          <p:cNvPr id="3" name="图片 2" descr="69a8f3e94da59fb9c00491d0266be90c"/>
          <p:cNvPicPr>
            <a:picLocks noChangeAspect="1"/>
          </p:cNvPicPr>
          <p:nvPr/>
        </p:nvPicPr>
        <p:blipFill>
          <a:blip r:embed="rId6"/>
          <a:stretch>
            <a:fillRect/>
          </a:stretch>
        </p:blipFill>
        <p:spPr>
          <a:xfrm rot="18960000" flipH="1">
            <a:off x="7550944" y="197174"/>
            <a:ext cx="2214086" cy="1605439"/>
          </a:xfrm>
          <a:prstGeom prst="rect">
            <a:avLst/>
          </a:prstGeom>
        </p:spPr>
      </p:pic>
      <p:pic>
        <p:nvPicPr>
          <p:cNvPr id="4" name="图片 3" descr="C:\Users\Administrator\Desktop\儿童素材\卡通形象\可爱恐龙\1.png1"/>
          <p:cNvPicPr>
            <a:picLocks noChangeAspect="1"/>
          </p:cNvPicPr>
          <p:nvPr/>
        </p:nvPicPr>
        <p:blipFill>
          <a:blip r:embed="rId5"/>
          <a:srcRect/>
          <a:stretch>
            <a:fillRect/>
          </a:stretch>
        </p:blipFill>
        <p:spPr>
          <a:xfrm flipH="1">
            <a:off x="6111240" y="3033236"/>
            <a:ext cx="2072164" cy="2072164"/>
          </a:xfrm>
          <a:prstGeom prst="rect">
            <a:avLst/>
          </a:prstGeom>
        </p:spPr>
      </p:pic>
      <p:sp>
        <p:nvSpPr>
          <p:cNvPr id="8" name="TextBox 7">
            <a:extLst>
              <a:ext uri="{FF2B5EF4-FFF2-40B4-BE49-F238E27FC236}">
                <a16:creationId xmlns:a16="http://schemas.microsoft.com/office/drawing/2014/main" id="{1D663FF9-DE90-46C3-A1B0-DDD31B43E37B}"/>
              </a:ext>
            </a:extLst>
          </p:cNvPr>
          <p:cNvSpPr txBox="1"/>
          <p:nvPr/>
        </p:nvSpPr>
        <p:spPr>
          <a:xfrm>
            <a:off x="3121106" y="1577147"/>
            <a:ext cx="3257550" cy="2285235"/>
          </a:xfrm>
          <a:prstGeom prst="rect">
            <a:avLst/>
          </a:prstGeom>
          <a:noFill/>
        </p:spPr>
        <p:txBody>
          <a:bodyPr wrap="square" lIns="68570" tIns="34286" rIns="68570" bIns="34286" rtlCol="0">
            <a:spAutoFit/>
          </a:bodyPr>
          <a:lstStyle/>
          <a:p>
            <a:pPr algn="ctr" defTabSz="342668" eaLnBrk="0" fontAlgn="base" hangingPunct="0">
              <a:spcBef>
                <a:spcPct val="0"/>
              </a:spcBef>
              <a:spcAft>
                <a:spcPct val="0"/>
              </a:spcAft>
            </a:pPr>
            <a:r>
              <a:rPr lang="en-US" sz="72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Khởi</a:t>
            </a:r>
            <a:r>
              <a:rPr lang="en-US" sz="72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en-US" sz="7200" dirty="0" err="1">
                <a:solidFill>
                  <a:srgbClr val="FF3300"/>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72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9995062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3" y="57150"/>
            <a:ext cx="2855879" cy="754150"/>
            <a:chOff x="649321" y="0"/>
            <a:chExt cx="2855879" cy="754150"/>
          </a:xfrm>
        </p:grpSpPr>
        <p:sp>
          <p:nvSpPr>
            <p:cNvPr id="5" name="TextBox 4"/>
            <p:cNvSpPr txBox="1"/>
            <p:nvPr/>
          </p:nvSpPr>
          <p:spPr>
            <a:xfrm>
              <a:off x="1279968" y="245530"/>
              <a:ext cx="2225232" cy="400101"/>
            </a:xfrm>
            <a:prstGeom prst="rect">
              <a:avLst/>
            </a:prstGeom>
            <a:noFill/>
          </p:spPr>
          <p:txBody>
            <a:bodyPr wrap="square" lIns="91432" tIns="45716" rIns="91432" bIns="45716" rtlCol="0">
              <a:spAutoFit/>
            </a:bodyPr>
            <a:lstStyle/>
            <a:p>
              <a:pPr algn="ctr" defTabSz="914333">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7" name="TextBox 6"/>
          <p:cNvSpPr txBox="1"/>
          <p:nvPr/>
        </p:nvSpPr>
        <p:spPr>
          <a:xfrm>
            <a:off x="609600" y="4248150"/>
            <a:ext cx="8122704" cy="861774"/>
          </a:xfrm>
          <a:prstGeom prst="rect">
            <a:avLst/>
          </a:prstGeom>
          <a:noFill/>
        </p:spPr>
        <p:txBody>
          <a:bodyPr wrap="square" lIns="91434" tIns="45717" rIns="91434" bIns="45717" rtlCol="0">
            <a:spAutoFit/>
          </a:bodyPr>
          <a:lstStyle/>
          <a:p>
            <a:pPr algn="ctr" defTabSz="914310"/>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San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hô</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 vật biển, có bộ xương dạng cánh hoa, nhiều màu sắc.</a:t>
            </a:r>
          </a:p>
        </p:txBody>
      </p:sp>
      <p:pic>
        <p:nvPicPr>
          <p:cNvPr id="8" name="Picture 4" descr="https://kenh14cdn.com/cPLqMkXoPs3Tkua5x0JnElZd2udVtV/Image/2015/05/disco/150511sanho02-049df.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622952" y="819152"/>
            <a:ext cx="6096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7128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04803" y="57150"/>
            <a:ext cx="2855879" cy="754150"/>
            <a:chOff x="649321" y="0"/>
            <a:chExt cx="2855879" cy="754150"/>
          </a:xfrm>
        </p:grpSpPr>
        <p:sp>
          <p:nvSpPr>
            <p:cNvPr id="5" name="TextBox 4"/>
            <p:cNvSpPr txBox="1"/>
            <p:nvPr/>
          </p:nvSpPr>
          <p:spPr>
            <a:xfrm>
              <a:off x="1279968" y="245530"/>
              <a:ext cx="2225232" cy="400101"/>
            </a:xfrm>
            <a:prstGeom prst="rect">
              <a:avLst/>
            </a:prstGeom>
            <a:noFill/>
          </p:spPr>
          <p:txBody>
            <a:bodyPr wrap="square" lIns="91432" tIns="45716" rIns="91432" bIns="45716" rtlCol="0">
              <a:spAutoFit/>
            </a:bodyPr>
            <a:lstStyle/>
            <a:p>
              <a:pPr algn="ctr" defTabSz="914333">
                <a:buClr>
                  <a:srgbClr val="000000"/>
                </a:buClr>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21" y="0"/>
              <a:ext cx="1047750" cy="754150"/>
            </a:xfrm>
            <a:prstGeom prst="rect">
              <a:avLst/>
            </a:prstGeom>
          </p:spPr>
        </p:pic>
      </p:grpSp>
      <p:sp>
        <p:nvSpPr>
          <p:cNvPr id="7" name="TextBox 6"/>
          <p:cNvSpPr txBox="1"/>
          <p:nvPr/>
        </p:nvSpPr>
        <p:spPr>
          <a:xfrm>
            <a:off x="609600" y="4533096"/>
            <a:ext cx="8122704" cy="477054"/>
          </a:xfrm>
          <a:prstGeom prst="rect">
            <a:avLst/>
          </a:prstGeom>
          <a:noFill/>
        </p:spPr>
        <p:txBody>
          <a:bodyPr wrap="square" lIns="91434" tIns="45717" rIns="91434" bIns="45717" rtlCol="0">
            <a:spAutoFit/>
          </a:bodyPr>
          <a:lstStyle/>
          <a:p>
            <a:pPr algn="ctr" defTabSz="914310"/>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Vĩ</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san </a:t>
            </a:r>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hô</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san hô tập trung thành bờ như bức tường đá.</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868793"/>
            <a:ext cx="7391400" cy="364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22706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7" name="图片 16" descr="ce1ed7f935192fceca30dfb2bcebe602"/>
          <p:cNvPicPr>
            <a:picLocks noChangeAspect="1"/>
          </p:cNvPicPr>
          <p:nvPr/>
        </p:nvPicPr>
        <p:blipFill>
          <a:blip r:embed="rId4"/>
          <a:srcRect l="11188" t="20367" r="10619" b="19944"/>
          <a:stretch>
            <a:fillRect/>
          </a:stretch>
        </p:blipFill>
        <p:spPr>
          <a:xfrm>
            <a:off x="4343400" y="443"/>
            <a:ext cx="4423423" cy="2190307"/>
          </a:xfrm>
          <a:prstGeom prst="rect">
            <a:avLst/>
          </a:prstGeom>
        </p:spPr>
      </p:pic>
      <p:pic>
        <p:nvPicPr>
          <p:cNvPr id="4" name="图片 3" descr="a7ae80940d566a7f75b71fa4fa6f4ee0"/>
          <p:cNvPicPr>
            <a:picLocks noChangeAspect="1"/>
          </p:cNvPicPr>
          <p:nvPr/>
        </p:nvPicPr>
        <p:blipFill>
          <a:blip r:embed="rId5"/>
          <a:stretch>
            <a:fillRect/>
          </a:stretch>
        </p:blipFill>
        <p:spPr>
          <a:xfrm>
            <a:off x="5092071" y="2108359"/>
            <a:ext cx="4009549" cy="2998946"/>
          </a:xfrm>
          <a:prstGeom prst="rect">
            <a:avLst/>
          </a:prstGeom>
        </p:spPr>
      </p:pic>
      <p:pic>
        <p:nvPicPr>
          <p:cNvPr id="14" name="图片 26">
            <a:extLst>
              <a:ext uri="{FF2B5EF4-FFF2-40B4-BE49-F238E27FC236}">
                <a16:creationId xmlns:a16="http://schemas.microsoft.com/office/drawing/2014/main" id="{BA408A73-8A88-479D-8583-2B73AB841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842" y="1428750"/>
            <a:ext cx="6231378" cy="4160282"/>
          </a:xfrm>
          <a:prstGeom prst="rect">
            <a:avLst/>
          </a:prstGeom>
        </p:spPr>
      </p:pic>
      <p:sp>
        <p:nvSpPr>
          <p:cNvPr id="5" name="矩形 16">
            <a:extLst>
              <a:ext uri="{FF2B5EF4-FFF2-40B4-BE49-F238E27FC236}">
                <a16:creationId xmlns:a16="http://schemas.microsoft.com/office/drawing/2014/main" id="{6004F4CE-0067-4731-8ED0-651D5735978B}"/>
              </a:ext>
            </a:extLst>
          </p:cNvPr>
          <p:cNvSpPr/>
          <p:nvPr/>
        </p:nvSpPr>
        <p:spPr>
          <a:xfrm>
            <a:off x="5031111" y="506974"/>
            <a:ext cx="3048000" cy="1177243"/>
          </a:xfrm>
          <a:prstGeom prst="rect">
            <a:avLst/>
          </a:prstGeom>
        </p:spPr>
        <p:txBody>
          <a:bodyPr wrap="square" lIns="68577" tIns="34289" rIns="68577" bIns="34289">
            <a:spAutoFit/>
          </a:bodyPr>
          <a:lstStyle/>
          <a:p>
            <a:pPr algn="ctr" defTabSz="685766"/>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4218016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750" fill="hold"/>
                                        <p:tgtEl>
                                          <p:spTgt spid="14"/>
                                        </p:tgtEl>
                                        <p:attrNameLst>
                                          <p:attrName>ppt_x</p:attrName>
                                        </p:attrNameLst>
                                      </p:cBhvr>
                                      <p:tavLst>
                                        <p:tav tm="0">
                                          <p:val>
                                            <p:strVal val="#ppt_x"/>
                                          </p:val>
                                        </p:tav>
                                        <p:tav tm="100000">
                                          <p:val>
                                            <p:strVal val="#ppt_x"/>
                                          </p:val>
                                        </p:tav>
                                      </p:tavLst>
                                    </p:anim>
                                    <p:anim calcmode="lin" valueType="num">
                                      <p:cBhvr additive="base">
                                        <p:cTn id="17" dur="75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9669" y1="23387" x2="57231" y2="35346"/>
                        <a14:foregroundMark x1="55785" y1="24985" x2="54821" y2="35346"/>
                        <a14:foregroundMark x1="42562" y1="22735" x2="42562" y2="37004"/>
                        <a14:foregroundMark x1="37948" y1="24808" x2="42287" y2="36353"/>
                        <a14:foregroundMark x1="42769" y1="75429" x2="43251" y2="84962"/>
                        <a14:foregroundMark x1="53375" y1="77916" x2="55028" y2="84784"/>
                        <a14:foregroundMark x1="55028" y1="82712" x2="60124" y2="84133"/>
                        <a14:foregroundMark x1="43733" y1="81468" x2="39187" y2="84133"/>
                        <a14:foregroundMark x1="25482" y1="45056" x2="38223" y2="49378"/>
                        <a14:foregroundMark x1="36777" y1="25636" x2="54063" y2="78982"/>
                        <a14:foregroundMark x1="58196" y1="19834" x2="42080" y2="77324"/>
                        <a14:foregroundMark x1="29869" y1="23813" x2="37266" y2="24135"/>
                      </a14:backgroundRemoval>
                    </a14:imgEffect>
                  </a14:imgLayer>
                </a14:imgProps>
              </a:ext>
              <a:ext uri="{28A0092B-C50C-407E-A947-70E740481C1C}">
                <a14:useLocalDpi xmlns:a14="http://schemas.microsoft.com/office/drawing/2010/main" val="0"/>
              </a:ext>
            </a:extLst>
          </a:blip>
          <a:stretch>
            <a:fillRect/>
          </a:stretch>
        </p:blipFill>
        <p:spPr>
          <a:xfrm>
            <a:off x="-76200" y="-160906"/>
            <a:ext cx="4953000" cy="5761444"/>
          </a:xfrm>
          <a:prstGeom prst="rect">
            <a:avLst/>
          </a:prstGeom>
        </p:spPr>
      </p:pic>
      <p:pic>
        <p:nvPicPr>
          <p:cNvPr id="18" name="PA_图片 6"/>
          <p:cNvPicPr>
            <a:picLocks noChangeAspect="1"/>
          </p:cNvPicPr>
          <p:nvPr>
            <p:custDataLst>
              <p:tags r:id="rId1"/>
            </p:custDataLst>
          </p:nvPr>
        </p:nvPicPr>
        <p:blipFill>
          <a:blip r:embed="rId7"/>
          <a:stretch>
            <a:fillRect/>
          </a:stretch>
        </p:blipFill>
        <p:spPr>
          <a:xfrm>
            <a:off x="3657600" y="82683"/>
            <a:ext cx="5486400" cy="5486400"/>
          </a:xfrm>
          <a:prstGeom prst="rect">
            <a:avLst/>
          </a:prstGeom>
          <a:noFill/>
          <a:ln w="9525">
            <a:noFill/>
          </a:ln>
        </p:spPr>
      </p:pic>
      <p:sp>
        <p:nvSpPr>
          <p:cNvPr id="16" name="Rectangle 15"/>
          <p:cNvSpPr/>
          <p:nvPr/>
        </p:nvSpPr>
        <p:spPr>
          <a:xfrm>
            <a:off x="4648200" y="1913629"/>
            <a:ext cx="3352800" cy="1754324"/>
          </a:xfrm>
          <a:prstGeom prst="rect">
            <a:avLst/>
          </a:prstGeom>
        </p:spPr>
        <p:txBody>
          <a:bodyPr wrap="square" lIns="91438" tIns="45719" rIns="91438" bIns="45719">
            <a:spAutoFit/>
          </a:bodyPr>
          <a:lstStyle/>
          <a:p>
            <a:pPr algn="ctr" defTabSz="1011941">
              <a:defRPr/>
            </a:pP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53611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88" y="29444"/>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634784" y="106384"/>
            <a:ext cx="4384535" cy="430887"/>
          </a:xfrm>
          <a:prstGeom prst="rect">
            <a:avLst/>
          </a:prstGeom>
        </p:spPr>
        <p:txBody>
          <a:bodyPr wrap="none" lIns="91434" tIns="45717" rIns="91434" bIns="45717">
            <a:spAutoFit/>
          </a:bodyPr>
          <a:lstStyle/>
          <a:p>
            <a:pPr algn="ctr" defTabSz="914310"/>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Ở TR</a:t>
            </a:r>
            <a:r>
              <a:rPr lang="vi-VN"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ƯỜNG</a:t>
            </a:r>
            <a:r>
              <a:rPr lang="en-US" sz="22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 SA</a:t>
            </a:r>
          </a:p>
        </p:txBody>
      </p:sp>
      <p:sp>
        <p:nvSpPr>
          <p:cNvPr id="6" name="TextBox 5">
            <a:extLst>
              <a:ext uri="{FF2B5EF4-FFF2-40B4-BE49-F238E27FC236}">
                <a16:creationId xmlns:a16="http://schemas.microsoft.com/office/drawing/2014/main" id="{C07B3502-F58A-46C0-88F8-3DE26F98CD3F}"/>
              </a:ext>
            </a:extLst>
          </p:cNvPr>
          <p:cNvSpPr txBox="1"/>
          <p:nvPr/>
        </p:nvSpPr>
        <p:spPr>
          <a:xfrm>
            <a:off x="533400" y="67915"/>
            <a:ext cx="761999" cy="507823"/>
          </a:xfrm>
          <a:prstGeom prst="rect">
            <a:avLst/>
          </a:prstGeom>
          <a:noFill/>
        </p:spPr>
        <p:txBody>
          <a:bodyPr wrap="square" lIns="91432" tIns="45716" rIns="91432" bIns="45716" rtlCol="0">
            <a:spAutoFit/>
          </a:bodyPr>
          <a:lstStyle/>
          <a:p>
            <a:pPr algn="ctr" defTabSz="914310">
              <a:lnSpc>
                <a:spcPct val="150000"/>
              </a:lnSpc>
            </a:pPr>
            <a:r>
              <a:rPr lang="vi-VN" b="1" dirty="0" smtClean="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1"/>
          <p:cNvSpPr>
            <a:spLocks noChangeArrowheads="1"/>
          </p:cNvSpPr>
          <p:nvPr/>
        </p:nvSpPr>
        <p:spPr bwMode="auto">
          <a:xfrm>
            <a:off x="662819" y="537271"/>
            <a:ext cx="8220685" cy="450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algn="just" defTabSz="914310"/>
            <a:r>
              <a:rPr lang="en-US"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ngoài các đảo, người ta nhắc đến biển. Mà biển thì có muôn vàn điều kì thú. Thám hiểm đáy biển ở Trường Sa của nước ta sẽ thấy bao điều thú vị.</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Biển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tích.</a:t>
            </a:r>
          </a:p>
          <a:p>
            <a:pPr algn="just" defTabSz="914310"/>
            <a:r>
              <a:rPr lang="en-US"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en-US" sz="24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Trường </a:t>
            </a:r>
            <a:r>
              <a:rPr lang="vi-VN" altLang="en-US"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Sa là vùng biển thân yêu của Tổ quốc, có cảnh đẹp kì thú và hàng nghìn loài vật sống dưới biển.</a:t>
            </a:r>
          </a:p>
          <a:p>
            <a:pPr algn="r" defTabSz="914310">
              <a:lnSpc>
                <a:spcPct val="120000"/>
              </a:lnSpc>
            </a:pP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r>
              <a:rPr lang="vi-VN" altLang="en-US" sz="2000" i="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Theo </a:t>
            </a:r>
            <a:r>
              <a:rPr lang="vi-VN" alt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Nguyễn Xuân Thuỷ)</a:t>
            </a:r>
          </a:p>
        </p:txBody>
      </p:sp>
      <p:grpSp>
        <p:nvGrpSpPr>
          <p:cNvPr id="8" name="Group 7"/>
          <p:cNvGrpSpPr/>
          <p:nvPr/>
        </p:nvGrpSpPr>
        <p:grpSpPr>
          <a:xfrm>
            <a:off x="7092359" y="-95394"/>
            <a:ext cx="1929369" cy="691559"/>
            <a:chOff x="7138433" y="-61569"/>
            <a:chExt cx="1929369" cy="691559"/>
          </a:xfrm>
        </p:grpSpPr>
        <p:sp>
          <p:nvSpPr>
            <p:cNvPr id="9" name="Rounded Rectangle 8"/>
            <p:cNvSpPr/>
            <p:nvPr/>
          </p:nvSpPr>
          <p:spPr>
            <a:xfrm>
              <a:off x="7666074" y="149400"/>
              <a:ext cx="1401728"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16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7138433" y="-61569"/>
              <a:ext cx="691559" cy="691559"/>
            </a:xfrm>
            <a:prstGeom prst="rect">
              <a:avLst/>
            </a:prstGeom>
          </p:spPr>
        </p:pic>
      </p:grpSp>
      <p:sp>
        <p:nvSpPr>
          <p:cNvPr id="13" name="Oval 12"/>
          <p:cNvSpPr/>
          <p:nvPr/>
        </p:nvSpPr>
        <p:spPr>
          <a:xfrm>
            <a:off x="602618" y="568505"/>
            <a:ext cx="377668" cy="376776"/>
          </a:xfrm>
          <a:prstGeom prst="ellipse">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Oval 13"/>
          <p:cNvSpPr/>
          <p:nvPr/>
        </p:nvSpPr>
        <p:spPr>
          <a:xfrm>
            <a:off x="602618" y="1703188"/>
            <a:ext cx="377668" cy="376776"/>
          </a:xfrm>
          <a:prstGeom prst="ellipse">
            <a:avLst/>
          </a:prstGeom>
          <a:solidFill>
            <a:srgbClr val="FF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Oval 14"/>
          <p:cNvSpPr/>
          <p:nvPr/>
        </p:nvSpPr>
        <p:spPr>
          <a:xfrm>
            <a:off x="602618" y="386715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Tree>
    <p:extLst>
      <p:ext uri="{BB962C8B-B14F-4D97-AF65-F5344CB8AC3E}">
        <p14:creationId xmlns:p14="http://schemas.microsoft.com/office/powerpoint/2010/main" val="38649931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par>
                          <p:cTn id="18" fill="hold">
                            <p:stCondLst>
                              <p:cond delay="500"/>
                            </p:stCondLst>
                            <p:childTnLst>
                              <p:par>
                                <p:cTn id="19" presetID="14"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par>
                          <p:cTn id="29" fill="hold">
                            <p:stCondLst>
                              <p:cond delay="500"/>
                            </p:stCondLst>
                            <p:childTnLst>
                              <p:par>
                                <p:cTn id="30" presetID="53" presetClass="entr" presetSubtype="16"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p:cTn id="32" dur="500" fill="hold"/>
                                        <p:tgtEl>
                                          <p:spTgt spid="13"/>
                                        </p:tgtEl>
                                        <p:attrNameLst>
                                          <p:attrName>ppt_w</p:attrName>
                                        </p:attrNameLst>
                                      </p:cBhvr>
                                      <p:tavLst>
                                        <p:tav tm="0">
                                          <p:val>
                                            <p:fltVal val="0"/>
                                          </p:val>
                                        </p:tav>
                                        <p:tav tm="100000">
                                          <p:val>
                                            <p:strVal val="#ppt_w"/>
                                          </p:val>
                                        </p:tav>
                                      </p:tavLst>
                                    </p:anim>
                                    <p:anim calcmode="lin" valueType="num">
                                      <p:cBhvr>
                                        <p:cTn id="33" dur="500" fill="hold"/>
                                        <p:tgtEl>
                                          <p:spTgt spid="13"/>
                                        </p:tgtEl>
                                        <p:attrNameLst>
                                          <p:attrName>ppt_h</p:attrName>
                                        </p:attrNameLst>
                                      </p:cBhvr>
                                      <p:tavLst>
                                        <p:tav tm="0">
                                          <p:val>
                                            <p:fltVal val="0"/>
                                          </p:val>
                                        </p:tav>
                                        <p:tav tm="100000">
                                          <p:val>
                                            <p:strVal val="#ppt_h"/>
                                          </p:val>
                                        </p:tav>
                                      </p:tavLst>
                                    </p:anim>
                                    <p:animEffect transition="in" filter="fade">
                                      <p:cBhvr>
                                        <p:cTn id="34" dur="500"/>
                                        <p:tgtEl>
                                          <p:spTgt spid="13"/>
                                        </p:tgtEl>
                                      </p:cBhvr>
                                    </p:animEffect>
                                  </p:childTnLst>
                                </p:cTn>
                              </p:par>
                            </p:childTnLst>
                          </p:cTn>
                        </p:par>
                        <p:par>
                          <p:cTn id="35" fill="hold">
                            <p:stCondLst>
                              <p:cond delay="1000"/>
                            </p:stCondLst>
                            <p:childTnLst>
                              <p:par>
                                <p:cTn id="36" presetID="53" presetClass="entr" presetSubtype="16"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 calcmode="lin" valueType="num">
                                      <p:cBhvr>
                                        <p:cTn id="38" dur="500" fill="hold"/>
                                        <p:tgtEl>
                                          <p:spTgt spid="14"/>
                                        </p:tgtEl>
                                        <p:attrNameLst>
                                          <p:attrName>ppt_w</p:attrName>
                                        </p:attrNameLst>
                                      </p:cBhvr>
                                      <p:tavLst>
                                        <p:tav tm="0">
                                          <p:val>
                                            <p:fltVal val="0"/>
                                          </p:val>
                                        </p:tav>
                                        <p:tav tm="100000">
                                          <p:val>
                                            <p:strVal val="#ppt_w"/>
                                          </p:val>
                                        </p:tav>
                                      </p:tavLst>
                                    </p:anim>
                                    <p:anim calcmode="lin" valueType="num">
                                      <p:cBhvr>
                                        <p:cTn id="39" dur="500" fill="hold"/>
                                        <p:tgtEl>
                                          <p:spTgt spid="14"/>
                                        </p:tgtEl>
                                        <p:attrNameLst>
                                          <p:attrName>ppt_h</p:attrName>
                                        </p:attrNameLst>
                                      </p:cBhvr>
                                      <p:tavLst>
                                        <p:tav tm="0">
                                          <p:val>
                                            <p:fltVal val="0"/>
                                          </p:val>
                                        </p:tav>
                                        <p:tav tm="100000">
                                          <p:val>
                                            <p:strVal val="#ppt_h"/>
                                          </p:val>
                                        </p:tav>
                                      </p:tavLst>
                                    </p:anim>
                                    <p:animEffect transition="in" filter="fade">
                                      <p:cBhvr>
                                        <p:cTn id="40" dur="500"/>
                                        <p:tgtEl>
                                          <p:spTgt spid="14"/>
                                        </p:tgtEl>
                                      </p:cBhvr>
                                    </p:animEffect>
                                  </p:childTnLst>
                                </p:cTn>
                              </p:par>
                            </p:childTnLst>
                          </p:cTn>
                        </p:par>
                        <p:par>
                          <p:cTn id="41" fill="hold">
                            <p:stCondLst>
                              <p:cond delay="1500"/>
                            </p:stCondLst>
                            <p:childTnLst>
                              <p:par>
                                <p:cTn id="42" presetID="53" presetClass="entr" presetSubtype="16"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13" grpId="0" animBg="1"/>
      <p:bldP spid="1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图片 6" descr="867fccc7a7f4dc3eafea3185e791ec01"/>
          <p:cNvPicPr>
            <a:picLocks noChangeAspect="1"/>
          </p:cNvPicPr>
          <p:nvPr/>
        </p:nvPicPr>
        <p:blipFill>
          <a:blip r:embed="rId4"/>
          <a:stretch>
            <a:fillRect/>
          </a:stretch>
        </p:blipFill>
        <p:spPr>
          <a:xfrm rot="21360000">
            <a:off x="2110266" y="843445"/>
            <a:ext cx="5207794" cy="3266123"/>
          </a:xfrm>
          <a:prstGeom prst="rect">
            <a:avLst/>
          </a:prstGeom>
        </p:spPr>
      </p:pic>
      <p:pic>
        <p:nvPicPr>
          <p:cNvPr id="6" name="图片 5" descr="69a8f3e94da59fb9c00491d0266be90c"/>
          <p:cNvPicPr>
            <a:picLocks noChangeAspect="1"/>
          </p:cNvPicPr>
          <p:nvPr/>
        </p:nvPicPr>
        <p:blipFill>
          <a:blip r:embed="rId5"/>
          <a:stretch>
            <a:fillRect/>
          </a:stretch>
        </p:blipFill>
        <p:spPr>
          <a:xfrm rot="2640000">
            <a:off x="92398" y="471493"/>
            <a:ext cx="2008823" cy="1456373"/>
          </a:xfrm>
          <a:prstGeom prst="rect">
            <a:avLst/>
          </a:prstGeom>
        </p:spPr>
      </p:pic>
      <p:pic>
        <p:nvPicPr>
          <p:cNvPr id="3" name="图片 2" descr="69a8f3e94da59fb9c00491d0266be90c"/>
          <p:cNvPicPr>
            <a:picLocks noChangeAspect="1"/>
          </p:cNvPicPr>
          <p:nvPr/>
        </p:nvPicPr>
        <p:blipFill>
          <a:blip r:embed="rId5"/>
          <a:stretch>
            <a:fillRect/>
          </a:stretch>
        </p:blipFill>
        <p:spPr>
          <a:xfrm rot="18960000" flipH="1">
            <a:off x="7055644" y="454349"/>
            <a:ext cx="2214086" cy="1605439"/>
          </a:xfrm>
          <a:prstGeom prst="rect">
            <a:avLst/>
          </a:prstGeom>
        </p:spPr>
      </p:pic>
      <p:pic>
        <p:nvPicPr>
          <p:cNvPr id="5" name="图片 4" descr="38cab4ca9d5281220df6efde5fc107d5"/>
          <p:cNvPicPr>
            <a:picLocks noChangeAspect="1"/>
          </p:cNvPicPr>
          <p:nvPr/>
        </p:nvPicPr>
        <p:blipFill>
          <a:blip r:embed="rId6"/>
          <a:stretch>
            <a:fillRect/>
          </a:stretch>
        </p:blipFill>
        <p:spPr>
          <a:xfrm>
            <a:off x="390055" y="2421261"/>
            <a:ext cx="2744153" cy="2744153"/>
          </a:xfrm>
          <a:prstGeom prst="rect">
            <a:avLst/>
          </a:prstGeom>
        </p:spPr>
      </p:pic>
      <p:pic>
        <p:nvPicPr>
          <p:cNvPr id="11" name="图片 10" descr="61c1b4b54d2965e75f8a432c441188e0"/>
          <p:cNvPicPr>
            <a:picLocks noChangeAspect="1"/>
          </p:cNvPicPr>
          <p:nvPr/>
        </p:nvPicPr>
        <p:blipFill>
          <a:blip r:embed="rId7"/>
          <a:stretch>
            <a:fillRect/>
          </a:stretch>
        </p:blipFill>
        <p:spPr>
          <a:xfrm rot="21000000">
            <a:off x="7445216" y="2748921"/>
            <a:ext cx="1032510" cy="2088833"/>
          </a:xfrm>
          <a:prstGeom prst="rect">
            <a:avLst/>
          </a:prstGeom>
        </p:spPr>
      </p:pic>
      <p:sp>
        <p:nvSpPr>
          <p:cNvPr id="8" name="TextBox 7">
            <a:extLst>
              <a:ext uri="{FF2B5EF4-FFF2-40B4-BE49-F238E27FC236}">
                <a16:creationId xmlns:a16="http://schemas.microsoft.com/office/drawing/2014/main" id="{E18632E5-DDA1-44FD-98C3-685F4BFCB6C6}"/>
              </a:ext>
            </a:extLst>
          </p:cNvPr>
          <p:cNvSpPr txBox="1"/>
          <p:nvPr/>
        </p:nvSpPr>
        <p:spPr>
          <a:xfrm>
            <a:off x="3581400" y="2014894"/>
            <a:ext cx="2571750" cy="1177239"/>
          </a:xfrm>
          <a:prstGeom prst="rect">
            <a:avLst/>
          </a:prstGeom>
          <a:noFill/>
        </p:spPr>
        <p:txBody>
          <a:bodyPr wrap="square" lIns="68574" tIns="34287" rIns="68574" bIns="34287" rtlCol="0">
            <a:spAutoFit/>
          </a:bodyPr>
          <a:lstStyle/>
          <a:p>
            <a:pPr algn="ctr" defTabSz="342695"/>
            <a:r>
              <a:rPr lang="en-US" sz="7200" dirty="0" err="1">
                <a:solidFill>
                  <a:srgbClr val="61A135"/>
                </a:solidFill>
                <a:latin typeface="Arial-Rounded" panose="020B0500000000000000" pitchFamily="34" charset="0"/>
                <a:ea typeface="Arial-Rounded" panose="020B0500000000000000" pitchFamily="34" charset="0"/>
                <a:cs typeface="Arial-Rounded" panose="020B0500000000000000" pitchFamily="34" charset="0"/>
              </a:rPr>
              <a:t>Tiết</a:t>
            </a:r>
            <a:r>
              <a:rPr lang="en-US" sz="7200" dirty="0">
                <a:solidFill>
                  <a:srgbClr val="61A135"/>
                </a:solidFill>
                <a:latin typeface="Arial-Rounded" panose="020B0500000000000000" pitchFamily="34" charset="0"/>
                <a:ea typeface="Arial-Rounded" panose="020B0500000000000000" pitchFamily="34" charset="0"/>
                <a:cs typeface="Arial-Rounded" panose="020B0500000000000000" pitchFamily="34" charset="0"/>
              </a:rPr>
              <a:t> 2</a:t>
            </a:r>
          </a:p>
        </p:txBody>
      </p:sp>
    </p:spTree>
    <p:extLst>
      <p:ext uri="{BB962C8B-B14F-4D97-AF65-F5344CB8AC3E}">
        <p14:creationId xmlns:p14="http://schemas.microsoft.com/office/powerpoint/2010/main" val="4265944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6" name="图片 5" descr="69a8f3e94da59fb9c00491d0266be90c"/>
          <p:cNvPicPr>
            <a:picLocks noChangeAspect="1"/>
          </p:cNvPicPr>
          <p:nvPr/>
        </p:nvPicPr>
        <p:blipFill>
          <a:blip r:embed="rId4"/>
          <a:stretch>
            <a:fillRect/>
          </a:stretch>
        </p:blipFill>
        <p:spPr>
          <a:xfrm rot="2640000">
            <a:off x="-37146" y="677710"/>
            <a:ext cx="2008823" cy="1456373"/>
          </a:xfrm>
          <a:prstGeom prst="rect">
            <a:avLst/>
          </a:prstGeom>
        </p:spPr>
      </p:pic>
      <p:pic>
        <p:nvPicPr>
          <p:cNvPr id="3" name="图片 2" descr="69a8f3e94da59fb9c00491d0266be90c"/>
          <p:cNvPicPr>
            <a:picLocks noChangeAspect="1"/>
          </p:cNvPicPr>
          <p:nvPr/>
        </p:nvPicPr>
        <p:blipFill>
          <a:blip r:embed="rId4"/>
          <a:stretch>
            <a:fillRect/>
          </a:stretch>
        </p:blipFill>
        <p:spPr>
          <a:xfrm rot="18960000" flipH="1">
            <a:off x="7550944" y="197174"/>
            <a:ext cx="2214086" cy="1605439"/>
          </a:xfrm>
          <a:prstGeom prst="rect">
            <a:avLst/>
          </a:prstGeom>
        </p:spPr>
      </p:pic>
      <p:pic>
        <p:nvPicPr>
          <p:cNvPr id="7" name="图片 6" descr="867fccc7a7f4dc3eafea3185e791ec01"/>
          <p:cNvPicPr>
            <a:picLocks noChangeAspect="1"/>
          </p:cNvPicPr>
          <p:nvPr/>
        </p:nvPicPr>
        <p:blipFill>
          <a:blip r:embed="rId5"/>
          <a:stretch>
            <a:fillRect/>
          </a:stretch>
        </p:blipFill>
        <p:spPr>
          <a:xfrm>
            <a:off x="1257300" y="341953"/>
            <a:ext cx="6629400" cy="4157663"/>
          </a:xfrm>
          <a:prstGeom prst="rect">
            <a:avLst/>
          </a:prstGeom>
        </p:spPr>
      </p:pic>
      <p:pic>
        <p:nvPicPr>
          <p:cNvPr id="4" name="图片 3" descr="5a3dbdb483367"/>
          <p:cNvPicPr>
            <a:picLocks noChangeAspect="1"/>
          </p:cNvPicPr>
          <p:nvPr/>
        </p:nvPicPr>
        <p:blipFill>
          <a:blip r:embed="rId6"/>
          <a:stretch>
            <a:fillRect/>
          </a:stretch>
        </p:blipFill>
        <p:spPr>
          <a:xfrm>
            <a:off x="6153150" y="2694147"/>
            <a:ext cx="2400300" cy="1634014"/>
          </a:xfrm>
          <a:prstGeom prst="rect">
            <a:avLst/>
          </a:prstGeom>
        </p:spPr>
      </p:pic>
      <p:sp>
        <p:nvSpPr>
          <p:cNvPr id="9" name="TextBox 8">
            <a:extLst>
              <a:ext uri="{FF2B5EF4-FFF2-40B4-BE49-F238E27FC236}">
                <a16:creationId xmlns:a16="http://schemas.microsoft.com/office/drawing/2014/main" id="{95724F5E-B91A-4E96-88DC-E3353F2BACCF}"/>
              </a:ext>
            </a:extLst>
          </p:cNvPr>
          <p:cNvSpPr txBox="1"/>
          <p:nvPr/>
        </p:nvSpPr>
        <p:spPr>
          <a:xfrm>
            <a:off x="2598089" y="1641684"/>
            <a:ext cx="3946748" cy="1762015"/>
          </a:xfrm>
          <a:prstGeom prst="rect">
            <a:avLst/>
          </a:prstGeom>
          <a:noFill/>
        </p:spPr>
        <p:txBody>
          <a:bodyPr wrap="square" lIns="68574" tIns="34287" rIns="68574" bIns="34287" rtlCol="0">
            <a:spAutoFit/>
          </a:bodyPr>
          <a:lstStyle/>
          <a:p>
            <a:pPr algn="ctr" defTabSz="342695"/>
            <a:r>
              <a:rPr lang="en-US" sz="5500"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rPr>
              <a:t>TRẢ LỜI CÂU HỎI</a:t>
            </a:r>
            <a:endParaRPr lang="en-US" sz="55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图片 4" descr="2d81d68177295a0eaf22647086030432"/>
          <p:cNvPicPr>
            <a:picLocks noChangeAspect="1"/>
          </p:cNvPicPr>
          <p:nvPr/>
        </p:nvPicPr>
        <p:blipFill>
          <a:blip r:embed="rId7"/>
          <a:stretch>
            <a:fillRect/>
          </a:stretch>
        </p:blipFill>
        <p:spPr>
          <a:xfrm rot="21180000" flipH="1">
            <a:off x="-256140" y="1591537"/>
            <a:ext cx="3225165" cy="3234690"/>
          </a:xfrm>
          <a:prstGeom prst="rect">
            <a:avLst/>
          </a:prstGeom>
        </p:spPr>
      </p:pic>
    </p:spTree>
    <p:extLst>
      <p:ext uri="{BB962C8B-B14F-4D97-AF65-F5344CB8AC3E}">
        <p14:creationId xmlns:p14="http://schemas.microsoft.com/office/powerpoint/2010/main" val="42375804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2" presetClass="entr" presetSubtype="1"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399415" y="289343"/>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495550"/>
            <a:ext cx="8307789" cy="2499361"/>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730621" y="2567578"/>
            <a:ext cx="7217712"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1.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Nhắc đến Trường Sa, người ta nhắc đến những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2245485" y="3390479"/>
            <a:ext cx="6400294" cy="1066801"/>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Nhắc đến Trường Sa, người ta nhắc đến biển và đảo</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754523" y="791861"/>
            <a:ext cx="7987344" cy="1246489"/>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Nhắc đến Trường Sa, ngoài các đảo, người ta nhắc đến biển. Mà biển thì có muôn vàn điều kì thú. Thám hiểm đáy biển ở Trường Sa của nước ta sẽ thấy bao điều thú vị.</a:t>
            </a:r>
          </a:p>
        </p:txBody>
      </p:sp>
      <p:cxnSp>
        <p:nvCxnSpPr>
          <p:cNvPr id="13" name="Straight Connector 12"/>
          <p:cNvCxnSpPr/>
          <p:nvPr/>
        </p:nvCxnSpPr>
        <p:spPr>
          <a:xfrm>
            <a:off x="1371600" y="1203741"/>
            <a:ext cx="7268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39996" y="2495550"/>
            <a:ext cx="1429053" cy="249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110064" y="2487507"/>
            <a:ext cx="2015064" cy="2484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38203" y="1584741"/>
            <a:ext cx="11645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815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9">
                                            <p:txEl>
                                              <p:pRg st="0" end="0"/>
                                            </p:txEl>
                                          </p:spTgt>
                                        </p:tgtEl>
                                        <p:attrNameLst>
                                          <p:attrName>style.visibility</p:attrName>
                                        </p:attrNameLst>
                                      </p:cBhvr>
                                      <p:to>
                                        <p:strVal val="visible"/>
                                      </p:to>
                                    </p:set>
                                    <p:anim calcmode="lin" valueType="num">
                                      <p:cBhvr>
                                        <p:cTn id="55"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6"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5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413592" y="132452"/>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986834"/>
            <a:ext cx="8307789" cy="2008077"/>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262467" y="3028950"/>
            <a:ext cx="7805333"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Vẻ đẹp của những loài cá được miêu tả như thế nào</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905000" y="3638550"/>
            <a:ext cx="6740779" cy="1287072"/>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loài cá đẹp rực rỡ và lạ mắt. Từng đàn cá đủ màu sắc, dày đặc đến hàng trăm con tạo nên một tấm thảm hoa di động</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65803" y="586183"/>
            <a:ext cx="8076064" cy="2400651"/>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tích.</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1262467" y="971550"/>
            <a:ext cx="7268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1" y="3094809"/>
            <a:ext cx="1179204" cy="205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27579" y="3119499"/>
            <a:ext cx="1621247" cy="199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740496" y="1352550"/>
            <a:ext cx="79052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1193" y="1733550"/>
            <a:ext cx="42018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1896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 calcmode="lin" valueType="num">
                                      <p:cBhvr>
                                        <p:cTn id="5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uiExpand="1" build="allAtOnce" animBg="1"/>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413592" y="132452"/>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986834"/>
            <a:ext cx="8307789" cy="2008077"/>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262467" y="3028950"/>
            <a:ext cx="7805333"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San hô dưới đáy biển được so sánh với những gì</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905000" y="3638550"/>
            <a:ext cx="6740779" cy="1287072"/>
          </a:xfrm>
          <a:prstGeom prst="wedgeRoundRectCallout">
            <a:avLst>
              <a:gd name="adj1" fmla="val -58655"/>
              <a:gd name="adj2" fmla="val -48973"/>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San hô dưới đáy biển được so sánh với một bức tranh khổng lồ, đẹp như những tòa lâu đài trong truyện cổ tích</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665803" y="586183"/>
            <a:ext cx="8076064" cy="2400651"/>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Biển ở Trường Sa có những loài cá đẹp rực rỡ và lạ mắt. Từng đàn cá đủ màu sắc, dày đặc đến hàng trăm con tạo nên một tấm thảm hoa di động. Những vỉa san hô chạy dài từ chân mỗi đảo xuống sâu dần dưới đáy biển. San hô làm cho đáy biển trông như một bức tranh khổng lồ, đẹp như những toà lâu đài trong truyện cổ </a:t>
            </a:r>
            <a:r>
              <a:rPr lang="vi-VN" sz="2500" dirty="0" smtClean="0">
                <a:solidFill>
                  <a:srgbClr val="0000FF"/>
                </a:solidFill>
                <a:latin typeface="Arial-Rounded" panose="020B0500000000000000" pitchFamily="34" charset="0"/>
                <a:ea typeface="Arial-Rounded" panose="020B0500000000000000" pitchFamily="34" charset="0"/>
                <a:cs typeface="Arial-Rounded" panose="020B0500000000000000" pitchFamily="34" charset="0"/>
              </a:rPr>
              <a:t>tích.</a:t>
            </a:r>
            <a:endPar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3" name="Straight Connector 12"/>
          <p:cNvCxnSpPr/>
          <p:nvPr/>
        </p:nvCxnSpPr>
        <p:spPr>
          <a:xfrm>
            <a:off x="7162800" y="2114550"/>
            <a:ext cx="15522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1" y="3094809"/>
            <a:ext cx="1179204" cy="2058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27579" y="3119499"/>
            <a:ext cx="1621247" cy="1998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836584" y="2495550"/>
            <a:ext cx="790528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751193" y="2876550"/>
            <a:ext cx="496380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8750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75"/>
                                        </p:tgtEl>
                                        <p:attrNameLst>
                                          <p:attrName>style.visibility</p:attrName>
                                        </p:attrNameLst>
                                      </p:cBhvr>
                                      <p:to>
                                        <p:strVal val="visible"/>
                                      </p:to>
                                    </p:set>
                                    <p:anim calcmode="lin" valueType="num">
                                      <p:cBhvr additive="base">
                                        <p:cTn id="33" dur="500" fill="hold"/>
                                        <p:tgtEl>
                                          <p:spTgt spid="3075"/>
                                        </p:tgtEl>
                                        <p:attrNameLst>
                                          <p:attrName>ppt_x</p:attrName>
                                        </p:attrNameLst>
                                      </p:cBhvr>
                                      <p:tavLst>
                                        <p:tav tm="0">
                                          <p:val>
                                            <p:strVal val="0-#ppt_w/2"/>
                                          </p:val>
                                        </p:tav>
                                        <p:tav tm="100000">
                                          <p:val>
                                            <p:strVal val="#ppt_x"/>
                                          </p:val>
                                        </p:tav>
                                      </p:tavLst>
                                    </p:anim>
                                    <p:anim calcmode="lin" valueType="num">
                                      <p:cBhvr additive="base">
                                        <p:cTn id="34" dur="500" fill="hold"/>
                                        <p:tgtEl>
                                          <p:spTgt spid="3075"/>
                                        </p:tgtEl>
                                        <p:attrNameLst>
                                          <p:attrName>ppt_y</p:attrName>
                                        </p:attrNameLst>
                                      </p:cBhvr>
                                      <p:tavLst>
                                        <p:tav tm="0">
                                          <p:val>
                                            <p:strVal val="#ppt_y"/>
                                          </p:val>
                                        </p:tav>
                                        <p:tav tm="100000">
                                          <p:val>
                                            <p:strVal val="#ppt_y"/>
                                          </p:val>
                                        </p:tav>
                                      </p:tavLst>
                                    </p:anim>
                                  </p:childTnLst>
                                </p:cTn>
                              </p:par>
                              <p:par>
                                <p:cTn id="35" presetID="10" presetClass="exit" presetSubtype="0" fill="hold" nodeType="withEffect">
                                  <p:stCondLst>
                                    <p:cond delay="0"/>
                                  </p:stCondLst>
                                  <p:childTnLst>
                                    <p:animEffect transition="out" filter="fade">
                                      <p:cBhvr>
                                        <p:cTn id="36" dur="250"/>
                                        <p:tgtEl>
                                          <p:spTgt spid="3074"/>
                                        </p:tgtEl>
                                      </p:cBhvr>
                                    </p:animEffect>
                                    <p:set>
                                      <p:cBhvr>
                                        <p:cTn id="37" dur="1" fill="hold">
                                          <p:stCondLst>
                                            <p:cond delay="249"/>
                                          </p:stCondLst>
                                        </p:cTn>
                                        <p:tgtEl>
                                          <p:spTgt spid="307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bg/>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childTnLst>
                          </p:cTn>
                        </p:par>
                        <p:par>
                          <p:cTn id="47" fill="hold">
                            <p:stCondLst>
                              <p:cond delay="500"/>
                            </p:stCondLst>
                            <p:childTnLst>
                              <p:par>
                                <p:cTn id="48" presetID="22" presetClass="entr" presetSubtype="8" fill="hold" nodeType="after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left)">
                                      <p:cBhvr>
                                        <p:cTn id="50" dur="500"/>
                                        <p:tgtEl>
                                          <p:spTgt spid="17"/>
                                        </p:tgtEl>
                                      </p:cBhvr>
                                    </p:animEffect>
                                  </p:childTnLst>
                                </p:cTn>
                              </p:par>
                            </p:childTnLst>
                          </p:cTn>
                        </p:par>
                        <p:par>
                          <p:cTn id="51" fill="hold">
                            <p:stCondLst>
                              <p:cond delay="1000"/>
                            </p:stCondLst>
                            <p:childTnLst>
                              <p:par>
                                <p:cTn id="52" presetID="22" presetClass="entr" presetSubtype="8" fill="hold" nodeType="after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50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9">
                                            <p:txEl>
                                              <p:pRg st="0" end="0"/>
                                            </p:txEl>
                                          </p:spTgt>
                                        </p:tgtEl>
                                        <p:attrNameLst>
                                          <p:attrName>style.visibility</p:attrName>
                                        </p:attrNameLst>
                                      </p:cBhvr>
                                      <p:to>
                                        <p:strVal val="visible"/>
                                      </p:to>
                                    </p:set>
                                    <p:anim calcmode="lin" valueType="num">
                                      <p:cBhvr>
                                        <p:cTn id="59"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1"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F14090-15A9-4456-8175-C7CCD10ECE0C}"/>
              </a:ext>
            </a:extLst>
          </p:cNvPr>
          <p:cNvPicPr>
            <a:picLocks noChangeAspect="1"/>
          </p:cNvPicPr>
          <p:nvPr/>
        </p:nvPicPr>
        <p:blipFill rotWithShape="1">
          <a:blip r:embed="rId6">
            <a:extLst>
              <a:ext uri="{28A0092B-C50C-407E-A947-70E740481C1C}">
                <a14:useLocalDpi xmlns:a14="http://schemas.microsoft.com/office/drawing/2010/main" val="0"/>
              </a:ext>
            </a:extLst>
          </a:blip>
          <a:srcRect t="1751"/>
          <a:stretch/>
        </p:blipFill>
        <p:spPr>
          <a:xfrm>
            <a:off x="1" y="0"/>
            <a:ext cx="9158288" cy="5143500"/>
          </a:xfrm>
          <a:prstGeom prst="rect">
            <a:avLst/>
          </a:prstGeom>
        </p:spPr>
      </p:pic>
      <p:pic>
        <p:nvPicPr>
          <p:cNvPr id="20" name="Picture 19">
            <a:extLst>
              <a:ext uri="{FF2B5EF4-FFF2-40B4-BE49-F238E27FC236}">
                <a16:creationId xmlns:a16="http://schemas.microsoft.com/office/drawing/2014/main" id="{949DAC6A-E448-4B7A-9C55-2AB116CFDAF4}"/>
              </a:ext>
            </a:extLst>
          </p:cNvPr>
          <p:cNvPicPr>
            <a:picLocks noChangeAspect="1"/>
          </p:cNvPicPr>
          <p:nvPr/>
        </p:nvPicPr>
        <p:blipFill>
          <a:blip r:embed="rId7"/>
          <a:stretch>
            <a:fillRect/>
          </a:stretch>
        </p:blipFill>
        <p:spPr>
          <a:xfrm>
            <a:off x="3845429" y="406583"/>
            <a:ext cx="1467429" cy="537543"/>
          </a:xfrm>
          <a:prstGeom prst="rect">
            <a:avLst/>
          </a:prstGeom>
        </p:spPr>
      </p:pic>
      <p:pic>
        <p:nvPicPr>
          <p:cNvPr id="22" name="Picture 21">
            <a:extLst>
              <a:ext uri="{FF2B5EF4-FFF2-40B4-BE49-F238E27FC236}">
                <a16:creationId xmlns:a16="http://schemas.microsoft.com/office/drawing/2014/main" id="{80F3D2DD-7984-4261-AD11-E61771F61490}"/>
              </a:ext>
            </a:extLst>
          </p:cNvPr>
          <p:cNvPicPr>
            <a:picLocks noChangeAspect="1"/>
          </p:cNvPicPr>
          <p:nvPr/>
        </p:nvPicPr>
        <p:blipFill>
          <a:blip r:embed="rId7"/>
          <a:stretch>
            <a:fillRect/>
          </a:stretch>
        </p:blipFill>
        <p:spPr>
          <a:xfrm flipH="1">
            <a:off x="1606796" y="2023432"/>
            <a:ext cx="1878299" cy="688052"/>
          </a:xfrm>
          <a:prstGeom prst="rect">
            <a:avLst/>
          </a:prstGeom>
        </p:spPr>
      </p:pic>
      <p:sp>
        <p:nvSpPr>
          <p:cNvPr id="18" name="TextBox 17">
            <a:extLst>
              <a:ext uri="{FF2B5EF4-FFF2-40B4-BE49-F238E27FC236}">
                <a16:creationId xmlns:a16="http://schemas.microsoft.com/office/drawing/2014/main" id="{C6147CD3-2649-4E88-8CE1-81D576F84A32}"/>
              </a:ext>
            </a:extLst>
          </p:cNvPr>
          <p:cNvSpPr txBox="1"/>
          <p:nvPr/>
        </p:nvSpPr>
        <p:spPr>
          <a:xfrm>
            <a:off x="3471469" y="437442"/>
            <a:ext cx="2215350" cy="630942"/>
          </a:xfrm>
          <a:prstGeom prst="rect">
            <a:avLst/>
          </a:prstGeom>
          <a:noFill/>
        </p:spPr>
        <p:txBody>
          <a:bodyPr wrap="none" lIns="0" tIns="0" rIns="0" bIns="0" rtlCol="0">
            <a:spAutoFit/>
          </a:bodyPr>
          <a:lstStyle/>
          <a:p>
            <a:pPr algn="ctr" defTabSz="685783"/>
            <a:r>
              <a:rPr lang="en-US" sz="4100" b="1">
                <a:ln w="31750">
                  <a:solidFill>
                    <a:prstClr val="white"/>
                  </a:solidFill>
                </a:ln>
                <a:solidFill>
                  <a:srgbClr val="FCECD0">
                    <a:lumMod val="75000"/>
                  </a:srgbClr>
                </a:solidFill>
                <a:effectLst>
                  <a:outerShdw blurRad="50800" dist="38100" dir="2700000" algn="tl" rotWithShape="0">
                    <a:prstClr val="black">
                      <a:alpha val="40000"/>
                    </a:prstClr>
                  </a:outerShdw>
                </a:effectLst>
                <a:latin typeface="iCiel Cadena" panose="02000503000000020004" pitchFamily="50" charset="0"/>
              </a:rPr>
              <a:t>TRÒ CHƠI</a:t>
            </a:r>
          </a:p>
        </p:txBody>
      </p:sp>
      <p:pic>
        <p:nvPicPr>
          <p:cNvPr id="19" name="Picture 18">
            <a:extLst>
              <a:ext uri="{FF2B5EF4-FFF2-40B4-BE49-F238E27FC236}">
                <a16:creationId xmlns:a16="http://schemas.microsoft.com/office/drawing/2014/main" id="{E5F91547-85E9-41A0-9391-B8B1188B5B63}"/>
              </a:ext>
            </a:extLst>
          </p:cNvPr>
          <p:cNvPicPr>
            <a:picLocks noChangeAspect="1"/>
          </p:cNvPicPr>
          <p:nvPr/>
        </p:nvPicPr>
        <p:blipFill>
          <a:blip r:embed="rId7"/>
          <a:stretch>
            <a:fillRect/>
          </a:stretch>
        </p:blipFill>
        <p:spPr>
          <a:xfrm>
            <a:off x="7486651" y="400051"/>
            <a:ext cx="2171888" cy="795597"/>
          </a:xfrm>
          <a:prstGeom prst="rect">
            <a:avLst/>
          </a:prstGeom>
        </p:spPr>
      </p:pic>
      <p:pic>
        <p:nvPicPr>
          <p:cNvPr id="21" name="Picture 20">
            <a:extLst>
              <a:ext uri="{FF2B5EF4-FFF2-40B4-BE49-F238E27FC236}">
                <a16:creationId xmlns:a16="http://schemas.microsoft.com/office/drawing/2014/main" id="{653F800B-073E-42F5-BFFA-477203C96764}"/>
              </a:ext>
            </a:extLst>
          </p:cNvPr>
          <p:cNvPicPr>
            <a:picLocks noChangeAspect="1"/>
          </p:cNvPicPr>
          <p:nvPr/>
        </p:nvPicPr>
        <p:blipFill>
          <a:blip r:embed="rId7"/>
          <a:stretch>
            <a:fillRect/>
          </a:stretch>
        </p:blipFill>
        <p:spPr>
          <a:xfrm flipH="1">
            <a:off x="-614654" y="112049"/>
            <a:ext cx="2958096" cy="1083599"/>
          </a:xfrm>
          <a:prstGeom prst="rect">
            <a:avLst/>
          </a:prstGeom>
        </p:spPr>
      </p:pic>
      <p:pic>
        <p:nvPicPr>
          <p:cNvPr id="23" name="Picture 22">
            <a:extLst>
              <a:ext uri="{FF2B5EF4-FFF2-40B4-BE49-F238E27FC236}">
                <a16:creationId xmlns:a16="http://schemas.microsoft.com/office/drawing/2014/main" id="{FB990A4E-1001-4E5F-813F-CD6CFC00C726}"/>
              </a:ext>
            </a:extLst>
          </p:cNvPr>
          <p:cNvPicPr>
            <a:picLocks noChangeAspect="1"/>
          </p:cNvPicPr>
          <p:nvPr/>
        </p:nvPicPr>
        <p:blipFill>
          <a:blip r:embed="rId7"/>
          <a:stretch>
            <a:fillRect/>
          </a:stretch>
        </p:blipFill>
        <p:spPr>
          <a:xfrm>
            <a:off x="6936403" y="1943252"/>
            <a:ext cx="1071939" cy="392669"/>
          </a:xfrm>
          <a:prstGeom prst="rect">
            <a:avLst/>
          </a:prstGeom>
        </p:spPr>
      </p:pic>
      <p:pic>
        <p:nvPicPr>
          <p:cNvPr id="11" name="Picture 10">
            <a:extLst>
              <a:ext uri="{FF2B5EF4-FFF2-40B4-BE49-F238E27FC236}">
                <a16:creationId xmlns:a16="http://schemas.microsoft.com/office/drawing/2014/main" id="{1408987E-8482-412C-8746-6EFF36F2C99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981919" y="1143001"/>
            <a:ext cx="2588191" cy="1399166"/>
          </a:xfrm>
          <a:prstGeom prst="rect">
            <a:avLst/>
          </a:prstGeom>
        </p:spPr>
      </p:pic>
      <p:pic>
        <p:nvPicPr>
          <p:cNvPr id="13" name="Picture 12">
            <a:extLst>
              <a:ext uri="{FF2B5EF4-FFF2-40B4-BE49-F238E27FC236}">
                <a16:creationId xmlns:a16="http://schemas.microsoft.com/office/drawing/2014/main" id="{6EC0C90C-828F-4918-AC40-01B94FDF83B2}"/>
              </a:ext>
            </a:extLst>
          </p:cNvPr>
          <p:cNvPicPr>
            <a:picLocks noChangeAspect="1"/>
          </p:cNvPicPr>
          <p:nvPr/>
        </p:nvPicPr>
        <p:blipFill>
          <a:blip r:embed="rId9"/>
          <a:stretch>
            <a:fillRect/>
          </a:stretch>
        </p:blipFill>
        <p:spPr>
          <a:xfrm>
            <a:off x="4722619" y="1143001"/>
            <a:ext cx="2441294" cy="1332323"/>
          </a:xfrm>
          <a:prstGeom prst="rect">
            <a:avLst/>
          </a:prstGeom>
        </p:spPr>
      </p:pic>
      <p:pic>
        <p:nvPicPr>
          <p:cNvPr id="16" name="Picture 15">
            <a:extLst>
              <a:ext uri="{FF2B5EF4-FFF2-40B4-BE49-F238E27FC236}">
                <a16:creationId xmlns:a16="http://schemas.microsoft.com/office/drawing/2014/main" id="{2FBD9397-1275-4277-92E8-BB3DEB4DCC92}"/>
              </a:ext>
            </a:extLst>
          </p:cNvPr>
          <p:cNvPicPr>
            <a:picLocks noChangeAspect="1"/>
          </p:cNvPicPr>
          <p:nvPr/>
        </p:nvPicPr>
        <p:blipFill>
          <a:blip r:embed="rId10"/>
          <a:stretch>
            <a:fillRect/>
          </a:stretch>
        </p:blipFill>
        <p:spPr>
          <a:xfrm>
            <a:off x="1514151" y="2599056"/>
            <a:ext cx="6115698" cy="1458594"/>
          </a:xfrm>
          <a:prstGeom prst="rect">
            <a:avLst/>
          </a:prstGeom>
        </p:spPr>
      </p:pic>
      <p:pic>
        <p:nvPicPr>
          <p:cNvPr id="3" name="NhacNen_New_mixdown">
            <a:hlinkClick r:id="" action="ppaction://media"/>
            <a:extLst>
              <a:ext uri="{FF2B5EF4-FFF2-40B4-BE49-F238E27FC236}">
                <a16:creationId xmlns:a16="http://schemas.microsoft.com/office/drawing/2014/main" id="{28167027-7A85-4724-A51F-9BCFD69997B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92214" y="0"/>
            <a:ext cx="621388" cy="621388"/>
          </a:xfrm>
          <a:prstGeom prst="rect">
            <a:avLst/>
          </a:prstGeom>
        </p:spPr>
      </p:pic>
      <p:pic>
        <p:nvPicPr>
          <p:cNvPr id="15" name="Picture 14">
            <a:hlinkClick r:id="" action="ppaction://hlinkshowjump?jump=nextslide"/>
            <a:extLst>
              <a:ext uri="{FF2B5EF4-FFF2-40B4-BE49-F238E27FC236}">
                <a16:creationId xmlns:a16="http://schemas.microsoft.com/office/drawing/2014/main" id="{EFCB68F2-2E43-46C4-8354-BD881388035B}"/>
              </a:ext>
            </a:extLst>
          </p:cNvPr>
          <p:cNvPicPr>
            <a:picLocks noChangeAspect="1"/>
          </p:cNvPicPr>
          <p:nvPr/>
        </p:nvPicPr>
        <p:blipFill>
          <a:blip r:embed="rId12"/>
          <a:stretch>
            <a:fillRect/>
          </a:stretch>
        </p:blipFill>
        <p:spPr>
          <a:xfrm>
            <a:off x="3779085" y="4156225"/>
            <a:ext cx="1582049" cy="580694"/>
          </a:xfrm>
          <a:prstGeom prst="rect">
            <a:avLst/>
          </a:prstGeom>
        </p:spPr>
      </p:pic>
      <p:sp>
        <p:nvSpPr>
          <p:cNvPr id="17" name="TextBox 16">
            <a:extLst>
              <a:ext uri="{FF2B5EF4-FFF2-40B4-BE49-F238E27FC236}">
                <a16:creationId xmlns:a16="http://schemas.microsoft.com/office/drawing/2014/main" id="{25FC2DC4-E9A6-4E74-877B-2C3C0FD598BF}"/>
              </a:ext>
            </a:extLst>
          </p:cNvPr>
          <p:cNvSpPr txBox="1"/>
          <p:nvPr/>
        </p:nvSpPr>
        <p:spPr>
          <a:xfrm>
            <a:off x="-1256773" y="757231"/>
            <a:ext cx="785071" cy="219291"/>
          </a:xfrm>
          <a:prstGeom prst="rect">
            <a:avLst/>
          </a:prstGeom>
          <a:noFill/>
        </p:spPr>
        <p:txBody>
          <a:bodyPr wrap="none" lIns="0" tIns="0" rIns="0" bIns="0" rtlCol="0">
            <a:spAutoFit/>
          </a:bodyPr>
          <a:lstStyle/>
          <a:p>
            <a:pPr algn="ctr" defTabSz="685783"/>
            <a:r>
              <a:rPr lang="en-US" sz="1400">
                <a:solidFill>
                  <a:prstClr val="black">
                    <a:lumMod val="50000"/>
                    <a:lumOff val="50000"/>
                  </a:prstClr>
                </a:solidFill>
              </a:rPr>
              <a:t>Nhạc nền</a:t>
            </a:r>
          </a:p>
        </p:txBody>
      </p:sp>
    </p:spTree>
    <p:custDataLst>
      <p:tags r:id="rId1"/>
    </p:custDataLst>
    <p:extLst>
      <p:ext uri="{BB962C8B-B14F-4D97-AF65-F5344CB8AC3E}">
        <p14:creationId xmlns:p14="http://schemas.microsoft.com/office/powerpoint/2010/main" val="2621800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14:presetBounceEnd="64000">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14:bounceEnd="64000">
                                          <p:cBhvr additive="base">
                                            <p:cTn id="11" dur="1000" fill="hold"/>
                                            <p:tgtEl>
                                              <p:spTgt spid="18"/>
                                            </p:tgtEl>
                                            <p:attrNameLst>
                                              <p:attrName>ppt_x</p:attrName>
                                            </p:attrNameLst>
                                          </p:cBhvr>
                                          <p:tavLst>
                                            <p:tav tm="0">
                                              <p:val>
                                                <p:strVal val="#ppt_x"/>
                                              </p:val>
                                            </p:tav>
                                            <p:tav tm="100000">
                                              <p:val>
                                                <p:strVal val="#ppt_x"/>
                                              </p:val>
                                            </p:tav>
                                          </p:tavLst>
                                        </p:anim>
                                        <p:anim calcmode="lin" valueType="num" p14:bounceEnd="64000">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14:presetBounceEnd="60000">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14:bounceEnd="60000">
                                          <p:cBhvr additive="base">
                                            <p:cTn id="15" dur="1500" fill="hold"/>
                                            <p:tgtEl>
                                              <p:spTgt spid="11"/>
                                            </p:tgtEl>
                                            <p:attrNameLst>
                                              <p:attrName>ppt_x</p:attrName>
                                            </p:attrNameLst>
                                          </p:cBhvr>
                                          <p:tavLst>
                                            <p:tav tm="0">
                                              <p:val>
                                                <p:strVal val="#ppt_x"/>
                                              </p:val>
                                            </p:tav>
                                            <p:tav tm="100000">
                                              <p:val>
                                                <p:strVal val="#ppt_x"/>
                                              </p:val>
                                            </p:tav>
                                          </p:tavLst>
                                        </p:anim>
                                        <p:anim calcmode="lin" valueType="num" p14:bounceEnd="60000">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60000">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14:bounceEnd="60000">
                                          <p:cBhvr additive="base">
                                            <p:cTn id="19" dur="1500" fill="hold"/>
                                            <p:tgtEl>
                                              <p:spTgt spid="13"/>
                                            </p:tgtEl>
                                            <p:attrNameLst>
                                              <p:attrName>ppt_x</p:attrName>
                                            </p:attrNameLst>
                                          </p:cBhvr>
                                          <p:tavLst>
                                            <p:tav tm="0">
                                              <p:val>
                                                <p:strVal val="#ppt_x"/>
                                              </p:val>
                                            </p:tav>
                                            <p:tav tm="100000">
                                              <p:val>
                                                <p:strVal val="#ppt_x"/>
                                              </p:val>
                                            </p:tav>
                                          </p:tavLst>
                                        </p:anim>
                                        <p:anim calcmode="lin" valueType="num" p14:bounceEnd="60000">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60000">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14:bounceEnd="60000">
                                          <p:cBhvr additive="base">
                                            <p:cTn id="23" dur="15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1000" fill="hold"/>
                                            <p:tgtEl>
                                              <p:spTgt spid="18"/>
                                            </p:tgtEl>
                                            <p:attrNameLst>
                                              <p:attrName>ppt_x</p:attrName>
                                            </p:attrNameLst>
                                          </p:cBhvr>
                                          <p:tavLst>
                                            <p:tav tm="0">
                                              <p:val>
                                                <p:strVal val="#ppt_x"/>
                                              </p:val>
                                            </p:tav>
                                            <p:tav tm="100000">
                                              <p:val>
                                                <p:strVal val="#ppt_x"/>
                                              </p:val>
                                            </p:tav>
                                          </p:tavLst>
                                        </p:anim>
                                        <p:anim calcmode="lin" valueType="num">
                                          <p:cBhvr additive="base">
                                            <p:cTn id="12" dur="1000" fill="hold"/>
                                            <p:tgtEl>
                                              <p:spTgt spid="18"/>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4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1500" fill="hold"/>
                                            <p:tgtEl>
                                              <p:spTgt spid="11"/>
                                            </p:tgtEl>
                                            <p:attrNameLst>
                                              <p:attrName>ppt_x</p:attrName>
                                            </p:attrNameLst>
                                          </p:cBhvr>
                                          <p:tavLst>
                                            <p:tav tm="0">
                                              <p:val>
                                                <p:strVal val="#ppt_x"/>
                                              </p:val>
                                            </p:tav>
                                            <p:tav tm="100000">
                                              <p:val>
                                                <p:strVal val="#ppt_x"/>
                                              </p:val>
                                            </p:tav>
                                          </p:tavLst>
                                        </p:anim>
                                        <p:anim calcmode="lin" valueType="num">
                                          <p:cBhvr additive="base">
                                            <p:cTn id="16" dur="1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100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500" fill="hold"/>
                                            <p:tgtEl>
                                              <p:spTgt spid="13"/>
                                            </p:tgtEl>
                                            <p:attrNameLst>
                                              <p:attrName>ppt_x</p:attrName>
                                            </p:attrNameLst>
                                          </p:cBhvr>
                                          <p:tavLst>
                                            <p:tav tm="0">
                                              <p:val>
                                                <p:strVal val="#ppt_x"/>
                                              </p:val>
                                            </p:tav>
                                            <p:tav tm="100000">
                                              <p:val>
                                                <p:strVal val="#ppt_x"/>
                                              </p:val>
                                            </p:tav>
                                          </p:tavLst>
                                        </p:anim>
                                        <p:anim calcmode="lin" valueType="num">
                                          <p:cBhvr additive="base">
                                            <p:cTn id="20" dur="1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7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500" fill="hold"/>
                                            <p:tgtEl>
                                              <p:spTgt spid="16"/>
                                            </p:tgtEl>
                                            <p:attrNameLst>
                                              <p:attrName>ppt_x</p:attrName>
                                            </p:attrNameLst>
                                          </p:cBhvr>
                                          <p:tavLst>
                                            <p:tav tm="0">
                                              <p:val>
                                                <p:strVal val="#ppt_x"/>
                                              </p:val>
                                            </p:tav>
                                            <p:tav tm="100000">
                                              <p:val>
                                                <p:strVal val="#ppt_x"/>
                                              </p:val>
                                            </p:tav>
                                          </p:tavLst>
                                        </p:anim>
                                        <p:anim calcmode="lin" valueType="num">
                                          <p:cBhvr additive="base">
                                            <p:cTn id="24" dur="1500" fill="hold"/>
                                            <p:tgtEl>
                                              <p:spTgt spid="16"/>
                                            </p:tgtEl>
                                            <p:attrNameLst>
                                              <p:attrName>ppt_y</p:attrName>
                                            </p:attrNameLst>
                                          </p:cBhvr>
                                          <p:tavLst>
                                            <p:tav tm="0">
                                              <p:val>
                                                <p:strVal val="1+#ppt_h/2"/>
                                              </p:val>
                                            </p:tav>
                                            <p:tav tm="100000">
                                              <p:val>
                                                <p:strVal val="#ppt_y"/>
                                              </p:val>
                                            </p:tav>
                                          </p:tavLst>
                                        </p:anim>
                                      </p:childTnLst>
                                    </p:cTn>
                                  </p:par>
                                  <p:par>
                                    <p:cTn id="25" presetID="53" presetClass="entr" presetSubtype="16" fill="hold" nodeType="withEffect">
                                      <p:stCondLst>
                                        <p:cond delay="280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10"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42" presetClass="path" presetSubtype="0" repeatCount="indefinite" accel="50000" decel="50000" autoRev="1" fill="hold" nodeType="withEffect">
                                      <p:stCondLst>
                                        <p:cond delay="0"/>
                                      </p:stCondLst>
                                      <p:childTnLst>
                                        <p:animMotion origin="layout" path="M 0 -2.59259E-6 L -0.0375 -0.03287 " pathEditMode="relative" rAng="0" ptsTypes="AA">
                                          <p:cBhvr>
                                            <p:cTn id="34" dur="5000" fill="hold"/>
                                            <p:tgtEl>
                                              <p:spTgt spid="19"/>
                                            </p:tgtEl>
                                            <p:attrNameLst>
                                              <p:attrName>ppt_x</p:attrName>
                                              <p:attrName>ppt_y</p:attrName>
                                            </p:attrNameLst>
                                          </p:cBhvr>
                                          <p:rCtr x="-1875" y="-1644"/>
                                        </p:animMotion>
                                      </p:childTnLst>
                                    </p:cTn>
                                  </p:par>
                                  <p:par>
                                    <p:cTn id="35" presetID="10"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par>
                                    <p:cTn id="38" presetID="42" presetClass="path" presetSubtype="0" repeatCount="indefinite" accel="50000" decel="50000" autoRev="1" fill="hold" nodeType="withEffect">
                                      <p:stCondLst>
                                        <p:cond delay="0"/>
                                      </p:stCondLst>
                                      <p:childTnLst>
                                        <p:animMotion origin="layout" path="M 0 -2.59259E-6 L -0.09375 0.00047 " pathEditMode="relative" rAng="0" ptsTypes="AA">
                                          <p:cBhvr>
                                            <p:cTn id="39" dur="5000" fill="hold"/>
                                            <p:tgtEl>
                                              <p:spTgt spid="21"/>
                                            </p:tgtEl>
                                            <p:attrNameLst>
                                              <p:attrName>ppt_x</p:attrName>
                                              <p:attrName>ppt_y</p:attrName>
                                            </p:attrNameLst>
                                          </p:cBhvr>
                                          <p:rCtr x="-4688" y="23"/>
                                        </p:animMotion>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42" presetClass="path" presetSubtype="0" repeatCount="indefinite" accel="50000" decel="50000" autoRev="1" fill="hold" nodeType="withEffect">
                                      <p:stCondLst>
                                        <p:cond delay="0"/>
                                      </p:stCondLst>
                                      <p:childTnLst>
                                        <p:animMotion origin="layout" path="M 4.58333E-6 4.81481E-6 L -0.09375 0.00046 " pathEditMode="relative" rAng="0" ptsTypes="AA">
                                          <p:cBhvr>
                                            <p:cTn id="44" dur="5000" fill="hold"/>
                                            <p:tgtEl>
                                              <p:spTgt spid="22"/>
                                            </p:tgtEl>
                                            <p:attrNameLst>
                                              <p:attrName>ppt_x</p:attrName>
                                              <p:attrName>ppt_y</p:attrName>
                                            </p:attrNameLst>
                                          </p:cBhvr>
                                          <p:rCtr x="-4688" y="23"/>
                                        </p:animMotion>
                                      </p:childTnLst>
                                    </p:cTn>
                                  </p:par>
                                  <p:par>
                                    <p:cTn id="45" presetID="10" presetClass="entr" presetSubtype="0"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42" presetClass="path" presetSubtype="0" repeatCount="indefinite" accel="50000" decel="50000" autoRev="1" fill="hold" nodeType="withEffect">
                                      <p:stCondLst>
                                        <p:cond delay="0"/>
                                      </p:stCondLst>
                                      <p:childTnLst>
                                        <p:animMotion origin="layout" path="M 2.5E-6 -2.22222E-6 L 0.10156 -0.02037 " pathEditMode="relative" rAng="0" ptsTypes="AA">
                                          <p:cBhvr>
                                            <p:cTn id="49" dur="5000" fill="hold"/>
                                            <p:tgtEl>
                                              <p:spTgt spid="23"/>
                                            </p:tgtEl>
                                            <p:attrNameLst>
                                              <p:attrName>ppt_x</p:attrName>
                                              <p:attrName>ppt_y</p:attrName>
                                            </p:attrNameLst>
                                          </p:cBhvr>
                                          <p:rCtr x="5078" y="-1019"/>
                                        </p:animMotion>
                                      </p:childTnLst>
                                    </p:cTn>
                                  </p:par>
                                  <p:par>
                                    <p:cTn id="50" presetID="10"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childTnLst>
                                    </p:cTn>
                                  </p:par>
                                  <p:par>
                                    <p:cTn id="53" presetID="42" presetClass="path" presetSubtype="0" repeatCount="indefinite" accel="50000" decel="50000" autoRev="1" fill="hold" nodeType="withEffect">
                                      <p:stCondLst>
                                        <p:cond delay="0"/>
                                      </p:stCondLst>
                                      <p:childTnLst>
                                        <p:animMotion origin="layout" path="M -1.25E-6 0 L 0.11276 -0.00023 " pathEditMode="relative" rAng="0" ptsTypes="AA">
                                          <p:cBhvr>
                                            <p:cTn id="54" dur="5000" fill="hold"/>
                                            <p:tgtEl>
                                              <p:spTgt spid="20"/>
                                            </p:tgtEl>
                                            <p:attrNameLst>
                                              <p:attrName>ppt_x</p:attrName>
                                              <p:attrName>ppt_y</p:attrName>
                                            </p:attrNameLst>
                                          </p:cBhvr>
                                          <p:rCtr x="5638"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24390" numSld="6" showWhenStopped="0">
                    <p:cTn id="55" repeatCount="indefinite" fill="hold" display="0">
                      <p:stCondLst>
                        <p:cond delay="indefinite"/>
                      </p:stCondLst>
                      <p:endCondLst>
                        <p:cond evt="onStopAudio" delay="0">
                          <p:tgtEl>
                            <p:sldTgt/>
                          </p:tgtEl>
                        </p:cond>
                      </p:endCondLst>
                    </p:cTn>
                    <p:tgtEl>
                      <p:spTgt spid="3"/>
                    </p:tgtEl>
                  </p:cMediaNode>
                </p:audio>
              </p:childTnLst>
            </p:cTn>
          </p:par>
        </p:tnLst>
        <p:bldLst>
          <p:bldP spid="18" grpId="0"/>
        </p:bldLst>
      </p:timing>
    </mc:Fallback>
  </mc:AlternateContent>
  <p:extLst mod="1">
    <p:ext uri="{E180D4A7-C9FB-4DFB-919C-405C955672EB}">
      <p14:showEvtLst xmlns:p14="http://schemas.microsoft.com/office/powerpoint/2010/main">
        <p14:playEvt time="10" objId="3"/>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32944" y="1158562"/>
            <a:ext cx="2333625" cy="136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Notched Right Arrow 3"/>
          <p:cNvSpPr/>
          <p:nvPr/>
        </p:nvSpPr>
        <p:spPr>
          <a:xfrm>
            <a:off x="76201" y="-19050"/>
            <a:ext cx="1926506" cy="578584"/>
          </a:xfrm>
          <a:prstGeom prst="notchedRightArrow">
            <a:avLst>
              <a:gd name="adj1" fmla="val 50000"/>
              <a:gd name="adj2" fmla="val 56075"/>
            </a:avLst>
          </a:prstGeom>
          <a:solidFill>
            <a:srgbClr val="FF5050"/>
          </a:solidFill>
          <a:ln w="12700" cap="flat" cmpd="sng" algn="ctr">
            <a:noFill/>
            <a:prstDash val="solid"/>
            <a:miter lim="800000"/>
          </a:ln>
          <a:effectLst/>
        </p:spPr>
        <p:txBody>
          <a:bodyPr lIns="103622" tIns="51833" rIns="103622" bIns="51833" rtlCol="0" anchor="ctr"/>
          <a:lstStyle/>
          <a:p>
            <a:pPr algn="ctr" defTabSz="1036227">
              <a:defRPr/>
            </a:pP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0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000" kern="0" dirty="0" smtClean="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endParaRPr lang="en-US" sz="20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p:cNvSpPr txBox="1"/>
          <p:nvPr/>
        </p:nvSpPr>
        <p:spPr>
          <a:xfrm>
            <a:off x="2413592" y="132452"/>
            <a:ext cx="5334000" cy="452775"/>
          </a:xfrm>
          <a:prstGeom prst="rect">
            <a:avLst/>
          </a:prstGeom>
          <a:noFill/>
        </p:spPr>
        <p:txBody>
          <a:bodyPr wrap="square" lIns="67365" tIns="33698" rIns="67365" bIns="33698" rtlCol="0">
            <a:spAutoFit/>
          </a:bodyPr>
          <a:lstStyle/>
          <a:p>
            <a:pPr algn="ctr" defTabSz="914220"/>
            <a:r>
              <a:rPr lang="en-US" sz="25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KHÁM PHÁ ĐÁY BIỂN </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Ở TR</a:t>
            </a:r>
            <a:r>
              <a:rPr lang="vi-VN"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ƯỜN</a:t>
            </a:r>
            <a:r>
              <a:rPr lang="en-US" sz="25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G SA</a:t>
            </a:r>
            <a:endParaRPr lang="en-US" sz="25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ounded Rectangle 5"/>
          <p:cNvSpPr/>
          <p:nvPr/>
        </p:nvSpPr>
        <p:spPr>
          <a:xfrm>
            <a:off x="535388" y="2575157"/>
            <a:ext cx="8307789" cy="2419754"/>
          </a:xfrm>
          <a:prstGeom prst="roundRect">
            <a:avLst/>
          </a:prstGeom>
          <a:noFill/>
          <a:ln>
            <a:solidFill>
              <a:srgbClr val="0099CC"/>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lIns="65721" tIns="32870" rIns="65721" bIns="32870" rtlCol="0" anchor="ctr"/>
          <a:lstStyle/>
          <a:p>
            <a:pPr algn="ctr" defTabSz="684714"/>
            <a:endParaRPr lang="en-US" sz="1400">
              <a:solidFill>
                <a:prstClr val="white"/>
              </a:solidFill>
            </a:endParaRPr>
          </a:p>
        </p:txBody>
      </p:sp>
      <p:sp>
        <p:nvSpPr>
          <p:cNvPr id="7" name="TextBox 6">
            <a:extLst>
              <a:ext uri="{FF2B5EF4-FFF2-40B4-BE49-F238E27FC236}">
                <a16:creationId xmlns:a16="http://schemas.microsoft.com/office/drawing/2014/main" id="{EDA1CF5D-1B6B-4A00-A003-2E8101B823A1}"/>
              </a:ext>
            </a:extLst>
          </p:cNvPr>
          <p:cNvSpPr txBox="1"/>
          <p:nvPr/>
        </p:nvSpPr>
        <p:spPr>
          <a:xfrm>
            <a:off x="1033867" y="2575157"/>
            <a:ext cx="7805333" cy="453793"/>
          </a:xfrm>
          <a:prstGeom prst="rect">
            <a:avLst/>
          </a:prstGeom>
          <a:noFill/>
        </p:spPr>
        <p:txBody>
          <a:bodyPr wrap="square" lIns="68384" tIns="34202" rIns="68384" bIns="34202" rtlCol="0">
            <a:spAutoFit/>
          </a:bodyPr>
          <a:lstStyle/>
          <a:p>
            <a:pPr defTabSz="683790" fontAlgn="base">
              <a:spcBef>
                <a:spcPct val="0"/>
              </a:spcBef>
              <a:spcAft>
                <a:spcPct val="0"/>
              </a:spcAft>
              <a:defRPr/>
            </a:pPr>
            <a:r>
              <a:rPr lang="en-US" altLang="zh-CN" sz="25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4</a:t>
            </a:r>
            <a:r>
              <a:rPr lang="en-US" altLang="zh-CN" sz="2500" b="1" dirty="0" smtClean="0">
                <a:solidFill>
                  <a:srgbClr val="FF33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Sau bài học, em biết thêm điều gì về biển ở Trường Sa</a:t>
            </a:r>
            <a:r>
              <a:rPr lang="vi-VN" sz="25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Speech Bubble: Rectangle with Corners Rounded 7">
            <a:extLst>
              <a:ext uri="{FF2B5EF4-FFF2-40B4-BE49-F238E27FC236}">
                <a16:creationId xmlns:a16="http://schemas.microsoft.com/office/drawing/2014/main" id="{35111695-4F00-4F13-8399-433CE41B326F}"/>
              </a:ext>
            </a:extLst>
          </p:cNvPr>
          <p:cNvSpPr/>
          <p:nvPr/>
        </p:nvSpPr>
        <p:spPr>
          <a:xfrm>
            <a:off x="1899232" y="3105150"/>
            <a:ext cx="6740779" cy="1780766"/>
          </a:xfrm>
          <a:prstGeom prst="wedgeRoundRectCallout">
            <a:avLst>
              <a:gd name="adj1" fmla="val -58024"/>
              <a:gd name="adj2" fmla="val 16706"/>
              <a:gd name="adj3" fmla="val 16667"/>
            </a:avLst>
          </a:prstGeom>
          <a:solidFill>
            <a:srgbClr val="E0FFA3"/>
          </a:solidFill>
          <a:ln>
            <a:solidFill>
              <a:srgbClr val="00CC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defTabSz="685732">
              <a:spcBef>
                <a:spcPts val="600"/>
              </a:spcBef>
              <a:spcAft>
                <a:spcPts val="600"/>
              </a:spcAft>
            </a:pPr>
            <a:r>
              <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Sau bài học em biết rằng Trường Sa là vùng biển thân yêu của Tổ Quốc ta, thuộc về Tổ quốc ta. Dưới đáy biển có rất nhiều loài sinh vật xinh đẹp tạo nên một thế giới kì thú dưới đáy biển</a:t>
            </a:r>
            <a:r>
              <a:rPr lang="vi-VN" sz="250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457200" y="566982"/>
            <a:ext cx="8076064" cy="861768"/>
          </a:xfrm>
          <a:prstGeom prst="rect">
            <a:avLst/>
          </a:prstGeom>
        </p:spPr>
        <p:txBody>
          <a:bodyPr wrap="square" lIns="91434" tIns="45717" rIns="91434" bIns="45717">
            <a:spAutoFit/>
          </a:bodyPr>
          <a:lstStyle/>
          <a:p>
            <a:pPr algn="just" defTabSz="914220"/>
            <a:r>
              <a:rPr lang="en-US"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Trường Sa là vùng biển thân yêu của Tổ quốc, có cảnh đẹp kì thú và hàng nghìn loài vật sống dưới biển.</a:t>
            </a:r>
          </a:p>
        </p:txBody>
      </p:sp>
      <p:cxnSp>
        <p:nvCxnSpPr>
          <p:cNvPr id="13" name="Straight Connector 12"/>
          <p:cNvCxnSpPr>
            <a:endCxn id="11" idx="3"/>
          </p:cNvCxnSpPr>
          <p:nvPr/>
        </p:nvCxnSpPr>
        <p:spPr>
          <a:xfrm>
            <a:off x="1053864" y="997866"/>
            <a:ext cx="7479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
          <p:cNvSpPr txBox="1"/>
          <p:nvPr/>
        </p:nvSpPr>
        <p:spPr>
          <a:xfrm>
            <a:off x="-2438400" y="559536"/>
            <a:ext cx="2057400" cy="2585320"/>
          </a:xfrm>
          <a:prstGeom prst="rect">
            <a:avLst/>
          </a:prstGeom>
          <a:solidFill>
            <a:schemeClr val="bg1"/>
          </a:solidFill>
        </p:spPr>
        <p:txBody>
          <a:bodyPr wrap="square" lIns="91394" tIns="45697" rIns="91394" bIns="45697"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giảng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thiết</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kế</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bởi</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endPar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a:p>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LH: FB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Vũ</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4"/>
              </a:rPr>
              <a:t>https://www.facebook.com/vuhong1972</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 </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hlinkClick r:id="rId5"/>
              </a:rPr>
              <a:t>hongvu7219@gmail.com</a:t>
            </a:r>
            <a:r>
              <a:rPr lang="en-US" sz="20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p>
        </p:txBody>
      </p:sp>
      <p:pic>
        <p:nvPicPr>
          <p:cNvPr id="15"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30648" y="3458351"/>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79365" y1="5000" x2="82143" y2="5000"/>
                        <a14:foregroundMark x1="79365" y1="16818" x2="79365" y2="16818"/>
                        <a14:foregroundMark x1="33730" y1="93409" x2="70238" y2="94091"/>
                        <a14:foregroundMark x1="41270" y1="95909" x2="53571" y2="96591"/>
                        <a14:foregroundMark x1="33730" y1="94545" x2="67460" y2="95909"/>
                        <a14:foregroundMark x1="28571" y1="95000" x2="47619" y2="95000"/>
                        <a14:foregroundMark x1="59524" y1="93409" x2="73413" y2="93636"/>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891960"/>
            <a:ext cx="1295399" cy="2261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foregroundMark x1="24425" y1="24009" x2="46264" y2="32634"/>
                        <a14:foregroundMark x1="54885" y1="24476" x2="56322" y2="35198"/>
                        <a14:foregroundMark x1="78161" y1="4662" x2="83333" y2="19347"/>
                        <a14:foregroundMark x1="82759" y1="5128" x2="82759" y2="5128"/>
                        <a14:foregroundMark x1="88218" y1="5128" x2="88218" y2="6760"/>
                        <a14:foregroundMark x1="92529" y1="7226" x2="90230" y2="8858"/>
                        <a14:foregroundMark x1="91379" y1="11189" x2="97126" y2="9790"/>
                        <a14:foregroundMark x1="92816" y1="12821" x2="96552" y2="13986"/>
                        <a14:foregroundMark x1="91379" y1="16783" x2="95977" y2="18881"/>
                        <a14:foregroundMark x1="71839" y1="9790" x2="75575" y2="11189"/>
                        <a14:foregroundMark x1="69540" y1="14918" x2="74425" y2="14918"/>
                        <a14:foregroundMark x1="68966" y1="20047" x2="77586" y2="17016"/>
                        <a14:foregroundMark x1="28736" y1="93240" x2="56897" y2="92774"/>
                        <a14:foregroundMark x1="33046" y1="96270" x2="47989" y2="96737"/>
                        <a14:foregroundMark x1="26149" y1="96737" x2="56322" y2="96737"/>
                      </a14:backgroundRemoval>
                    </a14:imgEffect>
                  </a14:imgLayer>
                </a14:imgProps>
              </a:ext>
              <a:ext uri="{28A0092B-C50C-407E-A947-70E740481C1C}">
                <a14:useLocalDpi xmlns:a14="http://schemas.microsoft.com/office/drawing/2010/main" val="0"/>
              </a:ext>
            </a:extLst>
          </a:blip>
          <a:srcRect/>
          <a:stretch>
            <a:fillRect/>
          </a:stretch>
        </p:blipFill>
        <p:spPr bwMode="auto">
          <a:xfrm>
            <a:off x="76200" y="2952750"/>
            <a:ext cx="1712429" cy="2111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Connector 16"/>
          <p:cNvCxnSpPr/>
          <p:nvPr/>
        </p:nvCxnSpPr>
        <p:spPr>
          <a:xfrm>
            <a:off x="531893" y="1333349"/>
            <a:ext cx="64223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68429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 presetClass="entr" presetSubtype="8" fill="hold" nodeType="withEffect">
                                  <p:stCondLst>
                                    <p:cond delay="0"/>
                                  </p:stCondLst>
                                  <p:childTnLst>
                                    <p:set>
                                      <p:cBhvr>
                                        <p:cTn id="13" dur="1" fill="hold">
                                          <p:stCondLst>
                                            <p:cond delay="0"/>
                                          </p:stCondLst>
                                        </p:cTn>
                                        <p:tgtEl>
                                          <p:spTgt spid="3074"/>
                                        </p:tgtEl>
                                        <p:attrNameLst>
                                          <p:attrName>style.visibility</p:attrName>
                                        </p:attrNameLst>
                                      </p:cBhvr>
                                      <p:to>
                                        <p:strVal val="visible"/>
                                      </p:to>
                                    </p:set>
                                    <p:anim calcmode="lin" valueType="num">
                                      <p:cBhvr additive="base">
                                        <p:cTn id="14" dur="500" fill="hold"/>
                                        <p:tgtEl>
                                          <p:spTgt spid="3074"/>
                                        </p:tgtEl>
                                        <p:attrNameLst>
                                          <p:attrName>ppt_x</p:attrName>
                                        </p:attrNameLst>
                                      </p:cBhvr>
                                      <p:tavLst>
                                        <p:tav tm="0">
                                          <p:val>
                                            <p:strVal val="0-#ppt_w/2"/>
                                          </p:val>
                                        </p:tav>
                                        <p:tav tm="100000">
                                          <p:val>
                                            <p:strVal val="#ppt_x"/>
                                          </p:val>
                                        </p:tav>
                                      </p:tavLst>
                                    </p:anim>
                                    <p:anim calcmode="lin" valueType="num">
                                      <p:cBhvr additive="base">
                                        <p:cTn id="15"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par>
                          <p:cTn id="25" fill="hold">
                            <p:stCondLst>
                              <p:cond delay="1000"/>
                            </p:stCondLst>
                            <p:childTnLst>
                              <p:par>
                                <p:cTn id="26" presetID="14" presetClass="entr" presetSubtype="1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0" presetClass="entr" presetSubtype="0"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Effect transition="in" filter="fade">
                                      <p:cBhvr>
                                        <p:cTn id="31" dur="500"/>
                                        <p:tgtEl>
                                          <p:spTgt spid="1026"/>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3075"/>
                                        </p:tgtEl>
                                        <p:attrNameLst>
                                          <p:attrName>style.visibility</p:attrName>
                                        </p:attrNameLst>
                                      </p:cBhvr>
                                      <p:to>
                                        <p:strVal val="visible"/>
                                      </p:to>
                                    </p:set>
                                    <p:anim calcmode="lin" valueType="num">
                                      <p:cBhvr additive="base">
                                        <p:cTn id="36" dur="500" fill="hold"/>
                                        <p:tgtEl>
                                          <p:spTgt spid="3075"/>
                                        </p:tgtEl>
                                        <p:attrNameLst>
                                          <p:attrName>ppt_x</p:attrName>
                                        </p:attrNameLst>
                                      </p:cBhvr>
                                      <p:tavLst>
                                        <p:tav tm="0">
                                          <p:val>
                                            <p:strVal val="0-#ppt_w/2"/>
                                          </p:val>
                                        </p:tav>
                                        <p:tav tm="100000">
                                          <p:val>
                                            <p:strVal val="#ppt_x"/>
                                          </p:val>
                                        </p:tav>
                                      </p:tavLst>
                                    </p:anim>
                                    <p:anim calcmode="lin" valueType="num">
                                      <p:cBhvr additive="base">
                                        <p:cTn id="37" dur="500" fill="hold"/>
                                        <p:tgtEl>
                                          <p:spTgt spid="3075"/>
                                        </p:tgtEl>
                                        <p:attrNameLst>
                                          <p:attrName>ppt_y</p:attrName>
                                        </p:attrNameLst>
                                      </p:cBhvr>
                                      <p:tavLst>
                                        <p:tav tm="0">
                                          <p:val>
                                            <p:strVal val="#ppt_y"/>
                                          </p:val>
                                        </p:tav>
                                        <p:tav tm="100000">
                                          <p:val>
                                            <p:strVal val="#ppt_y"/>
                                          </p:val>
                                        </p:tav>
                                      </p:tavLst>
                                    </p:anim>
                                  </p:childTnLst>
                                </p:cTn>
                              </p:par>
                              <p:par>
                                <p:cTn id="38" presetID="10" presetClass="exit" presetSubtype="0" fill="hold" nodeType="withEffect">
                                  <p:stCondLst>
                                    <p:cond delay="0"/>
                                  </p:stCondLst>
                                  <p:childTnLst>
                                    <p:animEffect transition="out" filter="fade">
                                      <p:cBhvr>
                                        <p:cTn id="39" dur="250"/>
                                        <p:tgtEl>
                                          <p:spTgt spid="3074"/>
                                        </p:tgtEl>
                                      </p:cBhvr>
                                    </p:animEffect>
                                    <p:set>
                                      <p:cBhvr>
                                        <p:cTn id="40" dur="1" fill="hold">
                                          <p:stCondLst>
                                            <p:cond delay="249"/>
                                          </p:stCondLst>
                                        </p:cTn>
                                        <p:tgtEl>
                                          <p:spTgt spid="3074"/>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
                                            <p:bg/>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wipe(left)">
                                      <p:cBhvr>
                                        <p:cTn id="49" dur="500"/>
                                        <p:tgtEl>
                                          <p:spTgt spid="13"/>
                                        </p:tgtEl>
                                      </p:cBhvr>
                                    </p:animEffect>
                                  </p:childTnLst>
                                </p:cTn>
                              </p:par>
                            </p:childTnLst>
                          </p:cTn>
                        </p:par>
                        <p:par>
                          <p:cTn id="50" fill="hold">
                            <p:stCondLst>
                              <p:cond delay="500"/>
                            </p:stCondLst>
                            <p:childTnLst>
                              <p:par>
                                <p:cTn id="51" presetID="22" presetClass="entr" presetSubtype="8" fill="hold"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5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9">
                                            <p:txEl>
                                              <p:pRg st="0" end="0"/>
                                            </p:txEl>
                                          </p:spTgt>
                                        </p:tgtEl>
                                        <p:attrNameLst>
                                          <p:attrName>style.visibility</p:attrName>
                                        </p:attrNameLst>
                                      </p:cBhvr>
                                      <p:to>
                                        <p:strVal val="visible"/>
                                      </p:to>
                                    </p:set>
                                    <p:anim calcmode="lin" valueType="num">
                                      <p:cBhvr>
                                        <p:cTn id="58"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59" dur="5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6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9" grpId="0" build="allAtOnce"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69a8f3e94da59fb9c00491d0266be90c"/>
          <p:cNvPicPr>
            <a:picLocks noChangeAspect="1"/>
          </p:cNvPicPr>
          <p:nvPr/>
        </p:nvPicPr>
        <p:blipFill>
          <a:blip r:embed="rId4"/>
          <a:stretch>
            <a:fillRect/>
          </a:stretch>
        </p:blipFill>
        <p:spPr>
          <a:xfrm rot="18960000" flipH="1">
            <a:off x="7055644" y="454349"/>
            <a:ext cx="2214086" cy="1605439"/>
          </a:xfrm>
          <a:prstGeom prst="rect">
            <a:avLst/>
          </a:prstGeom>
        </p:spPr>
      </p:pic>
      <p:pic>
        <p:nvPicPr>
          <p:cNvPr id="2" name="图片 1" descr="737220143b84270f1bb75aafa39e9312"/>
          <p:cNvPicPr>
            <a:picLocks noChangeAspect="1"/>
          </p:cNvPicPr>
          <p:nvPr/>
        </p:nvPicPr>
        <p:blipFill>
          <a:blip r:embed="rId5"/>
          <a:srcRect r="49242" b="46641"/>
          <a:stretch>
            <a:fillRect/>
          </a:stretch>
        </p:blipFill>
        <p:spPr>
          <a:xfrm>
            <a:off x="1517955" y="835419"/>
            <a:ext cx="5829300" cy="3467576"/>
          </a:xfrm>
          <a:prstGeom prst="rect">
            <a:avLst/>
          </a:prstGeom>
        </p:spPr>
      </p:pic>
      <p:pic>
        <p:nvPicPr>
          <p:cNvPr id="5" name="图片 4" descr="5a3dbdb483367"/>
          <p:cNvPicPr>
            <a:picLocks noChangeAspect="1"/>
          </p:cNvPicPr>
          <p:nvPr/>
        </p:nvPicPr>
        <p:blipFill>
          <a:blip r:embed="rId6"/>
          <a:stretch>
            <a:fillRect/>
          </a:stretch>
        </p:blipFill>
        <p:spPr>
          <a:xfrm>
            <a:off x="482586" y="641038"/>
            <a:ext cx="1809750" cy="1232059"/>
          </a:xfrm>
          <a:prstGeom prst="rect">
            <a:avLst/>
          </a:prstGeom>
        </p:spPr>
      </p:pic>
      <p:grpSp>
        <p:nvGrpSpPr>
          <p:cNvPr id="8" name="组合 22">
            <a:extLst>
              <a:ext uri="{FF2B5EF4-FFF2-40B4-BE49-F238E27FC236}">
                <a16:creationId xmlns:a16="http://schemas.microsoft.com/office/drawing/2014/main" id="{B4DB7C9B-BA43-401C-BEF8-7C60A5A348AD}"/>
              </a:ext>
            </a:extLst>
          </p:cNvPr>
          <p:cNvGrpSpPr/>
          <p:nvPr/>
        </p:nvGrpSpPr>
        <p:grpSpPr>
          <a:xfrm>
            <a:off x="5496683" y="2514362"/>
            <a:ext cx="3701144" cy="2538464"/>
            <a:chOff x="7257141" y="2930530"/>
            <a:chExt cx="4934858" cy="3384619"/>
          </a:xfrm>
        </p:grpSpPr>
        <p:pic>
          <p:nvPicPr>
            <p:cNvPr id="10" name="图片 10">
              <a:extLst>
                <a:ext uri="{FF2B5EF4-FFF2-40B4-BE49-F238E27FC236}">
                  <a16:creationId xmlns:a16="http://schemas.microsoft.com/office/drawing/2014/main" id="{2B614932-101A-47A0-87C3-BA95CFD5FC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57141" y="2930530"/>
              <a:ext cx="4934858" cy="3384619"/>
            </a:xfrm>
            <a:prstGeom prst="rect">
              <a:avLst/>
            </a:prstGeom>
          </p:spPr>
        </p:pic>
        <p:pic>
          <p:nvPicPr>
            <p:cNvPr id="11" name="图片 12">
              <a:extLst>
                <a:ext uri="{FF2B5EF4-FFF2-40B4-BE49-F238E27FC236}">
                  <a16:creationId xmlns:a16="http://schemas.microsoft.com/office/drawing/2014/main" id="{04F2736A-F8F6-4F62-88F4-D6835AC460C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611577" y="3003657"/>
              <a:ext cx="1743819" cy="2788340"/>
            </a:xfrm>
            <a:prstGeom prst="rect">
              <a:avLst/>
            </a:prstGeom>
          </p:spPr>
        </p:pic>
      </p:grpSp>
      <p:sp>
        <p:nvSpPr>
          <p:cNvPr id="12" name="TextBox 11">
            <a:extLst>
              <a:ext uri="{FF2B5EF4-FFF2-40B4-BE49-F238E27FC236}">
                <a16:creationId xmlns:a16="http://schemas.microsoft.com/office/drawing/2014/main" id="{4F61D56B-3231-4EAF-81D5-E63A0CF1CC12}"/>
              </a:ext>
            </a:extLst>
          </p:cNvPr>
          <p:cNvSpPr txBox="1"/>
          <p:nvPr/>
        </p:nvSpPr>
        <p:spPr>
          <a:xfrm>
            <a:off x="1517955" y="1741076"/>
            <a:ext cx="5035245" cy="1454238"/>
          </a:xfrm>
          <a:prstGeom prst="rect">
            <a:avLst/>
          </a:prstGeom>
          <a:noFill/>
        </p:spPr>
        <p:txBody>
          <a:bodyPr wrap="square" lIns="68574" tIns="34287" rIns="68574" bIns="34287" rtlCol="0">
            <a:spAutoFit/>
          </a:bodyPr>
          <a:lstStyle/>
          <a:p>
            <a:pPr algn="ctr" defTabSz="342695">
              <a:defRPr/>
            </a:pPr>
            <a:r>
              <a:rPr lang="en-US" sz="4500" dirty="0">
                <a:solidFill>
                  <a:srgbClr val="00CC00"/>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ĐỌC</a:t>
            </a:r>
          </a:p>
        </p:txBody>
      </p:sp>
    </p:spTree>
    <p:extLst>
      <p:ext uri="{BB962C8B-B14F-4D97-AF65-F5344CB8AC3E}">
        <p14:creationId xmlns:p14="http://schemas.microsoft.com/office/powerpoint/2010/main" val="4286018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1+#ppt_w/2"/>
                                          </p:val>
                                        </p:tav>
                                        <p:tav tm="100000">
                                          <p:val>
                                            <p:strVal val="#ppt_x"/>
                                          </p:val>
                                        </p:tav>
                                      </p:tavLst>
                                    </p:anim>
                                    <p:anim calcmode="lin" valueType="num">
                                      <p:cBhvr additive="base">
                                        <p:cTn id="16" dur="750" fill="hold"/>
                                        <p:tgtEl>
                                          <p:spTgt spid="8"/>
                                        </p:tgtEl>
                                        <p:attrNameLst>
                                          <p:attrName>ppt_y</p:attrName>
                                        </p:attrNameLst>
                                      </p:cBhvr>
                                      <p:tavLst>
                                        <p:tav tm="0">
                                          <p:val>
                                            <p:strVal val="#ppt_y"/>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Effect transition="in" filter="fade">
                                      <p:cBhvr>
                                        <p:cTn id="2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57150"/>
            <a:ext cx="8056192" cy="523214"/>
          </a:xfrm>
          <a:prstGeom prst="rect">
            <a:avLst/>
          </a:prstGeom>
          <a:noFill/>
        </p:spPr>
        <p:txBody>
          <a:bodyPr wrap="square" lIns="91434" tIns="45717" rIns="91434" bIns="45717" rtlCol="0">
            <a:spAutoFit/>
          </a:bodyPr>
          <a:lstStyle/>
          <a:p>
            <a:pPr defTabSz="914310"/>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800" b="1" i="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từ chỉ đặc điểm trong các từ sau</a:t>
            </a:r>
            <a:r>
              <a:rPr lang="vi-VN" sz="2800" dirty="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0965" y="57148"/>
            <a:ext cx="604837" cy="581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21">
            <a:extLst>
              <a:ext uri="{FF2B5EF4-FFF2-40B4-BE49-F238E27FC236}">
                <a16:creationId xmlns:a16="http://schemas.microsoft.com/office/drawing/2014/main" id="{7637EE2A-E008-40E4-99A1-A85FC872137C}"/>
              </a:ext>
            </a:extLst>
          </p:cNvPr>
          <p:cNvSpPr/>
          <p:nvPr/>
        </p:nvSpPr>
        <p:spPr>
          <a:xfrm>
            <a:off x="2566520" y="788208"/>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biển</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ounded Rectangle 21">
            <a:extLst>
              <a:ext uri="{FF2B5EF4-FFF2-40B4-BE49-F238E27FC236}">
                <a16:creationId xmlns:a16="http://schemas.microsoft.com/office/drawing/2014/main" id="{E2606FD8-C032-49A1-8B37-1B4B40BDD48E}"/>
              </a:ext>
            </a:extLst>
          </p:cNvPr>
          <p:cNvSpPr/>
          <p:nvPr/>
        </p:nvSpPr>
        <p:spPr>
          <a:xfrm>
            <a:off x="5029200" y="784349"/>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a:t>
            </a: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ực</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rỡ</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ounded Rectangle 21">
            <a:extLst>
              <a:ext uri="{FF2B5EF4-FFF2-40B4-BE49-F238E27FC236}">
                <a16:creationId xmlns:a16="http://schemas.microsoft.com/office/drawing/2014/main" id="{E70251ED-7093-45D2-9B87-EF9A66CFECE6}"/>
              </a:ext>
            </a:extLst>
          </p:cNvPr>
          <p:cNvSpPr/>
          <p:nvPr/>
        </p:nvSpPr>
        <p:spPr>
          <a:xfrm>
            <a:off x="325669" y="784350"/>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đảo</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ounded Rectangle 21">
            <a:extLst>
              <a:ext uri="{FF2B5EF4-FFF2-40B4-BE49-F238E27FC236}">
                <a16:creationId xmlns:a16="http://schemas.microsoft.com/office/drawing/2014/main" id="{A10DEA1B-D9F2-4D2F-896D-58015CC08EEF}"/>
              </a:ext>
            </a:extLst>
          </p:cNvPr>
          <p:cNvSpPr/>
          <p:nvPr/>
        </p:nvSpPr>
        <p:spPr>
          <a:xfrm>
            <a:off x="7238861" y="784348"/>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err="1"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khổng</a:t>
            </a: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lồ</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Rounded Rectangle 21">
            <a:extLst>
              <a:ext uri="{FF2B5EF4-FFF2-40B4-BE49-F238E27FC236}">
                <a16:creationId xmlns:a16="http://schemas.microsoft.com/office/drawing/2014/main" id="{142B7705-3DE6-4A89-803C-4383999120FF}"/>
              </a:ext>
            </a:extLst>
          </p:cNvPr>
          <p:cNvSpPr/>
          <p:nvPr/>
        </p:nvSpPr>
        <p:spPr>
          <a:xfrm>
            <a:off x="2133600" y="1724607"/>
            <a:ext cx="1517419"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smtClean="0">
                <a:solidFill>
                  <a:schemeClr val="tx1"/>
                </a:solidFill>
                <a:latin typeface="Arial-Rounded" panose="020B0500000000000000" pitchFamily="34" charset="0"/>
                <a:ea typeface="Arial-Rounded" panose="020B0500000000000000" pitchFamily="34" charset="0"/>
                <a:cs typeface="Arial-Rounded" panose="020B0500000000000000" pitchFamily="34" charset="0"/>
              </a:rPr>
              <a:t>san </a:t>
            </a:r>
            <a:r>
              <a:rPr lang="en-US" sz="2500"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hô</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a:extLst>
              <a:ext uri="{FF2B5EF4-FFF2-40B4-BE49-F238E27FC236}">
                <a16:creationId xmlns:a16="http://schemas.microsoft.com/office/drawing/2014/main" id="{83AD70E9-1DA8-4754-9F4E-40F7872343CB}"/>
              </a:ext>
            </a:extLst>
          </p:cNvPr>
          <p:cNvSpPr/>
          <p:nvPr/>
        </p:nvSpPr>
        <p:spPr>
          <a:xfrm>
            <a:off x="5653961" y="1724606"/>
            <a:ext cx="1503131" cy="516013"/>
          </a:xfrm>
          <a:prstGeom prst="roundRect">
            <a:avLst/>
          </a:prstGeom>
          <a:solidFill>
            <a:srgbClr val="FFDDFF"/>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endParaRPr lang="en-US" sz="2500" dirty="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905917" y="1982612"/>
            <a:ext cx="502349" cy="4415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6281156" y="1037356"/>
            <a:ext cx="502349" cy="44150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490817" y="1086659"/>
            <a:ext cx="502349" cy="4415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2400" y="2781019"/>
            <a:ext cx="3103331" cy="207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311947" y="2818571"/>
            <a:ext cx="3012653" cy="2032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descr="Pin by Sen Quach on 海洋生物動態圖片（ Ảnh Động Sinh Vật Đại Dương ) . | Clown fish,  Fish, Animals"/>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414247" y="2840279"/>
            <a:ext cx="2622065" cy="2011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8962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0"/>
                                  </p:iterate>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par>
                          <p:cTn id="12" fill="hold">
                            <p:stCondLst>
                              <p:cond delay="750"/>
                            </p:stCondLst>
                            <p:childTnLst>
                              <p:par>
                                <p:cTn id="13" presetID="10" presetClass="entr" presetSubtype="0" fill="hold" grpId="0" nodeType="afterEffect">
                                  <p:stCondLst>
                                    <p:cond delay="0"/>
                                  </p:stCondLst>
                                  <p:iterate type="lt">
                                    <p:tmPct val="0"/>
                                  </p:iterate>
                                  <p:childTnLst>
                                    <p:set>
                                      <p:cBhvr>
                                        <p:cTn id="14" dur="1" fill="hold">
                                          <p:stCondLst>
                                            <p:cond delay="0"/>
                                          </p:stCondLst>
                                        </p:cTn>
                                        <p:tgtEl>
                                          <p:spTgt spid="6"/>
                                        </p:tgtEl>
                                        <p:attrNameLst>
                                          <p:attrName>style.visibility</p:attrName>
                                        </p:attrNameLst>
                                      </p:cBhvr>
                                      <p:to>
                                        <p:strVal val="visible"/>
                                      </p:to>
                                    </p:set>
                                    <p:animEffect transition="in" filter="fade">
                                      <p:cBhvr>
                                        <p:cTn id="15" dur="250"/>
                                        <p:tgtEl>
                                          <p:spTgt spid="6"/>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childTnLst>
                          </p:cTn>
                        </p:par>
                        <p:par>
                          <p:cTn id="20" fill="hold">
                            <p:stCondLst>
                              <p:cond delay="1250"/>
                            </p:stCondLst>
                            <p:childTnLst>
                              <p:par>
                                <p:cTn id="21" presetID="10" presetClass="entr" presetSubtype="0" fill="hold" grpId="0" nodeType="afterEffect">
                                  <p:stCondLst>
                                    <p:cond delay="0"/>
                                  </p:stCondLst>
                                  <p:iterate type="lt">
                                    <p:tmPct val="0"/>
                                  </p:iterate>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childTnLst>
                                </p:cTn>
                              </p:par>
                            </p:childTnLst>
                          </p:cTn>
                        </p:par>
                        <p:par>
                          <p:cTn id="24" fill="hold">
                            <p:stCondLst>
                              <p:cond delay="1500"/>
                            </p:stCondLst>
                            <p:childTnLst>
                              <p:par>
                                <p:cTn id="25" presetID="10" presetClass="entr" presetSubtype="0" fill="hold" grpId="0" nodeType="afterEffect">
                                  <p:stCondLst>
                                    <p:cond delay="0"/>
                                  </p:stCondLst>
                                  <p:iterate type="lt">
                                    <p:tmPct val="0"/>
                                  </p:iterate>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childTnLst>
                          </p:cTn>
                        </p:par>
                        <p:par>
                          <p:cTn id="28" fill="hold">
                            <p:stCondLst>
                              <p:cond delay="175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5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subTnLst>
                                    <p:audio>
                                      <p:cMediaNode>
                                        <p:cTn display="0" masterRel="sameClick">
                                          <p:stCondLst>
                                            <p:cond evt="begin" delay="0">
                                              <p:tn val="34"/>
                                            </p:cond>
                                          </p:stCondLst>
                                          <p:endCondLst>
                                            <p:cond evt="onStopAudio" delay="0">
                                              <p:tgtEl>
                                                <p:sldTgt/>
                                              </p:tgtEl>
                                            </p:cond>
                                          </p:endCondLst>
                                        </p:cTn>
                                        <p:tgtEl>
                                          <p:sndTgt r:embed="rId3" name="Am-thanh-tra-loi-dung-www_nhacchuongvui_com.wav"/>
                                        </p:tgtEl>
                                      </p:cMediaNode>
                                    </p:audio>
                                  </p:sub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2051"/>
                                        </p:tgtEl>
                                        <p:attrNameLst>
                                          <p:attrName>style.visibility</p:attrName>
                                        </p:attrNameLst>
                                      </p:cBhvr>
                                      <p:to>
                                        <p:strVal val="visible"/>
                                      </p:to>
                                    </p:set>
                                    <p:anim calcmode="lin" valueType="num">
                                      <p:cBhvr>
                                        <p:cTn id="40" dur="500" fill="hold"/>
                                        <p:tgtEl>
                                          <p:spTgt spid="2051"/>
                                        </p:tgtEl>
                                        <p:attrNameLst>
                                          <p:attrName>ppt_w</p:attrName>
                                        </p:attrNameLst>
                                      </p:cBhvr>
                                      <p:tavLst>
                                        <p:tav tm="0">
                                          <p:val>
                                            <p:fltVal val="0"/>
                                          </p:val>
                                        </p:tav>
                                        <p:tav tm="100000">
                                          <p:val>
                                            <p:strVal val="#ppt_w"/>
                                          </p:val>
                                        </p:tav>
                                      </p:tavLst>
                                    </p:anim>
                                    <p:anim calcmode="lin" valueType="num">
                                      <p:cBhvr>
                                        <p:cTn id="41" dur="500" fill="hold"/>
                                        <p:tgtEl>
                                          <p:spTgt spid="2051"/>
                                        </p:tgtEl>
                                        <p:attrNameLst>
                                          <p:attrName>ppt_h</p:attrName>
                                        </p:attrNameLst>
                                      </p:cBhvr>
                                      <p:tavLst>
                                        <p:tav tm="0">
                                          <p:val>
                                            <p:fltVal val="0"/>
                                          </p:val>
                                        </p:tav>
                                        <p:tav tm="100000">
                                          <p:val>
                                            <p:strVal val="#ppt_h"/>
                                          </p:val>
                                        </p:tav>
                                      </p:tavLst>
                                    </p:anim>
                                    <p:animEffect transition="in" filter="fade">
                                      <p:cBhvr>
                                        <p:cTn id="42" dur="500"/>
                                        <p:tgtEl>
                                          <p:spTgt spid="205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subTnLst>
                                    <p:audio>
                                      <p:cMediaNode>
                                        <p:cTn display="0" masterRel="sameClick">
                                          <p:stCondLst>
                                            <p:cond evt="begin" delay="0">
                                              <p:tn val="45"/>
                                            </p:cond>
                                          </p:stCondLst>
                                          <p:endCondLst>
                                            <p:cond evt="onStopAudio" delay="0">
                                              <p:tgtEl>
                                                <p:sldTgt/>
                                              </p:tgtEl>
                                            </p:cond>
                                          </p:endCondLst>
                                        </p:cTn>
                                        <p:tgtEl>
                                          <p:sndTgt r:embed="rId3" name="Am-thanh-tra-loi-dung-www_nhacchuongvui_com.wav"/>
                                        </p:tgtEl>
                                      </p:cMediaNode>
                                    </p:audio>
                                  </p:sub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2052"/>
                                        </p:tgtEl>
                                        <p:attrNameLst>
                                          <p:attrName>style.visibility</p:attrName>
                                        </p:attrNameLst>
                                      </p:cBhvr>
                                      <p:to>
                                        <p:strVal val="visible"/>
                                      </p:to>
                                    </p:set>
                                    <p:anim calcmode="lin" valueType="num">
                                      <p:cBhvr>
                                        <p:cTn id="51" dur="500" fill="hold"/>
                                        <p:tgtEl>
                                          <p:spTgt spid="2052"/>
                                        </p:tgtEl>
                                        <p:attrNameLst>
                                          <p:attrName>ppt_w</p:attrName>
                                        </p:attrNameLst>
                                      </p:cBhvr>
                                      <p:tavLst>
                                        <p:tav tm="0">
                                          <p:val>
                                            <p:fltVal val="0"/>
                                          </p:val>
                                        </p:tav>
                                        <p:tav tm="100000">
                                          <p:val>
                                            <p:strVal val="#ppt_w"/>
                                          </p:val>
                                        </p:tav>
                                      </p:tavLst>
                                    </p:anim>
                                    <p:anim calcmode="lin" valueType="num">
                                      <p:cBhvr>
                                        <p:cTn id="52" dur="500" fill="hold"/>
                                        <p:tgtEl>
                                          <p:spTgt spid="2052"/>
                                        </p:tgtEl>
                                        <p:attrNameLst>
                                          <p:attrName>ppt_h</p:attrName>
                                        </p:attrNameLst>
                                      </p:cBhvr>
                                      <p:tavLst>
                                        <p:tav tm="0">
                                          <p:val>
                                            <p:fltVal val="0"/>
                                          </p:val>
                                        </p:tav>
                                        <p:tav tm="100000">
                                          <p:val>
                                            <p:strVal val="#ppt_h"/>
                                          </p:val>
                                        </p:tav>
                                      </p:tavLst>
                                    </p:anim>
                                    <p:animEffect transition="in" filter="fade">
                                      <p:cBhvr>
                                        <p:cTn id="53" dur="500"/>
                                        <p:tgtEl>
                                          <p:spTgt spid="2052"/>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fade">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3" name="Am-thanh-tra-loi-dung-www_nhacchuongvui_com.wav"/>
                                        </p:tgtEl>
                                      </p:cMediaNode>
                                    </p:audio>
                                  </p:subTnLst>
                                </p:cTn>
                              </p:par>
                            </p:childTnLst>
                          </p:cTn>
                        </p:par>
                        <p:par>
                          <p:cTn id="59" fill="hold">
                            <p:stCondLst>
                              <p:cond delay="500"/>
                            </p:stCondLst>
                            <p:childTnLst>
                              <p:par>
                                <p:cTn id="60" presetID="1" presetClass="entr" presetSubtype="0" fill="hold" nodeType="afterEffect">
                                  <p:stCondLst>
                                    <p:cond delay="0"/>
                                  </p:stCondLst>
                                  <p:childTnLst>
                                    <p:set>
                                      <p:cBhvr>
                                        <p:cTn id="61"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4024" y="742950"/>
            <a:ext cx="6546376" cy="3395037"/>
          </a:xfrm>
          <a:prstGeom prst="roundRect">
            <a:avLst/>
          </a:prstGeom>
          <a:noFill/>
          <a:ln>
            <a:solidFill>
              <a:srgbClr val="00CC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en-US" sz="25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Gợi</a:t>
            </a:r>
            <a:r>
              <a:rPr lang="en-US" sz="25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a:t>
            </a:r>
          </a:p>
          <a:p>
            <a:pPr algn="just" defTabSz="914400">
              <a:lnSpc>
                <a:spcPct val="120000"/>
              </a:lnSpc>
            </a:pP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Trong vườn, hoa nở rực rỡ</a:t>
            </a: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400">
              <a:lnSpc>
                <a:spcPct val="120000"/>
              </a:lnSpc>
            </a:pPr>
            <a:r>
              <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Phong cảnh nơi đây giống như một bức tranh khổng lồ</a:t>
            </a: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a:p>
            <a:pPr algn="just" defTabSz="914400">
              <a:lnSpc>
                <a:spcPct val="120000"/>
              </a:lnSpc>
            </a:pPr>
            <a:r>
              <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Ngôi nhà này thật đẹp</a:t>
            </a:r>
            <a:r>
              <a:rPr lang="vi-VN" sz="2500" dirty="0" smtClean="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64019" y="2623995"/>
            <a:ext cx="1882005" cy="2428392"/>
          </a:xfrm>
          <a:prstGeom prst="rect">
            <a:avLst/>
          </a:prstGeom>
        </p:spPr>
      </p:pic>
      <p:pic>
        <p:nvPicPr>
          <p:cNvPr id="14" name="Picture 13"/>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556" y1="28571" x2="7556" y2="28571"/>
                        <a14:foregroundMark x1="20444" y1="35268" x2="20444" y2="35268"/>
                        <a14:foregroundMark x1="24000" y1="79464" x2="95556" y2="79911"/>
                        <a14:foregroundMark x1="52444" y1="63839" x2="65333" y2="62500"/>
                        <a14:foregroundMark x1="66667" y1="56696" x2="61778" y2="71429"/>
                        <a14:foregroundMark x1="44444" y1="88839" x2="71111" y2="86161"/>
                        <a14:foregroundMark x1="70667" y1="85714" x2="80000" y2="88393"/>
                        <a14:foregroundMark x1="32444" y1="20536" x2="44889" y2="14732"/>
                        <a14:foregroundMark x1="32444" y1="32589" x2="36889" y2="32143"/>
                      </a14:backgroundRemoval>
                    </a14:imgEffect>
                  </a14:imgLayer>
                </a14:imgProps>
              </a:ext>
              <a:ext uri="{28A0092B-C50C-407E-A947-70E740481C1C}">
                <a14:useLocalDpi xmlns:a14="http://schemas.microsoft.com/office/drawing/2010/main" val="0"/>
              </a:ext>
            </a:extLst>
          </a:blip>
          <a:stretch>
            <a:fillRect/>
          </a:stretch>
        </p:blipFill>
        <p:spPr>
          <a:xfrm>
            <a:off x="6541996" y="2542971"/>
            <a:ext cx="2602004" cy="2590439"/>
          </a:xfrm>
          <a:prstGeom prst="rect">
            <a:avLst/>
          </a:prstGeom>
        </p:spPr>
      </p:pic>
      <p:sp>
        <p:nvSpPr>
          <p:cNvPr id="21" name="Rectangle 20"/>
          <p:cNvSpPr/>
          <p:nvPr/>
        </p:nvSpPr>
        <p:spPr>
          <a:xfrm>
            <a:off x="464024" y="52685"/>
            <a:ext cx="5098576" cy="461665"/>
          </a:xfrm>
          <a:prstGeom prst="rect">
            <a:avLst/>
          </a:prstGeom>
        </p:spPr>
        <p:txBody>
          <a:bodyPr wrap="square">
            <a:spAutoFit/>
          </a:bodyPr>
          <a:lstStyle/>
          <a:p>
            <a:pPr defTabSz="914400"/>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2</a:t>
            </a:r>
            <a:r>
              <a:rPr lang="en-US" sz="2400" b="1" dirty="0" smtClean="0">
                <a:solidFill>
                  <a:srgbClr val="FF66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 một câu với từ vừa tìm được</a:t>
            </a:r>
            <a:r>
              <a:rPr lang="vi-VN" sz="2400" dirty="0" smtClean="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970896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par>
                                <p:cTn id="8" presetID="2" presetClass="entr" presetSubtype="2"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1+#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childTnLst>
                          </p:cTn>
                        </p:par>
                        <p:par>
                          <p:cTn id="23" fill="hold">
                            <p:stCondLst>
                              <p:cond delay="500"/>
                            </p:stCondLst>
                            <p:childTnLst>
                              <p:par>
                                <p:cTn id="24" presetID="2" presetClass="entr" presetSubtype="2"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1+#ppt_w/2"/>
                                          </p:val>
                                        </p:tav>
                                        <p:tav tm="100000">
                                          <p:val>
                                            <p:strVal val="#ppt_x"/>
                                          </p:val>
                                        </p:tav>
                                      </p:tavLst>
                                    </p:anim>
                                    <p:anim calcmode="lin" valueType="num">
                                      <p:cBhvr additive="base">
                                        <p:cTn id="27" dur="500" fill="hold"/>
                                        <p:tgtEl>
                                          <p:spTgt spid="13"/>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2">
                                            <p:txEl>
                                              <p:pRg st="0" end="0"/>
                                            </p:txEl>
                                          </p:spTgt>
                                        </p:tgtEl>
                                        <p:attrNameLst>
                                          <p:attrName>style.visibility</p:attrName>
                                        </p:attrNameLst>
                                      </p:cBhvr>
                                      <p:to>
                                        <p:strVal val="visible"/>
                                      </p:to>
                                    </p:set>
                                    <p:animEffect transition="in" filter="fade">
                                      <p:cBhvr>
                                        <p:cTn id="30" dur="500"/>
                                        <p:tgtEl>
                                          <p:spTgt spid="1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5" dur="500"/>
                                        <p:tgtEl>
                                          <p:spTgt spid="12">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40" dur="500"/>
                                        <p:tgtEl>
                                          <p:spTgt spid="12">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45"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9" name="图片 8" descr="38cab4ca9d5281220df6efde5fc107d5"/>
          <p:cNvPicPr>
            <a:picLocks noChangeAspect="1"/>
          </p:cNvPicPr>
          <p:nvPr/>
        </p:nvPicPr>
        <p:blipFill>
          <a:blip r:embed="rId4"/>
          <a:stretch>
            <a:fillRect/>
          </a:stretch>
        </p:blipFill>
        <p:spPr>
          <a:xfrm>
            <a:off x="6781800" y="-193990"/>
            <a:ext cx="2257425" cy="2257425"/>
          </a:xfrm>
          <a:prstGeom prst="rect">
            <a:avLst/>
          </a:prstGeom>
        </p:spPr>
      </p:pic>
      <p:pic>
        <p:nvPicPr>
          <p:cNvPr id="8" name="图片 7" descr="e93f49669616f82afc3aeb26989c1d4b"/>
          <p:cNvPicPr>
            <a:picLocks noChangeAspect="1"/>
          </p:cNvPicPr>
          <p:nvPr/>
        </p:nvPicPr>
        <p:blipFill>
          <a:blip r:embed="rId5"/>
          <a:stretch>
            <a:fillRect/>
          </a:stretch>
        </p:blipFill>
        <p:spPr>
          <a:xfrm rot="21168861">
            <a:off x="4202403" y="1043007"/>
            <a:ext cx="4081895" cy="3497104"/>
          </a:xfrm>
          <a:prstGeom prst="rect">
            <a:avLst/>
          </a:prstGeom>
        </p:spPr>
      </p:pic>
      <p:pic>
        <p:nvPicPr>
          <p:cNvPr id="12" name="图片 13">
            <a:extLst>
              <a:ext uri="{FF2B5EF4-FFF2-40B4-BE49-F238E27FC236}">
                <a16:creationId xmlns:a16="http://schemas.microsoft.com/office/drawing/2014/main" id="{0C57DE59-4529-4E6E-B56E-75DDC19E5E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1428750"/>
            <a:ext cx="1776860" cy="3325581"/>
          </a:xfrm>
          <a:prstGeom prst="rect">
            <a:avLst/>
          </a:prstGeom>
        </p:spPr>
      </p:pic>
      <p:pic>
        <p:nvPicPr>
          <p:cNvPr id="11" name="图片 11">
            <a:extLst>
              <a:ext uri="{FF2B5EF4-FFF2-40B4-BE49-F238E27FC236}">
                <a16:creationId xmlns:a16="http://schemas.microsoft.com/office/drawing/2014/main" id="{00C23405-62CD-4814-8B9A-F81C1F3AEB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0" y="810335"/>
            <a:ext cx="4446990" cy="4443224"/>
          </a:xfrm>
          <a:prstGeom prst="rect">
            <a:avLst/>
          </a:prstGeom>
        </p:spPr>
      </p:pic>
      <p:sp>
        <p:nvSpPr>
          <p:cNvPr id="13" name="矩形 15">
            <a:extLst>
              <a:ext uri="{FF2B5EF4-FFF2-40B4-BE49-F238E27FC236}">
                <a16:creationId xmlns:a16="http://schemas.microsoft.com/office/drawing/2014/main" id="{52A6A365-6B43-47EE-A8D3-7BDBB7E59015}"/>
              </a:ext>
            </a:extLst>
          </p:cNvPr>
          <p:cNvSpPr>
            <a:spLocks noChangeArrowheads="1"/>
          </p:cNvSpPr>
          <p:nvPr/>
        </p:nvSpPr>
        <p:spPr bwMode="auto">
          <a:xfrm>
            <a:off x="4446990" y="1962150"/>
            <a:ext cx="3305392"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47688">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685800" indent="-228600" defTabSz="547688">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547688">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547688">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547688">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547688"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20000"/>
              </a:lnSpc>
              <a:spcBef>
                <a:spcPct val="0"/>
              </a:spcBef>
              <a:buFontTx/>
              <a:buNone/>
              <a:defRPr/>
            </a:pP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Củng</a:t>
            </a: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cố</a:t>
            </a: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và</a:t>
            </a:r>
            <a:endParaRPr lang="en-US" altLang="zh-CN" sz="4500" b="1" dirty="0">
              <a:solidFill>
                <a:srgbClr val="FF0000"/>
              </a:solidFill>
              <a:latin typeface="Arial-Rounded" panose="020B0500000000000000" pitchFamily="34" charset="0"/>
              <a:ea typeface="SimSun" panose="02010600030101010101" pitchFamily="2" charset="-122"/>
              <a:cs typeface="字魂59号-创粗黑"/>
            </a:endParaRPr>
          </a:p>
          <a:p>
            <a:pPr algn="ctr">
              <a:lnSpc>
                <a:spcPct val="120000"/>
              </a:lnSpc>
              <a:spcBef>
                <a:spcPct val="0"/>
              </a:spcBef>
              <a:buFontTx/>
              <a:buNone/>
              <a:defRPr/>
            </a:pP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a:solidFill>
                  <a:srgbClr val="FF0000"/>
                </a:solidFill>
                <a:latin typeface="Arial-Rounded" panose="020B0500000000000000" pitchFamily="34" charset="0"/>
                <a:ea typeface="SimSun" panose="02010600030101010101" pitchFamily="2" charset="-122"/>
                <a:cs typeface="字魂59号-创粗黑"/>
              </a:rPr>
              <a:t>dặn</a:t>
            </a:r>
            <a:r>
              <a:rPr lang="en-US" altLang="zh-CN" sz="4500" b="1" dirty="0">
                <a:solidFill>
                  <a:srgbClr val="FF0000"/>
                </a:solidFill>
                <a:latin typeface="Arial-Rounded" panose="020B0500000000000000" pitchFamily="34" charset="0"/>
                <a:ea typeface="SimSun" panose="02010600030101010101" pitchFamily="2" charset="-122"/>
                <a:cs typeface="字魂59号-创粗黑"/>
              </a:rPr>
              <a:t> </a:t>
            </a:r>
            <a:r>
              <a:rPr lang="en-US" altLang="zh-CN" sz="4500" b="1" dirty="0" err="1" smtClean="0">
                <a:solidFill>
                  <a:srgbClr val="FF0000"/>
                </a:solidFill>
                <a:latin typeface="Arial-Rounded" panose="020B0500000000000000" pitchFamily="34" charset="0"/>
                <a:ea typeface="SimSun" panose="02010600030101010101" pitchFamily="2" charset="-122"/>
                <a:cs typeface="字魂59号-创粗黑"/>
              </a:rPr>
              <a:t>dò</a:t>
            </a:r>
            <a:endParaRPr lang="zh-CN" altLang="en-US" sz="4500" b="1" dirty="0">
              <a:solidFill>
                <a:srgbClr val="FF0000"/>
              </a:solidFill>
              <a:latin typeface="Arial-Rounded" panose="020B0500000000000000" pitchFamily="34" charset="0"/>
              <a:ea typeface="SimSun" panose="02010600030101010101" pitchFamily="2" charset="-122"/>
              <a:cs typeface="字魂59号-创粗黑"/>
            </a:endParaRPr>
          </a:p>
        </p:txBody>
      </p:sp>
    </p:spTree>
    <p:extLst>
      <p:ext uri="{BB962C8B-B14F-4D97-AF65-F5344CB8AC3E}">
        <p14:creationId xmlns:p14="http://schemas.microsoft.com/office/powerpoint/2010/main" val="26425998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par>
                          <p:cTn id="13" fill="hold">
                            <p:stCondLst>
                              <p:cond delay="1000"/>
                            </p:stCondLst>
                            <p:childTnLst>
                              <p:par>
                                <p:cTn id="14" presetID="22" presetClass="entr" presetSubtype="4"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750"/>
                                        <p:tgtEl>
                                          <p:spTgt spid="11"/>
                                        </p:tgtEl>
                                      </p:cBhvr>
                                    </p:animEffect>
                                  </p:childTnLst>
                                </p:cTn>
                              </p:par>
                            </p:childTnLst>
                          </p:cTn>
                        </p:par>
                        <p:par>
                          <p:cTn id="17" fill="hold">
                            <p:stCondLst>
                              <p:cond delay="175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75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CF23E6C6-D311-4FC1-AD3E-93F22E0058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315200" y="34500"/>
            <a:ext cx="2067276" cy="2918250"/>
          </a:xfrm>
          <a:prstGeom prst="rect">
            <a:avLst/>
          </a:prstGeom>
        </p:spPr>
      </p:pic>
      <p:pic>
        <p:nvPicPr>
          <p:cNvPr id="9" name="图片 4">
            <a:extLst>
              <a:ext uri="{FF2B5EF4-FFF2-40B4-BE49-F238E27FC236}">
                <a16:creationId xmlns:a16="http://schemas.microsoft.com/office/drawing/2014/main" id="{8859BB8D-A835-4EF0-A4B4-C65CADFBCE7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270" t="27848" r="5032" b="7510"/>
          <a:stretch/>
        </p:blipFill>
        <p:spPr>
          <a:xfrm rot="279360">
            <a:off x="-89408" y="344043"/>
            <a:ext cx="9766808" cy="4658392"/>
          </a:xfrm>
          <a:prstGeom prst="rect">
            <a:avLst/>
          </a:prstGeom>
          <a:ln>
            <a:noFill/>
          </a:ln>
        </p:spPr>
      </p:pic>
      <p:sp>
        <p:nvSpPr>
          <p:cNvPr id="10" name="文本框 34">
            <a:extLst>
              <a:ext uri="{FF2B5EF4-FFF2-40B4-BE49-F238E27FC236}">
                <a16:creationId xmlns:a16="http://schemas.microsoft.com/office/drawing/2014/main" id="{72937486-E66D-4673-8560-2EC21D29C5D4}"/>
              </a:ext>
            </a:extLst>
          </p:cNvPr>
          <p:cNvSpPr txBox="1">
            <a:spLocks noChangeArrowheads="1"/>
          </p:cNvSpPr>
          <p:nvPr/>
        </p:nvSpPr>
        <p:spPr bwMode="auto">
          <a:xfrm>
            <a:off x="762000" y="2419350"/>
            <a:ext cx="41910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a:lnSpc>
                <a:spcPct val="100000"/>
              </a:lnSpc>
              <a:spcBef>
                <a:spcPct val="0"/>
              </a:spcBef>
              <a:buFontTx/>
              <a:buNone/>
              <a:defRPr/>
            </a:pP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Tạm</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biệt</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và</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p>
          <a:p>
            <a:pPr algn="ctr">
              <a:lnSpc>
                <a:spcPct val="100000"/>
              </a:lnSpc>
              <a:spcBef>
                <a:spcPct val="0"/>
              </a:spcBef>
              <a:buFontTx/>
              <a:buNone/>
              <a:defRPr/>
            </a:pP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hẹn</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gặp</a:t>
            </a:r>
            <a:r>
              <a:rPr lang="en-US" altLang="zh-CN" sz="5400" b="1" dirty="0">
                <a:solidFill>
                  <a:srgbClr val="FF0000"/>
                </a:solidFill>
                <a:latin typeface="Arial-Rounded" panose="020B0500000000000000" pitchFamily="34" charset="0"/>
                <a:cs typeface="字魂59号-创粗黑"/>
                <a:sym typeface="Century Gothic" panose="020B0502020202020204" pitchFamily="34" charset="0"/>
              </a:rPr>
              <a:t> </a:t>
            </a:r>
            <a:r>
              <a:rPr lang="en-US" altLang="zh-CN" sz="5400" b="1" dirty="0" err="1">
                <a:solidFill>
                  <a:srgbClr val="FF0000"/>
                </a:solidFill>
                <a:latin typeface="Arial-Rounded" panose="020B0500000000000000" pitchFamily="34" charset="0"/>
                <a:cs typeface="字魂59号-创粗黑"/>
                <a:sym typeface="Century Gothic" panose="020B0502020202020204" pitchFamily="34" charset="0"/>
              </a:rPr>
              <a:t>lại</a:t>
            </a:r>
            <a:endParaRPr lang="zh-CN" altLang="en-US" sz="5400" b="1" dirty="0">
              <a:solidFill>
                <a:srgbClr val="FF0000"/>
              </a:solidFill>
              <a:latin typeface="Arial-Rounded" panose="020B0500000000000000" pitchFamily="34" charset="0"/>
              <a:cs typeface="字魂59号-创粗黑"/>
              <a:sym typeface="Century Gothic" panose="020B0502020202020204" pitchFamily="34" charset="0"/>
            </a:endParaRPr>
          </a:p>
        </p:txBody>
      </p:sp>
    </p:spTree>
    <p:extLst>
      <p:ext uri="{BB962C8B-B14F-4D97-AF65-F5344CB8AC3E}">
        <p14:creationId xmlns:p14="http://schemas.microsoft.com/office/powerpoint/2010/main" val="34126787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4300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56" presetClass="entr" presetSubtype="0" fill="hold" grpId="0" nodeType="afterEffect">
                                  <p:stCondLst>
                                    <p:cond delay="0"/>
                                  </p:stCondLst>
                                  <p:iterate type="lt">
                                    <p:tmPct val="10000"/>
                                  </p:iterate>
                                  <p:childTnLst>
                                    <p:set>
                                      <p:cBhvr>
                                        <p:cTn id="11" dur="1" fill="hold">
                                          <p:stCondLst>
                                            <p:cond delay="0"/>
                                          </p:stCondLst>
                                        </p:cTn>
                                        <p:tgtEl>
                                          <p:spTgt spid="10"/>
                                        </p:tgtEl>
                                        <p:attrNameLst>
                                          <p:attrName>style.visibility</p:attrName>
                                        </p:attrNameLst>
                                      </p:cBhvr>
                                      <p:to>
                                        <p:strVal val="visible"/>
                                      </p:to>
                                    </p:set>
                                    <p:anim by="(-#ppt_w*2)" calcmode="lin" valueType="num">
                                      <p:cBhvr rctx="PPT">
                                        <p:cTn id="12" dur="250" autoRev="1" fill="hold">
                                          <p:stCondLst>
                                            <p:cond delay="0"/>
                                          </p:stCondLst>
                                        </p:cTn>
                                        <p:tgtEl>
                                          <p:spTgt spid="10"/>
                                        </p:tgtEl>
                                        <p:attrNameLst>
                                          <p:attrName>ppt_w</p:attrName>
                                        </p:attrNameLst>
                                      </p:cBhvr>
                                    </p:anim>
                                    <p:anim by="(#ppt_w*0.50)" calcmode="lin" valueType="num">
                                      <p:cBhvr>
                                        <p:cTn id="13" dur="250" decel="50000" autoRev="1" fill="hold">
                                          <p:stCondLst>
                                            <p:cond delay="0"/>
                                          </p:stCondLst>
                                        </p:cTn>
                                        <p:tgtEl>
                                          <p:spTgt spid="10"/>
                                        </p:tgtEl>
                                        <p:attrNameLst>
                                          <p:attrName>ppt_x</p:attrName>
                                        </p:attrNameLst>
                                      </p:cBhvr>
                                    </p:anim>
                                    <p:anim from="(-#ppt_h/2)" to="(#ppt_y)" calcmode="lin" valueType="num">
                                      <p:cBhvr>
                                        <p:cTn id="14" dur="500" fill="hold">
                                          <p:stCondLst>
                                            <p:cond delay="0"/>
                                          </p:stCondLst>
                                        </p:cTn>
                                        <p:tgtEl>
                                          <p:spTgt spid="10"/>
                                        </p:tgtEl>
                                        <p:attrNameLst>
                                          <p:attrName>ppt_y</p:attrName>
                                        </p:attrNameLst>
                                      </p:cBhvr>
                                    </p:anim>
                                    <p:animRot by="21600000">
                                      <p:cBhvr>
                                        <p:cTn id="15" dur="500" fill="hold">
                                          <p:stCondLst>
                                            <p:cond delay="0"/>
                                          </p:stCondLst>
                                        </p:cTn>
                                        <p:tgtEl>
                                          <p:spTgt spid="10"/>
                                        </p:tgtEl>
                                        <p:attrNameLst>
                                          <p:attrName>r</p:attrName>
                                        </p:attrNameLst>
                                      </p:cBhvr>
                                    </p:animRot>
                                  </p:childTnLst>
                                </p:cTn>
                              </p:par>
                            </p:childTnLst>
                          </p:cTn>
                        </p:par>
                        <p:par>
                          <p:cTn id="16" fill="hold">
                            <p:stCondLst>
                              <p:cond delay="3350"/>
                            </p:stCondLst>
                            <p:childTnLst>
                              <p:par>
                                <p:cTn id="17" presetID="2" presetClass="entr" presetSubtype="4"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750" fill="hold"/>
                                        <p:tgtEl>
                                          <p:spTgt spid="12"/>
                                        </p:tgtEl>
                                        <p:attrNameLst>
                                          <p:attrName>ppt_x</p:attrName>
                                        </p:attrNameLst>
                                      </p:cBhvr>
                                      <p:tavLst>
                                        <p:tav tm="0">
                                          <p:val>
                                            <p:strVal val="#ppt_x"/>
                                          </p:val>
                                        </p:tav>
                                        <p:tav tm="100000">
                                          <p:val>
                                            <p:strVal val="#ppt_x"/>
                                          </p:val>
                                        </p:tav>
                                      </p:tavLst>
                                    </p:anim>
                                    <p:anim calcmode="lin" valueType="num">
                                      <p:cBhvr additive="base">
                                        <p:cTn id="20" dur="75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2"/>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1" y="184640"/>
            <a:ext cx="7115176" cy="1548910"/>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05697" y="997531"/>
              <a:ext cx="9029102" cy="954460"/>
            </a:xfrm>
            <a:prstGeom prst="rect">
              <a:avLst/>
            </a:prstGeom>
            <a:noFill/>
          </p:spPr>
          <p:txBody>
            <a:bodyPr wrap="square" lIns="0" tIns="0" rIns="0" bIns="0" rtlCol="0">
              <a:spAutoFit/>
            </a:bodyPr>
            <a:lstStyle/>
            <a:p>
              <a:pPr algn="ctr" defTabSz="685783">
                <a:lnSpc>
                  <a:spcPct val="121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Con dúi nói với hai vợ chồng điều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5" y="1374249"/>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7"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6"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6"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9"/>
            <a:ext cx="365522" cy="365522"/>
          </a:xfrm>
          <a:prstGeom prst="rect">
            <a:avLst/>
          </a:prstGeom>
        </p:spPr>
      </p:pic>
      <p:grpSp>
        <p:nvGrpSpPr>
          <p:cNvPr id="40" name="Group 39">
            <a:extLst>
              <a:ext uri="{FF2B5EF4-FFF2-40B4-BE49-F238E27FC236}">
                <a16:creationId xmlns:a16="http://schemas.microsoft.com/office/drawing/2014/main" id="{FC13E8F7-E341-4A4A-8467-9009F4679AEA}"/>
              </a:ext>
            </a:extLst>
          </p:cNvPr>
          <p:cNvGrpSpPr/>
          <p:nvPr/>
        </p:nvGrpSpPr>
        <p:grpSpPr>
          <a:xfrm>
            <a:off x="1650457" y="2952751"/>
            <a:ext cx="3550809" cy="1742633"/>
            <a:chOff x="2199789" y="5185895"/>
            <a:chExt cx="4734411" cy="1856292"/>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590801" y="5185895"/>
              <a:ext cx="4343399" cy="185629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199789" y="5591744"/>
              <a:ext cx="1010177" cy="1301670"/>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209966" y="5380880"/>
              <a:ext cx="3457794" cy="1376973"/>
            </a:xfrm>
            <a:prstGeom prst="rect">
              <a:avLst/>
            </a:prstGeom>
            <a:noFill/>
          </p:spPr>
          <p:txBody>
            <a:bodyPr wrap="square" lIns="0" tIns="0" rIns="0" bIns="0" rtlCol="0">
              <a:spAutoFit/>
            </a:bodyPr>
            <a:lstStyle/>
            <a:p>
              <a:pPr algn="ctr" defTabSz="685783"/>
              <a:r>
                <a:rPr lang="en-US" sz="2800" dirty="0">
                  <a:latin typeface="Arial-Rounded" panose="020B0500000000000000" pitchFamily="34" charset="0"/>
                  <a:ea typeface="Arial-Rounded" panose="020B0500000000000000" pitchFamily="34" charset="0"/>
                  <a:cs typeface="Arial-Rounded" panose="020B0500000000000000" pitchFamily="34" charset="0"/>
                </a:rPr>
                <a:t>Con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dúi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cần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một</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ngôi</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và</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th</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ức</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ă</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n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cho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nó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383169" y="2952750"/>
            <a:ext cx="3541383" cy="1742633"/>
            <a:chOff x="7012956" y="5298831"/>
            <a:chExt cx="4721844" cy="1310639"/>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391400" y="5298831"/>
              <a:ext cx="4343400" cy="131063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012956" y="5585382"/>
              <a:ext cx="951591" cy="919047"/>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331199" y="5432615"/>
              <a:ext cx="2946399" cy="972215"/>
            </a:xfrm>
            <a:prstGeom prst="rect">
              <a:avLst/>
            </a:prstGeom>
            <a:noFill/>
          </p:spPr>
          <p:txBody>
            <a:bodyPr wrap="square" lIns="0" tIns="0" rIns="0" bIns="0" rtlCol="0">
              <a:spAutoFit/>
            </a:bodyPr>
            <a:lstStyle/>
            <a:p>
              <a:pPr algn="ctr" defTabSz="685783"/>
              <a:r>
                <a:rPr lang="en-US" sz="2800" dirty="0" err="1" smtClean="0">
                  <a:latin typeface="Arial-Rounded" panose="020B0500000000000000" pitchFamily="34" charset="0"/>
                  <a:ea typeface="Arial-Rounded" panose="020B0500000000000000" pitchFamily="34" charset="0"/>
                  <a:cs typeface="Arial-Rounded" panose="020B0500000000000000" pitchFamily="34" charset="0"/>
                </a:rPr>
                <a:t>Sắp</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rất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lớn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chỉ</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họ</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tránh</a:t>
              </a:r>
              <a:r>
                <a:rPr lang="en-US" sz="2800" dirty="0">
                  <a:latin typeface="Arial-Rounded" panose="020B0500000000000000" pitchFamily="34" charset="0"/>
                  <a:ea typeface="Arial-Rounded" panose="020B0500000000000000" pitchFamily="34" charset="0"/>
                  <a:cs typeface="Arial-Rounded" panose="020B0500000000000000" pitchFamily="34" charset="0"/>
                </a:rPr>
                <a:t>.</a:t>
              </a:r>
            </a:p>
          </p:txBody>
        </p:sp>
      </p:grpSp>
      <p:sp>
        <p:nvSpPr>
          <p:cNvPr id="15" name="Rectangle 14">
            <a:extLst>
              <a:ext uri="{FF2B5EF4-FFF2-40B4-BE49-F238E27FC236}">
                <a16:creationId xmlns:a16="http://schemas.microsoft.com/office/drawing/2014/main" id="{8368BB1B-92B6-4DE5-ACDE-179696214C55}"/>
              </a:ext>
            </a:extLst>
          </p:cNvPr>
          <p:cNvSpPr/>
          <p:nvPr/>
        </p:nvSpPr>
        <p:spPr>
          <a:xfrm>
            <a:off x="-943349"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Khi đến mỗi Slide, thầy cô</a:t>
            </a:r>
            <a:br>
              <a:rPr lang="en-US">
                <a:solidFill>
                  <a:prstClr val="black"/>
                </a:solidFill>
              </a:rPr>
            </a:br>
            <a:r>
              <a:rPr lang="en-US">
                <a:solidFill>
                  <a:prstClr val="black"/>
                </a:solidFill>
              </a:rPr>
              <a:t>nhấp chuột trái 1 lần hoặc</a:t>
            </a:r>
            <a:br>
              <a:rPr lang="en-US">
                <a:solidFill>
                  <a:prstClr val="black"/>
                </a:solidFill>
              </a:rPr>
            </a:br>
            <a:r>
              <a:rPr lang="en-US">
                <a:solidFill>
                  <a:prstClr val="black"/>
                </a:solidFill>
              </a:rPr>
              <a:t>phím mũi tên qua phải thì câu hỏi và đáp án sẽ tự xuất hiện.</a:t>
            </a:r>
          </a:p>
        </p:txBody>
      </p:sp>
      <p:sp>
        <p:nvSpPr>
          <p:cNvPr id="43" name="Rectangle 42">
            <a:extLst>
              <a:ext uri="{FF2B5EF4-FFF2-40B4-BE49-F238E27FC236}">
                <a16:creationId xmlns:a16="http://schemas.microsoft.com/office/drawing/2014/main" id="{AC24F5DE-75CB-4900-959D-9E968A52D007}"/>
              </a:ext>
            </a:extLst>
          </p:cNvPr>
          <p:cNvSpPr/>
          <p:nvPr/>
        </p:nvSpPr>
        <p:spPr>
          <a:xfrm>
            <a:off x="2761362"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Sau khi HS đưa ra đáp án qua Camera, thầy cô nhấp vào đáp án đúng để xác nhận đáp án.</a:t>
            </a:r>
          </a:p>
        </p:txBody>
      </p:sp>
      <p:sp>
        <p:nvSpPr>
          <p:cNvPr id="44" name="Rectangle 43">
            <a:extLst>
              <a:ext uri="{FF2B5EF4-FFF2-40B4-BE49-F238E27FC236}">
                <a16:creationId xmlns:a16="http://schemas.microsoft.com/office/drawing/2014/main" id="{43EE7E23-BC61-4045-9025-919F8F5553AA}"/>
              </a:ext>
            </a:extLst>
          </p:cNvPr>
          <p:cNvSpPr/>
          <p:nvPr/>
        </p:nvSpPr>
        <p:spPr>
          <a:xfrm>
            <a:off x="6480361"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100">
                <a:solidFill>
                  <a:prstClr val="black"/>
                </a:solidFill>
              </a:rPr>
              <a:t>Để chuyển sang câu hỏi tiếp theo, thầy cô nhấp phím mũi tên qua phải 2 lần hoặc</a:t>
            </a:r>
            <a:br>
              <a:rPr lang="en-US" sz="2100">
                <a:solidFill>
                  <a:prstClr val="black"/>
                </a:solidFill>
              </a:rPr>
            </a:br>
            <a:r>
              <a:rPr lang="en-US" sz="2100">
                <a:solidFill>
                  <a:prstClr val="black"/>
                </a:solidFill>
              </a:rPr>
              <a:t>nhấp chuột trái 2 lần.</a:t>
            </a:r>
          </a:p>
        </p:txBody>
      </p:sp>
    </p:spTree>
    <p:extLst>
      <p:ext uri="{BB962C8B-B14F-4D97-AF65-F5344CB8AC3E}">
        <p14:creationId xmlns:p14="http://schemas.microsoft.com/office/powerpoint/2010/main" val="31358380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14:bounceEnd="65000">
                                          <p:cBhvr additive="base">
                                            <p:cTn id="16"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5000">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14:bounceEnd="65000">
                                          <p:cBhvr additive="base">
                                            <p:cTn id="20"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6"/>
                                                </p:cond>
                                              </p:stCondLst>
                                              <p:endCondLst>
                                                <p:cond evt="onStopAudio" delay="0">
                                                  <p:tgtEl>
                                                    <p:sldTgt/>
                                                  </p:tgtEl>
                                                </p:cond>
                                              </p:endCondLst>
                                            </p:cTn>
                                            <p:tgtEl>
                                              <p:sndTgt r:embed="rId5"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1"/>
                                            </p:tgtEl>
                                          </p:cBhvr>
                                        </p:animEffect>
                                        <p:animScale>
                                          <p:cBhvr>
                                            <p:cTn id="52" dur="250" autoRev="1" fill="hold"/>
                                            <p:tgtEl>
                                              <p:spTgt spid="4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5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1000" fill="hold"/>
                                            <p:tgtEl>
                                              <p:spTgt spid="40"/>
                                            </p:tgtEl>
                                            <p:attrNameLst>
                                              <p:attrName>ppt_x</p:attrName>
                                            </p:attrNameLst>
                                          </p:cBhvr>
                                          <p:tavLst>
                                            <p:tav tm="0">
                                              <p:val>
                                                <p:strVal val="#ppt_x"/>
                                              </p:val>
                                            </p:tav>
                                            <p:tav tm="100000">
                                              <p:val>
                                                <p:strVal val="#ppt_x"/>
                                              </p:val>
                                            </p:tav>
                                          </p:tavLst>
                                        </p:anim>
                                        <p:anim calcmode="lin" valueType="num">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ppt_x"/>
                                              </p:val>
                                            </p:tav>
                                            <p:tav tm="100000">
                                              <p:val>
                                                <p:strVal val="#ppt_x"/>
                                              </p:val>
                                            </p:tav>
                                          </p:tavLst>
                                        </p:anim>
                                        <p:anim calcmode="lin" valueType="num">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20000">
                                            <p:cTn display="0" masterRel="sameClick">
                                              <p:stCondLst>
                                                <p:cond evt="begin" delay="0">
                                                  <p:tn val="36"/>
                                                </p:cond>
                                              </p:stCondLst>
                                              <p:endCondLst>
                                                <p:cond evt="onStopAudio" delay="0">
                                                  <p:tgtEl>
                                                    <p:sldTgt/>
                                                  </p:tgtEl>
                                                </p:cond>
                                              </p:endCondLst>
                                            </p:cTn>
                                            <p:tgtEl>
                                              <p:sndTgt r:embed="rId19"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1"/>
                                            </p:tgtEl>
                                          </p:cBhvr>
                                        </p:animEffect>
                                        <p:animScale>
                                          <p:cBhvr>
                                            <p:cTn id="52" dur="250" autoRev="1" fill="hold"/>
                                            <p:tgtEl>
                                              <p:spTgt spid="4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1"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0"/>
                                            </p:tgtEl>
                                          </p:cBhvr>
                                        </p:animEffect>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1"/>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2"/>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17952" y="184641"/>
            <a:ext cx="7115176" cy="634509"/>
            <a:chOff x="2434106" y="246185"/>
            <a:chExt cx="9486901" cy="318281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318281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601194"/>
              <a:ext cx="9029102" cy="552887"/>
            </a:xfrm>
            <a:prstGeom prst="rect">
              <a:avLst/>
            </a:prstGeom>
            <a:noFill/>
          </p:spPr>
          <p:txBody>
            <a:bodyPr wrap="square" lIns="0" tIns="0" rIns="0" bIns="0" rtlCol="0">
              <a:spAutoFit/>
            </a:bodyPr>
            <a:lstStyle/>
            <a:p>
              <a:pPr algn="ctr" defTabSz="685783">
                <a:lnSpc>
                  <a:spcPct val="121000"/>
                </a:lnSpc>
              </a:pPr>
              <a:r>
                <a:rPr lang="vi-VN" sz="2500" dirty="0">
                  <a:latin typeface="Arial-Rounded" panose="020B0500000000000000" pitchFamily="34" charset="0"/>
                  <a:ea typeface="Arial-Rounded" panose="020B0500000000000000" pitchFamily="34" charset="0"/>
                  <a:cs typeface="Arial-Rounded" panose="020B0500000000000000" pitchFamily="34" charset="0"/>
                </a:rPr>
                <a:t>Nhờ đâu hai vợ chồng thoát khỏi nạn lũ?</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5" y="1374249"/>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7"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6"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6"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9"/>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546054" y="1409883"/>
            <a:ext cx="3829485" cy="3403087"/>
            <a:chOff x="1828221" y="3798918"/>
            <a:chExt cx="5105981" cy="2788121"/>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025406" y="4089838"/>
              <a:ext cx="4908796" cy="24972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5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1828221" y="3798918"/>
              <a:ext cx="1154488" cy="1018503"/>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2663005" y="4258589"/>
              <a:ext cx="4058838" cy="2206390"/>
            </a:xfrm>
            <a:prstGeom prst="rect">
              <a:avLst/>
            </a:prstGeom>
            <a:noFill/>
          </p:spPr>
          <p:txBody>
            <a:bodyPr wrap="square" lIns="0" tIns="0" rIns="0" bIns="0" rtlCol="0">
              <a:spAutoFit/>
            </a:bodyPr>
            <a:lstStyle/>
            <a:p>
              <a:pPr algn="ctr" defTabSz="685783"/>
              <a:r>
                <a:rPr lang="en-US" sz="2500" dirty="0">
                  <a:latin typeface="Arial-Rounded" panose="020B0500000000000000" pitchFamily="34" charset="0"/>
                  <a:ea typeface="Arial-Rounded" panose="020B0500000000000000" pitchFamily="34" charset="0"/>
                  <a:cs typeface="Arial-Rounded" panose="020B0500000000000000" pitchFamily="34" charset="0"/>
                </a:rPr>
                <a:t>Hai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chồng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nghe</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theo </a:t>
              </a:r>
              <a:r>
                <a:rPr lang="vi-VN" sz="2500" dirty="0">
                  <a:latin typeface="Arial-Rounded" panose="020B0500000000000000" pitchFamily="34" charset="0"/>
                  <a:ea typeface="Arial-Rounded" panose="020B0500000000000000" pitchFamily="34" charset="0"/>
                  <a:cs typeface="Arial-Rounded" panose="020B0500000000000000" pitchFamily="34" charset="0"/>
                </a:rPr>
                <a:t>lời khuyên của dúi: Khoét lỗ rỗng khúc gỗ to, chuẩn bị thức ăn bỏ vào đó và sống trong khúc gỗ cho đến khi nạn lụt qua đi.</a:t>
              </a: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540004" y="1409883"/>
            <a:ext cx="3429104" cy="3403087"/>
            <a:chOff x="7162661" y="3176700"/>
            <a:chExt cx="4572139" cy="4537449"/>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391401" y="3672841"/>
              <a:ext cx="4343399" cy="4041308"/>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5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162661" y="3176700"/>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005589" y="3914368"/>
              <a:ext cx="3536168" cy="2051844"/>
            </a:xfrm>
            <a:prstGeom prst="rect">
              <a:avLst/>
            </a:prstGeom>
            <a:noFill/>
          </p:spPr>
          <p:txBody>
            <a:bodyPr wrap="square" lIns="0" tIns="0" rIns="0" bIns="0" rtlCol="0">
              <a:spAutoFit/>
            </a:bodyPr>
            <a:lstStyle/>
            <a:p>
              <a:pPr algn="ctr" defTabSz="685783"/>
              <a:r>
                <a:rPr lang="en-US" sz="2500" dirty="0">
                  <a:latin typeface="Arial-Rounded" panose="020B0500000000000000" pitchFamily="34" charset="0"/>
                  <a:ea typeface="Arial-Rounded" panose="020B0500000000000000" pitchFamily="34" charset="0"/>
                  <a:cs typeface="Arial-Rounded" panose="020B0500000000000000" pitchFamily="34" charset="0"/>
                </a:rPr>
                <a:t>Hai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vợ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chồng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chuyển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nhà</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họ</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hàng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sinh</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sống</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đến</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khi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c</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ơ</a:t>
              </a:r>
              <a:r>
                <a:rPr lang="en-US" sz="2500" dirty="0">
                  <a:latin typeface="Arial-Rounded" panose="020B0500000000000000" pitchFamily="34" charset="0"/>
                  <a:ea typeface="Arial-Rounded" panose="020B0500000000000000" pitchFamily="34" charset="0"/>
                  <a:cs typeface="Arial-Rounded" panose="020B0500000000000000" pitchFamily="34" charset="0"/>
                </a:rPr>
                <a:t>n </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lũ</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500" dirty="0" smtClean="0">
                  <a:latin typeface="Arial-Rounded" panose="020B0500000000000000" pitchFamily="34" charset="0"/>
                  <a:ea typeface="Arial-Rounded" panose="020B0500000000000000" pitchFamily="34" charset="0"/>
                  <a:cs typeface="Arial-Rounded" panose="020B0500000000000000" pitchFamily="34" charset="0"/>
                </a:rPr>
                <a:t>đ</a:t>
              </a:r>
              <a:r>
                <a:rPr lang="en-US" sz="2500" dirty="0" err="1" smtClean="0">
                  <a:latin typeface="Arial-Rounded" panose="020B0500000000000000" pitchFamily="34" charset="0"/>
                  <a:ea typeface="Arial-Rounded" panose="020B0500000000000000" pitchFamily="34" charset="0"/>
                  <a:cs typeface="Arial-Rounded" panose="020B0500000000000000" pitchFamily="34" charset="0"/>
                </a:rPr>
                <a:t>i</a:t>
              </a:r>
              <a:r>
                <a:rPr lang="en-US" sz="2500" dirty="0" smtClean="0">
                  <a:latin typeface="Arial-Rounded" panose="020B0500000000000000" pitchFamily="34" charset="0"/>
                  <a:ea typeface="Arial-Rounded" panose="020B0500000000000000" pitchFamily="34" charset="0"/>
                  <a:cs typeface="Arial-Rounded" panose="020B0500000000000000" pitchFamily="34" charset="0"/>
                </a:rPr>
                <a:t> qua.</a:t>
              </a:r>
              <a:endParaRPr lang="en-US" sz="25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B792BB09-07F5-4F2A-A006-4A958E2892B1}"/>
              </a:ext>
            </a:extLst>
          </p:cNvPr>
          <p:cNvSpPr/>
          <p:nvPr/>
        </p:nvSpPr>
        <p:spPr>
          <a:xfrm>
            <a:off x="-943349"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Khi đến mỗi Slide, thầy cô</a:t>
            </a:r>
            <a:br>
              <a:rPr lang="en-US">
                <a:solidFill>
                  <a:prstClr val="black"/>
                </a:solidFill>
              </a:rPr>
            </a:br>
            <a:r>
              <a:rPr lang="en-US">
                <a:solidFill>
                  <a:prstClr val="black"/>
                </a:solidFill>
              </a:rPr>
              <a:t>nhấp chuột trái 1 lần hoặc</a:t>
            </a:r>
            <a:br>
              <a:rPr lang="en-US">
                <a:solidFill>
                  <a:prstClr val="black"/>
                </a:solidFill>
              </a:rPr>
            </a:br>
            <a:r>
              <a:rPr lang="en-US">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9E4113E9-F50F-44AF-B583-47ED78FBE603}"/>
              </a:ext>
            </a:extLst>
          </p:cNvPr>
          <p:cNvSpPr/>
          <p:nvPr/>
        </p:nvSpPr>
        <p:spPr>
          <a:xfrm>
            <a:off x="2761362"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6DE6512-6432-405C-A619-64B28BB1F945}"/>
              </a:ext>
            </a:extLst>
          </p:cNvPr>
          <p:cNvSpPr/>
          <p:nvPr/>
        </p:nvSpPr>
        <p:spPr>
          <a:xfrm>
            <a:off x="6480361"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100">
                <a:solidFill>
                  <a:prstClr val="black"/>
                </a:solidFill>
              </a:rPr>
              <a:t>Để chuyển sang câu hỏi tiếp theo, thầy cô nhấp phím mũi tên qua phải 2 lần hoặc</a:t>
            </a:r>
            <a:br>
              <a:rPr lang="en-US" sz="2100">
                <a:solidFill>
                  <a:prstClr val="black"/>
                </a:solidFill>
              </a:rPr>
            </a:br>
            <a:r>
              <a:rPr lang="en-US" sz="2100">
                <a:solidFill>
                  <a:prstClr val="black"/>
                </a:solidFill>
              </a:rPr>
              <a:t>nhấp chuột trái 2 lần.</a:t>
            </a:r>
          </a:p>
        </p:txBody>
      </p:sp>
    </p:spTree>
    <p:extLst>
      <p:ext uri="{BB962C8B-B14F-4D97-AF65-F5344CB8AC3E}">
        <p14:creationId xmlns:p14="http://schemas.microsoft.com/office/powerpoint/2010/main" val="9354974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37"/>
                                                </p:cond>
                                              </p:stCondLst>
                                              <p:endCondLst>
                                                <p:cond evt="onStopAudio" delay="0">
                                                  <p:tgtEl>
                                                    <p:sldTgt/>
                                                  </p:tgtEl>
                                                </p:cond>
                                              </p:endCondLst>
                                            </p:cTn>
                                            <p:tgtEl>
                                              <p:sndTgt r:embed="rId5"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8"/>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8"/>
                                            </p:tgtEl>
                                          </p:cBhvr>
                                        </p:animEffect>
                                        <p:animScale>
                                          <p:cBhvr>
                                            <p:cTn id="53" dur="250" autoRev="1" fill="hold"/>
                                            <p:tgtEl>
                                              <p:spTgt spid="38"/>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1000">
                                            <p:cTn display="0" masterRel="sameClick">
                                              <p:stCondLst>
                                                <p:cond evt="begin" delay="0">
                                                  <p:tn val="37"/>
                                                </p:cond>
                                              </p:stCondLst>
                                              <p:endCondLst>
                                                <p:cond evt="onStopAudio" delay="0">
                                                  <p:tgtEl>
                                                    <p:sldTgt/>
                                                  </p:tgtEl>
                                                </p:cond>
                                              </p:endCondLst>
                                            </p:cTn>
                                            <p:tgtEl>
                                              <p:sndTgt r:embed="rId19"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8"/>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8"/>
                                            </p:tgtEl>
                                          </p:cBhvr>
                                        </p:animEffect>
                                        <p:animScale>
                                          <p:cBhvr>
                                            <p:cTn id="53" dur="250" autoRev="1" fill="hold"/>
                                            <p:tgtEl>
                                              <p:spTgt spid="38"/>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21"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9"/>
                                            </p:tgtEl>
                                          </p:cBhvr>
                                        </p:animEffect>
                                        <p:set>
                                          <p:cBhvr>
                                            <p:cTn id="75"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2"/>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1" y="184640"/>
            <a:ext cx="7115176" cy="1189609"/>
            <a:chOff x="2434106" y="246185"/>
            <a:chExt cx="9486901" cy="158614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158614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663005" y="380998"/>
              <a:ext cx="9029102" cy="1173569"/>
            </a:xfrm>
            <a:prstGeom prst="rect">
              <a:avLst/>
            </a:prstGeom>
            <a:noFill/>
          </p:spPr>
          <p:txBody>
            <a:bodyPr wrap="square" lIns="0" tIns="0" rIns="0" bIns="0" rtlCol="0">
              <a:spAutoFit/>
            </a:bodyPr>
            <a:lstStyle/>
            <a:p>
              <a:pPr algn="ctr" defTabSz="685783">
                <a:lnSpc>
                  <a:spcPct val="121000"/>
                </a:lnSpc>
              </a:pPr>
              <a:r>
                <a:rPr lang="en-US" sz="2500" dirty="0" err="1">
                  <a:latin typeface="Arial-Rounded" panose="020B0500000000000000" pitchFamily="34" charset="0"/>
                  <a:ea typeface="Arial-Rounded" panose="020B0500000000000000" pitchFamily="34" charset="0"/>
                  <a:cs typeface="Arial-Rounded" panose="020B0500000000000000" pitchFamily="34" charset="0"/>
                </a:rPr>
                <a:t>Kể</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sự</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việc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lạ</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ra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sau</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khi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hai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vợ</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chồng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thoát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khỏi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nạn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lũ</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lụt</a:t>
              </a:r>
              <a:r>
                <a:rPr lang="en-US" sz="2500" dirty="0">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5" y="1374249"/>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7"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6"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6"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9"/>
            <a:ext cx="365522" cy="365522"/>
          </a:xfrm>
          <a:prstGeom prst="rect">
            <a:avLst/>
          </a:prstGeom>
        </p:spPr>
      </p:pic>
      <p:grpSp>
        <p:nvGrpSpPr>
          <p:cNvPr id="38" name="Group 37">
            <a:extLst>
              <a:ext uri="{FF2B5EF4-FFF2-40B4-BE49-F238E27FC236}">
                <a16:creationId xmlns:a16="http://schemas.microsoft.com/office/drawing/2014/main" id="{E66CE2CC-C6FC-4C02-8800-255EB55AE7A1}"/>
              </a:ext>
            </a:extLst>
          </p:cNvPr>
          <p:cNvGrpSpPr/>
          <p:nvPr/>
        </p:nvGrpSpPr>
        <p:grpSpPr>
          <a:xfrm>
            <a:off x="1551299" y="1708251"/>
            <a:ext cx="3554101" cy="3301897"/>
            <a:chOff x="2068397" y="2282225"/>
            <a:chExt cx="4738801" cy="4402532"/>
          </a:xfrm>
        </p:grpSpPr>
        <p:sp>
          <p:nvSpPr>
            <p:cNvPr id="2" name="Rectangle: Rounded Corners 1">
              <a:extLst>
                <a:ext uri="{FF2B5EF4-FFF2-40B4-BE49-F238E27FC236}">
                  <a16:creationId xmlns:a16="http://schemas.microsoft.com/office/drawing/2014/main" id="{65A52592-0BB8-4E56-8777-98E51EF60298}"/>
                </a:ext>
              </a:extLst>
            </p:cNvPr>
            <p:cNvSpPr/>
            <p:nvPr/>
          </p:nvSpPr>
          <p:spPr>
            <a:xfrm>
              <a:off x="2590800" y="2315954"/>
              <a:ext cx="4216398" cy="436880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5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EE24F6AB-4202-4A41-B1CC-10AFAD074062}"/>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068397" y="2282225"/>
              <a:ext cx="1154488" cy="1625231"/>
            </a:xfrm>
            <a:prstGeom prst="rect">
              <a:avLst/>
            </a:prstGeom>
          </p:spPr>
        </p:pic>
        <p:sp>
          <p:nvSpPr>
            <p:cNvPr id="34" name="TextBox 33">
              <a:extLst>
                <a:ext uri="{FF2B5EF4-FFF2-40B4-BE49-F238E27FC236}">
                  <a16:creationId xmlns:a16="http://schemas.microsoft.com/office/drawing/2014/main" id="{7974302B-8BF6-442B-A767-DCF07F5816C6}"/>
                </a:ext>
              </a:extLst>
            </p:cNvPr>
            <p:cNvSpPr txBox="1"/>
            <p:nvPr/>
          </p:nvSpPr>
          <p:spPr>
            <a:xfrm>
              <a:off x="3255241" y="2417557"/>
              <a:ext cx="3551957" cy="3447099"/>
            </a:xfrm>
            <a:prstGeom prst="rect">
              <a:avLst/>
            </a:prstGeom>
            <a:noFill/>
          </p:spPr>
          <p:txBody>
            <a:bodyPr wrap="square" lIns="0" tIns="0" rIns="0" bIns="0" rtlCol="0">
              <a:spAutoFit/>
            </a:bodyPr>
            <a:lstStyle/>
            <a:p>
              <a:pPr defTabSz="685783"/>
              <a:r>
                <a:rPr lang="vi-VN" sz="2400" dirty="0">
                  <a:latin typeface="Arial-Rounded" panose="020B0500000000000000" pitchFamily="34" charset="0"/>
                  <a:ea typeface="Arial-Rounded" panose="020B0500000000000000" pitchFamily="34" charset="0"/>
                  <a:cs typeface="Arial-Rounded" panose="020B0500000000000000" pitchFamily="34" charset="0"/>
                </a:rPr>
                <a:t>- Người vợ sinh ra một quả bầu</a:t>
              </a:r>
            </a:p>
            <a:p>
              <a:pPr defTabSz="685783"/>
              <a:r>
                <a:rPr lang="vi-VN" sz="2400" dirty="0" smtClean="0">
                  <a:latin typeface="Arial-Rounded" panose="020B0500000000000000" pitchFamily="34" charset="0"/>
                  <a:ea typeface="Arial-Rounded" panose="020B0500000000000000" pitchFamily="34" charset="0"/>
                  <a:cs typeface="Arial-Rounded" panose="020B0500000000000000" pitchFamily="34" charset="0"/>
                </a:rPr>
                <a:t>- Trong </a:t>
              </a:r>
              <a:r>
                <a:rPr lang="vi-VN" sz="2400" dirty="0">
                  <a:latin typeface="Arial-Rounded" panose="020B0500000000000000" pitchFamily="34" charset="0"/>
                  <a:ea typeface="Arial-Rounded" panose="020B0500000000000000" pitchFamily="34" charset="0"/>
                  <a:cs typeface="Arial-Rounded" panose="020B0500000000000000" pitchFamily="34" charset="0"/>
                </a:rPr>
                <a:t>quả bầu có tiếng cười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đùa</a:t>
              </a:r>
              <a:endParaRPr lang="en-US" sz="2400" dirty="0" smtClean="0">
                <a:latin typeface="Arial-Rounded" panose="020B0500000000000000" pitchFamily="34" charset="0"/>
                <a:ea typeface="Arial-Rounded" panose="020B0500000000000000" pitchFamily="34" charset="0"/>
                <a:cs typeface="Arial-Rounded" panose="020B0500000000000000" pitchFamily="34" charset="0"/>
              </a:endParaRPr>
            </a:p>
            <a:p>
              <a:pPr defTabSz="685783"/>
              <a:r>
                <a:rPr lang="en-US" sz="2400" dirty="0" smtClean="0">
                  <a:latin typeface="Arial-Rounded" panose="020B0500000000000000" pitchFamily="34" charset="0"/>
                  <a:ea typeface="Arial-Rounded" panose="020B0500000000000000" pitchFamily="34" charset="0"/>
                  <a:cs typeface="Arial-Rounded" panose="020B0500000000000000" pitchFamily="34" charset="0"/>
                </a:rPr>
                <a:t>- Ng</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ười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vợ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lấy</a:t>
              </a:r>
              <a:r>
                <a:rPr lang="en-US" sz="2400" dirty="0">
                  <a:latin typeface="Arial-Rounded" panose="020B0500000000000000" pitchFamily="34" charset="0"/>
                  <a:ea typeface="Arial-Rounded" panose="020B0500000000000000" pitchFamily="34" charset="0"/>
                  <a:cs typeface="Arial-Rounded" panose="020B0500000000000000" pitchFamily="34" charset="0"/>
                </a:rPr>
                <a:t> que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dùi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quả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bầu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thì</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bên</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trong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 </a:t>
              </a:r>
              <a:r>
                <a:rPr lang="vi-VN" sz="2400" dirty="0" smtClean="0">
                  <a:latin typeface="Arial-Rounded" panose="020B0500000000000000" pitchFamily="34" charset="0"/>
                  <a:ea typeface="Arial-Rounded" panose="020B0500000000000000" pitchFamily="34" charset="0"/>
                  <a:cs typeface="Arial-Rounded" panose="020B0500000000000000" pitchFamily="34" charset="0"/>
                </a:rPr>
                <a:t>đã</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smtClean="0">
                  <a:latin typeface="Arial-Rounded" panose="020B0500000000000000" pitchFamily="34" charset="0"/>
                  <a:ea typeface="Arial-Rounded" panose="020B0500000000000000" pitchFamily="34" charset="0"/>
                  <a:cs typeface="Arial-Rounded" panose="020B0500000000000000" pitchFamily="34" charset="0"/>
                </a:rPr>
                <a:t>hỏng</a:t>
              </a:r>
              <a:r>
                <a:rPr lang="en-US" sz="2400" dirty="0" smtClean="0">
                  <a:latin typeface="Arial-Rounded" panose="020B0500000000000000" pitchFamily="34" charset="0"/>
                  <a:ea typeface="Arial-Rounded" panose="020B0500000000000000" pitchFamily="34" charset="0"/>
                  <a:cs typeface="Arial-Rounded" panose="020B0500000000000000" pitchFamily="34" charset="0"/>
                </a:rPr>
                <a:t>.</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9" name="Group 38">
            <a:extLst>
              <a:ext uri="{FF2B5EF4-FFF2-40B4-BE49-F238E27FC236}">
                <a16:creationId xmlns:a16="http://schemas.microsoft.com/office/drawing/2014/main" id="{86401136-2892-4E74-8408-0ECBBDBDCC02}"/>
              </a:ext>
            </a:extLst>
          </p:cNvPr>
          <p:cNvGrpSpPr/>
          <p:nvPr/>
        </p:nvGrpSpPr>
        <p:grpSpPr>
          <a:xfrm>
            <a:off x="5315681" y="1730294"/>
            <a:ext cx="3523525" cy="3279855"/>
            <a:chOff x="7087569" y="2307059"/>
            <a:chExt cx="4698030" cy="4373142"/>
          </a:xfrm>
        </p:grpSpPr>
        <p:sp>
          <p:nvSpPr>
            <p:cNvPr id="28" name="Rectangle: Rounded Corners 27">
              <a:extLst>
                <a:ext uri="{FF2B5EF4-FFF2-40B4-BE49-F238E27FC236}">
                  <a16:creationId xmlns:a16="http://schemas.microsoft.com/office/drawing/2014/main" id="{ADED7621-90B0-4A1A-9CEE-2AF593FBD5ED}"/>
                </a:ext>
              </a:extLst>
            </p:cNvPr>
            <p:cNvSpPr/>
            <p:nvPr/>
          </p:nvSpPr>
          <p:spPr>
            <a:xfrm>
              <a:off x="7619995" y="2311400"/>
              <a:ext cx="4165604" cy="43688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5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9" name="Picture 18">
              <a:extLst>
                <a:ext uri="{FF2B5EF4-FFF2-40B4-BE49-F238E27FC236}">
                  <a16:creationId xmlns:a16="http://schemas.microsoft.com/office/drawing/2014/main" id="{29C561F4-337C-4F74-B8C1-E9E1657F0181}"/>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087569" y="2307059"/>
              <a:ext cx="987997" cy="1678288"/>
            </a:xfrm>
            <a:prstGeom prst="rect">
              <a:avLst/>
            </a:prstGeom>
          </p:spPr>
        </p:pic>
        <p:sp>
          <p:nvSpPr>
            <p:cNvPr id="35" name="TextBox 34">
              <a:extLst>
                <a:ext uri="{FF2B5EF4-FFF2-40B4-BE49-F238E27FC236}">
                  <a16:creationId xmlns:a16="http://schemas.microsoft.com/office/drawing/2014/main" id="{30405B9B-8989-4F0C-8CCF-4509B3A6EECA}"/>
                </a:ext>
              </a:extLst>
            </p:cNvPr>
            <p:cNvSpPr txBox="1"/>
            <p:nvPr/>
          </p:nvSpPr>
          <p:spPr>
            <a:xfrm>
              <a:off x="8026394" y="2477763"/>
              <a:ext cx="3681681" cy="3939542"/>
            </a:xfrm>
            <a:prstGeom prst="rect">
              <a:avLst/>
            </a:prstGeom>
            <a:noFill/>
          </p:spPr>
          <p:txBody>
            <a:bodyPr wrap="square" lIns="0" tIns="0" rIns="0" bIns="0" rtlCol="0">
              <a:spAutoFit/>
            </a:bodyPr>
            <a:lstStyle/>
            <a:p>
              <a:pPr defTabSz="685783"/>
              <a:r>
                <a:rPr lang="vi-VN" sz="2400" dirty="0">
                  <a:latin typeface="Arial-Rounded" panose="020B0500000000000000" pitchFamily="34" charset="0"/>
                  <a:ea typeface="Arial-Rounded" panose="020B0500000000000000" pitchFamily="34" charset="0"/>
                  <a:cs typeface="Arial-Rounded" panose="020B0500000000000000" pitchFamily="34" charset="0"/>
                </a:rPr>
                <a:t>- Người vợ sinh ra một quả bầu</a:t>
              </a:r>
            </a:p>
            <a:p>
              <a:pPr defTabSz="685783"/>
              <a:r>
                <a:rPr lang="vi-VN" sz="2400" dirty="0">
                  <a:latin typeface="Arial-Rounded" panose="020B0500000000000000" pitchFamily="34" charset="0"/>
                  <a:ea typeface="Arial-Rounded" panose="020B0500000000000000" pitchFamily="34" charset="0"/>
                  <a:cs typeface="Arial-Rounded" panose="020B0500000000000000" pitchFamily="34" charset="0"/>
                </a:rPr>
                <a:t>- Trong quả bầu có tiếng cười đùa</a:t>
              </a:r>
            </a:p>
            <a:p>
              <a:pPr defTabSz="685783"/>
              <a:r>
                <a:rPr lang="vi-VN" sz="2400" dirty="0">
                  <a:latin typeface="Arial-Rounded" panose="020B0500000000000000" pitchFamily="34" charset="0"/>
                  <a:ea typeface="Arial-Rounded" panose="020B0500000000000000" pitchFamily="34" charset="0"/>
                  <a:cs typeface="Arial-Rounded" panose="020B0500000000000000" pitchFamily="34" charset="0"/>
                </a:rPr>
                <a:t>- Người vợ lấy que dùi quả bầu thì bên trong có những con người nhỏ bé bước ra</a:t>
              </a:r>
            </a:p>
          </p:txBody>
        </p:sp>
      </p:grpSp>
      <p:sp>
        <p:nvSpPr>
          <p:cNvPr id="29" name="Rectangle 28">
            <a:extLst>
              <a:ext uri="{FF2B5EF4-FFF2-40B4-BE49-F238E27FC236}">
                <a16:creationId xmlns:a16="http://schemas.microsoft.com/office/drawing/2014/main" id="{3E192980-6695-4603-9EB8-AB490E1EF696}"/>
              </a:ext>
            </a:extLst>
          </p:cNvPr>
          <p:cNvSpPr/>
          <p:nvPr/>
        </p:nvSpPr>
        <p:spPr>
          <a:xfrm>
            <a:off x="-943349"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Khi đến mỗi Slide, thầy cô</a:t>
            </a:r>
            <a:br>
              <a:rPr lang="en-US">
                <a:solidFill>
                  <a:prstClr val="black"/>
                </a:solidFill>
              </a:rPr>
            </a:br>
            <a:r>
              <a:rPr lang="en-US">
                <a:solidFill>
                  <a:prstClr val="black"/>
                </a:solidFill>
              </a:rPr>
              <a:t>nhấp chuột trái 1 lần hoặc</a:t>
            </a:r>
            <a:br>
              <a:rPr lang="en-US">
                <a:solidFill>
                  <a:prstClr val="black"/>
                </a:solidFill>
              </a:rPr>
            </a:br>
            <a:r>
              <a:rPr lang="en-US">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06AF0EEB-063F-498F-AD6D-8CFEB5BCE722}"/>
              </a:ext>
            </a:extLst>
          </p:cNvPr>
          <p:cNvSpPr/>
          <p:nvPr/>
        </p:nvSpPr>
        <p:spPr>
          <a:xfrm>
            <a:off x="2761362"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239030A7-DCF8-428B-8110-D21F928FAF59}"/>
              </a:ext>
            </a:extLst>
          </p:cNvPr>
          <p:cNvSpPr/>
          <p:nvPr/>
        </p:nvSpPr>
        <p:spPr>
          <a:xfrm>
            <a:off x="6480361"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100">
                <a:solidFill>
                  <a:prstClr val="black"/>
                </a:solidFill>
              </a:rPr>
              <a:t>Để chuyển sang câu hỏi tiếp theo, thầy cô nhấp phím mũi tên qua phải 2 lần hoặc</a:t>
            </a:r>
            <a:br>
              <a:rPr lang="en-US" sz="2100">
                <a:solidFill>
                  <a:prstClr val="black"/>
                </a:solidFill>
              </a:rPr>
            </a:br>
            <a:r>
              <a:rPr lang="en-US" sz="2100">
                <a:solidFill>
                  <a:prstClr val="black"/>
                </a:solidFill>
              </a:rPr>
              <a:t>nhấp chuột trái 2 lần.</a:t>
            </a:r>
          </a:p>
        </p:txBody>
      </p:sp>
      <p:pic>
        <p:nvPicPr>
          <p:cNvPr id="1026" name="Picture 2" descr="Top Slo Mo Guys Stickers for Android &amp;amp; iOS | Gfycat"/>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8610600" y="1978301"/>
            <a:ext cx="3961640" cy="294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058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5000">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14:bounceEnd="65000">
                                          <p:cBhvr additive="base">
                                            <p:cTn id="17" dur="1000" fill="hold"/>
                                            <p:tgtEl>
                                              <p:spTgt spid="38"/>
                                            </p:tgtEl>
                                            <p:attrNameLst>
                                              <p:attrName>ppt_x</p:attrName>
                                            </p:attrNameLst>
                                          </p:cBhvr>
                                          <p:tavLst>
                                            <p:tav tm="0">
                                              <p:val>
                                                <p:strVal val="#ppt_x"/>
                                              </p:val>
                                            </p:tav>
                                            <p:tav tm="100000">
                                              <p:val>
                                                <p:strVal val="#ppt_x"/>
                                              </p:val>
                                            </p:tav>
                                          </p:tavLst>
                                        </p:anim>
                                        <p:anim calcmode="lin" valueType="num" p14:bounceEnd="65000">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14:presetBounceEnd="65000">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14:bounceEnd="65000">
                                          <p:cBhvr additive="base">
                                            <p:cTn id="21" dur="1000" fill="hold"/>
                                            <p:tgtEl>
                                              <p:spTgt spid="39"/>
                                            </p:tgtEl>
                                            <p:attrNameLst>
                                              <p:attrName>ppt_x</p:attrName>
                                            </p:attrNameLst>
                                          </p:cBhvr>
                                          <p:tavLst>
                                            <p:tav tm="0">
                                              <p:val>
                                                <p:strVal val="#ppt_x"/>
                                              </p:val>
                                            </p:tav>
                                            <p:tav tm="100000">
                                              <p:val>
                                                <p:strVal val="#ppt_x"/>
                                              </p:val>
                                            </p:tav>
                                          </p:tavLst>
                                        </p:anim>
                                        <p:anim calcmode="lin" valueType="num" p14:bounceEnd="65000">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37"/>
                                                </p:cond>
                                              </p:stCondLst>
                                              <p:endCondLst>
                                                <p:cond evt="onStopAudio" delay="0">
                                                  <p:tgtEl>
                                                    <p:sldTgt/>
                                                  </p:tgtEl>
                                                </p:cond>
                                              </p:endCondLst>
                                            </p:cTn>
                                            <p:tgtEl>
                                              <p:sndTgt r:embed="rId5"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9"/>
                                            </p:tgtEl>
                                          </p:cBhvr>
                                        </p:animEffect>
                                        <p:animScale>
                                          <p:cBhvr>
                                            <p:cTn id="53" dur="250" autoRev="1" fill="hold"/>
                                            <p:tgtEl>
                                              <p:spTgt spid="39"/>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7"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6" restart="whenNotActive" fill="hold" evtFilter="cancelBubble" nodeType="interactiveSeq">
                    <p:stCondLst>
                      <p:cond evt="onClick" delay="0">
                        <p:tgtEl>
                          <p:spTgt spid="3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500"/>
                                            <p:tgtEl>
                                              <p:spTgt spid="1026"/>
                                            </p:tgtEl>
                                          </p:cBhvr>
                                        </p:animEffect>
                                      </p:childTnLst>
                                    </p:cTn>
                                  </p:par>
                                </p:childTnLst>
                              </p:cTn>
                            </p:par>
                            <p:par>
                              <p:cTn id="82" fill="hold">
                                <p:stCondLst>
                                  <p:cond delay="500"/>
                                </p:stCondLst>
                                <p:childTnLst>
                                  <p:par>
                                    <p:cTn id="83" presetID="10" presetClass="exit" presetSubtype="0" fill="hold" nodeType="afterEffect">
                                      <p:stCondLst>
                                        <p:cond delay="0"/>
                                      </p:stCondLst>
                                      <p:childTnLst>
                                        <p:animEffect transition="out" filter="fade">
                                          <p:cBhvr>
                                            <p:cTn id="84" dur="750"/>
                                            <p:tgtEl>
                                              <p:spTgt spid="1026"/>
                                            </p:tgtEl>
                                          </p:cBhvr>
                                        </p:animEffect>
                                        <p:set>
                                          <p:cBhvr>
                                            <p:cTn id="85" dur="1" fill="hold">
                                              <p:stCondLst>
                                                <p:cond delay="74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17000">
                                            <p:cTn display="0" masterRel="sameClick">
                                              <p:stCondLst>
                                                <p:cond evt="begin" delay="0">
                                                  <p:tn val="5"/>
                                                </p:cond>
                                              </p:stCondLst>
                                              <p:endCondLst>
                                                <p:cond evt="onStopAudio" delay="0">
                                                  <p:tgtEl>
                                                    <p:sldTgt/>
                                                  </p:tgtEl>
                                                </p:cond>
                                              </p:endCondLst>
                                            </p:cTn>
                                            <p:tgtEl>
                                              <p:sndTgt r:embed="rId19"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1000" fill="hold"/>
                                            <p:tgtEl>
                                              <p:spTgt spid="38"/>
                                            </p:tgtEl>
                                            <p:attrNameLst>
                                              <p:attrName>ppt_x</p:attrName>
                                            </p:attrNameLst>
                                          </p:cBhvr>
                                          <p:tavLst>
                                            <p:tav tm="0">
                                              <p:val>
                                                <p:strVal val="#ppt_x"/>
                                              </p:val>
                                            </p:tav>
                                            <p:tav tm="100000">
                                              <p:val>
                                                <p:strVal val="#ppt_x"/>
                                              </p:val>
                                            </p:tav>
                                          </p:tavLst>
                                        </p:anim>
                                        <p:anim calcmode="lin" valueType="num">
                                          <p:cBhvr additive="base">
                                            <p:cTn id="18" dur="10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400"/>
                                      </p:stCondLst>
                                      <p:childTnLst>
                                        <p:set>
                                          <p:cBhvr>
                                            <p:cTn id="20" dur="1" fill="hold">
                                              <p:stCondLst>
                                                <p:cond delay="0"/>
                                              </p:stCondLst>
                                            </p:cTn>
                                            <p:tgtEl>
                                              <p:spTgt spid="39"/>
                                            </p:tgtEl>
                                            <p:attrNameLst>
                                              <p:attrName>style.visibility</p:attrName>
                                            </p:attrNameLst>
                                          </p:cBhvr>
                                          <p:to>
                                            <p:strVal val="visible"/>
                                          </p:to>
                                        </p:set>
                                        <p:anim calcmode="lin" valueType="num">
                                          <p:cBhvr additive="base">
                                            <p:cTn id="21" dur="1000" fill="hold"/>
                                            <p:tgtEl>
                                              <p:spTgt spid="39"/>
                                            </p:tgtEl>
                                            <p:attrNameLst>
                                              <p:attrName>ppt_x</p:attrName>
                                            </p:attrNameLst>
                                          </p:cBhvr>
                                          <p:tavLst>
                                            <p:tav tm="0">
                                              <p:val>
                                                <p:strVal val="#ppt_x"/>
                                              </p:val>
                                            </p:tav>
                                            <p:tav tm="100000">
                                              <p:val>
                                                <p:strVal val="#ppt_x"/>
                                              </p:val>
                                            </p:tav>
                                          </p:tavLst>
                                        </p:anim>
                                        <p:anim calcmode="lin" valueType="num">
                                          <p:cBhvr additive="base">
                                            <p:cTn id="22" dur="1000" fill="hold"/>
                                            <p:tgtEl>
                                              <p:spTgt spid="39"/>
                                            </p:tgtEl>
                                            <p:attrNameLst>
                                              <p:attrName>ppt_y</p:attrName>
                                            </p:attrNameLst>
                                          </p:cBhvr>
                                          <p:tavLst>
                                            <p:tav tm="0">
                                              <p:val>
                                                <p:strVal val="1+#ppt_h/2"/>
                                              </p:val>
                                            </p:tav>
                                            <p:tav tm="100000">
                                              <p:val>
                                                <p:strVal val="#ppt_y"/>
                                              </p:val>
                                            </p:tav>
                                          </p:tavLst>
                                        </p:anim>
                                      </p:childTnLst>
                                    </p:cTn>
                                  </p:par>
                                </p:childTnLst>
                              </p:cTn>
                            </p:par>
                            <p:par>
                              <p:cTn id="23" fill="hold">
                                <p:stCondLst>
                                  <p:cond delay="3400"/>
                                </p:stCondLst>
                                <p:childTnLst>
                                  <p:par>
                                    <p:cTn id="24" presetID="22" presetClass="entr" presetSubtype="1"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up)">
                                          <p:cBhvr>
                                            <p:cTn id="26" dur="500"/>
                                            <p:tgtEl>
                                              <p:spTgt spid="7"/>
                                            </p:tgtEl>
                                          </p:cBhvr>
                                        </p:animEffect>
                                      </p:childTnLst>
                                    </p:cTn>
                                  </p:par>
                                </p:childTnLst>
                              </p:cTn>
                            </p:par>
                            <p:par>
                              <p:cTn id="27" fill="hold">
                                <p:stCondLst>
                                  <p:cond delay="3900"/>
                                </p:stCondLst>
                                <p:childTnLst>
                                  <p:par>
                                    <p:cTn id="28" presetID="1" presetClass="exit" presetSubtype="0" fill="hold" nodeType="afterEffect">
                                      <p:stCondLst>
                                        <p:cond delay="0"/>
                                      </p:stCondLst>
                                      <p:childTnLst>
                                        <p:set>
                                          <p:cBhvr>
                                            <p:cTn id="29" dur="1" fill="hold">
                                              <p:stCondLst>
                                                <p:cond delay="0"/>
                                              </p:stCondLst>
                                            </p:cTn>
                                            <p:tgtEl>
                                              <p:spTgt spid="24"/>
                                            </p:tgtEl>
                                            <p:attrNameLst>
                                              <p:attrName>style.visibility</p:attrName>
                                            </p:attrNameLst>
                                          </p:cBhvr>
                                          <p:to>
                                            <p:strVal val="hidden"/>
                                          </p:to>
                                        </p:set>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par>
                              <p:cTn id="32" fill="hold">
                                <p:stCondLst>
                                  <p:cond delay="3900"/>
                                </p:stCondLst>
                                <p:childTnLst>
                                  <p:par>
                                    <p:cTn id="33" presetID="42" presetClass="path" presetSubtype="0" accel="50000" decel="50000" fill="hold" nodeType="afterEffect">
                                      <p:stCondLst>
                                        <p:cond delay="0"/>
                                      </p:stCondLst>
                                      <p:childTnLst>
                                        <p:animMotion origin="layout" path="M 2.70833E-6 -4.81481E-6 L 0.00677 -0.5155 " pathEditMode="relative" rAng="0" ptsTypes="AA">
                                          <p:cBhvr>
                                            <p:cTn id="34" dur="15000" fill="hold"/>
                                            <p:tgtEl>
                                              <p:spTgt spid="9"/>
                                            </p:tgtEl>
                                            <p:attrNameLst>
                                              <p:attrName>ppt_x</p:attrName>
                                              <p:attrName>ppt_y</p:attrName>
                                            </p:attrNameLst>
                                          </p:cBhvr>
                                          <p:rCtr x="339" y="-25787"/>
                                        </p:animMotion>
                                      </p:childTnLst>
                                    </p:cTn>
                                  </p:par>
                                  <p:par>
                                    <p:cTn id="35" presetID="6" presetClass="emph" presetSubtype="0" fill="hold" nodeType="withEffect">
                                      <p:stCondLst>
                                        <p:cond delay="0"/>
                                      </p:stCondLst>
                                      <p:childTnLst>
                                        <p:animScale>
                                          <p:cBhvr>
                                            <p:cTn id="36" dur="15000" fill="hold"/>
                                            <p:tgtEl>
                                              <p:spTgt spid="9"/>
                                            </p:tgtEl>
                                          </p:cBhvr>
                                          <p:by x="50000" y="50000"/>
                                        </p:animScale>
                                      </p:childTnLst>
                                    </p:cTn>
                                  </p:par>
                                  <p:par>
                                    <p:cTn id="37" presetID="22" presetClass="exit" presetSubtype="4" fill="hold" nodeType="withEffect">
                                      <p:stCondLst>
                                        <p:cond delay="0"/>
                                      </p:stCondLst>
                                      <p:childTnLst>
                                        <p:animEffect transition="out" filter="wipe(down)">
                                          <p:cBhvr>
                                            <p:cTn id="38" dur="15000"/>
                                            <p:tgtEl>
                                              <p:spTgt spid="7"/>
                                            </p:tgtEl>
                                          </p:cBhvr>
                                        </p:animEffect>
                                        <p:set>
                                          <p:cBhvr>
                                            <p:cTn id="39" dur="1" fill="hold">
                                              <p:stCondLst>
                                                <p:cond delay="14999"/>
                                              </p:stCondLst>
                                            </p:cTn>
                                            <p:tgtEl>
                                              <p:spTgt spid="7"/>
                                            </p:tgtEl>
                                            <p:attrNameLst>
                                              <p:attrName>style.visibility</p:attrName>
                                            </p:attrNameLst>
                                          </p:cBhvr>
                                          <p:to>
                                            <p:strVal val="hidden"/>
                                          </p:to>
                                        </p:set>
                                      </p:childTnLst>
                                      <p:subTnLst>
                                        <p:audio>
                                          <p:cMediaNode vol="15000">
                                            <p:cTn display="0" masterRel="sameClick">
                                              <p:stCondLst>
                                                <p:cond evt="begin" delay="0">
                                                  <p:tn val="37"/>
                                                </p:cond>
                                              </p:stCondLst>
                                              <p:endCondLst>
                                                <p:cond evt="onStopAudio" delay="0">
                                                  <p:tgtEl>
                                                    <p:sldTgt/>
                                                  </p:tgtEl>
                                                </p:cond>
                                              </p:endCondLst>
                                            </p:cTn>
                                            <p:tgtEl>
                                              <p:sndTgt r:embed="rId20" name="AmThanhDiaBay.wav"/>
                                            </p:tgtEl>
                                          </p:cMediaNode>
                                        </p:audio>
                                      </p:subTnLst>
                                    </p:cTn>
                                  </p:par>
                                </p:childTnLst>
                              </p:cTn>
                            </p:par>
                            <p:par>
                              <p:cTn id="40" fill="hold">
                                <p:stCondLst>
                                  <p:cond delay="18900"/>
                                </p:stCondLst>
                                <p:childTnLst>
                                  <p:par>
                                    <p:cTn id="41" presetID="32" presetClass="emph" presetSubtype="0" repeatCount="3000" fill="hold" nodeType="afterEffect">
                                      <p:stCondLst>
                                        <p:cond delay="0"/>
                                      </p:stCondLst>
                                      <p:childTnLst>
                                        <p:animRot by="120000">
                                          <p:cBhvr>
                                            <p:cTn id="42" dur="75" fill="hold">
                                              <p:stCondLst>
                                                <p:cond delay="0"/>
                                              </p:stCondLst>
                                            </p:cTn>
                                            <p:tgtEl>
                                              <p:spTgt spid="6"/>
                                            </p:tgtEl>
                                            <p:attrNameLst>
                                              <p:attrName>r</p:attrName>
                                            </p:attrNameLst>
                                          </p:cBhvr>
                                        </p:animRot>
                                        <p:animRot by="-240000">
                                          <p:cBhvr>
                                            <p:cTn id="43" dur="150" fill="hold">
                                              <p:stCondLst>
                                                <p:cond delay="150"/>
                                              </p:stCondLst>
                                            </p:cTn>
                                            <p:tgtEl>
                                              <p:spTgt spid="6"/>
                                            </p:tgtEl>
                                            <p:attrNameLst>
                                              <p:attrName>r</p:attrName>
                                            </p:attrNameLst>
                                          </p:cBhvr>
                                        </p:animRot>
                                        <p:animRot by="240000">
                                          <p:cBhvr>
                                            <p:cTn id="44" dur="150" fill="hold">
                                              <p:stCondLst>
                                                <p:cond delay="300"/>
                                              </p:stCondLst>
                                            </p:cTn>
                                            <p:tgtEl>
                                              <p:spTgt spid="6"/>
                                            </p:tgtEl>
                                            <p:attrNameLst>
                                              <p:attrName>r</p:attrName>
                                            </p:attrNameLst>
                                          </p:cBhvr>
                                        </p:animRot>
                                        <p:animRot by="-240000">
                                          <p:cBhvr>
                                            <p:cTn id="45" dur="150" fill="hold">
                                              <p:stCondLst>
                                                <p:cond delay="450"/>
                                              </p:stCondLst>
                                            </p:cTn>
                                            <p:tgtEl>
                                              <p:spTgt spid="6"/>
                                            </p:tgtEl>
                                            <p:attrNameLst>
                                              <p:attrName>r</p:attrName>
                                            </p:attrNameLst>
                                          </p:cBhvr>
                                        </p:animRot>
                                        <p:animRot by="120000">
                                          <p:cBhvr>
                                            <p:cTn id="46" dur="150" fill="hold">
                                              <p:stCondLst>
                                                <p:cond delay="600"/>
                                              </p:stCondLst>
                                            </p:cTn>
                                            <p:tgtEl>
                                              <p:spTgt spid="6"/>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1"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7" fill="hold" display="0">
                      <p:stCondLst>
                        <p:cond delay="indefinite"/>
                      </p:stCondLst>
                      <p:endCondLst>
                        <p:cond evt="onStopAudio" delay="0">
                          <p:tgtEl>
                            <p:sldTgt/>
                          </p:tgtEl>
                        </p:cond>
                      </p:endCondLst>
                    </p:cTn>
                    <p:tgtEl>
                      <p:spTgt spid="26"/>
                    </p:tgtEl>
                  </p:cMediaNode>
                </p:audio>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39"/>
                                            </p:tgtEl>
                                          </p:cBhvr>
                                        </p:animEffect>
                                        <p:animScale>
                                          <p:cBhvr>
                                            <p:cTn id="53" dur="250" autoRev="1" fill="hold"/>
                                            <p:tgtEl>
                                              <p:spTgt spid="39"/>
                                            </p:tgtEl>
                                          </p:cBhvr>
                                          <p:by x="105000" y="105000"/>
                                        </p:animScale>
                                      </p:childTnLst>
                                      <p:subTnLst>
                                        <p:audio>
                                          <p:cMediaNode>
                                            <p:cTn display="0" masterRel="sameClick">
                                              <p:stCondLst>
                                                <p:cond evt="begin" delay="0">
                                                  <p:tn val="51"/>
                                                </p:cond>
                                              </p:stCondLst>
                                              <p:endCondLst>
                                                <p:cond evt="onStopAudio" delay="0">
                                                  <p:tgtEl>
                                                    <p:sldTgt/>
                                                  </p:tgtEl>
                                                </p:cond>
                                              </p:endCondLst>
                                            </p:cTn>
                                            <p:tgtEl>
                                              <p:sndTgt r:embed="rId22" name="click.wav"/>
                                            </p:tgtEl>
                                          </p:cMediaNode>
                                        </p:audio>
                                      </p:subTnLst>
                                    </p:cTn>
                                  </p:par>
                                </p:childTnLst>
                              </p:cTn>
                            </p:par>
                            <p:par>
                              <p:cTn id="54" fill="hold">
                                <p:stCondLst>
                                  <p:cond delay="500"/>
                                </p:stCondLst>
                                <p:childTnLst>
                                  <p:par>
                                    <p:cTn id="55" presetID="10" presetClass="exit" presetSubtype="0" fill="hold" nodeType="after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9"/>
                                            </p:tgtEl>
                                          </p:cBhvr>
                                        </p:animEffect>
                                        <p:set>
                                          <p:cBhvr>
                                            <p:cTn id="60" dur="1" fill="hold">
                                              <p:stCondLst>
                                                <p:cond delay="499"/>
                                              </p:stCondLst>
                                            </p:cTn>
                                            <p:tgtEl>
                                              <p:spTgt spid="9"/>
                                            </p:tgtEl>
                                            <p:attrNameLst>
                                              <p:attrName>style.visibility</p:attrName>
                                            </p:attrNameLst>
                                          </p:cBhvr>
                                          <p:to>
                                            <p:strVal val="hidden"/>
                                          </p:to>
                                        </p:set>
                                      </p:childTnLst>
                                    </p:cTn>
                                  </p:par>
                                </p:childTnLst>
                              </p:cTn>
                            </p:par>
                            <p:par>
                              <p:cTn id="61" fill="hold">
                                <p:stCondLst>
                                  <p:cond delay="1000"/>
                                </p:stCondLst>
                                <p:childTnLst>
                                  <p:par>
                                    <p:cTn id="62" presetID="47" presetClass="entr" presetSubtype="0" fill="hold" nodeType="after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fade">
                                          <p:cBhvr>
                                            <p:cTn id="64" dur="1000"/>
                                            <p:tgtEl>
                                              <p:spTgt spid="13"/>
                                            </p:tgtEl>
                                          </p:cBhvr>
                                        </p:animEffect>
                                        <p:anim calcmode="lin" valueType="num">
                                          <p:cBhvr>
                                            <p:cTn id="65" dur="1000" fill="hold"/>
                                            <p:tgtEl>
                                              <p:spTgt spid="13"/>
                                            </p:tgtEl>
                                            <p:attrNameLst>
                                              <p:attrName>ppt_x</p:attrName>
                                            </p:attrNameLst>
                                          </p:cBhvr>
                                          <p:tavLst>
                                            <p:tav tm="0">
                                              <p:val>
                                                <p:strVal val="#ppt_x"/>
                                              </p:val>
                                            </p:tav>
                                            <p:tav tm="100000">
                                              <p:val>
                                                <p:strVal val="#ppt_x"/>
                                              </p:val>
                                            </p:tav>
                                          </p:tavLst>
                                        </p:anim>
                                        <p:anim calcmode="lin" valueType="num">
                                          <p:cBhvr>
                                            <p:cTn id="66" dur="1000" fill="hold"/>
                                            <p:tgtEl>
                                              <p:spTgt spid="13"/>
                                            </p:tgtEl>
                                            <p:attrNameLst>
                                              <p:attrName>ppt_y</p:attrName>
                                            </p:attrNameLst>
                                          </p:cBhvr>
                                          <p:tavLst>
                                            <p:tav tm="0">
                                              <p:val>
                                                <p:strVal val="#ppt_y-.1"/>
                                              </p:val>
                                            </p:tav>
                                            <p:tav tm="100000">
                                              <p:val>
                                                <p:strVal val="#ppt_y"/>
                                              </p:val>
                                            </p:tav>
                                          </p:tavLst>
                                        </p:anim>
                                      </p:childTnLst>
                                    </p:cTn>
                                  </p:par>
                                  <p:par>
                                    <p:cTn id="67" presetID="1" presetClass="mediacall" presetSubtype="0" fill="hold" nodeType="withEffect">
                                      <p:stCondLst>
                                        <p:cond delay="0"/>
                                      </p:stCondLst>
                                      <p:childTnLst>
                                        <p:cmd type="call" cmd="playFrom(0.0)">
                                          <p:cBhvr>
                                            <p:cTn id="68" dur="4576" fill="hold"/>
                                            <p:tgtEl>
                                              <p:spTgt spid="26"/>
                                            </p:tgtEl>
                                          </p:cBhvr>
                                        </p:cmd>
                                      </p:childTnLst>
                                    </p:cTn>
                                  </p:par>
                                  <p:par>
                                    <p:cTn id="69" presetID="2" presetClass="exit" presetSubtype="3" accel="80000" decel="20000" fill="hold" nodeType="withEffect">
                                      <p:stCondLst>
                                        <p:cond delay="0"/>
                                      </p:stCondLst>
                                      <p:childTnLst>
                                        <p:anim calcmode="lin" valueType="num">
                                          <p:cBhvr additive="base">
                                            <p:cTn id="70" dur="500"/>
                                            <p:tgtEl>
                                              <p:spTgt spid="6"/>
                                            </p:tgtEl>
                                            <p:attrNameLst>
                                              <p:attrName>ppt_x</p:attrName>
                                            </p:attrNameLst>
                                          </p:cBhvr>
                                          <p:tavLst>
                                            <p:tav tm="0">
                                              <p:val>
                                                <p:strVal val="ppt_x"/>
                                              </p:val>
                                            </p:tav>
                                            <p:tav tm="100000">
                                              <p:val>
                                                <p:strVal val="1+ppt_w/2"/>
                                              </p:val>
                                            </p:tav>
                                          </p:tavLst>
                                        </p:anim>
                                        <p:anim calcmode="lin" valueType="num">
                                          <p:cBhvr additive="base">
                                            <p:cTn id="71" dur="500"/>
                                            <p:tgtEl>
                                              <p:spTgt spid="6"/>
                                            </p:tgtEl>
                                            <p:attrNameLst>
                                              <p:attrName>ppt_y</p:attrName>
                                            </p:attrNameLst>
                                          </p:cBhvr>
                                          <p:tavLst>
                                            <p:tav tm="0">
                                              <p:val>
                                                <p:strVal val="ppt_y"/>
                                              </p:val>
                                            </p:tav>
                                            <p:tav tm="100000">
                                              <p:val>
                                                <p:strVal val="0-ppt_h/2"/>
                                              </p:val>
                                            </p:tav>
                                          </p:tavLst>
                                        </p:anim>
                                        <p:set>
                                          <p:cBhvr>
                                            <p:cTn id="72" dur="1" fill="hold">
                                              <p:stCondLst>
                                                <p:cond delay="499"/>
                                              </p:stCondLst>
                                            </p:cTn>
                                            <p:tgtEl>
                                              <p:spTgt spid="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38"/>
                                            </p:tgtEl>
                                          </p:cBhvr>
                                        </p:animEffect>
                                        <p:set>
                                          <p:cBhvr>
                                            <p:cTn id="75"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76" restart="whenNotActive" fill="hold" evtFilter="cancelBubble" nodeType="interactiveSeq">
                    <p:stCondLst>
                      <p:cond evt="onClick" delay="0">
                        <p:tgtEl>
                          <p:spTgt spid="38"/>
                        </p:tgtEl>
                      </p:cond>
                    </p:stCondLst>
                    <p:endSync evt="end" delay="0">
                      <p:rtn val="all"/>
                    </p:endSync>
                    <p:childTnLst>
                      <p:par>
                        <p:cTn id="77" fill="hold">
                          <p:stCondLst>
                            <p:cond delay="0"/>
                          </p:stCondLst>
                          <p:childTnLst>
                            <p:par>
                              <p:cTn id="78" fill="hold">
                                <p:stCondLst>
                                  <p:cond delay="0"/>
                                </p:stCondLst>
                                <p:childTnLst>
                                  <p:par>
                                    <p:cTn id="79" presetID="10" presetClass="entr" presetSubtype="0" fill="hold" nodeType="afterEffect">
                                      <p:stCondLst>
                                        <p:cond delay="0"/>
                                      </p:stCondLst>
                                      <p:childTnLst>
                                        <p:set>
                                          <p:cBhvr>
                                            <p:cTn id="80" dur="1" fill="hold">
                                              <p:stCondLst>
                                                <p:cond delay="0"/>
                                              </p:stCondLst>
                                            </p:cTn>
                                            <p:tgtEl>
                                              <p:spTgt spid="1026"/>
                                            </p:tgtEl>
                                            <p:attrNameLst>
                                              <p:attrName>style.visibility</p:attrName>
                                            </p:attrNameLst>
                                          </p:cBhvr>
                                          <p:to>
                                            <p:strVal val="visible"/>
                                          </p:to>
                                        </p:set>
                                        <p:animEffect transition="in" filter="fade">
                                          <p:cBhvr>
                                            <p:cTn id="81" dur="500"/>
                                            <p:tgtEl>
                                              <p:spTgt spid="1026"/>
                                            </p:tgtEl>
                                          </p:cBhvr>
                                        </p:animEffect>
                                      </p:childTnLst>
                                    </p:cTn>
                                  </p:par>
                                </p:childTnLst>
                              </p:cTn>
                            </p:par>
                            <p:par>
                              <p:cTn id="82" fill="hold">
                                <p:stCondLst>
                                  <p:cond delay="500"/>
                                </p:stCondLst>
                                <p:childTnLst>
                                  <p:par>
                                    <p:cTn id="83" presetID="10" presetClass="exit" presetSubtype="0" fill="hold" nodeType="afterEffect">
                                      <p:stCondLst>
                                        <p:cond delay="0"/>
                                      </p:stCondLst>
                                      <p:childTnLst>
                                        <p:animEffect transition="out" filter="fade">
                                          <p:cBhvr>
                                            <p:cTn id="84" dur="750"/>
                                            <p:tgtEl>
                                              <p:spTgt spid="1026"/>
                                            </p:tgtEl>
                                          </p:cBhvr>
                                        </p:animEffect>
                                        <p:set>
                                          <p:cBhvr>
                                            <p:cTn id="85" dur="1" fill="hold">
                                              <p:stCondLst>
                                                <p:cond delay="749"/>
                                              </p:stCondLst>
                                            </p:cTn>
                                            <p:tgtEl>
                                              <p:spTgt spid="1026"/>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C9C40F7-6636-4B05-A249-C5AA12FDAEE6}"/>
              </a:ext>
            </a:extLst>
          </p:cNvPr>
          <p:cNvPicPr>
            <a:picLocks noChangeAspect="1"/>
          </p:cNvPicPr>
          <p:nvPr/>
        </p:nvPicPr>
        <p:blipFill>
          <a:blip r:embed="rId8"/>
          <a:stretch>
            <a:fillRect/>
          </a:stretch>
        </p:blipFill>
        <p:spPr>
          <a:xfrm>
            <a:off x="0" y="2"/>
            <a:ext cx="9144000" cy="5143499"/>
          </a:xfrm>
          <a:prstGeom prst="rect">
            <a:avLst/>
          </a:prstGeom>
        </p:spPr>
      </p:pic>
      <p:grpSp>
        <p:nvGrpSpPr>
          <p:cNvPr id="42" name="Group 41">
            <a:extLst>
              <a:ext uri="{FF2B5EF4-FFF2-40B4-BE49-F238E27FC236}">
                <a16:creationId xmlns:a16="http://schemas.microsoft.com/office/drawing/2014/main" id="{9905CDB2-EEB7-49B9-ADB2-66FCF558DF54}"/>
              </a:ext>
            </a:extLst>
          </p:cNvPr>
          <p:cNvGrpSpPr/>
          <p:nvPr/>
        </p:nvGrpSpPr>
        <p:grpSpPr>
          <a:xfrm>
            <a:off x="1825581" y="184640"/>
            <a:ext cx="7115176" cy="1189609"/>
            <a:chOff x="2434106" y="246185"/>
            <a:chExt cx="9486901" cy="1586145"/>
          </a:xfrm>
        </p:grpSpPr>
        <p:pic>
          <p:nvPicPr>
            <p:cNvPr id="10" name="Picture 9">
              <a:extLst>
                <a:ext uri="{FF2B5EF4-FFF2-40B4-BE49-F238E27FC236}">
                  <a16:creationId xmlns:a16="http://schemas.microsoft.com/office/drawing/2014/main" id="{BFDC2BDB-258C-4F4A-86ED-C0A6EFC4F65F}"/>
                </a:ext>
              </a:extLst>
            </p:cNvPr>
            <p:cNvPicPr>
              <a:picLocks noChangeAspect="1"/>
            </p:cNvPicPr>
            <p:nvPr/>
          </p:nvPicPr>
          <p:blipFill>
            <a:blip r:embed="rId9"/>
            <a:stretch>
              <a:fillRect/>
            </a:stretch>
          </p:blipFill>
          <p:spPr>
            <a:xfrm>
              <a:off x="2434106" y="246185"/>
              <a:ext cx="9486901" cy="1586145"/>
            </a:xfrm>
            <a:prstGeom prst="rect">
              <a:avLst/>
            </a:prstGeom>
          </p:spPr>
        </p:pic>
        <p:sp>
          <p:nvSpPr>
            <p:cNvPr id="33" name="TextBox 32">
              <a:extLst>
                <a:ext uri="{FF2B5EF4-FFF2-40B4-BE49-F238E27FC236}">
                  <a16:creationId xmlns:a16="http://schemas.microsoft.com/office/drawing/2014/main" id="{74025C03-BBC1-4E41-924B-1D89C7CB42D3}"/>
                </a:ext>
              </a:extLst>
            </p:cNvPr>
            <p:cNvSpPr txBox="1"/>
            <p:nvPr/>
          </p:nvSpPr>
          <p:spPr>
            <a:xfrm>
              <a:off x="2705697" y="428922"/>
              <a:ext cx="9029102" cy="1390294"/>
            </a:xfrm>
            <a:prstGeom prst="rect">
              <a:avLst/>
            </a:prstGeom>
            <a:noFill/>
          </p:spPr>
          <p:txBody>
            <a:bodyPr wrap="square" lIns="0" tIns="0" rIns="0" bIns="0" rtlCol="0">
              <a:spAutoFit/>
            </a:bodyPr>
            <a:lstStyle/>
            <a:p>
              <a:pPr algn="ctr" defTabSz="685783">
                <a:lnSpc>
                  <a:spcPct val="121000"/>
                </a:lnSpc>
              </a:pPr>
              <a:r>
                <a:rPr lang="vi-VN" sz="2800" dirty="0">
                  <a:latin typeface="Arial-Rounded" panose="020B0500000000000000" pitchFamily="34" charset="0"/>
                  <a:ea typeface="Arial-Rounded" panose="020B0500000000000000" pitchFamily="34" charset="0"/>
                  <a:cs typeface="Arial-Rounded" panose="020B0500000000000000" pitchFamily="34" charset="0"/>
                </a:rPr>
                <a:t>Theo em, câu </a:t>
              </a:r>
              <a:r>
                <a:rPr lang="vi-VN" sz="2800" dirty="0" smtClean="0">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smtClean="0">
                  <a:latin typeface="Arial-Rounded" panose="020B0500000000000000" pitchFamily="34" charset="0"/>
                  <a:ea typeface="Arial-Rounded" panose="020B0500000000000000" pitchFamily="34" charset="0"/>
                  <a:cs typeface="Arial-Rounded" panose="020B0500000000000000" pitchFamily="34" charset="0"/>
                </a:rPr>
                <a:t> </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quả</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bầu</a:t>
              </a:r>
              <a:r>
                <a:rPr lang="en-US"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i="1"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latin typeface="Arial-Rounded" panose="020B0500000000000000" pitchFamily="34" charset="0"/>
                  <a:ea typeface="Arial-Rounded" panose="020B0500000000000000" pitchFamily="34" charset="0"/>
                  <a:cs typeface="Arial-Rounded" panose="020B0500000000000000" pitchFamily="34" charset="0"/>
                </a:rPr>
                <a:t>nói về điều gì?</a:t>
              </a:r>
            </a:p>
          </p:txBody>
        </p:sp>
      </p:grpSp>
      <p:pic>
        <p:nvPicPr>
          <p:cNvPr id="6" name="Picture 5">
            <a:extLst>
              <a:ext uri="{FF2B5EF4-FFF2-40B4-BE49-F238E27FC236}">
                <a16:creationId xmlns:a16="http://schemas.microsoft.com/office/drawing/2014/main" id="{6CDE6C19-37AA-4D55-B203-0CA4C11C25D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00035" y="474805"/>
            <a:ext cx="1371600" cy="1067822"/>
          </a:xfrm>
          <a:prstGeom prst="rect">
            <a:avLst/>
          </a:prstGeom>
        </p:spPr>
      </p:pic>
      <p:pic>
        <p:nvPicPr>
          <p:cNvPr id="7" name="Picture 6">
            <a:extLst>
              <a:ext uri="{FF2B5EF4-FFF2-40B4-BE49-F238E27FC236}">
                <a16:creationId xmlns:a16="http://schemas.microsoft.com/office/drawing/2014/main" id="{A9E21BF8-DFDC-47FA-9179-0DA83D210266}"/>
              </a:ext>
            </a:extLst>
          </p:cNvPr>
          <p:cNvPicPr>
            <a:picLocks noChangeAspect="1"/>
          </p:cNvPicPr>
          <p:nvPr/>
        </p:nvPicPr>
        <p:blipFill>
          <a:blip r:embed="rId11">
            <a:alphaModFix amt="67000"/>
            <a:extLst>
              <a:ext uri="{28A0092B-C50C-407E-A947-70E740481C1C}">
                <a14:useLocalDpi xmlns:a14="http://schemas.microsoft.com/office/drawing/2010/main" val="0"/>
              </a:ext>
            </a:extLst>
          </a:blip>
          <a:srcRect/>
          <a:stretch/>
        </p:blipFill>
        <p:spPr>
          <a:xfrm>
            <a:off x="379655" y="1374249"/>
            <a:ext cx="1214771" cy="3340619"/>
          </a:xfrm>
          <a:prstGeom prst="rect">
            <a:avLst/>
          </a:prstGeom>
        </p:spPr>
      </p:pic>
      <p:pic>
        <p:nvPicPr>
          <p:cNvPr id="9" name="Picture 8">
            <a:extLst>
              <a:ext uri="{FF2B5EF4-FFF2-40B4-BE49-F238E27FC236}">
                <a16:creationId xmlns:a16="http://schemas.microsoft.com/office/drawing/2014/main" id="{30BF07C3-4F38-4220-AD03-4C6C0ECBDC76}"/>
              </a:ext>
            </a:extLst>
          </p:cNvPr>
          <p:cNvPicPr>
            <a:picLocks noChangeAspect="1"/>
          </p:cNvPicPr>
          <p:nvPr/>
        </p:nvPicPr>
        <p:blipFill>
          <a:blip r:embed="rId12"/>
          <a:stretch>
            <a:fillRect/>
          </a:stretch>
        </p:blipFill>
        <p:spPr>
          <a:xfrm>
            <a:off x="401007" y="3522684"/>
            <a:ext cx="1110419" cy="1143000"/>
          </a:xfrm>
          <a:prstGeom prst="rect">
            <a:avLst/>
          </a:prstGeom>
        </p:spPr>
      </p:pic>
      <p:pic>
        <p:nvPicPr>
          <p:cNvPr id="24" name="Picture 23">
            <a:extLst>
              <a:ext uri="{FF2B5EF4-FFF2-40B4-BE49-F238E27FC236}">
                <a16:creationId xmlns:a16="http://schemas.microsoft.com/office/drawing/2014/main" id="{F9C79009-6437-4B91-9359-59C563024011}"/>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478046" y="3589565"/>
            <a:ext cx="1015581" cy="1121604"/>
          </a:xfrm>
          <a:prstGeom prst="rect">
            <a:avLst/>
          </a:prstGeom>
        </p:spPr>
      </p:pic>
      <p:pic>
        <p:nvPicPr>
          <p:cNvPr id="13" name="Picture 12">
            <a:extLst>
              <a:ext uri="{FF2B5EF4-FFF2-40B4-BE49-F238E27FC236}">
                <a16:creationId xmlns:a16="http://schemas.microsoft.com/office/drawing/2014/main" id="{10273A81-4537-406E-B3CE-A31805A589E9}"/>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478186" y="3502018"/>
            <a:ext cx="1015301" cy="1217060"/>
          </a:xfrm>
          <a:prstGeom prst="rect">
            <a:avLst/>
          </a:prstGeom>
        </p:spPr>
      </p:pic>
      <p:pic>
        <p:nvPicPr>
          <p:cNvPr id="26" name="59c3c5f047238">
            <a:hlinkClick r:id="" action="ppaction://media"/>
            <a:extLst>
              <a:ext uri="{FF2B5EF4-FFF2-40B4-BE49-F238E27FC236}">
                <a16:creationId xmlns:a16="http://schemas.microsoft.com/office/drawing/2014/main" id="{B0D31032-F0AD-4067-9A69-879234BD82E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79887" y="1019109"/>
            <a:ext cx="365522" cy="365522"/>
          </a:xfrm>
          <a:prstGeom prst="rect">
            <a:avLst/>
          </a:prstGeom>
        </p:spPr>
      </p:pic>
      <p:grpSp>
        <p:nvGrpSpPr>
          <p:cNvPr id="40" name="Group 39">
            <a:extLst>
              <a:ext uri="{FF2B5EF4-FFF2-40B4-BE49-F238E27FC236}">
                <a16:creationId xmlns:a16="http://schemas.microsoft.com/office/drawing/2014/main" id="{FC13E8F7-E341-4A4A-8467-9009F4679AEA}"/>
              </a:ext>
            </a:extLst>
          </p:cNvPr>
          <p:cNvGrpSpPr/>
          <p:nvPr/>
        </p:nvGrpSpPr>
        <p:grpSpPr>
          <a:xfrm>
            <a:off x="1680767" y="2819350"/>
            <a:ext cx="3578588" cy="2038400"/>
            <a:chOff x="2241022" y="4037280"/>
            <a:chExt cx="4771449" cy="2717866"/>
          </a:xfrm>
        </p:grpSpPr>
        <p:sp>
          <p:nvSpPr>
            <p:cNvPr id="25" name="Rectangle: Rounded Corners 24">
              <a:extLst>
                <a:ext uri="{FF2B5EF4-FFF2-40B4-BE49-F238E27FC236}">
                  <a16:creationId xmlns:a16="http://schemas.microsoft.com/office/drawing/2014/main" id="{F1D00E1D-A2B2-4255-A5D2-8BDE9DF92CF0}"/>
                </a:ext>
              </a:extLst>
            </p:cNvPr>
            <p:cNvSpPr/>
            <p:nvPr/>
          </p:nvSpPr>
          <p:spPr>
            <a:xfrm>
              <a:off x="2669074" y="4037280"/>
              <a:ext cx="4343397" cy="271786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 name="Picture 19">
              <a:extLst>
                <a:ext uri="{FF2B5EF4-FFF2-40B4-BE49-F238E27FC236}">
                  <a16:creationId xmlns:a16="http://schemas.microsoft.com/office/drawing/2014/main" id="{62E08832-3DCC-49A4-AC1D-099A79C0EFB9}"/>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p:blipFill>
          <p:spPr>
            <a:xfrm>
              <a:off x="2241022" y="4526543"/>
              <a:ext cx="929350" cy="1549924"/>
            </a:xfrm>
            <a:prstGeom prst="rect">
              <a:avLst/>
            </a:prstGeom>
          </p:spPr>
        </p:pic>
        <p:sp>
          <p:nvSpPr>
            <p:cNvPr id="36" name="TextBox 35">
              <a:extLst>
                <a:ext uri="{FF2B5EF4-FFF2-40B4-BE49-F238E27FC236}">
                  <a16:creationId xmlns:a16="http://schemas.microsoft.com/office/drawing/2014/main" id="{37128BEF-07EE-4FEE-9225-7F18ADBAC7D5}"/>
                </a:ext>
              </a:extLst>
            </p:cNvPr>
            <p:cNvSpPr txBox="1"/>
            <p:nvPr/>
          </p:nvSpPr>
          <p:spPr>
            <a:xfrm>
              <a:off x="3126312" y="4320248"/>
              <a:ext cx="3680886" cy="2298065"/>
            </a:xfrm>
            <a:prstGeom prst="rect">
              <a:avLst/>
            </a:prstGeom>
            <a:noFill/>
          </p:spPr>
          <p:txBody>
            <a:bodyPr wrap="square" lIns="0" tIns="0" rIns="0" bIns="0" rtlCol="0">
              <a:spAutoFit/>
            </a:bodyPr>
            <a:lstStyle/>
            <a:p>
              <a:pPr algn="ctr" defTabSz="685783"/>
              <a:r>
                <a:rPr lang="vi-VN" sz="2800" dirty="0">
                  <a:latin typeface="Arial-Rounded" panose="020B0500000000000000" pitchFamily="34" charset="0"/>
                  <a:ea typeface="Arial-Rounded" panose="020B0500000000000000" pitchFamily="34" charset="0"/>
                  <a:cs typeface="Arial-Rounded" panose="020B0500000000000000" pitchFamily="34" charset="0"/>
                </a:rPr>
                <a:t>Giải thích về nguồn gốc các dân tộc trên đất nước ta</a:t>
              </a:r>
            </a:p>
          </p:txBody>
        </p:sp>
      </p:grpSp>
      <p:grpSp>
        <p:nvGrpSpPr>
          <p:cNvPr id="41" name="Group 40">
            <a:extLst>
              <a:ext uri="{FF2B5EF4-FFF2-40B4-BE49-F238E27FC236}">
                <a16:creationId xmlns:a16="http://schemas.microsoft.com/office/drawing/2014/main" id="{330854B2-F80C-4FF7-88D5-341CFE138CE3}"/>
              </a:ext>
            </a:extLst>
          </p:cNvPr>
          <p:cNvGrpSpPr/>
          <p:nvPr/>
        </p:nvGrpSpPr>
        <p:grpSpPr>
          <a:xfrm>
            <a:off x="5514566" y="2819350"/>
            <a:ext cx="3361664" cy="2038400"/>
            <a:chOff x="7252580" y="4892972"/>
            <a:chExt cx="4482219" cy="2717865"/>
          </a:xfrm>
        </p:grpSpPr>
        <p:sp>
          <p:nvSpPr>
            <p:cNvPr id="27" name="Rectangle: Rounded Corners 26">
              <a:extLst>
                <a:ext uri="{FF2B5EF4-FFF2-40B4-BE49-F238E27FC236}">
                  <a16:creationId xmlns:a16="http://schemas.microsoft.com/office/drawing/2014/main" id="{BD814C31-9D0A-41B1-ADED-E8FF4ABD4B00}"/>
                </a:ext>
              </a:extLst>
            </p:cNvPr>
            <p:cNvSpPr/>
            <p:nvPr/>
          </p:nvSpPr>
          <p:spPr>
            <a:xfrm>
              <a:off x="7519824" y="4892972"/>
              <a:ext cx="4214975" cy="271786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2800">
                <a:solidFill>
                  <a:schemeClr val="tx1"/>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1" name="Picture 20">
              <a:extLst>
                <a:ext uri="{FF2B5EF4-FFF2-40B4-BE49-F238E27FC236}">
                  <a16:creationId xmlns:a16="http://schemas.microsoft.com/office/drawing/2014/main" id="{A8B0FE3D-55AC-44FB-900D-361A2433CCD6}"/>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p:blipFill>
          <p:spPr>
            <a:xfrm>
              <a:off x="7252580" y="5344629"/>
              <a:ext cx="951591" cy="1625132"/>
            </a:xfrm>
            <a:prstGeom prst="rect">
              <a:avLst/>
            </a:prstGeom>
          </p:spPr>
        </p:pic>
        <p:sp>
          <p:nvSpPr>
            <p:cNvPr id="37" name="TextBox 36">
              <a:extLst>
                <a:ext uri="{FF2B5EF4-FFF2-40B4-BE49-F238E27FC236}">
                  <a16:creationId xmlns:a16="http://schemas.microsoft.com/office/drawing/2014/main" id="{DA81D0B3-76A8-47AE-B788-8A81D806EC61}"/>
                </a:ext>
              </a:extLst>
            </p:cNvPr>
            <p:cNvSpPr txBox="1"/>
            <p:nvPr/>
          </p:nvSpPr>
          <p:spPr>
            <a:xfrm>
              <a:off x="8431615" y="5290234"/>
              <a:ext cx="3118215" cy="1723550"/>
            </a:xfrm>
            <a:prstGeom prst="rect">
              <a:avLst/>
            </a:prstGeom>
            <a:noFill/>
          </p:spPr>
          <p:txBody>
            <a:bodyPr wrap="square" lIns="0" tIns="0" rIns="0" bIns="0" rtlCol="0">
              <a:spAutoFit/>
            </a:bodyPr>
            <a:lstStyle/>
            <a:p>
              <a:pPr algn="ctr" defTabSz="685783"/>
              <a:r>
                <a:rPr lang="en-US" sz="2800" dirty="0" err="1">
                  <a:latin typeface="Arial-Rounded" panose="020B0500000000000000" pitchFamily="34" charset="0"/>
                  <a:ea typeface="Arial-Rounded" panose="020B0500000000000000" pitchFamily="34" charset="0"/>
                  <a:cs typeface="Arial-Rounded" panose="020B0500000000000000" pitchFamily="34" charset="0"/>
                </a:rPr>
                <a:t>Nêu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cách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phòng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thiên</a:t>
              </a:r>
              <a:r>
                <a:rPr lang="en-US" sz="2800" dirty="0">
                  <a:latin typeface="Arial-Rounded" panose="020B0500000000000000" pitchFamily="34" charset="0"/>
                  <a:ea typeface="Arial-Rounded" panose="020B0500000000000000" pitchFamily="34" charset="0"/>
                  <a:cs typeface="Arial-Rounded" panose="020B0500000000000000" pitchFamily="34" charset="0"/>
                </a:rPr>
                <a:t> tai, </a:t>
              </a:r>
              <a:r>
                <a:rPr lang="en-US" sz="2800" dirty="0" err="1">
                  <a:latin typeface="Arial-Rounded" panose="020B0500000000000000" pitchFamily="34" charset="0"/>
                  <a:ea typeface="Arial-Rounded" panose="020B0500000000000000" pitchFamily="34" charset="0"/>
                  <a:cs typeface="Arial-Rounded" panose="020B0500000000000000" pitchFamily="34" charset="0"/>
                </a:rPr>
                <a:t>lũ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lụt</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9" name="Rectangle 28">
            <a:extLst>
              <a:ext uri="{FF2B5EF4-FFF2-40B4-BE49-F238E27FC236}">
                <a16:creationId xmlns:a16="http://schemas.microsoft.com/office/drawing/2014/main" id="{70F62BFA-5845-4A57-8223-547686DE1E96}"/>
              </a:ext>
            </a:extLst>
          </p:cNvPr>
          <p:cNvSpPr/>
          <p:nvPr/>
        </p:nvSpPr>
        <p:spPr>
          <a:xfrm>
            <a:off x="-943349"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Khi đến mỗi Slide, thầy cô</a:t>
            </a:r>
            <a:br>
              <a:rPr lang="en-US">
                <a:solidFill>
                  <a:prstClr val="black"/>
                </a:solidFill>
              </a:rPr>
            </a:br>
            <a:r>
              <a:rPr lang="en-US">
                <a:solidFill>
                  <a:prstClr val="black"/>
                </a:solidFill>
              </a:rPr>
              <a:t>nhấp chuột trái 1 lần hoặc</a:t>
            </a:r>
            <a:br>
              <a:rPr lang="en-US">
                <a:solidFill>
                  <a:prstClr val="black"/>
                </a:solidFill>
              </a:rPr>
            </a:br>
            <a:r>
              <a:rPr lang="en-US">
                <a:solidFill>
                  <a:prstClr val="black"/>
                </a:solidFill>
              </a:rPr>
              <a:t>phím mũi tên qua phải thì câu hỏi và đáp án sẽ tự xuất hiện.</a:t>
            </a:r>
          </a:p>
        </p:txBody>
      </p:sp>
      <p:sp>
        <p:nvSpPr>
          <p:cNvPr id="30" name="Rectangle 29">
            <a:extLst>
              <a:ext uri="{FF2B5EF4-FFF2-40B4-BE49-F238E27FC236}">
                <a16:creationId xmlns:a16="http://schemas.microsoft.com/office/drawing/2014/main" id="{43E88DC6-643B-478B-BC5D-8FA7FE6F89F1}"/>
              </a:ext>
            </a:extLst>
          </p:cNvPr>
          <p:cNvSpPr/>
          <p:nvPr/>
        </p:nvSpPr>
        <p:spPr>
          <a:xfrm>
            <a:off x="2761362"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a:solidFill>
                  <a:prstClr val="black"/>
                </a:solidFill>
              </a:rPr>
              <a:t>Sau khi HS đưa ra đáp án qua Camera, thầy cô nhấp vào đáp án đúng để xác nhận đáp án.</a:t>
            </a:r>
          </a:p>
        </p:txBody>
      </p:sp>
      <p:sp>
        <p:nvSpPr>
          <p:cNvPr id="31" name="Rectangle 30">
            <a:extLst>
              <a:ext uri="{FF2B5EF4-FFF2-40B4-BE49-F238E27FC236}">
                <a16:creationId xmlns:a16="http://schemas.microsoft.com/office/drawing/2014/main" id="{448C7BAB-C2A1-4252-8ACD-8DBA2F2D7F49}"/>
              </a:ext>
            </a:extLst>
          </p:cNvPr>
          <p:cNvSpPr/>
          <p:nvPr/>
        </p:nvSpPr>
        <p:spPr>
          <a:xfrm>
            <a:off x="6480361" y="5402011"/>
            <a:ext cx="3600450" cy="14834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783"/>
            <a:r>
              <a:rPr lang="en-US" sz="2100">
                <a:solidFill>
                  <a:prstClr val="black"/>
                </a:solidFill>
              </a:rPr>
              <a:t>Để chuyển sang câu hỏi tiếp theo, thầy cô nhấp phím mũi tên qua phải 2 lần hoặc</a:t>
            </a:r>
            <a:br>
              <a:rPr lang="en-US" sz="2100">
                <a:solidFill>
                  <a:prstClr val="black"/>
                </a:solidFill>
              </a:rPr>
            </a:br>
            <a:r>
              <a:rPr lang="en-US" sz="2100">
                <a:solidFill>
                  <a:prstClr val="black"/>
                </a:solidFill>
              </a:rPr>
              <a:t>nhấp chuột trái 2 lần.</a:t>
            </a:r>
          </a:p>
        </p:txBody>
      </p:sp>
    </p:spTree>
    <p:extLst>
      <p:ext uri="{BB962C8B-B14F-4D97-AF65-F5344CB8AC3E}">
        <p14:creationId xmlns:p14="http://schemas.microsoft.com/office/powerpoint/2010/main" val="1333431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14:presetBounceEnd="58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8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58000">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4" name="DiaBayDen.wav"/>
                                            </p:tgtEl>
                                          </p:cMediaNode>
                                        </p:audio>
                                      </p:subTnLst>
                                    </p:cTn>
                                  </p:par>
                                </p:childTnLst>
                              </p:cTn>
                            </p:par>
                            <p:par>
                              <p:cTn id="9" fill="hold">
                                <p:stCondLst>
                                  <p:cond delay="1000"/>
                                </p:stCondLst>
                                <p:childTnLst>
                                  <p:par>
                                    <p:cTn id="10" presetID="2" presetClass="entr" presetSubtype="1" fill="hold" nodeType="afterEffect" p14:presetBounceEnd="65000">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14:bounceEnd="65000">
                                          <p:cBhvr additive="base">
                                            <p:cTn id="12" dur="1000" fill="hold"/>
                                            <p:tgtEl>
                                              <p:spTgt spid="42"/>
                                            </p:tgtEl>
                                            <p:attrNameLst>
                                              <p:attrName>ppt_x</p:attrName>
                                            </p:attrNameLst>
                                          </p:cBhvr>
                                          <p:tavLst>
                                            <p:tav tm="0">
                                              <p:val>
                                                <p:strVal val="#ppt_x"/>
                                              </p:val>
                                            </p:tav>
                                            <p:tav tm="100000">
                                              <p:val>
                                                <p:strVal val="#ppt_x"/>
                                              </p:val>
                                            </p:tav>
                                          </p:tavLst>
                                        </p:anim>
                                        <p:anim calcmode="lin" valueType="num" p14:bounceEnd="65000">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14:presetBounceEnd="65000">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14:bounceEnd="65000">
                                          <p:cBhvr additive="base">
                                            <p:cTn id="16" dur="1000" fill="hold"/>
                                            <p:tgtEl>
                                              <p:spTgt spid="40"/>
                                            </p:tgtEl>
                                            <p:attrNameLst>
                                              <p:attrName>ppt_x</p:attrName>
                                            </p:attrNameLst>
                                          </p:cBhvr>
                                          <p:tavLst>
                                            <p:tav tm="0">
                                              <p:val>
                                                <p:strVal val="#ppt_x"/>
                                              </p:val>
                                            </p:tav>
                                            <p:tav tm="100000">
                                              <p:val>
                                                <p:strVal val="#ppt_x"/>
                                              </p:val>
                                            </p:tav>
                                          </p:tavLst>
                                        </p:anim>
                                        <p:anim calcmode="lin" valueType="num" p14:bounceEnd="65000">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14:presetBounceEnd="65000">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14:bounceEnd="65000">
                                          <p:cBhvr additive="base">
                                            <p:cTn id="20" dur="1000" fill="hold"/>
                                            <p:tgtEl>
                                              <p:spTgt spid="41"/>
                                            </p:tgtEl>
                                            <p:attrNameLst>
                                              <p:attrName>ppt_x</p:attrName>
                                            </p:attrNameLst>
                                          </p:cBhvr>
                                          <p:tavLst>
                                            <p:tav tm="0">
                                              <p:val>
                                                <p:strVal val="#ppt_x"/>
                                              </p:val>
                                            </p:tav>
                                            <p:tav tm="100000">
                                              <p:val>
                                                <p:strVal val="#ppt_x"/>
                                              </p:val>
                                            </p:tav>
                                          </p:tavLst>
                                        </p:anim>
                                        <p:anim calcmode="lin" valueType="num" p14:bounceEnd="65000">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36"/>
                                                </p:cond>
                                              </p:stCondLst>
                                              <p:endCondLst>
                                                <p:cond evt="onStopAudio" delay="0">
                                                  <p:tgtEl>
                                                    <p:sldTgt/>
                                                  </p:tgtEl>
                                                </p:cond>
                                              </p:endCondLst>
                                            </p:cTn>
                                            <p:tgtEl>
                                              <p:sndTgt r:embed="rId5"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6"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7"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subTnLst>
                                        <p:audio>
                                          <p:cMediaNode vol="20000">
                                            <p:cTn display="0" masterRel="sameClick">
                                              <p:stCondLst>
                                                <p:cond evt="begin" delay="0">
                                                  <p:tn val="5"/>
                                                </p:cond>
                                              </p:stCondLst>
                                              <p:endCondLst>
                                                <p:cond evt="onStopAudio" delay="0">
                                                  <p:tgtEl>
                                                    <p:sldTgt/>
                                                  </p:tgtEl>
                                                </p:cond>
                                              </p:endCondLst>
                                            </p:cTn>
                                            <p:tgtEl>
                                              <p:sndTgt r:embed="rId18" name="DiaBayDen.wav"/>
                                            </p:tgtEl>
                                          </p:cMediaNode>
                                        </p:audio>
                                      </p:subTnLst>
                                    </p:cTn>
                                  </p:par>
                                </p:childTnLst>
                              </p:cTn>
                            </p:par>
                            <p:par>
                              <p:cTn id="9" fill="hold">
                                <p:stCondLst>
                                  <p:cond delay="1000"/>
                                </p:stCondLst>
                                <p:childTnLst>
                                  <p:par>
                                    <p:cTn id="10" presetID="2" presetClass="entr" presetSubtype="1"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1000" fill="hold"/>
                                            <p:tgtEl>
                                              <p:spTgt spid="42"/>
                                            </p:tgtEl>
                                            <p:attrNameLst>
                                              <p:attrName>ppt_x</p:attrName>
                                            </p:attrNameLst>
                                          </p:cBhvr>
                                          <p:tavLst>
                                            <p:tav tm="0">
                                              <p:val>
                                                <p:strVal val="#ppt_x"/>
                                              </p:val>
                                            </p:tav>
                                            <p:tav tm="100000">
                                              <p:val>
                                                <p:strVal val="#ppt_x"/>
                                              </p:val>
                                            </p:tav>
                                          </p:tavLst>
                                        </p:anim>
                                        <p:anim calcmode="lin" valueType="num">
                                          <p:cBhvr additive="base">
                                            <p:cTn id="13" dur="1000" fill="hold"/>
                                            <p:tgtEl>
                                              <p:spTgt spid="42"/>
                                            </p:tgtEl>
                                            <p:attrNameLst>
                                              <p:attrName>ppt_y</p:attrName>
                                            </p:attrNameLst>
                                          </p:cBhvr>
                                          <p:tavLst>
                                            <p:tav tm="0">
                                              <p:val>
                                                <p:strVal val="0-#ppt_h/2"/>
                                              </p:val>
                                            </p:tav>
                                            <p:tav tm="100000">
                                              <p:val>
                                                <p:strVal val="#ppt_y"/>
                                              </p:val>
                                            </p:tav>
                                          </p:tavLst>
                                        </p:anim>
                                      </p:childTnLst>
                                    </p:cTn>
                                  </p:par>
                                  <p:par>
                                    <p:cTn id="14" presetID="2" presetClass="entr" presetSubtype="4" fill="hold" nodeType="withEffect">
                                      <p:stCondLst>
                                        <p:cond delay="800"/>
                                      </p:stCondLst>
                                      <p:childTnLst>
                                        <p:set>
                                          <p:cBhvr>
                                            <p:cTn id="15" dur="1" fill="hold">
                                              <p:stCondLst>
                                                <p:cond delay="0"/>
                                              </p:stCondLst>
                                            </p:cTn>
                                            <p:tgtEl>
                                              <p:spTgt spid="40"/>
                                            </p:tgtEl>
                                            <p:attrNameLst>
                                              <p:attrName>style.visibility</p:attrName>
                                            </p:attrNameLst>
                                          </p:cBhvr>
                                          <p:to>
                                            <p:strVal val="visible"/>
                                          </p:to>
                                        </p:set>
                                        <p:anim calcmode="lin" valueType="num">
                                          <p:cBhvr additive="base">
                                            <p:cTn id="16" dur="1000" fill="hold"/>
                                            <p:tgtEl>
                                              <p:spTgt spid="40"/>
                                            </p:tgtEl>
                                            <p:attrNameLst>
                                              <p:attrName>ppt_x</p:attrName>
                                            </p:attrNameLst>
                                          </p:cBhvr>
                                          <p:tavLst>
                                            <p:tav tm="0">
                                              <p:val>
                                                <p:strVal val="#ppt_x"/>
                                              </p:val>
                                            </p:tav>
                                            <p:tav tm="100000">
                                              <p:val>
                                                <p:strVal val="#ppt_x"/>
                                              </p:val>
                                            </p:tav>
                                          </p:tavLst>
                                        </p:anim>
                                        <p:anim calcmode="lin" valueType="num">
                                          <p:cBhvr additive="base">
                                            <p:cTn id="17" dur="1000" fill="hold"/>
                                            <p:tgtEl>
                                              <p:spTgt spid="40"/>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1200"/>
                                      </p:stCondLst>
                                      <p:childTnLst>
                                        <p:set>
                                          <p:cBhvr>
                                            <p:cTn id="19" dur="1" fill="hold">
                                              <p:stCondLst>
                                                <p:cond delay="0"/>
                                              </p:stCondLst>
                                            </p:cTn>
                                            <p:tgtEl>
                                              <p:spTgt spid="41"/>
                                            </p:tgtEl>
                                            <p:attrNameLst>
                                              <p:attrName>style.visibility</p:attrName>
                                            </p:attrNameLst>
                                          </p:cBhvr>
                                          <p:to>
                                            <p:strVal val="visible"/>
                                          </p:to>
                                        </p:set>
                                        <p:anim calcmode="lin" valueType="num">
                                          <p:cBhvr additive="base">
                                            <p:cTn id="20" dur="1000" fill="hold"/>
                                            <p:tgtEl>
                                              <p:spTgt spid="41"/>
                                            </p:tgtEl>
                                            <p:attrNameLst>
                                              <p:attrName>ppt_x</p:attrName>
                                            </p:attrNameLst>
                                          </p:cBhvr>
                                          <p:tavLst>
                                            <p:tav tm="0">
                                              <p:val>
                                                <p:strVal val="#ppt_x"/>
                                              </p:val>
                                            </p:tav>
                                            <p:tav tm="100000">
                                              <p:val>
                                                <p:strVal val="#ppt_x"/>
                                              </p:val>
                                            </p:tav>
                                          </p:tavLst>
                                        </p:anim>
                                        <p:anim calcmode="lin" valueType="num">
                                          <p:cBhvr additive="base">
                                            <p:cTn id="21" dur="1000" fill="hold"/>
                                            <p:tgtEl>
                                              <p:spTgt spid="41"/>
                                            </p:tgtEl>
                                            <p:attrNameLst>
                                              <p:attrName>ppt_y</p:attrName>
                                            </p:attrNameLst>
                                          </p:cBhvr>
                                          <p:tavLst>
                                            <p:tav tm="0">
                                              <p:val>
                                                <p:strVal val="1+#ppt_h/2"/>
                                              </p:val>
                                            </p:tav>
                                            <p:tav tm="100000">
                                              <p:val>
                                                <p:strVal val="#ppt_y"/>
                                              </p:val>
                                            </p:tav>
                                          </p:tavLst>
                                        </p:anim>
                                      </p:childTnLst>
                                    </p:cTn>
                                  </p:par>
                                </p:childTnLst>
                              </p:cTn>
                            </p:par>
                            <p:par>
                              <p:cTn id="22" fill="hold">
                                <p:stCondLst>
                                  <p:cond delay="3200"/>
                                </p:stCondLst>
                                <p:childTnLst>
                                  <p:par>
                                    <p:cTn id="23" presetID="22" presetClass="entr" presetSubtype="1"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up)">
                                          <p:cBhvr>
                                            <p:cTn id="25" dur="500"/>
                                            <p:tgtEl>
                                              <p:spTgt spid="7"/>
                                            </p:tgtEl>
                                          </p:cBhvr>
                                        </p:animEffect>
                                      </p:childTnLst>
                                    </p:cTn>
                                  </p:par>
                                </p:childTnLst>
                              </p:cTn>
                            </p:par>
                            <p:par>
                              <p:cTn id="26" fill="hold">
                                <p:stCondLst>
                                  <p:cond delay="3700"/>
                                </p:stCondLst>
                                <p:childTnLst>
                                  <p:par>
                                    <p:cTn id="27" presetID="1" presetClass="exit" presetSubtype="0" fill="hold" nodeType="afterEffect">
                                      <p:stCondLst>
                                        <p:cond delay="0"/>
                                      </p:stCondLst>
                                      <p:childTnLst>
                                        <p:set>
                                          <p:cBhvr>
                                            <p:cTn id="28" dur="1" fill="hold">
                                              <p:stCondLst>
                                                <p:cond delay="0"/>
                                              </p:stCondLst>
                                            </p:cTn>
                                            <p:tgtEl>
                                              <p:spTgt spid="2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3700"/>
                                </p:stCondLst>
                                <p:childTnLst>
                                  <p:par>
                                    <p:cTn id="32" presetID="42" presetClass="path" presetSubtype="0" accel="50000" decel="50000" fill="hold" nodeType="afterEffect">
                                      <p:stCondLst>
                                        <p:cond delay="0"/>
                                      </p:stCondLst>
                                      <p:childTnLst>
                                        <p:animMotion origin="layout" path="M 2.70833E-6 -4.81481E-6 L 0.00677 -0.5155 " pathEditMode="relative" rAng="0" ptsTypes="AA">
                                          <p:cBhvr>
                                            <p:cTn id="33" dur="15000" fill="hold"/>
                                            <p:tgtEl>
                                              <p:spTgt spid="9"/>
                                            </p:tgtEl>
                                            <p:attrNameLst>
                                              <p:attrName>ppt_x</p:attrName>
                                              <p:attrName>ppt_y</p:attrName>
                                            </p:attrNameLst>
                                          </p:cBhvr>
                                          <p:rCtr x="339" y="-25787"/>
                                        </p:animMotion>
                                      </p:childTnLst>
                                    </p:cTn>
                                  </p:par>
                                  <p:par>
                                    <p:cTn id="34" presetID="6" presetClass="emph" presetSubtype="0" fill="hold" nodeType="withEffect">
                                      <p:stCondLst>
                                        <p:cond delay="0"/>
                                      </p:stCondLst>
                                      <p:childTnLst>
                                        <p:animScale>
                                          <p:cBhvr>
                                            <p:cTn id="35" dur="15000" fill="hold"/>
                                            <p:tgtEl>
                                              <p:spTgt spid="9"/>
                                            </p:tgtEl>
                                          </p:cBhvr>
                                          <p:by x="50000" y="50000"/>
                                        </p:animScale>
                                      </p:childTnLst>
                                    </p:cTn>
                                  </p:par>
                                  <p:par>
                                    <p:cTn id="36" presetID="22" presetClass="exit" presetSubtype="4" fill="hold" nodeType="withEffect">
                                      <p:stCondLst>
                                        <p:cond delay="0"/>
                                      </p:stCondLst>
                                      <p:childTnLst>
                                        <p:animEffect transition="out" filter="wipe(down)">
                                          <p:cBhvr>
                                            <p:cTn id="37" dur="15000"/>
                                            <p:tgtEl>
                                              <p:spTgt spid="7"/>
                                            </p:tgtEl>
                                          </p:cBhvr>
                                        </p:animEffect>
                                        <p:set>
                                          <p:cBhvr>
                                            <p:cTn id="38" dur="1" fill="hold">
                                              <p:stCondLst>
                                                <p:cond delay="14999"/>
                                              </p:stCondLst>
                                            </p:cTn>
                                            <p:tgtEl>
                                              <p:spTgt spid="7"/>
                                            </p:tgtEl>
                                            <p:attrNameLst>
                                              <p:attrName>style.visibility</p:attrName>
                                            </p:attrNameLst>
                                          </p:cBhvr>
                                          <p:to>
                                            <p:strVal val="hidden"/>
                                          </p:to>
                                        </p:set>
                                      </p:childTnLst>
                                      <p:subTnLst>
                                        <p:audio>
                                          <p:cMediaNode vol="18000">
                                            <p:cTn display="0" masterRel="sameClick">
                                              <p:stCondLst>
                                                <p:cond evt="begin" delay="0">
                                                  <p:tn val="36"/>
                                                </p:cond>
                                              </p:stCondLst>
                                              <p:endCondLst>
                                                <p:cond evt="onStopAudio" delay="0">
                                                  <p:tgtEl>
                                                    <p:sldTgt/>
                                                  </p:tgtEl>
                                                </p:cond>
                                              </p:endCondLst>
                                            </p:cTn>
                                            <p:tgtEl>
                                              <p:sndTgt r:embed="rId19" name="AmThanhDiaBay.wav"/>
                                            </p:tgtEl>
                                          </p:cMediaNode>
                                        </p:audio>
                                      </p:subTnLst>
                                    </p:cTn>
                                  </p:par>
                                </p:childTnLst>
                              </p:cTn>
                            </p:par>
                            <p:par>
                              <p:cTn id="39" fill="hold">
                                <p:stCondLst>
                                  <p:cond delay="18700"/>
                                </p:stCondLst>
                                <p:childTnLst>
                                  <p:par>
                                    <p:cTn id="40" presetID="32" presetClass="emph" presetSubtype="0" repeatCount="3000" fill="hold" nodeType="afterEffect">
                                      <p:stCondLst>
                                        <p:cond delay="0"/>
                                      </p:stCondLst>
                                      <p:childTnLst>
                                        <p:animRot by="120000">
                                          <p:cBhvr>
                                            <p:cTn id="41" dur="75" fill="hold">
                                              <p:stCondLst>
                                                <p:cond delay="0"/>
                                              </p:stCondLst>
                                            </p:cTn>
                                            <p:tgtEl>
                                              <p:spTgt spid="6"/>
                                            </p:tgtEl>
                                            <p:attrNameLst>
                                              <p:attrName>r</p:attrName>
                                            </p:attrNameLst>
                                          </p:cBhvr>
                                        </p:animRot>
                                        <p:animRot by="-240000">
                                          <p:cBhvr>
                                            <p:cTn id="42" dur="150" fill="hold">
                                              <p:stCondLst>
                                                <p:cond delay="150"/>
                                              </p:stCondLst>
                                            </p:cTn>
                                            <p:tgtEl>
                                              <p:spTgt spid="6"/>
                                            </p:tgtEl>
                                            <p:attrNameLst>
                                              <p:attrName>r</p:attrName>
                                            </p:attrNameLst>
                                          </p:cBhvr>
                                        </p:animRot>
                                        <p:animRot by="240000">
                                          <p:cBhvr>
                                            <p:cTn id="43" dur="150" fill="hold">
                                              <p:stCondLst>
                                                <p:cond delay="300"/>
                                              </p:stCondLst>
                                            </p:cTn>
                                            <p:tgtEl>
                                              <p:spTgt spid="6"/>
                                            </p:tgtEl>
                                            <p:attrNameLst>
                                              <p:attrName>r</p:attrName>
                                            </p:attrNameLst>
                                          </p:cBhvr>
                                        </p:animRot>
                                        <p:animRot by="-240000">
                                          <p:cBhvr>
                                            <p:cTn id="44" dur="150" fill="hold">
                                              <p:stCondLst>
                                                <p:cond delay="450"/>
                                              </p:stCondLst>
                                            </p:cTn>
                                            <p:tgtEl>
                                              <p:spTgt spid="6"/>
                                            </p:tgtEl>
                                            <p:attrNameLst>
                                              <p:attrName>r</p:attrName>
                                            </p:attrNameLst>
                                          </p:cBhvr>
                                        </p:animRot>
                                        <p:animRot by="120000">
                                          <p:cBhvr>
                                            <p:cTn id="45" dur="150" fill="hold">
                                              <p:stCondLst>
                                                <p:cond delay="600"/>
                                              </p:stCondLst>
                                            </p:cTn>
                                            <p:tgtEl>
                                              <p:spTgt spid="6"/>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0"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26"/>
                    </p:tgtEl>
                  </p:cMediaNode>
                </p:audio>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40"/>
                                            </p:tgtEl>
                                          </p:cBhvr>
                                        </p:animEffect>
                                        <p:animScale>
                                          <p:cBhvr>
                                            <p:cTn id="52" dur="250" autoRev="1" fill="hold"/>
                                            <p:tgtEl>
                                              <p:spTgt spid="40"/>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21" name="click.wav"/>
                                            </p:tgtEl>
                                          </p:cMediaNode>
                                        </p:audio>
                                      </p:subTnLst>
                                    </p:cTn>
                                  </p:par>
                                </p:childTnLst>
                              </p:cTn>
                            </p:par>
                            <p:par>
                              <p:cTn id="53" fill="hold">
                                <p:stCondLst>
                                  <p:cond delay="500"/>
                                </p:stCondLst>
                                <p:childTnLst>
                                  <p:par>
                                    <p:cTn id="54" presetID="10" presetClass="exit" presetSubtype="0" fill="hold" nodeType="afterEffect">
                                      <p:stCondLst>
                                        <p:cond delay="0"/>
                                      </p:stCondLst>
                                      <p:childTnLst>
                                        <p:animEffect transition="out" filter="fade">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par>
                              <p:cTn id="60" fill="hold">
                                <p:stCondLst>
                                  <p:cond delay="1000"/>
                                </p:stCondLst>
                                <p:childTnLst>
                                  <p:par>
                                    <p:cTn id="61" presetID="47" presetClass="entr" presetSubtype="0" fill="hold" nodeType="after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1000"/>
                                            <p:tgtEl>
                                              <p:spTgt spid="13"/>
                                            </p:tgtEl>
                                          </p:cBhvr>
                                        </p:animEffect>
                                        <p:anim calcmode="lin" valueType="num">
                                          <p:cBhvr>
                                            <p:cTn id="64" dur="1000" fill="hold"/>
                                            <p:tgtEl>
                                              <p:spTgt spid="13"/>
                                            </p:tgtEl>
                                            <p:attrNameLst>
                                              <p:attrName>ppt_x</p:attrName>
                                            </p:attrNameLst>
                                          </p:cBhvr>
                                          <p:tavLst>
                                            <p:tav tm="0">
                                              <p:val>
                                                <p:strVal val="#ppt_x"/>
                                              </p:val>
                                            </p:tav>
                                            <p:tav tm="100000">
                                              <p:val>
                                                <p:strVal val="#ppt_x"/>
                                              </p:val>
                                            </p:tav>
                                          </p:tavLst>
                                        </p:anim>
                                        <p:anim calcmode="lin" valueType="num">
                                          <p:cBhvr>
                                            <p:cTn id="65" dur="1000" fill="hold"/>
                                            <p:tgtEl>
                                              <p:spTgt spid="13"/>
                                            </p:tgtEl>
                                            <p:attrNameLst>
                                              <p:attrName>ppt_y</p:attrName>
                                            </p:attrNameLst>
                                          </p:cBhvr>
                                          <p:tavLst>
                                            <p:tav tm="0">
                                              <p:val>
                                                <p:strVal val="#ppt_y-.1"/>
                                              </p:val>
                                            </p:tav>
                                            <p:tav tm="100000">
                                              <p:val>
                                                <p:strVal val="#ppt_y"/>
                                              </p:val>
                                            </p:tav>
                                          </p:tavLst>
                                        </p:anim>
                                      </p:childTnLst>
                                    </p:cTn>
                                  </p:par>
                                  <p:par>
                                    <p:cTn id="66" presetID="1" presetClass="mediacall" presetSubtype="0" fill="hold" nodeType="withEffect">
                                      <p:stCondLst>
                                        <p:cond delay="0"/>
                                      </p:stCondLst>
                                      <p:childTnLst>
                                        <p:cmd type="call" cmd="playFrom(0.0)">
                                          <p:cBhvr>
                                            <p:cTn id="67" dur="4576" fill="hold"/>
                                            <p:tgtEl>
                                              <p:spTgt spid="26"/>
                                            </p:tgtEl>
                                          </p:cBhvr>
                                        </p:cmd>
                                      </p:childTnLst>
                                    </p:cTn>
                                  </p:par>
                                  <p:par>
                                    <p:cTn id="68" presetID="2" presetClass="exit" presetSubtype="3" accel="80000" decel="20000" fill="hold" nodeType="withEffect">
                                      <p:stCondLst>
                                        <p:cond delay="0"/>
                                      </p:stCondLst>
                                      <p:childTnLst>
                                        <p:anim calcmode="lin" valueType="num">
                                          <p:cBhvr additive="base">
                                            <p:cTn id="69" dur="500"/>
                                            <p:tgtEl>
                                              <p:spTgt spid="6"/>
                                            </p:tgtEl>
                                            <p:attrNameLst>
                                              <p:attrName>ppt_x</p:attrName>
                                            </p:attrNameLst>
                                          </p:cBhvr>
                                          <p:tavLst>
                                            <p:tav tm="0">
                                              <p:val>
                                                <p:strVal val="ppt_x"/>
                                              </p:val>
                                            </p:tav>
                                            <p:tav tm="100000">
                                              <p:val>
                                                <p:strVal val="1+ppt_w/2"/>
                                              </p:val>
                                            </p:tav>
                                          </p:tavLst>
                                        </p:anim>
                                        <p:anim calcmode="lin" valueType="num">
                                          <p:cBhvr additive="base">
                                            <p:cTn id="70" dur="500"/>
                                            <p:tgtEl>
                                              <p:spTgt spid="6"/>
                                            </p:tgtEl>
                                            <p:attrNameLst>
                                              <p:attrName>ppt_y</p:attrName>
                                            </p:attrNameLst>
                                          </p:cBhvr>
                                          <p:tavLst>
                                            <p:tav tm="0">
                                              <p:val>
                                                <p:strVal val="ppt_y"/>
                                              </p:val>
                                            </p:tav>
                                            <p:tav tm="100000">
                                              <p:val>
                                                <p:strVal val="0-ppt_h/2"/>
                                              </p:val>
                                            </p:tav>
                                          </p:tavLst>
                                        </p:anim>
                                        <p:set>
                                          <p:cBhvr>
                                            <p:cTn id="71" dur="1" fill="hold">
                                              <p:stCondLst>
                                                <p:cond delay="499"/>
                                              </p:stCondLst>
                                            </p:cTn>
                                            <p:tgtEl>
                                              <p:spTgt spid="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41"/>
                                            </p:tgtEl>
                                          </p:cBhvr>
                                        </p:animEffect>
                                        <p:set>
                                          <p:cBhvr>
                                            <p:cTn id="74"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696BD2-902B-4222-AB03-1DDA78E6541A}"/>
              </a:ext>
            </a:extLst>
          </p:cNvPr>
          <p:cNvPicPr>
            <a:picLocks noChangeAspect="1"/>
          </p:cNvPicPr>
          <p:nvPr/>
        </p:nvPicPr>
        <p:blipFill rotWithShape="1">
          <a:blip r:embed="rId3">
            <a:extLst>
              <a:ext uri="{28A0092B-C50C-407E-A947-70E740481C1C}">
                <a14:useLocalDpi xmlns:a14="http://schemas.microsoft.com/office/drawing/2010/main" val="0"/>
              </a:ext>
            </a:extLst>
          </a:blip>
          <a:srcRect t="1751"/>
          <a:stretch/>
        </p:blipFill>
        <p:spPr>
          <a:xfrm>
            <a:off x="1" y="0"/>
            <a:ext cx="9158288" cy="5143500"/>
          </a:xfrm>
          <a:prstGeom prst="rect">
            <a:avLst/>
          </a:prstGeom>
        </p:spPr>
      </p:pic>
      <p:pic>
        <p:nvPicPr>
          <p:cNvPr id="4" name="Picture 3">
            <a:extLst>
              <a:ext uri="{FF2B5EF4-FFF2-40B4-BE49-F238E27FC236}">
                <a16:creationId xmlns:a16="http://schemas.microsoft.com/office/drawing/2014/main" id="{3DBD9952-5F19-45B5-B1B0-6312F9008EC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23965" y="1428750"/>
            <a:ext cx="3184987" cy="3200400"/>
          </a:xfrm>
          <a:prstGeom prst="rect">
            <a:avLst/>
          </a:prstGeom>
        </p:spPr>
      </p:pic>
      <p:grpSp>
        <p:nvGrpSpPr>
          <p:cNvPr id="8" name="Group 7">
            <a:extLst>
              <a:ext uri="{FF2B5EF4-FFF2-40B4-BE49-F238E27FC236}">
                <a16:creationId xmlns:a16="http://schemas.microsoft.com/office/drawing/2014/main" id="{BE7F857E-D8AC-4887-8179-C951D8492FBD}"/>
              </a:ext>
            </a:extLst>
          </p:cNvPr>
          <p:cNvGrpSpPr/>
          <p:nvPr/>
        </p:nvGrpSpPr>
        <p:grpSpPr>
          <a:xfrm>
            <a:off x="3086101" y="514350"/>
            <a:ext cx="5926481" cy="2057400"/>
            <a:chOff x="4114800" y="685800"/>
            <a:chExt cx="7901974" cy="2743200"/>
          </a:xfrm>
        </p:grpSpPr>
        <p:sp>
          <p:nvSpPr>
            <p:cNvPr id="7" name="Speech Bubble: Rectangle with Corners Rounded 6">
              <a:extLst>
                <a:ext uri="{FF2B5EF4-FFF2-40B4-BE49-F238E27FC236}">
                  <a16:creationId xmlns:a16="http://schemas.microsoft.com/office/drawing/2014/main" id="{160D3432-3912-4F6B-8129-1C7066299C80}"/>
                </a:ext>
              </a:extLst>
            </p:cNvPr>
            <p:cNvSpPr/>
            <p:nvPr/>
          </p:nvSpPr>
          <p:spPr>
            <a:xfrm>
              <a:off x="4114800" y="685800"/>
              <a:ext cx="7901974" cy="2743200"/>
            </a:xfrm>
            <a:prstGeom prst="wedgeRoundRectCallout">
              <a:avLst>
                <a:gd name="adj1" fmla="val -42241"/>
                <a:gd name="adj2" fmla="val 66389"/>
                <a:gd name="adj3" fmla="val 16667"/>
              </a:avLst>
            </a:prstGeom>
            <a:solidFill>
              <a:schemeClr val="bg1"/>
            </a:solidFill>
            <a:ln w="762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sp>
          <p:nvSpPr>
            <p:cNvPr id="5" name="TextBox 4">
              <a:extLst>
                <a:ext uri="{FF2B5EF4-FFF2-40B4-BE49-F238E27FC236}">
                  <a16:creationId xmlns:a16="http://schemas.microsoft.com/office/drawing/2014/main" id="{DBE89296-2F1A-4013-90E9-A0295113DFA4}"/>
                </a:ext>
              </a:extLst>
            </p:cNvPr>
            <p:cNvSpPr txBox="1"/>
            <p:nvPr/>
          </p:nvSpPr>
          <p:spPr>
            <a:xfrm>
              <a:off x="4255787" y="1184237"/>
              <a:ext cx="7619998" cy="1641475"/>
            </a:xfrm>
            <a:prstGeom prst="rect">
              <a:avLst/>
            </a:prstGeom>
            <a:noFill/>
          </p:spPr>
          <p:txBody>
            <a:bodyPr wrap="square" lIns="0" tIns="0" rIns="0" bIns="0" rtlCol="0">
              <a:spAutoFit/>
            </a:bodyPr>
            <a:lstStyle/>
            <a:p>
              <a:pPr defTabSz="685783"/>
              <a:r>
                <a:rPr lang="en-US" sz="4000" b="1" dirty="0">
                  <a:solidFill>
                    <a:srgbClr val="ED5565"/>
                  </a:solidFill>
                  <a:latin typeface="Arial-Rounded" panose="020B0500000000000000" pitchFamily="34" charset="0"/>
                  <a:ea typeface="Arial-Rounded" panose="020B0500000000000000" pitchFamily="34" charset="0"/>
                  <a:cs typeface="Arial-Rounded" panose="020B0500000000000000" pitchFamily="34" charset="0"/>
                </a:rPr>
                <a:t>CẢM ƠN CÁC BẠN</a:t>
              </a:r>
            </a:p>
            <a:p>
              <a:pPr defTabSz="685783"/>
              <a:r>
                <a:rPr lang="en-US" sz="4000" b="1" dirty="0">
                  <a:solidFill>
                    <a:srgbClr val="ED5565"/>
                  </a:solidFill>
                  <a:latin typeface="Arial-Rounded" panose="020B0500000000000000" pitchFamily="34" charset="0"/>
                  <a:ea typeface="Arial-Rounded" panose="020B0500000000000000" pitchFamily="34" charset="0"/>
                  <a:cs typeface="Arial-Rounded" panose="020B0500000000000000" pitchFamily="34" charset="0"/>
                </a:rPr>
                <a:t>ĐÃ GIẢI CỨU CHÚNG TỚ!</a:t>
              </a:r>
            </a:p>
          </p:txBody>
        </p:sp>
      </p:grpSp>
    </p:spTree>
    <p:extLst>
      <p:ext uri="{BB962C8B-B14F-4D97-AF65-F5344CB8AC3E}">
        <p14:creationId xmlns:p14="http://schemas.microsoft.com/office/powerpoint/2010/main" val="1074154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1500" fill="hold"/>
                                            <p:tgtEl>
                                              <p:spTgt spid="4"/>
                                            </p:tgtEl>
                                            <p:attrNameLst>
                                              <p:attrName>ppt_x</p:attrName>
                                            </p:attrNameLst>
                                          </p:cBhvr>
                                          <p:tavLst>
                                            <p:tav tm="0">
                                              <p:val>
                                                <p:strVal val="#ppt_x"/>
                                              </p:val>
                                            </p:tav>
                                            <p:tav tm="100000">
                                              <p:val>
                                                <p:strVal val="#ppt_x"/>
                                              </p:val>
                                            </p:tav>
                                          </p:tavLst>
                                        </p:anim>
                                        <p:anim calcmode="lin" valueType="num" p14:bounceEnd="80000">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00" y="57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500" fill="hold"/>
                                            <p:tgtEl>
                                              <p:spTgt spid="4"/>
                                            </p:tgtEl>
                                            <p:attrNameLst>
                                              <p:attrName>ppt_x</p:attrName>
                                            </p:attrNameLst>
                                          </p:cBhvr>
                                          <p:tavLst>
                                            <p:tav tm="0">
                                              <p:val>
                                                <p:strVal val="#ppt_x"/>
                                              </p:val>
                                            </p:tav>
                                            <p:tav tm="100000">
                                              <p:val>
                                                <p:strVal val="#ppt_x"/>
                                              </p:val>
                                            </p:tav>
                                          </p:tavLst>
                                        </p:anim>
                                        <p:anim calcmode="lin" valueType="num">
                                          <p:cBhvr additive="base">
                                            <p:cTn id="8" dur="1500" fill="hold"/>
                                            <p:tgtEl>
                                              <p:spTgt spid="4"/>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9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path" presetSubtype="0" repeatCount="indefinite" accel="50000" decel="50000" autoRev="1" fill="hold" nodeType="withEffect">
                                      <p:stCondLst>
                                        <p:cond delay="1100"/>
                                      </p:stCondLst>
                                      <p:childTnLst>
                                        <p:animMotion origin="layout" path="M 8.33333E-7 4.44444E-6 L -0.00078 0.0118 " pathEditMode="relative" rAng="0" ptsTypes="AA">
                                          <p:cBhvr>
                                            <p:cTn id="15" dur="4000" fill="hold"/>
                                            <p:tgtEl>
                                              <p:spTgt spid="4"/>
                                            </p:tgtEl>
                                            <p:attrNameLst>
                                              <p:attrName>ppt_x</p:attrName>
                                              <p:attrName>ppt_y</p:attrName>
                                            </p:attrNameLst>
                                          </p:cBhvr>
                                          <p:rCtr x="-39" y="5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descr="undefined"/>
          <p:cNvPicPr>
            <a:picLocks noChangeAspect="1"/>
          </p:cNvPicPr>
          <p:nvPr/>
        </p:nvPicPr>
        <p:blipFill>
          <a:blip r:embed="rId3"/>
          <a:srcRect t="37384"/>
          <a:stretch>
            <a:fillRect/>
          </a:stretch>
        </p:blipFill>
        <p:spPr>
          <a:xfrm rot="10800000">
            <a:off x="-59055" y="2993233"/>
            <a:ext cx="9234488" cy="2225516"/>
          </a:xfrm>
          <a:prstGeom prst="rect">
            <a:avLst/>
          </a:prstGeom>
        </p:spPr>
      </p:pic>
      <p:pic>
        <p:nvPicPr>
          <p:cNvPr id="3" name="图片 2" descr="undefined"/>
          <p:cNvPicPr>
            <a:picLocks noChangeAspect="1"/>
          </p:cNvPicPr>
          <p:nvPr/>
        </p:nvPicPr>
        <p:blipFill>
          <a:blip r:embed="rId3"/>
          <a:stretch>
            <a:fillRect/>
          </a:stretch>
        </p:blipFill>
        <p:spPr>
          <a:xfrm>
            <a:off x="-30955" y="-11906"/>
            <a:ext cx="9206389" cy="3425666"/>
          </a:xfrm>
          <a:prstGeom prst="rect">
            <a:avLst/>
          </a:prstGeom>
        </p:spPr>
      </p:pic>
      <p:pic>
        <p:nvPicPr>
          <p:cNvPr id="9" name="图片 8" descr="38cab4ca9d5281220df6efde5fc107d5"/>
          <p:cNvPicPr>
            <a:picLocks noChangeAspect="1"/>
          </p:cNvPicPr>
          <p:nvPr/>
        </p:nvPicPr>
        <p:blipFill>
          <a:blip r:embed="rId4"/>
          <a:stretch>
            <a:fillRect/>
          </a:stretch>
        </p:blipFill>
        <p:spPr>
          <a:xfrm>
            <a:off x="713900" y="952025"/>
            <a:ext cx="2143125" cy="2143125"/>
          </a:xfrm>
          <a:prstGeom prst="rect">
            <a:avLst/>
          </a:prstGeom>
        </p:spPr>
      </p:pic>
      <p:pic>
        <p:nvPicPr>
          <p:cNvPr id="10" name="图片 9" descr="C:\Users\Administrator\Desktop\儿童节\b23135ab538832c2ef8daabf27ad20a6.pngb23135ab538832c2ef8daabf27ad20a6"/>
          <p:cNvPicPr>
            <a:picLocks noChangeAspect="1"/>
          </p:cNvPicPr>
          <p:nvPr/>
        </p:nvPicPr>
        <p:blipFill>
          <a:blip r:embed="rId5"/>
          <a:srcRect/>
          <a:stretch>
            <a:fillRect/>
          </a:stretch>
        </p:blipFill>
        <p:spPr>
          <a:xfrm rot="300000">
            <a:off x="6725126" y="2694146"/>
            <a:ext cx="2152650" cy="2466975"/>
          </a:xfrm>
          <a:prstGeom prst="rect">
            <a:avLst/>
          </a:prstGeom>
        </p:spPr>
      </p:pic>
      <p:pic>
        <p:nvPicPr>
          <p:cNvPr id="11" name="图片 10" descr="61c1b4b54d2965e75f8a432c441188e0"/>
          <p:cNvPicPr>
            <a:picLocks noChangeAspect="1"/>
          </p:cNvPicPr>
          <p:nvPr/>
        </p:nvPicPr>
        <p:blipFill>
          <a:blip r:embed="rId6"/>
          <a:stretch>
            <a:fillRect/>
          </a:stretch>
        </p:blipFill>
        <p:spPr>
          <a:xfrm rot="19080000">
            <a:off x="6366511" y="1226826"/>
            <a:ext cx="787718" cy="1593533"/>
          </a:xfrm>
          <a:prstGeom prst="rect">
            <a:avLst/>
          </a:prstGeom>
        </p:spPr>
      </p:pic>
      <p:pic>
        <p:nvPicPr>
          <p:cNvPr id="14" name="图片 13" descr="778b289eadaed0594e6b6fd8491f6504"/>
          <p:cNvPicPr>
            <a:picLocks noChangeAspect="1"/>
          </p:cNvPicPr>
          <p:nvPr/>
        </p:nvPicPr>
        <p:blipFill>
          <a:blip r:embed="rId7"/>
          <a:stretch>
            <a:fillRect/>
          </a:stretch>
        </p:blipFill>
        <p:spPr>
          <a:xfrm rot="900000">
            <a:off x="853446" y="2175516"/>
            <a:ext cx="3178493" cy="3178493"/>
          </a:xfrm>
          <a:prstGeom prst="rect">
            <a:avLst/>
          </a:prstGeom>
        </p:spPr>
      </p:pic>
      <p:pic>
        <p:nvPicPr>
          <p:cNvPr id="13" name="图片 12" descr="f9a277e737f24e6705a191bebaf6a591"/>
          <p:cNvPicPr>
            <a:picLocks noChangeAspect="1"/>
          </p:cNvPicPr>
          <p:nvPr/>
        </p:nvPicPr>
        <p:blipFill>
          <a:blip r:embed="rId8"/>
          <a:srcRect b="83094"/>
          <a:stretch>
            <a:fillRect/>
          </a:stretch>
        </p:blipFill>
        <p:spPr>
          <a:xfrm rot="10800000">
            <a:off x="-2986086" y="4143858"/>
            <a:ext cx="14593253" cy="1220629"/>
          </a:xfrm>
          <a:prstGeom prst="rect">
            <a:avLst/>
          </a:prstGeom>
        </p:spPr>
      </p:pic>
      <p:sp>
        <p:nvSpPr>
          <p:cNvPr id="12" name="Rectangle 11">
            <a:extLst>
              <a:ext uri="{FF2B5EF4-FFF2-40B4-BE49-F238E27FC236}">
                <a16:creationId xmlns:a16="http://schemas.microsoft.com/office/drawing/2014/main" id="{B6A62934-D3CE-4B40-BFE6-E8AF86AE3DB0}"/>
              </a:ext>
            </a:extLst>
          </p:cNvPr>
          <p:cNvSpPr/>
          <p:nvPr/>
        </p:nvSpPr>
        <p:spPr>
          <a:xfrm>
            <a:off x="3429002" y="-4434"/>
            <a:ext cx="5309631" cy="646313"/>
          </a:xfrm>
          <a:prstGeom prst="rect">
            <a:avLst/>
          </a:prstGeom>
        </p:spPr>
        <p:txBody>
          <a:bodyPr wrap="square" lIns="68555" tIns="34280" rIns="68555" bIns="34280">
            <a:spAutoFit/>
          </a:bodyPr>
          <a:lstStyle/>
          <a:p>
            <a:pPr algn="ctr" defTabSz="342764">
              <a:lnSpc>
                <a:spcPct val="150000"/>
              </a:lnSpc>
              <a:defRPr/>
            </a:pPr>
            <a:r>
              <a:rPr lang="en-US" sz="2500" b="1" dirty="0" err="1">
                <a:solidFill>
                  <a:prstClr val="black"/>
                </a:solidFill>
                <a:latin typeface="HP001 4 hàng" panose="020B0603050302020204" pitchFamily="34" charset="0"/>
                <a:cs typeface="Times New Roman" panose="02020603050405020304" pitchFamily="18" charset="0"/>
              </a:rPr>
              <a:t>Thứ</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ngày</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tháng</a:t>
            </a:r>
            <a:r>
              <a:rPr lang="en-US" sz="2500" b="1" dirty="0">
                <a:solidFill>
                  <a:prstClr val="black"/>
                </a:solidFill>
                <a:latin typeface="HP001 4 hàng" panose="020B0603050302020204" pitchFamily="34" charset="0"/>
                <a:cs typeface="Times New Roman" panose="02020603050405020304" pitchFamily="18" charset="0"/>
              </a:rPr>
              <a:t>   </a:t>
            </a:r>
            <a:r>
              <a:rPr lang="en-US" sz="2500" b="1" dirty="0" err="1">
                <a:solidFill>
                  <a:prstClr val="black"/>
                </a:solidFill>
                <a:latin typeface="HP001 4 hàng" panose="020B0603050302020204" pitchFamily="34" charset="0"/>
                <a:cs typeface="Times New Roman" panose="02020603050405020304" pitchFamily="18" charset="0"/>
              </a:rPr>
              <a:t>năm</a:t>
            </a:r>
            <a:r>
              <a:rPr lang="en-US" sz="2500" b="1" dirty="0">
                <a:solidFill>
                  <a:prstClr val="black"/>
                </a:solidFill>
                <a:latin typeface="HP001 4 hàng" panose="020B0603050302020204" pitchFamily="34" charset="0"/>
                <a:cs typeface="Times New Roman" panose="02020603050405020304" pitchFamily="18" charset="0"/>
              </a:rPr>
              <a:t> 2022</a:t>
            </a:r>
          </a:p>
        </p:txBody>
      </p:sp>
      <p:sp>
        <p:nvSpPr>
          <p:cNvPr id="15" name="文本框 39"/>
          <p:cNvSpPr txBox="1">
            <a:spLocks noChangeArrowheads="1"/>
          </p:cNvSpPr>
          <p:nvPr/>
        </p:nvSpPr>
        <p:spPr bwMode="auto">
          <a:xfrm>
            <a:off x="2514600" y="1203589"/>
            <a:ext cx="4419600" cy="3016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82" tIns="45691" rIns="91382" bIns="45691">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4000" b="1" dirty="0" err="1">
                <a:solidFill>
                  <a:srgbClr val="0070C0"/>
                </a:solidFill>
                <a:latin typeface="Arial-Rounded" pitchFamily="34" charset="0"/>
                <a:cs typeface="Arial-Rounded" pitchFamily="34" charset="0"/>
                <a:sym typeface="+mn-lt"/>
              </a:rPr>
              <a:t>Bài</a:t>
            </a:r>
            <a:r>
              <a:rPr lang="en-US" altLang="zh-CN" sz="4000" b="1" dirty="0">
                <a:solidFill>
                  <a:srgbClr val="0070C0"/>
                </a:solidFill>
                <a:latin typeface="Arial-Rounded" pitchFamily="34" charset="0"/>
                <a:cs typeface="Arial-Rounded" pitchFamily="34" charset="0"/>
                <a:sym typeface="+mn-lt"/>
              </a:rPr>
              <a:t> 28</a:t>
            </a:r>
          </a:p>
          <a:p>
            <a:pPr algn="ctr" fontAlgn="base">
              <a:spcBef>
                <a:spcPct val="0"/>
              </a:spcBef>
              <a:spcAft>
                <a:spcPct val="0"/>
              </a:spcAft>
            </a:pPr>
            <a:endParaRPr lang="en-US" altLang="zh-CN" sz="800" dirty="0">
              <a:solidFill>
                <a:srgbClr val="FF0000"/>
              </a:solidFill>
              <a:latin typeface="Arial-Rounded" pitchFamily="34" charset="0"/>
              <a:cs typeface="Arial-Rounded" pitchFamily="34" charset="0"/>
              <a:sym typeface="+mn-lt"/>
            </a:endParaRPr>
          </a:p>
          <a:p>
            <a:pPr algn="ctr" fontAlgn="base">
              <a:spcBef>
                <a:spcPct val="0"/>
              </a:spcBef>
              <a:spcAft>
                <a:spcPct val="0"/>
              </a:spcAft>
            </a:pPr>
            <a:r>
              <a:rPr lang="en-US" altLang="zh-CN" sz="4200" b="1" dirty="0" err="1">
                <a:solidFill>
                  <a:srgbClr val="FF0000"/>
                </a:solidFill>
                <a:latin typeface="Arial-Rounded" pitchFamily="34" charset="0"/>
                <a:cs typeface="Arial-Rounded" pitchFamily="34" charset="0"/>
                <a:sym typeface="+mn-lt"/>
              </a:rPr>
              <a:t>Khám</a:t>
            </a:r>
            <a:r>
              <a:rPr lang="en-US" altLang="zh-CN" sz="4200" b="1" dirty="0">
                <a:solidFill>
                  <a:srgbClr val="FF0000"/>
                </a:solidFill>
                <a:latin typeface="Arial-Rounded" pitchFamily="34" charset="0"/>
                <a:cs typeface="Arial-Rounded" pitchFamily="34" charset="0"/>
                <a:sym typeface="+mn-lt"/>
              </a:rPr>
              <a:t> </a:t>
            </a:r>
            <a:r>
              <a:rPr lang="en-US" altLang="zh-CN" sz="4200" b="1" dirty="0" err="1">
                <a:solidFill>
                  <a:srgbClr val="FF0000"/>
                </a:solidFill>
                <a:latin typeface="Arial-Rounded" pitchFamily="34" charset="0"/>
                <a:cs typeface="Arial-Rounded" pitchFamily="34" charset="0"/>
                <a:sym typeface="+mn-lt"/>
              </a:rPr>
              <a:t>phá</a:t>
            </a:r>
            <a:r>
              <a:rPr lang="en-US" altLang="zh-CN" sz="4200" b="1" dirty="0">
                <a:solidFill>
                  <a:srgbClr val="FF0000"/>
                </a:solidFill>
                <a:latin typeface="Arial-Rounded" pitchFamily="34" charset="0"/>
                <a:cs typeface="Arial-Rounded" pitchFamily="34" charset="0"/>
                <a:sym typeface="+mn-lt"/>
              </a:rPr>
              <a:t> </a:t>
            </a:r>
            <a:r>
              <a:rPr lang="vi-VN" altLang="zh-CN" sz="4200" b="1" dirty="0">
                <a:solidFill>
                  <a:srgbClr val="FF0000"/>
                </a:solidFill>
                <a:latin typeface="Arial-Rounded" pitchFamily="34" charset="0"/>
                <a:cs typeface="Arial-Rounded" pitchFamily="34" charset="0"/>
                <a:sym typeface="+mn-lt"/>
              </a:rPr>
              <a:t>đáy</a:t>
            </a:r>
            <a:r>
              <a:rPr lang="en-US" altLang="zh-CN" sz="4200" b="1" dirty="0">
                <a:solidFill>
                  <a:srgbClr val="FF0000"/>
                </a:solidFill>
                <a:latin typeface="Arial-Rounded" pitchFamily="34" charset="0"/>
                <a:cs typeface="Arial-Rounded" pitchFamily="34" charset="0"/>
                <a:sym typeface="+mn-lt"/>
              </a:rPr>
              <a:t> </a:t>
            </a:r>
            <a:r>
              <a:rPr lang="en-US" altLang="zh-CN" sz="4200" b="1" dirty="0" err="1">
                <a:solidFill>
                  <a:srgbClr val="FF0000"/>
                </a:solidFill>
                <a:latin typeface="Arial-Rounded" pitchFamily="34" charset="0"/>
                <a:cs typeface="Arial-Rounded" pitchFamily="34" charset="0"/>
                <a:sym typeface="+mn-lt"/>
              </a:rPr>
              <a:t>biển</a:t>
            </a:r>
            <a:r>
              <a:rPr lang="en-US" altLang="zh-CN" sz="4200" b="1" dirty="0">
                <a:solidFill>
                  <a:srgbClr val="FF0000"/>
                </a:solidFill>
                <a:latin typeface="Arial-Rounded" pitchFamily="34" charset="0"/>
                <a:cs typeface="Arial-Rounded" pitchFamily="34" charset="0"/>
                <a:sym typeface="+mn-lt"/>
              </a:rPr>
              <a:t> ở </a:t>
            </a:r>
            <a:r>
              <a:rPr lang="en-US" altLang="zh-CN" sz="4200" b="1" dirty="0" err="1">
                <a:solidFill>
                  <a:srgbClr val="FF0000"/>
                </a:solidFill>
                <a:latin typeface="Arial-Rounded" pitchFamily="34" charset="0"/>
                <a:cs typeface="Arial-Rounded" pitchFamily="34" charset="0"/>
                <a:sym typeface="+mn-lt"/>
              </a:rPr>
              <a:t>Tr</a:t>
            </a:r>
            <a:r>
              <a:rPr lang="vi-VN" altLang="zh-CN" sz="4200" b="1" dirty="0">
                <a:solidFill>
                  <a:srgbClr val="FF0000"/>
                </a:solidFill>
                <a:latin typeface="Arial-Rounded" pitchFamily="34" charset="0"/>
                <a:cs typeface="Arial-Rounded" pitchFamily="34" charset="0"/>
                <a:sym typeface="+mn-lt"/>
              </a:rPr>
              <a:t>ường</a:t>
            </a:r>
            <a:r>
              <a:rPr lang="en-US" altLang="zh-CN" sz="4200" b="1" dirty="0">
                <a:solidFill>
                  <a:srgbClr val="FF0000"/>
                </a:solidFill>
                <a:latin typeface="Arial-Rounded" pitchFamily="34" charset="0"/>
                <a:cs typeface="Arial-Rounded" pitchFamily="34" charset="0"/>
                <a:sym typeface="+mn-lt"/>
              </a:rPr>
              <a:t> Sa</a:t>
            </a:r>
          </a:p>
          <a:p>
            <a:pPr algn="ctr" fontAlgn="base">
              <a:spcBef>
                <a:spcPct val="0"/>
              </a:spcBef>
              <a:spcAft>
                <a:spcPct val="0"/>
              </a:spcAft>
            </a:pPr>
            <a:endParaRPr lang="en-US" altLang="zh-CN" b="1" dirty="0">
              <a:solidFill>
                <a:srgbClr val="FF0000"/>
              </a:solidFill>
              <a:latin typeface="Arial-Rounded" pitchFamily="34" charset="0"/>
              <a:cs typeface="Arial-Rounded" pitchFamily="34" charset="0"/>
              <a:sym typeface="+mn-lt"/>
            </a:endParaRPr>
          </a:p>
          <a:p>
            <a:pPr algn="ctr" fontAlgn="base">
              <a:spcBef>
                <a:spcPct val="0"/>
              </a:spcBef>
              <a:spcAft>
                <a:spcPct val="0"/>
              </a:spcAft>
            </a:pPr>
            <a:r>
              <a:rPr lang="en-US" altLang="zh-CN" sz="3600" dirty="0">
                <a:solidFill>
                  <a:srgbClr val="FF0000"/>
                </a:solidFill>
                <a:latin typeface="Arial-Rounded" pitchFamily="34" charset="0"/>
                <a:cs typeface="Arial-Rounded" pitchFamily="34" charset="0"/>
                <a:sym typeface="+mn-lt"/>
              </a:rPr>
              <a:t>(</a:t>
            </a:r>
            <a:r>
              <a:rPr lang="en-US" altLang="zh-CN" sz="3600" dirty="0" err="1">
                <a:solidFill>
                  <a:srgbClr val="FF0000"/>
                </a:solidFill>
                <a:latin typeface="Arial-Rounded" pitchFamily="34" charset="0"/>
                <a:cs typeface="Arial-Rounded" pitchFamily="34" charset="0"/>
                <a:sym typeface="+mn-lt"/>
              </a:rPr>
              <a:t>Tiết</a:t>
            </a:r>
            <a:r>
              <a:rPr lang="en-US" altLang="zh-CN" sz="3600" dirty="0">
                <a:solidFill>
                  <a:srgbClr val="FF0000"/>
                </a:solidFill>
                <a:latin typeface="Arial-Rounded" pitchFamily="34" charset="0"/>
                <a:cs typeface="Arial-Rounded" pitchFamily="34" charset="0"/>
                <a:sym typeface="+mn-lt"/>
              </a:rPr>
              <a:t> 1,2)</a:t>
            </a:r>
          </a:p>
        </p:txBody>
      </p:sp>
    </p:spTree>
    <p:extLst>
      <p:ext uri="{BB962C8B-B14F-4D97-AF65-F5344CB8AC3E}">
        <p14:creationId xmlns:p14="http://schemas.microsoft.com/office/powerpoint/2010/main" val="23833313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56" presetClass="entr" presetSubtype="0" fill="hold" grpId="0" nodeType="afterEffect">
                                  <p:stCondLst>
                                    <p:cond delay="0"/>
                                  </p:stCondLst>
                                  <p:iterate type="lt">
                                    <p:tmPct val="10000"/>
                                  </p:iterate>
                                  <p:childTnLst>
                                    <p:set>
                                      <p:cBhvr>
                                        <p:cTn id="24" dur="1" fill="hold">
                                          <p:stCondLst>
                                            <p:cond delay="0"/>
                                          </p:stCondLst>
                                        </p:cTn>
                                        <p:tgtEl>
                                          <p:spTgt spid="15"/>
                                        </p:tgtEl>
                                        <p:attrNameLst>
                                          <p:attrName>style.visibility</p:attrName>
                                        </p:attrNameLst>
                                      </p:cBhvr>
                                      <p:to>
                                        <p:strVal val="visible"/>
                                      </p:to>
                                    </p:set>
                                    <p:anim by="(-#ppt_w*2)" calcmode="lin" valueType="num">
                                      <p:cBhvr rctx="PPT">
                                        <p:cTn id="25" dur="250" autoRev="1" fill="hold">
                                          <p:stCondLst>
                                            <p:cond delay="0"/>
                                          </p:stCondLst>
                                        </p:cTn>
                                        <p:tgtEl>
                                          <p:spTgt spid="15"/>
                                        </p:tgtEl>
                                        <p:attrNameLst>
                                          <p:attrName>ppt_w</p:attrName>
                                        </p:attrNameLst>
                                      </p:cBhvr>
                                    </p:anim>
                                    <p:anim by="(#ppt_w*0.50)" calcmode="lin" valueType="num">
                                      <p:cBhvr>
                                        <p:cTn id="26" dur="250" decel="50000" autoRev="1" fill="hold">
                                          <p:stCondLst>
                                            <p:cond delay="0"/>
                                          </p:stCondLst>
                                        </p:cTn>
                                        <p:tgtEl>
                                          <p:spTgt spid="15"/>
                                        </p:tgtEl>
                                        <p:attrNameLst>
                                          <p:attrName>ppt_x</p:attrName>
                                        </p:attrNameLst>
                                      </p:cBhvr>
                                    </p:anim>
                                    <p:anim from="(-#ppt_h/2)" to="(#ppt_y)" calcmode="lin" valueType="num">
                                      <p:cBhvr>
                                        <p:cTn id="27" dur="500" fill="hold">
                                          <p:stCondLst>
                                            <p:cond delay="0"/>
                                          </p:stCondLst>
                                        </p:cTn>
                                        <p:tgtEl>
                                          <p:spTgt spid="15"/>
                                        </p:tgtEl>
                                        <p:attrNameLst>
                                          <p:attrName>ppt_y</p:attrName>
                                        </p:attrNameLst>
                                      </p:cBhvr>
                                    </p:anim>
                                    <p:animRot by="21600000">
                                      <p:cBhvr>
                                        <p:cTn id="28" dur="500" fill="hold">
                                          <p:stCondLst>
                                            <p:cond delay="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TIMING" val="|2.4"/>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3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docProps/app.xml><?xml version="1.0" encoding="utf-8"?>
<Properties xmlns="http://schemas.openxmlformats.org/officeDocument/2006/extended-properties" xmlns:vt="http://schemas.openxmlformats.org/officeDocument/2006/docPropsVTypes">
  <TotalTime>346</TotalTime>
  <Words>2214</Words>
  <Application>Microsoft Office PowerPoint</Application>
  <PresentationFormat>On-screen Show (16:9)</PresentationFormat>
  <Paragraphs>183</Paragraphs>
  <Slides>35</Slides>
  <Notes>31</Notes>
  <HiddenSlides>0</HiddenSlides>
  <MMClips>5</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35</vt:i4>
      </vt:variant>
    </vt:vector>
  </HeadingPairs>
  <TitlesOfParts>
    <vt:vector size="60" baseType="lpstr">
      <vt:lpstr>微软雅黑</vt:lpstr>
      <vt:lpstr>SimSun</vt:lpstr>
      <vt:lpstr>SimSun</vt:lpstr>
      <vt:lpstr>#9Slide02 Noi dung dai</vt:lpstr>
      <vt:lpstr>#9Slide02 Tieu de dai</vt:lpstr>
      <vt:lpstr>Arial</vt:lpstr>
      <vt:lpstr>Arial-Rounded</vt:lpstr>
      <vt:lpstr>Calibri</vt:lpstr>
      <vt:lpstr>Calibri Light</vt:lpstr>
      <vt:lpstr>Century Gothic</vt:lpstr>
      <vt:lpstr>HP001 4 hàng</vt:lpstr>
      <vt:lpstr>iCiel Cadena</vt:lpstr>
      <vt:lpstr>Times New Roman</vt:lpstr>
      <vt:lpstr>字魂59号-创粗黑</vt:lpstr>
      <vt:lpstr>方正静蕾简体</vt:lpstr>
      <vt:lpstr>Office Theme</vt:lpstr>
      <vt:lpstr>Office 主题</vt:lpstr>
      <vt:lpstr>1_Office 主题</vt:lpstr>
      <vt:lpstr>2_Office 主题</vt:lpstr>
      <vt:lpstr>3_Office 主题</vt:lpstr>
      <vt:lpstr>2_Office Theme</vt:lpstr>
      <vt:lpstr>1_Office 主题​​</vt:lpstr>
      <vt:lpstr>4_Office Theme</vt:lpstr>
      <vt:lpstr>3_Office Theme</vt:lpstr>
      <vt:lpstr>5_Office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Vũ Hồng</dc:creator>
  <cp:lastModifiedBy>HP</cp:lastModifiedBy>
  <cp:revision>47</cp:revision>
  <dcterms:created xsi:type="dcterms:W3CDTF">2022-02-07T17:00:49Z</dcterms:created>
  <dcterms:modified xsi:type="dcterms:W3CDTF">2022-05-10T08:51:58Z</dcterms:modified>
</cp:coreProperties>
</file>