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71" r:id="rId2"/>
    <p:sldMasterId id="2147483683" r:id="rId3"/>
    <p:sldMasterId id="2147483688" r:id="rId4"/>
    <p:sldMasterId id="2147483693" r:id="rId5"/>
  </p:sldMasterIdLst>
  <p:notesMasterIdLst>
    <p:notesMasterId r:id="rId25"/>
  </p:notesMasterIdLst>
  <p:sldIdLst>
    <p:sldId id="262" r:id="rId6"/>
    <p:sldId id="264" r:id="rId7"/>
    <p:sldId id="263" r:id="rId8"/>
    <p:sldId id="272" r:id="rId9"/>
    <p:sldId id="274" r:id="rId10"/>
    <p:sldId id="277" r:id="rId11"/>
    <p:sldId id="275" r:id="rId12"/>
    <p:sldId id="284" r:id="rId13"/>
    <p:sldId id="286" r:id="rId14"/>
    <p:sldId id="287" r:id="rId15"/>
    <p:sldId id="288" r:id="rId16"/>
    <p:sldId id="289" r:id="rId17"/>
    <p:sldId id="290" r:id="rId18"/>
    <p:sldId id="276" r:id="rId19"/>
    <p:sldId id="266" r:id="rId20"/>
    <p:sldId id="291" r:id="rId21"/>
    <p:sldId id="293" r:id="rId22"/>
    <p:sldId id="267" r:id="rId23"/>
    <p:sldId id="268" r:id="rId24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Arial-Rounded" panose="020B0500000000000000" charset="0"/>
      <p:regular r:id="rId28"/>
    </p:embeddedFont>
    <p:embeddedFont>
      <p:font typeface="Century Gothic" panose="020B0604020202020204" charset="0"/>
      <p:regular r:id="rId29"/>
      <p:bold r:id="rId30"/>
      <p:italic r:id="rId31"/>
      <p:boldItalic r:id="rId32"/>
    </p:embeddedFont>
    <p:embeddedFont>
      <p:font typeface="SimSun" panose="02010600030101010101" pitchFamily="2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oZ75sJK6me3Iz6pq98vrDWGeb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3399"/>
    <a:srgbClr val="006600"/>
    <a:srgbClr val="FF0066"/>
    <a:srgbClr val="FF3399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3588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giảng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thiết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kế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bởi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en-US" altLang="zh-CN" dirty="0" smtClean="0"/>
          </a:p>
          <a:p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FB: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7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9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3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16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59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37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giảng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thiết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kế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bởi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en-US" altLang="zh-CN" dirty="0" smtClean="0"/>
          </a:p>
          <a:p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FB: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5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3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69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123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04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54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93CBCD7C-C5EF-4116-9548-54E572BDE8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18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6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3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2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 smtClean="0"/>
              <a:t>Bài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giảng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thiết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kế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bởi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en-US" altLang="zh-CN" dirty="0" smtClean="0"/>
          </a:p>
          <a:p>
            <a:pPr marL="158750" indent="0">
              <a:buNone/>
            </a:pPr>
            <a:r>
              <a:rPr lang="en-US" altLang="zh-CN" dirty="0" err="1" smtClean="0"/>
              <a:t>Liên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hệ</a:t>
            </a:r>
            <a:r>
              <a:rPr lang="en-US" altLang="zh-CN" dirty="0" smtClean="0"/>
              <a:t> FB </a:t>
            </a:r>
            <a:r>
              <a:rPr lang="en-US" altLang="zh-CN" dirty="0" err="1" smtClean="0"/>
              <a:t>Vũ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Hồng</a:t>
            </a:r>
            <a:endParaRPr lang="zh-CN" altLang="en-US" dirty="0" smtClean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8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7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01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24624AC-ECBB-40F5-9B47-CF9CE4563E48}"/>
              </a:ext>
            </a:extLst>
          </p:cNvPr>
          <p:cNvGrpSpPr/>
          <p:nvPr userDrawn="1"/>
        </p:nvGrpSpPr>
        <p:grpSpPr>
          <a:xfrm>
            <a:off x="118190" y="115346"/>
            <a:ext cx="8910000" cy="4914000"/>
            <a:chOff x="157587" y="153794"/>
            <a:chExt cx="11880000" cy="6552000"/>
          </a:xfrm>
          <a:solidFill>
            <a:schemeClr val="bg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0837F6-1962-4786-91A1-456F4C2A2A19}"/>
                </a:ext>
              </a:extLst>
            </p:cNvPr>
            <p:cNvSpPr/>
            <p:nvPr userDrawn="1"/>
          </p:nvSpPr>
          <p:spPr>
            <a:xfrm>
              <a:off x="157587" y="3201194"/>
              <a:ext cx="11880000" cy="350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5B1247AD-C880-4427-9A70-42BC41AD4306}"/>
                </a:ext>
              </a:extLst>
            </p:cNvPr>
            <p:cNvSpPr/>
            <p:nvPr userDrawn="1"/>
          </p:nvSpPr>
          <p:spPr>
            <a:xfrm>
              <a:off x="157587" y="153794"/>
              <a:ext cx="11880000" cy="6552000"/>
            </a:xfrm>
            <a:prstGeom prst="frame">
              <a:avLst>
                <a:gd name="adj1" fmla="val 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33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24BDD11-93B4-40A8-B596-387A5714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9144000" cy="51435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E4EF651-0433-480B-A859-1C9E56051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346" y="1965818"/>
            <a:ext cx="2400300" cy="20002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61418D9F-E59C-40DE-B032-81235654F437}"/>
              </a:ext>
            </a:extLst>
          </p:cNvPr>
          <p:cNvSpPr/>
          <p:nvPr userDrawn="1"/>
        </p:nvSpPr>
        <p:spPr>
          <a:xfrm>
            <a:off x="2966675" y="966425"/>
            <a:ext cx="3210665" cy="3210665"/>
          </a:xfrm>
          <a:prstGeom prst="ellipse">
            <a:avLst/>
          </a:prstGeom>
          <a:solidFill>
            <a:schemeClr val="bg1"/>
          </a:solidFill>
          <a:ln>
            <a:solidFill>
              <a:srgbClr val="FE8E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defTabSz="685681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D32E2A-46C9-4E9B-9918-32B324769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54" y="603014"/>
            <a:ext cx="1816346" cy="2505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4128AB7-C270-48CA-930A-1B266ECD7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83" y="1152526"/>
            <a:ext cx="653867" cy="6381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679B4A2-ACC7-47FA-A046-F75EA2B1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8"/>
          <a:stretch/>
        </p:blipFill>
        <p:spPr>
          <a:xfrm>
            <a:off x="0" y="1855552"/>
            <a:ext cx="9144000" cy="32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312420" y="205740"/>
            <a:ext cx="8519160" cy="473202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defTabSz="685681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3D80CAC-FE51-4E63-98E5-276CFBFB0CFE}"/>
              </a:ext>
            </a:extLst>
          </p:cNvPr>
          <p:cNvGrpSpPr/>
          <p:nvPr userDrawn="1"/>
        </p:nvGrpSpPr>
        <p:grpSpPr>
          <a:xfrm>
            <a:off x="3396615" y="556260"/>
            <a:ext cx="2350770" cy="441960"/>
            <a:chOff x="4528820" y="894080"/>
            <a:chExt cx="3134360" cy="58928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74D62470-8C94-497D-8EDD-6C6A1265E384}"/>
                </a:ext>
              </a:extLst>
            </p:cNvPr>
            <p:cNvSpPr/>
            <p:nvPr userDrawn="1"/>
          </p:nvSpPr>
          <p:spPr>
            <a:xfrm>
              <a:off x="4528820" y="894080"/>
              <a:ext cx="3134360" cy="589280"/>
            </a:xfrm>
            <a:prstGeom prst="roundRect">
              <a:avLst>
                <a:gd name="adj" fmla="val 4817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CB574CD-2A1B-465A-AEEC-5298342CF723}"/>
                </a:ext>
              </a:extLst>
            </p:cNvPr>
            <p:cNvSpPr txBox="1"/>
            <p:nvPr userDrawn="1"/>
          </p:nvSpPr>
          <p:spPr>
            <a:xfrm>
              <a:off x="4811033" y="927111"/>
              <a:ext cx="263148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81">
                <a:buClrTx/>
                <a:buFontTx/>
                <a:buNone/>
              </a:pPr>
              <a:r>
                <a:rPr lang="zh-CN" altLang="en-US" sz="2100" kern="1200" spc="225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rPr>
                <a:t>添加中心内容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4019550"/>
            <a:ext cx="1239752" cy="1123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7594810" y="3901822"/>
            <a:ext cx="1549190" cy="1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24624AC-ECBB-40F5-9B47-CF9CE4563E48}"/>
              </a:ext>
            </a:extLst>
          </p:cNvPr>
          <p:cNvGrpSpPr/>
          <p:nvPr userDrawn="1"/>
        </p:nvGrpSpPr>
        <p:grpSpPr>
          <a:xfrm>
            <a:off x="118190" y="115346"/>
            <a:ext cx="8910000" cy="4914000"/>
            <a:chOff x="157587" y="153794"/>
            <a:chExt cx="11880000" cy="6552000"/>
          </a:xfrm>
          <a:solidFill>
            <a:schemeClr val="bg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0837F6-1962-4786-91A1-456F4C2A2A19}"/>
                </a:ext>
              </a:extLst>
            </p:cNvPr>
            <p:cNvSpPr/>
            <p:nvPr userDrawn="1"/>
          </p:nvSpPr>
          <p:spPr>
            <a:xfrm>
              <a:off x="157587" y="3201194"/>
              <a:ext cx="11880000" cy="350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47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5B1247AD-C880-4427-9A70-42BC41AD4306}"/>
                </a:ext>
              </a:extLst>
            </p:cNvPr>
            <p:cNvSpPr/>
            <p:nvPr userDrawn="1"/>
          </p:nvSpPr>
          <p:spPr>
            <a:xfrm>
              <a:off x="157587" y="153794"/>
              <a:ext cx="11880000" cy="6552000"/>
            </a:xfrm>
            <a:prstGeom prst="frame">
              <a:avLst>
                <a:gd name="adj1" fmla="val 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47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5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57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24624AC-ECBB-40F5-9B47-CF9CE4563E48}"/>
              </a:ext>
            </a:extLst>
          </p:cNvPr>
          <p:cNvGrpSpPr/>
          <p:nvPr userDrawn="1"/>
        </p:nvGrpSpPr>
        <p:grpSpPr>
          <a:xfrm>
            <a:off x="118190" y="115346"/>
            <a:ext cx="8910000" cy="4914000"/>
            <a:chOff x="157587" y="153794"/>
            <a:chExt cx="11880000" cy="6552000"/>
          </a:xfrm>
          <a:solidFill>
            <a:schemeClr val="bg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0837F6-1962-4786-91A1-456F4C2A2A19}"/>
                </a:ext>
              </a:extLst>
            </p:cNvPr>
            <p:cNvSpPr/>
            <p:nvPr userDrawn="1"/>
          </p:nvSpPr>
          <p:spPr>
            <a:xfrm>
              <a:off x="157587" y="3201194"/>
              <a:ext cx="11880000" cy="350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5B1247AD-C880-4427-9A70-42BC41AD4306}"/>
                </a:ext>
              </a:extLst>
            </p:cNvPr>
            <p:cNvSpPr/>
            <p:nvPr userDrawn="1"/>
          </p:nvSpPr>
          <p:spPr>
            <a:xfrm>
              <a:off x="157587" y="153794"/>
              <a:ext cx="11880000" cy="6552000"/>
            </a:xfrm>
            <a:prstGeom prst="frame">
              <a:avLst>
                <a:gd name="adj1" fmla="val 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757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24BDD11-93B4-40A8-B596-387A5714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35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E4EF651-0433-480B-A859-1C9E56051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346" y="1965818"/>
            <a:ext cx="2400300" cy="20002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61418D9F-E59C-40DE-B032-81235654F437}"/>
              </a:ext>
            </a:extLst>
          </p:cNvPr>
          <p:cNvSpPr/>
          <p:nvPr userDrawn="1"/>
        </p:nvSpPr>
        <p:spPr>
          <a:xfrm>
            <a:off x="2966672" y="966422"/>
            <a:ext cx="3210665" cy="3210665"/>
          </a:xfrm>
          <a:prstGeom prst="ellipse">
            <a:avLst/>
          </a:prstGeom>
          <a:solidFill>
            <a:schemeClr val="bg1"/>
          </a:solidFill>
          <a:ln>
            <a:solidFill>
              <a:srgbClr val="FE8E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D32E2A-46C9-4E9B-9918-32B324769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54" y="603014"/>
            <a:ext cx="1816346" cy="2505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4128AB7-C270-48CA-930A-1B266ECD7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80" y="1152526"/>
            <a:ext cx="653867" cy="6381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679B4A2-ACC7-47FA-A046-F75EA2B1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8"/>
          <a:stretch/>
        </p:blipFill>
        <p:spPr>
          <a:xfrm>
            <a:off x="0" y="1855552"/>
            <a:ext cx="9144000" cy="32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2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312420" y="205740"/>
            <a:ext cx="8519160" cy="473202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4019550"/>
            <a:ext cx="1239752" cy="1123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7594810" y="3901822"/>
            <a:ext cx="1549190" cy="1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1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5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24624AC-ECBB-40F5-9B47-CF9CE4563E48}"/>
              </a:ext>
            </a:extLst>
          </p:cNvPr>
          <p:cNvGrpSpPr/>
          <p:nvPr userDrawn="1"/>
        </p:nvGrpSpPr>
        <p:grpSpPr>
          <a:xfrm>
            <a:off x="118190" y="115346"/>
            <a:ext cx="8910000" cy="4914000"/>
            <a:chOff x="157587" y="153794"/>
            <a:chExt cx="11880000" cy="6552000"/>
          </a:xfrm>
          <a:solidFill>
            <a:schemeClr val="bg1"/>
          </a:solidFill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0837F6-1962-4786-91A1-456F4C2A2A19}"/>
                </a:ext>
              </a:extLst>
            </p:cNvPr>
            <p:cNvSpPr/>
            <p:nvPr userDrawn="1"/>
          </p:nvSpPr>
          <p:spPr>
            <a:xfrm>
              <a:off x="157587" y="3201194"/>
              <a:ext cx="11880000" cy="350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  <p:sp>
          <p:nvSpPr>
            <p:cNvPr id="9" name="图文框 8">
              <a:extLst>
                <a:ext uri="{FF2B5EF4-FFF2-40B4-BE49-F238E27FC236}">
                  <a16:creationId xmlns:a16="http://schemas.microsoft.com/office/drawing/2014/main" id="{5B1247AD-C880-4427-9A70-42BC41AD4306}"/>
                </a:ext>
              </a:extLst>
            </p:cNvPr>
            <p:cNvSpPr/>
            <p:nvPr userDrawn="1"/>
          </p:nvSpPr>
          <p:spPr>
            <a:xfrm>
              <a:off x="157587" y="153794"/>
              <a:ext cx="11880000" cy="6552000"/>
            </a:xfrm>
            <a:prstGeom prst="frame">
              <a:avLst>
                <a:gd name="adj1" fmla="val 9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18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24BDD11-93B4-40A8-B596-387A5714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E4EF651-0433-480B-A859-1C9E56051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346" y="1965818"/>
            <a:ext cx="2400300" cy="20002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61418D9F-E59C-40DE-B032-81235654F437}"/>
              </a:ext>
            </a:extLst>
          </p:cNvPr>
          <p:cNvSpPr/>
          <p:nvPr userDrawn="1"/>
        </p:nvSpPr>
        <p:spPr>
          <a:xfrm>
            <a:off x="2966668" y="966418"/>
            <a:ext cx="3210665" cy="3210665"/>
          </a:xfrm>
          <a:prstGeom prst="ellipse">
            <a:avLst/>
          </a:prstGeom>
          <a:solidFill>
            <a:schemeClr val="bg1"/>
          </a:solidFill>
          <a:ln>
            <a:solidFill>
              <a:srgbClr val="FE8E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D32E2A-46C9-4E9B-9918-32B3247692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54" y="603014"/>
            <a:ext cx="1816346" cy="2505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4128AB7-C270-48CA-930A-1B266ECD7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76" y="1152526"/>
            <a:ext cx="653867" cy="6381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679B4A2-ACC7-47FA-A046-F75EA2B1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8"/>
          <a:stretch/>
        </p:blipFill>
        <p:spPr>
          <a:xfrm>
            <a:off x="0" y="1855552"/>
            <a:ext cx="9144000" cy="32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7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312420" y="205740"/>
            <a:ext cx="8519160" cy="473202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4019550"/>
            <a:ext cx="1239752" cy="1123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7594810" y="3901822"/>
            <a:ext cx="1549190" cy="1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6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24BDD11-93B4-40A8-B596-387A5714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"/>
            <a:ext cx="9144000" cy="51435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E4EF651-0433-480B-A859-1C9E56051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346" y="1965818"/>
            <a:ext cx="2400300" cy="20002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61418D9F-E59C-40DE-B032-81235654F437}"/>
              </a:ext>
            </a:extLst>
          </p:cNvPr>
          <p:cNvSpPr/>
          <p:nvPr userDrawn="1"/>
        </p:nvSpPr>
        <p:spPr>
          <a:xfrm>
            <a:off x="2966677" y="966427"/>
            <a:ext cx="3210665" cy="3210665"/>
          </a:xfrm>
          <a:prstGeom prst="ellipse">
            <a:avLst/>
          </a:prstGeom>
          <a:solidFill>
            <a:schemeClr val="bg1"/>
          </a:solidFill>
          <a:ln>
            <a:solidFill>
              <a:srgbClr val="FE8E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4128AB7-C270-48CA-930A-1B266ECD7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285" y="1152526"/>
            <a:ext cx="653867" cy="6381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679B4A2-ACC7-47FA-A046-F75EA2B1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8"/>
          <a:stretch/>
        </p:blipFill>
        <p:spPr>
          <a:xfrm>
            <a:off x="0" y="1855552"/>
            <a:ext cx="9144000" cy="32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312420" y="205740"/>
            <a:ext cx="8519160" cy="473202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buClrTx/>
              <a:buFontTx/>
              <a:buNone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4019550"/>
            <a:ext cx="1239752" cy="1123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7594810" y="3901822"/>
            <a:ext cx="1549190" cy="12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1145-0334-4048-A752-DB22741491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E3CA-093D-4153-85E4-F65D981DB40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CD635DB-32CA-402B-9C71-850936A20D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3974" y="2"/>
            <a:ext cx="427517" cy="173121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>
              <a:buClrTx/>
              <a:buFontTx/>
              <a:buNone/>
            </a:pP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5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5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2261145-0334-4048-A752-DB227414919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4/19/2022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CEDE3CA-093D-4153-85E4-F65D981DB40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439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CD635DB-32CA-402B-9C71-850936A20D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CD635DB-32CA-402B-9C71-850936A20D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3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CD635DB-32CA-402B-9C71-850936A20D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FDF7D7C-E708-4CB3-8F64-D60210962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9113" y="2189928"/>
            <a:ext cx="2134639" cy="1893700"/>
          </a:xfrm>
          <a:prstGeom prst="rect">
            <a:avLst/>
          </a:prstGeom>
        </p:spPr>
      </p:pic>
      <p:sp>
        <p:nvSpPr>
          <p:cNvPr id="4" name="文本框 17"/>
          <p:cNvSpPr txBox="1">
            <a:spLocks noChangeArrowheads="1"/>
          </p:cNvSpPr>
          <p:nvPr/>
        </p:nvSpPr>
        <p:spPr bwMode="auto">
          <a:xfrm>
            <a:off x="494978" y="262323"/>
            <a:ext cx="8176274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9" tIns="34289" rIns="68549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45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4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con </a:t>
            </a:r>
            <a:r>
              <a:rPr lang="vi-VN" altLang="zh-CN" sz="45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zh-CN" sz="4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 với tiết </a:t>
            </a:r>
            <a:r>
              <a:rPr lang="en-US" altLang="zh-CN" sz="45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học môn Hoạt động trải nghiệm.</a:t>
            </a:r>
            <a:endParaRPr lang="zh-CN" altLang="en-US" sz="4500" b="1" kern="1200" dirty="0">
              <a:solidFill>
                <a:schemeClr val="bg1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3"/>
          <p:cNvSpPr/>
          <p:nvPr/>
        </p:nvSpPr>
        <p:spPr>
          <a:xfrm>
            <a:off x="1449476" y="4447447"/>
            <a:ext cx="2135410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 </a:t>
            </a:r>
            <a:r>
              <a:rPr lang="en-US" sz="28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Google Shape;348;p3"/>
          <p:cNvSpPr/>
          <p:nvPr/>
        </p:nvSpPr>
        <p:spPr>
          <a:xfrm>
            <a:off x="5889176" y="4466769"/>
            <a:ext cx="2150906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ảo</a:t>
            </a:r>
            <a:r>
              <a:rPr lang="en-US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54;p3"/>
          <p:cNvSpPr txBox="1"/>
          <p:nvPr/>
        </p:nvSpPr>
        <p:spPr>
          <a:xfrm>
            <a:off x="606425" y="611011"/>
            <a:ext cx="8077101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 descr="Giữ gìn và phát huy di sản văn hóa Thăng Long – Hà Nội – Hoàng Thành Thăng 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2" y="1438086"/>
            <a:ext cx="4187537" cy="295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ảo tàng Hồ Chí Minh Hà Nội | Mytour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88" y="1376753"/>
            <a:ext cx="4120022" cy="30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1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3"/>
          <p:cNvSpPr/>
          <p:nvPr/>
        </p:nvSpPr>
        <p:spPr>
          <a:xfrm>
            <a:off x="1301397" y="4447447"/>
            <a:ext cx="2135410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Google Shape;348;p3"/>
          <p:cNvSpPr/>
          <p:nvPr/>
        </p:nvSpPr>
        <p:spPr>
          <a:xfrm>
            <a:off x="5889176" y="4447447"/>
            <a:ext cx="2150906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</a:t>
            </a:r>
            <a:r>
              <a:rPr lang="vi-VN" sz="28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54;p3"/>
          <p:cNvSpPr txBox="1"/>
          <p:nvPr/>
        </p:nvSpPr>
        <p:spPr>
          <a:xfrm>
            <a:off x="606425" y="611011"/>
            <a:ext cx="8077101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TOP 7 bài Thuyết minh về trường em - Vă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2" y="1655203"/>
            <a:ext cx="4489400" cy="25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ể thiết chế văn hóa thêm hấp dẫn - Hànội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19" y="1558635"/>
            <a:ext cx="4363481" cy="26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Premium Vector | Kid throwing garbage in trash 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4" y="1785093"/>
            <a:ext cx="3003037" cy="300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Little Children Cleaning And Recycling Garbage Stock Illustration - 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36" y="1577323"/>
            <a:ext cx="3551279" cy="35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864" y="600744"/>
            <a:ext cx="8333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“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c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endParaRPr lang="en-US" sz="5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Google Shape;347;p3"/>
          <p:cNvSpPr/>
          <p:nvPr/>
        </p:nvSpPr>
        <p:spPr>
          <a:xfrm>
            <a:off x="131720" y="4573381"/>
            <a:ext cx="4381672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ứt rác 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n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Google Shape;347;p3"/>
          <p:cNvSpPr/>
          <p:nvPr/>
        </p:nvSpPr>
        <p:spPr>
          <a:xfrm>
            <a:off x="5217140" y="4579061"/>
            <a:ext cx="3634234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 vệ sinh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sẽ</a:t>
            </a:r>
            <a:endParaRPr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Premium Vector | Little children gardening and pla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8" y="997282"/>
            <a:ext cx="3661278" cy="36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5452629"/>
            <a:ext cx="67246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864" y="600744"/>
            <a:ext cx="8333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74" name="Picture 2" descr="Premium Vector | Children having fun with ear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20" y="1290918"/>
            <a:ext cx="4964858" cy="29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47;p3"/>
          <p:cNvSpPr/>
          <p:nvPr/>
        </p:nvSpPr>
        <p:spPr>
          <a:xfrm>
            <a:off x="0" y="4489977"/>
            <a:ext cx="4381672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 và ch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Google Shape;347;p3"/>
          <p:cNvSpPr/>
          <p:nvPr/>
        </p:nvSpPr>
        <p:spPr>
          <a:xfrm>
            <a:off x="4218709" y="4489977"/>
            <a:ext cx="4707969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90A64C-59C1-41DD-B92A-0034E2B3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" y="944338"/>
            <a:ext cx="3678756" cy="36787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A28229F-AD08-4D01-B3AC-E280F4F4B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472" y="439448"/>
            <a:ext cx="653867" cy="6381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12863" y="439448"/>
            <a:ext cx="2268390" cy="602312"/>
            <a:chOff x="3396614" y="556260"/>
            <a:chExt cx="2505421" cy="742960"/>
          </a:xfrm>
        </p:grpSpPr>
        <p:sp>
          <p:nvSpPr>
            <p:cNvPr id="11" name="矩形: 圆角 11">
              <a:extLst>
                <a:ext uri="{FF2B5EF4-FFF2-40B4-BE49-F238E27FC236}">
                  <a16:creationId xmlns:a16="http://schemas.microsoft.com/office/drawing/2014/main" id="{74D62470-8C94-497D-8EDD-6C6A1265E384}"/>
                </a:ext>
              </a:extLst>
            </p:cNvPr>
            <p:cNvSpPr/>
            <p:nvPr/>
          </p:nvSpPr>
          <p:spPr>
            <a:xfrm>
              <a:off x="3396614" y="556260"/>
              <a:ext cx="2505421" cy="742960"/>
            </a:xfrm>
            <a:prstGeom prst="roundRect">
              <a:avLst>
                <a:gd name="adj" fmla="val 4817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sz="1200" kern="12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33645" y="635352"/>
              <a:ext cx="20313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 </a:t>
              </a:r>
              <a:r>
                <a:rPr lang="en-US" sz="28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18643" y="1229444"/>
            <a:ext cx="43945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quyền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4401B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2B002C5-D9FB-4994-B34C-7304AC9C8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5210" r="3741" b="9842"/>
          <a:stretch>
            <a:fillRect/>
          </a:stretch>
        </p:blipFill>
        <p:spPr>
          <a:xfrm>
            <a:off x="1198893" y="391464"/>
            <a:ext cx="3111851" cy="4190698"/>
          </a:xfrm>
          <a:custGeom>
            <a:avLst/>
            <a:gdLst>
              <a:gd name="connsiteX0" fmla="*/ 0 w 2915920"/>
              <a:gd name="connsiteY0" fmla="*/ 0 h 3926840"/>
              <a:gd name="connsiteX1" fmla="*/ 2915920 w 2915920"/>
              <a:gd name="connsiteY1" fmla="*/ 0 h 3926840"/>
              <a:gd name="connsiteX2" fmla="*/ 2915920 w 2915920"/>
              <a:gd name="connsiteY2" fmla="*/ 3926840 h 3926840"/>
              <a:gd name="connsiteX3" fmla="*/ 0 w 2915920"/>
              <a:gd name="connsiteY3" fmla="*/ 3926840 h 39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920" h="3926840">
                <a:moveTo>
                  <a:pt x="0" y="0"/>
                </a:moveTo>
                <a:lnTo>
                  <a:pt x="2915920" y="0"/>
                </a:lnTo>
                <a:lnTo>
                  <a:pt x="2915920" y="3926840"/>
                </a:lnTo>
                <a:lnTo>
                  <a:pt x="0" y="3926840"/>
                </a:lnTo>
                <a:close/>
              </a:path>
            </a:pathLst>
          </a:custGeom>
        </p:spPr>
      </p:pic>
      <p:sp>
        <p:nvSpPr>
          <p:cNvPr id="7" name="文本框 22"/>
          <p:cNvSpPr txBox="1">
            <a:spLocks noChangeArrowheads="1"/>
          </p:cNvSpPr>
          <p:nvPr/>
        </p:nvSpPr>
        <p:spPr bwMode="auto">
          <a:xfrm>
            <a:off x="4423768" y="1452477"/>
            <a:ext cx="4257653" cy="156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4800" b="1" kern="1200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Mở</a:t>
            </a:r>
            <a:r>
              <a:rPr lang="en-US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b="1" kern="1200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rộng</a:t>
            </a:r>
            <a:r>
              <a:rPr lang="en-US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và</a:t>
            </a:r>
            <a:r>
              <a:rPr lang="en-US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b="1" kern="1200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tổng</a:t>
            </a:r>
            <a:r>
              <a:rPr lang="en-US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b="1" kern="1200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kết</a:t>
            </a:r>
            <a:r>
              <a:rPr lang="en-US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b="1" kern="1200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chủ</a:t>
            </a:r>
            <a:r>
              <a:rPr lang="en-US" altLang="zh-CN" sz="4800" b="1" kern="1200" dirty="0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altLang="zh-CN" sz="4800" b="1" kern="12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đề</a:t>
            </a:r>
            <a:endParaRPr lang="zh-CN" altLang="en-US" sz="4800" b="1" kern="1200" dirty="0">
              <a:solidFill>
                <a:srgbClr val="FF0066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37" y="1907279"/>
            <a:ext cx="4294815" cy="314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70;p4"/>
          <p:cNvSpPr txBox="1"/>
          <p:nvPr/>
        </p:nvSpPr>
        <p:spPr>
          <a:xfrm>
            <a:off x="481833" y="31239"/>
            <a:ext cx="8495912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84" y="1875005"/>
            <a:ext cx="5184807" cy="314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1665" y="852062"/>
            <a:ext cx="35121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665" y="1293122"/>
            <a:ext cx="61929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0;p4"/>
          <p:cNvSpPr txBox="1"/>
          <p:nvPr/>
        </p:nvSpPr>
        <p:spPr>
          <a:xfrm>
            <a:off x="384464" y="10457"/>
            <a:ext cx="8593281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463" y="741544"/>
            <a:ext cx="8512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139" y="1499408"/>
            <a:ext cx="85101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Xin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139" y="2704341"/>
            <a:ext cx="82759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2500" i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ng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ng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ngửi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m…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Xin </a:t>
            </a:r>
            <a:r>
              <a:rPr lang="vi-VN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</a:t>
            </a:r>
            <a:r>
              <a:rPr lang="en-US" sz="2500" dirty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66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giẫm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Ng</a:t>
            </a:r>
            <a:r>
              <a:rPr lang="vi-VN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ược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ưới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</a:t>
            </a:r>
            <a:r>
              <a:rPr lang="vi-VN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ưới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5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500" dirty="0" smtClean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endParaRPr lang="en-US" sz="2500" dirty="0">
              <a:solidFill>
                <a:srgbClr val="00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8" name="Picture 4" descr="Công khai tài chánh - Mẫu giáo Họa 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6" y="3904669"/>
            <a:ext cx="695869" cy="45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E90F3B-AD57-49A7-88F9-ECB46AD2D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98" y="593502"/>
            <a:ext cx="4595502" cy="3744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58773" y="982361"/>
            <a:ext cx="2268390" cy="602312"/>
            <a:chOff x="3396614" y="556260"/>
            <a:chExt cx="2505421" cy="742960"/>
          </a:xfrm>
        </p:grpSpPr>
        <p:sp>
          <p:nvSpPr>
            <p:cNvPr id="5" name="矩形: 圆角 11">
              <a:extLst>
                <a:ext uri="{FF2B5EF4-FFF2-40B4-BE49-F238E27FC236}">
                  <a16:creationId xmlns:a16="http://schemas.microsoft.com/office/drawing/2014/main" id="{74D62470-8C94-497D-8EDD-6C6A1265E384}"/>
                </a:ext>
              </a:extLst>
            </p:cNvPr>
            <p:cNvSpPr/>
            <p:nvPr/>
          </p:nvSpPr>
          <p:spPr>
            <a:xfrm>
              <a:off x="3396614" y="556260"/>
              <a:ext cx="2505421" cy="742960"/>
            </a:xfrm>
            <a:prstGeom prst="roundRect">
              <a:avLst>
                <a:gd name="adj" fmla="val 4817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sz="1200" kern="120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33645" y="635352"/>
              <a:ext cx="20313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 </a:t>
              </a:r>
              <a:r>
                <a:rPr lang="en-US" sz="28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98698" y="1790551"/>
            <a:ext cx="4394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4401B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4"/>
          <p:cNvSpPr txBox="1">
            <a:spLocks noChangeArrowheads="1"/>
          </p:cNvSpPr>
          <p:nvPr/>
        </p:nvSpPr>
        <p:spPr bwMode="auto">
          <a:xfrm>
            <a:off x="2886075" y="1449389"/>
            <a:ext cx="348615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lại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các</a:t>
            </a:r>
            <a:r>
              <a:rPr lang="en-US" altLang="zh-CN" sz="4500" b="1" kern="1200" dirty="0">
                <a:solidFill>
                  <a:srgbClr val="FF3399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con</a:t>
            </a:r>
            <a:endParaRPr lang="zh-CN" altLang="en-US" sz="4500" b="1" kern="1200" dirty="0">
              <a:solidFill>
                <a:srgbClr val="FF3399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E6A6E7-85FF-46DC-96B7-699D5CB0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76" y="1021079"/>
            <a:ext cx="3032120" cy="327660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484A225-937C-4648-B18A-A5E2486C82A9}"/>
              </a:ext>
            </a:extLst>
          </p:cNvPr>
          <p:cNvSpPr txBox="1"/>
          <p:nvPr/>
        </p:nvSpPr>
        <p:spPr>
          <a:xfrm>
            <a:off x="4050983" y="3284540"/>
            <a:ext cx="1184940" cy="32316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defTabSz="685630">
              <a:buClrTx/>
            </a:pPr>
            <a:r>
              <a:rPr lang="zh-CN" altLang="en-US" sz="1500" kern="1200" spc="450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添加内容</a:t>
            </a:r>
          </a:p>
        </p:txBody>
      </p:sp>
      <p:sp>
        <p:nvSpPr>
          <p:cNvPr id="6" name="文本框 39"/>
          <p:cNvSpPr txBox="1">
            <a:spLocks noChangeArrowheads="1"/>
          </p:cNvSpPr>
          <p:nvPr/>
        </p:nvSpPr>
        <p:spPr bwMode="auto">
          <a:xfrm>
            <a:off x="3778363" y="1514865"/>
            <a:ext cx="4926762" cy="209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2" tIns="45691" rIns="91382" bIns="4569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358">
              <a:buClrTx/>
            </a:pPr>
            <a:r>
              <a:rPr lang="en-US" altLang="zh-CN" sz="4000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000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29: </a:t>
            </a:r>
          </a:p>
          <a:p>
            <a:pPr algn="ctr" defTabSz="685358">
              <a:buClrTx/>
            </a:pPr>
            <a:r>
              <a:rPr lang="en-US" altLang="zh-CN" sz="45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Bảo vệ cảnh quan </a:t>
            </a:r>
            <a:r>
              <a:rPr lang="en-US" altLang="zh-CN" sz="45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quê </a:t>
            </a:r>
            <a:r>
              <a:rPr lang="en-US" altLang="zh-CN" sz="45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em</a:t>
            </a:r>
            <a:endParaRPr lang="zh-CN" altLang="en-US" sz="4500" b="1" kern="12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9159" y="255737"/>
            <a:ext cx="5380032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685358">
              <a:buClrTx/>
            </a:pPr>
            <a:r>
              <a:rPr lang="en-US" altLang="zh-CN" sz="40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Hoạt động trải nghiệm</a:t>
            </a:r>
            <a:endParaRPr lang="en-US" altLang="zh-CN" sz="4000" b="1" kern="1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3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A28229F-AD08-4D01-B3AC-E280F4F4B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268" y="1171576"/>
            <a:ext cx="653867" cy="6381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ACC932-35A6-4C21-928C-DE5080A28A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268" y="468865"/>
            <a:ext cx="3237820" cy="4195675"/>
          </a:xfrm>
          <a:custGeom>
            <a:avLst/>
            <a:gdLst>
              <a:gd name="connsiteX0" fmla="*/ 0 w 3048000"/>
              <a:gd name="connsiteY0" fmla="*/ 0 h 3949700"/>
              <a:gd name="connsiteX1" fmla="*/ 3048000 w 3048000"/>
              <a:gd name="connsiteY1" fmla="*/ 0 h 3949700"/>
              <a:gd name="connsiteX2" fmla="*/ 3048000 w 3048000"/>
              <a:gd name="connsiteY2" fmla="*/ 3949700 h 3949700"/>
              <a:gd name="connsiteX3" fmla="*/ 0 w 3048000"/>
              <a:gd name="connsiteY3" fmla="*/ 3949700 h 394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949700">
                <a:moveTo>
                  <a:pt x="0" y="0"/>
                </a:moveTo>
                <a:lnTo>
                  <a:pt x="3048000" y="0"/>
                </a:lnTo>
                <a:lnTo>
                  <a:pt x="3048000" y="3949700"/>
                </a:lnTo>
                <a:lnTo>
                  <a:pt x="0" y="3949700"/>
                </a:lnTo>
                <a:close/>
              </a:path>
            </a:pathLst>
          </a:custGeom>
        </p:spPr>
      </p:pic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5175324" y="2053771"/>
            <a:ext cx="3190276" cy="9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5500" b="1" kern="1200" dirty="0" err="1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</a:rPr>
              <a:t>Khởi</a:t>
            </a:r>
            <a:r>
              <a:rPr lang="en-US" altLang="zh-CN" sz="5500" b="1" kern="1200" dirty="0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vi-VN" altLang="zh-CN" sz="5500" b="1" kern="1200" dirty="0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</a:rPr>
              <a:t>động</a:t>
            </a:r>
            <a:endParaRPr lang="zh-CN" altLang="en-US" sz="5500" b="1" kern="1200" dirty="0">
              <a:solidFill>
                <a:srgbClr val="FF0066"/>
              </a:solidFill>
              <a:latin typeface="Arial-Rounded" pitchFamily="34" charset="0"/>
              <a:ea typeface="SimSun" pitchFamily="2" charset="-122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21" y="1313802"/>
            <a:ext cx="5459831" cy="38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33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687" y="18323"/>
            <a:ext cx="819264" cy="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38;p2"/>
          <p:cNvSpPr txBox="1"/>
          <p:nvPr/>
        </p:nvSpPr>
        <p:spPr>
          <a:xfrm>
            <a:off x="930011" y="240019"/>
            <a:ext cx="588513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sz="2500" b="1" dirty="0">
              <a:solidFill>
                <a:srgbClr val="FF7C0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502" y="923323"/>
            <a:ext cx="6005170" cy="477054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>
              <a:buSzPts val="2400"/>
            </a:pPr>
            <a:r>
              <a:rPr lang="vi-VN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 bài </a:t>
            </a:r>
            <a:r>
              <a:rPr lang="vi-VN" sz="2500" b="1" i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vườn hoa </a:t>
            </a:r>
            <a:r>
              <a:rPr lang="vi-VN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nhạc sĩ Văn Tấn</a:t>
            </a:r>
          </a:p>
        </p:txBody>
      </p:sp>
    </p:spTree>
    <p:extLst>
      <p:ext uri="{BB962C8B-B14F-4D97-AF65-F5344CB8AC3E}">
        <p14:creationId xmlns:p14="http://schemas.microsoft.com/office/powerpoint/2010/main" val="19671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87" y="18323"/>
            <a:ext cx="819264" cy="9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8;p2"/>
          <p:cNvSpPr txBox="1"/>
          <p:nvPr/>
        </p:nvSpPr>
        <p:spPr>
          <a:xfrm>
            <a:off x="930011" y="240019"/>
            <a:ext cx="588513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5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sz="2500" b="1" dirty="0">
              <a:solidFill>
                <a:srgbClr val="FF7C0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639" y="769391"/>
            <a:ext cx="6660573" cy="4770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639" y="1729237"/>
            <a:ext cx="8232197" cy="124649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Ai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19" y="1246445"/>
            <a:ext cx="8248539" cy="4770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5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5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What is so special about me? on We Heart I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56" y="2483699"/>
            <a:ext cx="2659801" cy="26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a GIPHY | Cute gif, Imessage sticker, Love stick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95" y="2483699"/>
            <a:ext cx="2648833" cy="26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1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421AEFA-A6B1-44AD-9CA3-8E1ABFE6B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34" y="1309600"/>
            <a:ext cx="3104111" cy="3104111"/>
          </a:xfrm>
          <a:custGeom>
            <a:avLst/>
            <a:gdLst>
              <a:gd name="connsiteX0" fmla="*/ 1422400 w 2844800"/>
              <a:gd name="connsiteY0" fmla="*/ 0 h 2844800"/>
              <a:gd name="connsiteX1" fmla="*/ 2844800 w 2844800"/>
              <a:gd name="connsiteY1" fmla="*/ 1422400 h 2844800"/>
              <a:gd name="connsiteX2" fmla="*/ 1422400 w 2844800"/>
              <a:gd name="connsiteY2" fmla="*/ 2844800 h 2844800"/>
              <a:gd name="connsiteX3" fmla="*/ 0 w 2844800"/>
              <a:gd name="connsiteY3" fmla="*/ 1422400 h 2844800"/>
              <a:gd name="connsiteX4" fmla="*/ 1422400 w 2844800"/>
              <a:gd name="connsiteY4" fmla="*/ 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2844800">
                <a:moveTo>
                  <a:pt x="1422400" y="0"/>
                </a:moveTo>
                <a:cubicBezTo>
                  <a:pt x="2207970" y="0"/>
                  <a:pt x="2844800" y="636830"/>
                  <a:pt x="2844800" y="1422400"/>
                </a:cubicBezTo>
                <a:cubicBezTo>
                  <a:pt x="2844800" y="2207970"/>
                  <a:pt x="2207970" y="2844800"/>
                  <a:pt x="1422400" y="2844800"/>
                </a:cubicBezTo>
                <a:cubicBezTo>
                  <a:pt x="636830" y="2844800"/>
                  <a:pt x="0" y="2207970"/>
                  <a:pt x="0" y="1422400"/>
                </a:cubicBezTo>
                <a:cubicBezTo>
                  <a:pt x="0" y="636830"/>
                  <a:pt x="636830" y="0"/>
                  <a:pt x="1422400" y="0"/>
                </a:cubicBez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3396614" y="379614"/>
            <a:ext cx="2505421" cy="742960"/>
            <a:chOff x="3396614" y="556260"/>
            <a:chExt cx="2505421" cy="742960"/>
          </a:xfrm>
        </p:grpSpPr>
        <p:sp>
          <p:nvSpPr>
            <p:cNvPr id="13" name="矩形: 圆角 11">
              <a:extLst>
                <a:ext uri="{FF2B5EF4-FFF2-40B4-BE49-F238E27FC236}">
                  <a16:creationId xmlns:a16="http://schemas.microsoft.com/office/drawing/2014/main" id="{74D62470-8C94-497D-8EDD-6C6A1265E384}"/>
                </a:ext>
              </a:extLst>
            </p:cNvPr>
            <p:cNvSpPr/>
            <p:nvPr/>
          </p:nvSpPr>
          <p:spPr>
            <a:xfrm>
              <a:off x="3396614" y="556260"/>
              <a:ext cx="2505421" cy="742960"/>
            </a:xfrm>
            <a:prstGeom prst="roundRect">
              <a:avLst>
                <a:gd name="adj" fmla="val 4817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zh-CN" altLang="en-US" kern="12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33645" y="635352"/>
              <a:ext cx="2031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 </a:t>
              </a:r>
              <a:r>
                <a:rPr lang="en-US" sz="3200" b="1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249882" y="1305168"/>
            <a:ext cx="43945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vực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quyền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 smtClean="0">
                <a:solidFill>
                  <a:srgbClr val="4401B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4401B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74427" y="3171947"/>
            <a:ext cx="5181859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600" kern="1200" dirty="0" err="1" smtClean="0">
                <a:solidFill>
                  <a:srgbClr val="008000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Khám</a:t>
            </a:r>
            <a:r>
              <a:rPr lang="en-US" altLang="en-US" sz="6600" kern="1200" dirty="0">
                <a:solidFill>
                  <a:srgbClr val="008000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>
                <a:solidFill>
                  <a:srgbClr val="008000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phá</a:t>
            </a:r>
            <a:endParaRPr lang="en-US" altLang="en-US" sz="6600" kern="1200" dirty="0">
              <a:solidFill>
                <a:srgbClr val="008000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Google Shape;354;p3"/>
          <p:cNvSpPr txBox="1"/>
          <p:nvPr/>
        </p:nvSpPr>
        <p:spPr>
          <a:xfrm>
            <a:off x="606425" y="611011"/>
            <a:ext cx="8077101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Google Shape;354;p3"/>
          <p:cNvSpPr txBox="1"/>
          <p:nvPr/>
        </p:nvSpPr>
        <p:spPr>
          <a:xfrm>
            <a:off x="606424" y="1447104"/>
            <a:ext cx="8402494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4" y="1934491"/>
            <a:ext cx="8669973" cy="32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98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3"/>
          <p:cNvSpPr/>
          <p:nvPr/>
        </p:nvSpPr>
        <p:spPr>
          <a:xfrm>
            <a:off x="1449476" y="4447447"/>
            <a:ext cx="2135410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Google Shape;348;p3"/>
          <p:cNvSpPr/>
          <p:nvPr/>
        </p:nvSpPr>
        <p:spPr>
          <a:xfrm>
            <a:off x="5889176" y="4466769"/>
            <a:ext cx="2150906" cy="514282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7" tIns="45691" rIns="91407" bIns="45691" anchor="ctr" anchorCtr="0">
            <a:no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sz="28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Google Shape;345;p3"/>
          <p:cNvSpPr txBox="1"/>
          <p:nvPr/>
        </p:nvSpPr>
        <p:spPr>
          <a:xfrm>
            <a:off x="225238" y="129909"/>
            <a:ext cx="8918762" cy="4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Chia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500" b="1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500" b="1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sz="2500" b="1" dirty="0">
              <a:solidFill>
                <a:srgbClr val="13171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Google Shape;354;p3"/>
          <p:cNvSpPr txBox="1"/>
          <p:nvPr/>
        </p:nvSpPr>
        <p:spPr>
          <a:xfrm>
            <a:off x="606425" y="611011"/>
            <a:ext cx="8077101" cy="86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45691" rIns="91407" bIns="45691" anchor="t" anchorCtr="0">
            <a:spAutoFit/>
          </a:bodyPr>
          <a:lstStyle/>
          <a:p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dirty="0" smtClean="0">
                <a:solidFill>
                  <a:srgbClr val="131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Top 10 Công Viên Ở Hà Nội Đẹp Đến Nỗi Quên Đường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549101"/>
            <a:ext cx="4602436" cy="27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ườn hoa Bích Câu Đà Lạt - Dalat Flower Garden | Yeudul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2" y="1549099"/>
            <a:ext cx="4072634" cy="27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781</Words>
  <Application>Microsoft Office PowerPoint</Application>
  <PresentationFormat>On-screen Show (16:9)</PresentationFormat>
  <Paragraphs>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Microsoft YaHei</vt:lpstr>
      <vt:lpstr>Arial-Rounded</vt:lpstr>
      <vt:lpstr>等线</vt:lpstr>
      <vt:lpstr>Times New Roman</vt:lpstr>
      <vt:lpstr>Century Gothic</vt:lpstr>
      <vt:lpstr>Arial</vt:lpstr>
      <vt:lpstr>SimSun</vt:lpstr>
      <vt:lpstr>思源黑体 CN Regular</vt:lpstr>
      <vt:lpstr>Calibri</vt:lpstr>
      <vt:lpstr>Office 主题​​</vt:lpstr>
      <vt:lpstr>Office Theme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29: Bảo vệ cảnh quan quê em</dc:title>
  <dc:creator>Vũ Hồng</dc:creator>
  <cp:lastModifiedBy>HP</cp:lastModifiedBy>
  <cp:revision>44</cp:revision>
  <dcterms:modified xsi:type="dcterms:W3CDTF">2022-04-19T06:16:22Z</dcterms:modified>
</cp:coreProperties>
</file>