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33"/>
  </p:notes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91" r:id="rId11"/>
    <p:sldId id="266" r:id="rId12"/>
    <p:sldId id="288" r:id="rId13"/>
    <p:sldId id="267" r:id="rId14"/>
    <p:sldId id="289" r:id="rId15"/>
    <p:sldId id="29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EAC2F0-535D-4876-9BA5-D321FCA81701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C39AE2-9F65-4037-A905-B949F92E1E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9783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9" name="Google Shape;65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216780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A6568E-47E9-4FE2-A48D-D1D18F21E4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80551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4141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1BB07-2972-4445-A3D9-EF25A1B7198A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799B9-4F8F-41F2-97A1-B797F9B3A3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030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1BB07-2972-4445-A3D9-EF25A1B7198A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799B9-4F8F-41F2-97A1-B797F9B3A3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5290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1BB07-2972-4445-A3D9-EF25A1B7198A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799B9-4F8F-41F2-97A1-B797F9B3A3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2627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3418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C2BD1-E1AB-487F-B8A0-D6EAF4E275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280E96-4DD4-451F-BD9F-EA890D6882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7347EB-126B-4B5C-AA55-9096A4599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B95DC11F-DC5E-456D-8CB1-9E67290B7E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3/31/2022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B07D24-8B96-4197-A659-C497E452E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D30AA0-06BE-4103-A6B2-8D282DB98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9C7763A2-ADDB-43D5-8819-3AD375F9F4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4687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DE1F22-5757-4C19-B9F2-836558716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8E8B13-F702-482A-938D-165AA193BC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3EA5D1-F303-4462-986F-07A26FAB2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B95DC11F-DC5E-456D-8CB1-9E67290B7E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3/31/2022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93C7BD-DD45-4088-A1AA-3A92DD3A3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3DC375-C827-4E22-8AD8-45BC5CA87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9C7763A2-ADDB-43D5-8819-3AD375F9F4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6668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3A2AA-AC4B-4F2C-B906-A1D90AE3B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0B7C10-7670-4A9A-9471-CA358D2A1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D9E9A8-E9E6-4F8F-B868-A89C5B3E13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B95DC11F-DC5E-456D-8CB1-9E67290B7E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3/31/2022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81A34A-485D-40E4-A182-9BBD948D9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9B805F-E41C-414A-BAE8-872314963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9C7763A2-ADDB-43D5-8819-3AD375F9F4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2786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E24CC-CF62-4002-A678-127239D04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376597-44A1-4997-ADA9-2390D4DB41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7962BF-993F-40B8-B75F-0FF7FB1044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68DE3A-735D-4B98-A6F3-2260620DD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B95DC11F-DC5E-456D-8CB1-9E67290B7E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3/31/2022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677899-C0AD-4F30-B550-75E0E4BB5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99CE9B-0258-4BC0-9B66-D7EF084DF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9C7763A2-ADDB-43D5-8819-3AD375F9F4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177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B2C92-A665-405E-82B7-9BDC255EA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A164F3-B383-44D0-8D0D-CA8039CCC9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323B83-CDEC-4390-841E-73C66ADCE4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20B22B-54FD-4DE9-9BE5-7226038327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5C632D-9D0A-4AC7-BFEE-47E94CCA7D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FF9B46-AE85-4717-8BA2-6935A510C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B95DC11F-DC5E-456D-8CB1-9E67290B7E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3/31/2022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3A754B2-ADE6-4421-84BE-53A627EE6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E06EBE-5BB7-483C-AAF0-3508D7AE7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9C7763A2-ADDB-43D5-8819-3AD375F9F4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5962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7EC51-9399-467B-AAB8-01163E3DED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DA8A7A-7A91-47CB-9D23-F42CBD612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B95DC11F-DC5E-456D-8CB1-9E67290B7E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3/31/2022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C9F7EE-B9A7-457F-B75F-A505BA8BF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4CDB7E-7DC8-45EF-B1B1-6CA083D26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9C7763A2-ADDB-43D5-8819-3AD375F9F4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2883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333B9C-21FD-4BE5-A35B-52BEF6DBF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B95DC11F-DC5E-456D-8CB1-9E67290B7E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3/31/2022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39B43D-FF06-42DD-9DD7-D4975BEE3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B34766-3B09-4EC6-8CAE-5BD4E6AB5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9C7763A2-ADDB-43D5-8819-3AD375F9F4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993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1BB07-2972-4445-A3D9-EF25A1B7198A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799B9-4F8F-41F2-97A1-B797F9B3A3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5619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2ADB6-5F2B-4D61-8E73-D5CFF8300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D88AA-3875-49D5-ADCC-AAD96EC5BB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E0C58C-5CF7-4692-8F3E-4E2F6F1432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68F3E4-8E26-4D73-91FB-867087C5A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B95DC11F-DC5E-456D-8CB1-9E67290B7E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3/31/2022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7A772F-B0B5-4D62-A2D1-E091F2746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B866F6-2FA6-477D-913C-012FF438B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9C7763A2-ADDB-43D5-8819-3AD375F9F4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9876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8119B-FA48-4AD1-BFBC-6970D4742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10CF6E-0A5C-458E-957D-19FC862AF4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5A9960-A5CC-4B79-831A-62B951AEC3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171A49-F8AB-479D-B31E-3280F8376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B95DC11F-DC5E-456D-8CB1-9E67290B7E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3/31/2022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4E1193-15E7-4DA3-9653-34739C9F06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B73678-7F9E-460A-8131-A43A02ADC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9C7763A2-ADDB-43D5-8819-3AD375F9F4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5890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16046-12CC-4BA9-A4D6-32264E9F5A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C250F1-7E69-420D-B67C-BAB72CC3EE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929673-35AD-45A3-A9D3-4B6509672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B95DC11F-DC5E-456D-8CB1-9E67290B7E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3/31/2022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3F5FA7-DB45-446D-BCCC-8FE54121C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D1F18C-E8DA-4210-B0A8-9073FACB0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9C7763A2-ADDB-43D5-8819-3AD375F9F4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399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546073F-DD11-48ED-B825-98FB971A3D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0EDB45-3B0B-4E0D-965B-A87C9428B8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6D936A-0DCA-4E68-A85A-9DC448213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B95DC11F-DC5E-456D-8CB1-9E67290B7E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3/31/2022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457132-2B73-4FCB-B71D-E0F726C69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F8B318-06BF-4B6E-837F-E25501877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9C7763A2-ADDB-43D5-8819-3AD375F9F4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212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1BB07-2972-4445-A3D9-EF25A1B7198A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799B9-4F8F-41F2-97A1-B797F9B3A3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9558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1BB07-2972-4445-A3D9-EF25A1B7198A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799B9-4F8F-41F2-97A1-B797F9B3A3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116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1BB07-2972-4445-A3D9-EF25A1B7198A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799B9-4F8F-41F2-97A1-B797F9B3A3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6138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1BB07-2972-4445-A3D9-EF25A1B7198A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799B9-4F8F-41F2-97A1-B797F9B3A3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365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1BB07-2972-4445-A3D9-EF25A1B7198A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799B9-4F8F-41F2-97A1-B797F9B3A3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472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1BB07-2972-4445-A3D9-EF25A1B7198A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799B9-4F8F-41F2-97A1-B797F9B3A3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3223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1BB07-2972-4445-A3D9-EF25A1B7198A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799B9-4F8F-41F2-97A1-B797F9B3A3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8380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61BB07-2972-4445-A3D9-EF25A1B7198A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8799B9-4F8F-41F2-97A1-B797F9B3A3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688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19BF03-2525-4F25-8C12-46630429C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5E4FBF-93FB-4878-A345-CE822DA711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5F722A-546B-4904-AFEA-7304178040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defRPr/>
            </a:pPr>
            <a:fld id="{B95DC11F-DC5E-456D-8CB1-9E67290B7E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3/31/2022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9FA931-A18C-4862-9502-9891024990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1BAE40-09A3-4909-8D2A-D2E7D02B25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defRPr/>
            </a:pPr>
            <a:fld id="{9C7763A2-ADDB-43D5-8819-3AD375F9F4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482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gi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slide" Target="slide5.xml"/><Relationship Id="rId7" Type="http://schemas.openxmlformats.org/officeDocument/2006/relationships/slide" Target="slide9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5" Type="http://schemas.openxmlformats.org/officeDocument/2006/relationships/slide" Target="slide7.xml"/><Relationship Id="rId4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2"/>
          <p:cNvSpPr/>
          <p:nvPr/>
        </p:nvSpPr>
        <p:spPr>
          <a:xfrm>
            <a:off x="4521984" y="3822632"/>
            <a:ext cx="1287031" cy="1287031"/>
          </a:xfrm>
          <a:prstGeom prst="ellipse">
            <a:avLst/>
          </a:prstGeom>
          <a:solidFill>
            <a:srgbClr val="CCC0D9">
              <a:alpha val="47843"/>
            </a:srgbClr>
          </a:solidFill>
          <a:ln>
            <a:noFill/>
          </a:ln>
        </p:spPr>
        <p:txBody>
          <a:bodyPr spcFirstLastPara="1" wrap="square" lIns="51356" tIns="25688" rIns="51356" bIns="25688" anchor="ctr" anchorCtr="0">
            <a:noAutofit/>
          </a:bodyPr>
          <a:lstStyle/>
          <a:p>
            <a:pPr algn="ctr" defTabSz="685766">
              <a:buClr>
                <a:srgbClr val="FFFFFF"/>
              </a:buClr>
              <a:buSzPts val="1425"/>
              <a:defRPr/>
            </a:pPr>
            <a:endParaRPr sz="1069" dirty="0">
              <a:solidFill>
                <a:srgbClr val="FFFFFF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663" name="Google Shape;663;p2"/>
          <p:cNvSpPr/>
          <p:nvPr/>
        </p:nvSpPr>
        <p:spPr>
          <a:xfrm>
            <a:off x="2704562" y="3925821"/>
            <a:ext cx="1183843" cy="1183843"/>
          </a:xfrm>
          <a:prstGeom prst="ellipse">
            <a:avLst/>
          </a:prstGeom>
          <a:noFill/>
          <a:ln w="38100" cap="flat" cmpd="sng">
            <a:solidFill>
              <a:srgbClr val="F7E3A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1356" tIns="25688" rIns="51356" bIns="25688" anchor="ctr" anchorCtr="0">
            <a:noAutofit/>
          </a:bodyPr>
          <a:lstStyle/>
          <a:p>
            <a:pPr algn="ctr" defTabSz="685766">
              <a:buClr>
                <a:srgbClr val="FFFFFF"/>
              </a:buClr>
              <a:buSzPts val="1425"/>
              <a:defRPr/>
            </a:pPr>
            <a:endParaRPr sz="1069" dirty="0">
              <a:solidFill>
                <a:srgbClr val="FFFFFF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664" name="Google Shape;664;p2"/>
          <p:cNvSpPr/>
          <p:nvPr/>
        </p:nvSpPr>
        <p:spPr>
          <a:xfrm>
            <a:off x="8540343" y="3017085"/>
            <a:ext cx="908705" cy="908705"/>
          </a:xfrm>
          <a:prstGeom prst="ellipse">
            <a:avLst/>
          </a:prstGeom>
          <a:solidFill>
            <a:srgbClr val="CCC0D9">
              <a:alpha val="47843"/>
            </a:srgbClr>
          </a:solidFill>
          <a:ln>
            <a:noFill/>
          </a:ln>
        </p:spPr>
        <p:txBody>
          <a:bodyPr spcFirstLastPara="1" wrap="square" lIns="51356" tIns="25688" rIns="51356" bIns="25688" anchor="ctr" anchorCtr="0">
            <a:noAutofit/>
          </a:bodyPr>
          <a:lstStyle/>
          <a:p>
            <a:pPr algn="ctr" defTabSz="685766">
              <a:buClr>
                <a:srgbClr val="FFFFFF"/>
              </a:buClr>
              <a:buSzPts val="1425"/>
              <a:defRPr/>
            </a:pPr>
            <a:endParaRPr sz="1069" dirty="0">
              <a:solidFill>
                <a:srgbClr val="FFFFFF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grpSp>
        <p:nvGrpSpPr>
          <p:cNvPr id="665" name="Google Shape;665;p2"/>
          <p:cNvGrpSpPr/>
          <p:nvPr/>
        </p:nvGrpSpPr>
        <p:grpSpPr>
          <a:xfrm>
            <a:off x="4125108" y="1305834"/>
            <a:ext cx="3866501" cy="3672697"/>
            <a:chOff x="3084810" y="-335112"/>
            <a:chExt cx="5809496" cy="5760000"/>
          </a:xfrm>
        </p:grpSpPr>
        <p:grpSp>
          <p:nvGrpSpPr>
            <p:cNvPr id="666" name="Google Shape;666;p2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667" name="Google Shape;667;p2"/>
              <p:cNvCxnSpPr/>
              <p:nvPr/>
            </p:nvCxnSpPr>
            <p:spPr>
              <a:xfrm>
                <a:off x="6154058" y="-335112"/>
                <a:ext cx="0" cy="5760000"/>
              </a:xfrm>
              <a:prstGeom prst="straightConnector1">
                <a:avLst/>
              </a:prstGeom>
              <a:noFill/>
              <a:ln w="76200" cap="rnd" cmpd="sng">
                <a:solidFill>
                  <a:srgbClr val="F7E3AD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pic>
            <p:nvPicPr>
              <p:cNvPr id="668" name="Google Shape;668;p2"/>
              <p:cNvPicPr preferRelativeResize="0"/>
              <p:nvPr/>
            </p:nvPicPr>
            <p:blipFill rotWithShape="1">
              <a:blip r:embed="rId3">
                <a:alphaModFix/>
              </a:blip>
              <a:srcRect t="48492"/>
              <a:stretch/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669" name="Google Shape;669;p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70" name="Google Shape;670;p2"/>
          <p:cNvSpPr/>
          <p:nvPr/>
        </p:nvSpPr>
        <p:spPr>
          <a:xfrm>
            <a:off x="8303639" y="3301739"/>
            <a:ext cx="929517" cy="929517"/>
          </a:xfrm>
          <a:prstGeom prst="ellipse">
            <a:avLst/>
          </a:prstGeom>
          <a:noFill/>
          <a:ln w="38100" cap="flat" cmpd="sng">
            <a:solidFill>
              <a:srgbClr val="F7E3A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1356" tIns="25688" rIns="51356" bIns="25688" anchor="ctr" anchorCtr="0">
            <a:noAutofit/>
          </a:bodyPr>
          <a:lstStyle/>
          <a:p>
            <a:pPr algn="ctr" defTabSz="685766">
              <a:buClr>
                <a:srgbClr val="FFFFFF"/>
              </a:buClr>
              <a:buSzPts val="1425"/>
              <a:defRPr/>
            </a:pPr>
            <a:endParaRPr sz="1069" dirty="0">
              <a:solidFill>
                <a:srgbClr val="FFFFFF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671" name="Google Shape;671;p2"/>
          <p:cNvPicPr preferRelativeResize="0"/>
          <p:nvPr/>
        </p:nvPicPr>
        <p:blipFill rotWithShape="1">
          <a:blip r:embed="rId5">
            <a:alphaModFix/>
          </a:blip>
          <a:srcRect l="53606" t="-1143" r="26891" b="81649"/>
          <a:stretch/>
        </p:blipFill>
        <p:spPr>
          <a:xfrm>
            <a:off x="7964735" y="1465389"/>
            <a:ext cx="1319997" cy="550821"/>
          </a:xfrm>
          <a:prstGeom prst="rect">
            <a:avLst/>
          </a:prstGeom>
          <a:noFill/>
          <a:ln>
            <a:noFill/>
          </a:ln>
        </p:spPr>
      </p:pic>
      <p:sp>
        <p:nvSpPr>
          <p:cNvPr id="672" name="Google Shape;672;p2"/>
          <p:cNvSpPr/>
          <p:nvPr/>
        </p:nvSpPr>
        <p:spPr>
          <a:xfrm>
            <a:off x="2436463" y="1305831"/>
            <a:ext cx="665736" cy="665736"/>
          </a:xfrm>
          <a:prstGeom prst="ellipse">
            <a:avLst/>
          </a:prstGeom>
          <a:solidFill>
            <a:srgbClr val="A5C0A4">
              <a:alpha val="47843"/>
            </a:srgbClr>
          </a:solidFill>
          <a:ln>
            <a:noFill/>
          </a:ln>
        </p:spPr>
        <p:txBody>
          <a:bodyPr spcFirstLastPara="1" wrap="square" lIns="51356" tIns="25688" rIns="51356" bIns="25688" anchor="ctr" anchorCtr="0">
            <a:noAutofit/>
          </a:bodyPr>
          <a:lstStyle/>
          <a:p>
            <a:pPr algn="ctr" defTabSz="685766">
              <a:buClr>
                <a:srgbClr val="FFFFFF"/>
              </a:buClr>
              <a:buSzPts val="1425"/>
              <a:defRPr/>
            </a:pPr>
            <a:endParaRPr sz="1069" dirty="0">
              <a:solidFill>
                <a:srgbClr val="FFFFFF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673" name="Google Shape;673;p2"/>
          <p:cNvSpPr/>
          <p:nvPr/>
        </p:nvSpPr>
        <p:spPr>
          <a:xfrm>
            <a:off x="2769334" y="1769767"/>
            <a:ext cx="403607" cy="403607"/>
          </a:xfrm>
          <a:prstGeom prst="ellipse">
            <a:avLst/>
          </a:prstGeom>
          <a:solidFill>
            <a:srgbClr val="F7E3AD">
              <a:alpha val="47843"/>
            </a:srgbClr>
          </a:solidFill>
          <a:ln>
            <a:noFill/>
          </a:ln>
        </p:spPr>
        <p:txBody>
          <a:bodyPr spcFirstLastPara="1" wrap="square" lIns="51356" tIns="25688" rIns="51356" bIns="25688" anchor="ctr" anchorCtr="0">
            <a:noAutofit/>
          </a:bodyPr>
          <a:lstStyle/>
          <a:p>
            <a:pPr algn="ctr" defTabSz="685766">
              <a:buClr>
                <a:srgbClr val="FFFFFF"/>
              </a:buClr>
              <a:buSzPts val="1425"/>
              <a:defRPr/>
            </a:pPr>
            <a:endParaRPr sz="1069" dirty="0">
              <a:solidFill>
                <a:srgbClr val="FFFFFF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674" name="Google Shape;674;p2"/>
          <p:cNvSpPr/>
          <p:nvPr/>
        </p:nvSpPr>
        <p:spPr>
          <a:xfrm>
            <a:off x="4481597" y="3132927"/>
            <a:ext cx="3523820" cy="8137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356" tIns="25688" rIns="51356" bIns="25688" anchor="t" anchorCtr="0">
            <a:spAutoFit/>
          </a:bodyPr>
          <a:lstStyle/>
          <a:p>
            <a:pPr algn="ctr" defTabSz="685766">
              <a:buClr>
                <a:srgbClr val="FF0000"/>
              </a:buClr>
              <a:buSzPts val="6600"/>
              <a:defRPr/>
            </a:pPr>
            <a:r>
              <a:rPr lang="en-US" sz="4951" b="1" dirty="0" err="1">
                <a:solidFill>
                  <a:srgbClr val="FF0000"/>
                </a:solidFill>
                <a:latin typeface="Nunito Black" panose="00000A00000000000000" pitchFamily="2" charset="0"/>
                <a:ea typeface="Arial Rounded"/>
                <a:cs typeface="Arial Rounded"/>
                <a:sym typeface="Arial Rounded"/>
              </a:rPr>
              <a:t>Khởi</a:t>
            </a:r>
            <a:r>
              <a:rPr lang="en-US" sz="4951" b="1" dirty="0">
                <a:solidFill>
                  <a:srgbClr val="FF0000"/>
                </a:solidFill>
                <a:latin typeface="Nunito Black" panose="00000A00000000000000" pitchFamily="2" charset="0"/>
                <a:ea typeface="Arial Rounded"/>
                <a:cs typeface="Arial Rounded"/>
                <a:sym typeface="Arial Rounded"/>
              </a:rPr>
              <a:t> </a:t>
            </a:r>
            <a:r>
              <a:rPr lang="en-US" sz="4951" b="1" dirty="0" err="1">
                <a:solidFill>
                  <a:srgbClr val="FF0000"/>
                </a:solidFill>
                <a:latin typeface="Nunito Black" panose="00000A00000000000000" pitchFamily="2" charset="0"/>
                <a:ea typeface="Arial Rounded"/>
                <a:cs typeface="Arial Rounded"/>
                <a:sym typeface="Arial Rounded"/>
              </a:rPr>
              <a:t>động</a:t>
            </a:r>
            <a:endParaRPr sz="4951" b="1" dirty="0">
              <a:solidFill>
                <a:srgbClr val="FF0000"/>
              </a:solidFill>
              <a:latin typeface="Nunito Black" panose="00000A00000000000000" pitchFamily="2" charset="0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675" name="Google Shape;675;p2" descr="在走动的火车 852x480 | Pics, Animation, Travel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126399" y="2948092"/>
            <a:ext cx="5863916" cy="33036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403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F2E4BD3-B732-4DA2-BD83-E5B01AB67285}"/>
              </a:ext>
            </a:extLst>
          </p:cNvPr>
          <p:cNvSpPr txBox="1"/>
          <p:nvPr/>
        </p:nvSpPr>
        <p:spPr>
          <a:xfrm>
            <a:off x="118531" y="93337"/>
            <a:ext cx="777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5777" t="40090" r="33200" b="7232"/>
          <a:stretch/>
        </p:blipFill>
        <p:spPr>
          <a:xfrm>
            <a:off x="118531" y="1050637"/>
            <a:ext cx="3251686" cy="31043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5878" t="37769" r="32698" b="9732"/>
          <a:stretch/>
        </p:blipFill>
        <p:spPr>
          <a:xfrm>
            <a:off x="3243598" y="3479864"/>
            <a:ext cx="3338076" cy="31354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35477" t="37411" r="31392" b="9017"/>
          <a:stretch/>
        </p:blipFill>
        <p:spPr>
          <a:xfrm>
            <a:off x="6466497" y="1063745"/>
            <a:ext cx="3240244" cy="29456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35777" t="37411" r="32397" b="6875"/>
          <a:stretch/>
        </p:blipFill>
        <p:spPr>
          <a:xfrm>
            <a:off x="8904658" y="3882532"/>
            <a:ext cx="3023151" cy="29754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F2E4BD3-B732-4DA2-BD83-E5B01AB67285}"/>
              </a:ext>
            </a:extLst>
          </p:cNvPr>
          <p:cNvSpPr txBox="1"/>
          <p:nvPr/>
        </p:nvSpPr>
        <p:spPr>
          <a:xfrm>
            <a:off x="4140926" y="578541"/>
            <a:ext cx="40756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2188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5536" t="60625" r="22157" b="21339"/>
          <a:stretch/>
        </p:blipFill>
        <p:spPr>
          <a:xfrm>
            <a:off x="117566" y="2194560"/>
            <a:ext cx="11926904" cy="23121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2E4BD3-B732-4DA2-BD83-E5B01AB67285}"/>
              </a:ext>
            </a:extLst>
          </p:cNvPr>
          <p:cNvSpPr txBox="1"/>
          <p:nvPr/>
        </p:nvSpPr>
        <p:spPr>
          <a:xfrm>
            <a:off x="2194818" y="1548229"/>
            <a:ext cx="777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818206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B4A928D-C45C-465D-AF2D-9ED6C4D3172C}"/>
              </a:ext>
            </a:extLst>
          </p:cNvPr>
          <p:cNvSpPr txBox="1"/>
          <p:nvPr/>
        </p:nvSpPr>
        <p:spPr>
          <a:xfrm>
            <a:off x="731520" y="3722822"/>
            <a:ext cx="111382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35777" t="40090" r="33200" b="7232"/>
          <a:stretch/>
        </p:blipFill>
        <p:spPr>
          <a:xfrm>
            <a:off x="261031" y="861871"/>
            <a:ext cx="2742235" cy="26179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35878" t="37769" r="32698" b="9732"/>
          <a:stretch/>
        </p:blipFill>
        <p:spPr>
          <a:xfrm>
            <a:off x="3239587" y="861870"/>
            <a:ext cx="2787184" cy="26179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35477" t="37411" r="31392" b="9017"/>
          <a:stretch/>
        </p:blipFill>
        <p:spPr>
          <a:xfrm>
            <a:off x="6208124" y="845424"/>
            <a:ext cx="2915973" cy="26508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35777" t="37411" r="32397" b="6875"/>
          <a:stretch/>
        </p:blipFill>
        <p:spPr>
          <a:xfrm>
            <a:off x="9397089" y="745480"/>
            <a:ext cx="2794911" cy="275082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F2E4BD3-B732-4DA2-BD83-E5B01AB67285}"/>
              </a:ext>
            </a:extLst>
          </p:cNvPr>
          <p:cNvSpPr txBox="1"/>
          <p:nvPr/>
        </p:nvSpPr>
        <p:spPr>
          <a:xfrm>
            <a:off x="4114801" y="112136"/>
            <a:ext cx="40756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A4F60B-5178-4584-9E78-5667D9FB4522}"/>
              </a:ext>
            </a:extLst>
          </p:cNvPr>
          <p:cNvSpPr txBox="1"/>
          <p:nvPr/>
        </p:nvSpPr>
        <p:spPr>
          <a:xfrm>
            <a:off x="953589" y="4416545"/>
            <a:ext cx="110667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Duy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Kiên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chạy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nhảy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nô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đùa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ầm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ĩ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gọi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ở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bệnh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viện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8492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B4A928D-C45C-465D-AF2D-9ED6C4D3172C}"/>
              </a:ext>
            </a:extLst>
          </p:cNvPr>
          <p:cNvSpPr txBox="1"/>
          <p:nvPr/>
        </p:nvSpPr>
        <p:spPr>
          <a:xfrm>
            <a:off x="731520" y="3722822"/>
            <a:ext cx="111382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35777" t="40090" r="33200" b="7232"/>
          <a:stretch/>
        </p:blipFill>
        <p:spPr>
          <a:xfrm>
            <a:off x="261031" y="861871"/>
            <a:ext cx="2742235" cy="26179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35878" t="37769" r="32698" b="9732"/>
          <a:stretch/>
        </p:blipFill>
        <p:spPr>
          <a:xfrm>
            <a:off x="3239587" y="861870"/>
            <a:ext cx="2787184" cy="26179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35477" t="37411" r="31392" b="9017"/>
          <a:stretch/>
        </p:blipFill>
        <p:spPr>
          <a:xfrm>
            <a:off x="6208124" y="845424"/>
            <a:ext cx="2915973" cy="26508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35777" t="37411" r="32397" b="6875"/>
          <a:stretch/>
        </p:blipFill>
        <p:spPr>
          <a:xfrm>
            <a:off x="9397089" y="745480"/>
            <a:ext cx="2794911" cy="275082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F2E4BD3-B732-4DA2-BD83-E5B01AB67285}"/>
              </a:ext>
            </a:extLst>
          </p:cNvPr>
          <p:cNvSpPr txBox="1"/>
          <p:nvPr/>
        </p:nvSpPr>
        <p:spPr>
          <a:xfrm>
            <a:off x="4114801" y="112136"/>
            <a:ext cx="40756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A4F60B-5178-4584-9E78-5667D9FB4522}"/>
              </a:ext>
            </a:extLst>
          </p:cNvPr>
          <p:cNvSpPr txBox="1"/>
          <p:nvPr/>
        </p:nvSpPr>
        <p:spPr>
          <a:xfrm>
            <a:off x="1181833" y="4550555"/>
            <a:ext cx="102376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phù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ở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bệnh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viện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nhẹ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khẽ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”.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835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B4A928D-C45C-465D-AF2D-9ED6C4D3172C}"/>
              </a:ext>
            </a:extLst>
          </p:cNvPr>
          <p:cNvSpPr txBox="1"/>
          <p:nvPr/>
        </p:nvSpPr>
        <p:spPr>
          <a:xfrm>
            <a:off x="731520" y="3722822"/>
            <a:ext cx="111382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tuân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35777" t="40090" r="33200" b="7232"/>
          <a:stretch/>
        </p:blipFill>
        <p:spPr>
          <a:xfrm>
            <a:off x="261031" y="861871"/>
            <a:ext cx="2742235" cy="26179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35878" t="37769" r="32698" b="9732"/>
          <a:stretch/>
        </p:blipFill>
        <p:spPr>
          <a:xfrm>
            <a:off x="3239587" y="861870"/>
            <a:ext cx="2787184" cy="26179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35477" t="37411" r="31392" b="9017"/>
          <a:stretch/>
        </p:blipFill>
        <p:spPr>
          <a:xfrm>
            <a:off x="6208124" y="845424"/>
            <a:ext cx="2915973" cy="26508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35777" t="37411" r="32397" b="6875"/>
          <a:stretch/>
        </p:blipFill>
        <p:spPr>
          <a:xfrm>
            <a:off x="9397089" y="745480"/>
            <a:ext cx="2794911" cy="275082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F2E4BD3-B732-4DA2-BD83-E5B01AB67285}"/>
              </a:ext>
            </a:extLst>
          </p:cNvPr>
          <p:cNvSpPr txBox="1"/>
          <p:nvPr/>
        </p:nvSpPr>
        <p:spPr>
          <a:xfrm>
            <a:off x="4114801" y="112136"/>
            <a:ext cx="40756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A4F60B-5178-4584-9E78-5667D9FB4522}"/>
              </a:ext>
            </a:extLst>
          </p:cNvPr>
          <p:cNvSpPr txBox="1"/>
          <p:nvPr/>
        </p:nvSpPr>
        <p:spPr>
          <a:xfrm>
            <a:off x="1181833" y="4534111"/>
            <a:ext cx="1023763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Khi đến bệnh viện, em cần tuân thủ nội quy bệnh viện: đi nhẹ, nói khẽ, giữ vệ sinh, trật tự để không ảnh hưởng đến những người xung quanh.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2604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491" y="1574074"/>
            <a:ext cx="9334936" cy="5283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6ACA3CA-F6DA-48B2-A74B-07A41970A650}"/>
              </a:ext>
            </a:extLst>
          </p:cNvPr>
          <p:cNvSpPr txBox="1"/>
          <p:nvPr/>
        </p:nvSpPr>
        <p:spPr>
          <a:xfrm>
            <a:off x="-716281" y="101025"/>
            <a:ext cx="853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192056" y="822960"/>
            <a:ext cx="7371806" cy="99277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80630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op 8 Rạp Chiếu Phim Đẹp Ở Sài Gòn-Địa Điểm Lý Tưởng Hẹn Hò">
            <a:extLst>
              <a:ext uri="{FF2B5EF4-FFF2-40B4-BE49-F238E27FC236}">
                <a16:creationId xmlns:a16="http://schemas.microsoft.com/office/drawing/2014/main" id="{284E3AA6-A468-4368-9FE4-19FF5A779A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457200"/>
            <a:ext cx="762000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C6BB34-D8A7-4D71-8C77-1CA473019E9A}"/>
              </a:ext>
            </a:extLst>
          </p:cNvPr>
          <p:cNvSpPr txBox="1"/>
          <p:nvPr/>
        </p:nvSpPr>
        <p:spPr>
          <a:xfrm>
            <a:off x="3124200" y="5638800"/>
            <a:ext cx="601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.VnAvant"/>
              </a:rPr>
              <a:t>Rạp</a:t>
            </a:r>
            <a:r>
              <a:rPr lang="en-US" sz="4000" dirty="0">
                <a:solidFill>
                  <a:srgbClr val="FF0000"/>
                </a:solidFill>
                <a:latin typeface=".VnAvant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.VnAvant"/>
              </a:rPr>
              <a:t>chiếu</a:t>
            </a:r>
            <a:r>
              <a:rPr lang="en-US" sz="4000" dirty="0">
                <a:solidFill>
                  <a:srgbClr val="FF0000"/>
                </a:solidFill>
                <a:latin typeface=".VnAvant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.VnAvant"/>
              </a:rPr>
              <a:t>phim</a:t>
            </a:r>
            <a:endParaRPr lang="en-US" sz="4000" dirty="0">
              <a:solidFill>
                <a:srgbClr val="FF0000"/>
              </a:solidFill>
              <a:latin typeface=".VnAvant"/>
            </a:endParaRPr>
          </a:p>
        </p:txBody>
      </p:sp>
    </p:spTree>
    <p:extLst>
      <p:ext uri="{BB962C8B-B14F-4D97-AF65-F5344CB8AC3E}">
        <p14:creationId xmlns:p14="http://schemas.microsoft.com/office/powerpoint/2010/main" val="3536310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Review】Hồ Bơi Tản Đà – Quận 5 – Địa chỉ, hình ảnh, giá vé - Hanny Sport">
            <a:extLst>
              <a:ext uri="{FF2B5EF4-FFF2-40B4-BE49-F238E27FC236}">
                <a16:creationId xmlns:a16="http://schemas.microsoft.com/office/drawing/2014/main" id="{8488E9DF-4DF0-48D0-837B-63E72741A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533401"/>
            <a:ext cx="7162800" cy="5119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0BEDCE1-0C5F-46EC-8135-D001073E2500}"/>
              </a:ext>
            </a:extLst>
          </p:cNvPr>
          <p:cNvSpPr txBox="1"/>
          <p:nvPr/>
        </p:nvSpPr>
        <p:spPr>
          <a:xfrm>
            <a:off x="3352800" y="5823857"/>
            <a:ext cx="548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.VnAvant"/>
              </a:rPr>
              <a:t>Bể</a:t>
            </a:r>
            <a:r>
              <a:rPr lang="en-US" sz="4000" dirty="0">
                <a:solidFill>
                  <a:srgbClr val="FF0000"/>
                </a:solidFill>
                <a:latin typeface=".VnAvant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.VnAvant"/>
              </a:rPr>
              <a:t>bơi</a:t>
            </a:r>
            <a:endParaRPr lang="en-US" sz="4000" dirty="0">
              <a:solidFill>
                <a:srgbClr val="FF0000"/>
              </a:solidFill>
              <a:latin typeface=".VnAvant"/>
            </a:endParaRPr>
          </a:p>
        </p:txBody>
      </p:sp>
    </p:spTree>
    <p:extLst>
      <p:ext uri="{BB962C8B-B14F-4D97-AF65-F5344CB8AC3E}">
        <p14:creationId xmlns:p14="http://schemas.microsoft.com/office/powerpoint/2010/main" val="1781512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47C9F90-DAB4-4679-A309-BBD455750349}"/>
              </a:ext>
            </a:extLst>
          </p:cNvPr>
          <p:cNvSpPr txBox="1"/>
          <p:nvPr/>
        </p:nvSpPr>
        <p:spPr>
          <a:xfrm>
            <a:off x="2769325" y="5747657"/>
            <a:ext cx="685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.VnAvant"/>
              </a:rPr>
              <a:t>Trung</a:t>
            </a:r>
            <a:r>
              <a:rPr lang="en-US" sz="4000" dirty="0">
                <a:solidFill>
                  <a:srgbClr val="FF0000"/>
                </a:solidFill>
                <a:latin typeface=".VnAvant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.VnAvant"/>
              </a:rPr>
              <a:t>tâm</a:t>
            </a:r>
            <a:r>
              <a:rPr lang="en-US" sz="4000" dirty="0">
                <a:solidFill>
                  <a:srgbClr val="FF0000"/>
                </a:solidFill>
                <a:latin typeface=".VnAvant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.VnAvant"/>
              </a:rPr>
              <a:t>thương</a:t>
            </a:r>
            <a:r>
              <a:rPr lang="en-US" sz="4000" dirty="0">
                <a:solidFill>
                  <a:srgbClr val="FF0000"/>
                </a:solidFill>
                <a:latin typeface=".VnAvant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.VnAvant"/>
              </a:rPr>
              <a:t>mại</a:t>
            </a:r>
            <a:endParaRPr lang="en-US" sz="4000" dirty="0">
              <a:solidFill>
                <a:srgbClr val="FF0000"/>
              </a:solidFill>
              <a:latin typeface=".VnAvant"/>
            </a:endParaRPr>
          </a:p>
        </p:txBody>
      </p:sp>
      <p:pic>
        <p:nvPicPr>
          <p:cNvPr id="5124" name="Picture 4" descr="Hình ảnh các Trung tâm thương mại ở Hà Nội mở cửa đón khách trở lại | Kinh  doanh | Vietnam+ (VietnamPlus)">
            <a:extLst>
              <a:ext uri="{FF2B5EF4-FFF2-40B4-BE49-F238E27FC236}">
                <a16:creationId xmlns:a16="http://schemas.microsoft.com/office/drawing/2014/main" id="{ED41F7CC-D218-42C4-B382-AD92CD1B0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5" y="304800"/>
            <a:ext cx="828675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2213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✓ Dịch vụ chụp ảnh trường học đẹp, ấn tượng Hà Nội">
            <a:extLst>
              <a:ext uri="{FF2B5EF4-FFF2-40B4-BE49-F238E27FC236}">
                <a16:creationId xmlns:a16="http://schemas.microsoft.com/office/drawing/2014/main" id="{67921FA2-C021-4CB6-97B3-2018EA5CEC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0" y="640081"/>
            <a:ext cx="7772400" cy="471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CD6168-E6F6-4437-999A-C0638B15572D}"/>
              </a:ext>
            </a:extLst>
          </p:cNvPr>
          <p:cNvSpPr txBox="1"/>
          <p:nvPr/>
        </p:nvSpPr>
        <p:spPr>
          <a:xfrm>
            <a:off x="2954383" y="5551715"/>
            <a:ext cx="571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.VnAvant"/>
              </a:rPr>
              <a:t>Trường</a:t>
            </a:r>
            <a:r>
              <a:rPr lang="en-US" sz="4000" dirty="0">
                <a:solidFill>
                  <a:srgbClr val="FF0000"/>
                </a:solidFill>
                <a:latin typeface=".VnAvant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.VnAvant"/>
              </a:rPr>
              <a:t>học</a:t>
            </a:r>
            <a:endParaRPr lang="en-US" sz="4000" dirty="0">
              <a:solidFill>
                <a:srgbClr val="FF0000"/>
              </a:solidFill>
              <a:latin typeface=".VnAvant"/>
            </a:endParaRPr>
          </a:p>
        </p:txBody>
      </p:sp>
    </p:spTree>
    <p:extLst>
      <p:ext uri="{BB962C8B-B14F-4D97-AF65-F5344CB8AC3E}">
        <p14:creationId xmlns:p14="http://schemas.microsoft.com/office/powerpoint/2010/main" val="838057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82402-CD74-46D4-BF81-50E39FB86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y2mate.com - Con Chim Vành Khuyên Official Full HD_480p">
            <a:hlinkClick r:id="" action="ppaction://media"/>
            <a:extLst>
              <a:ext uri="{FF2B5EF4-FFF2-40B4-BE49-F238E27FC236}">
                <a16:creationId xmlns:a16="http://schemas.microsoft.com/office/drawing/2014/main" id="{A5ADF34C-3AB0-4A7B-B3F9-31CCD710850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49851"/>
          </a:xfrm>
        </p:spPr>
      </p:pic>
    </p:spTree>
    <p:extLst>
      <p:ext uri="{BB962C8B-B14F-4D97-AF65-F5344CB8AC3E}">
        <p14:creationId xmlns:p14="http://schemas.microsoft.com/office/powerpoint/2010/main" val="2608255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0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Nhìn lại thực trạng Thư viện trường học và Xây dựng thư viện thân thiện ở  tiểu học">
            <a:extLst>
              <a:ext uri="{FF2B5EF4-FFF2-40B4-BE49-F238E27FC236}">
                <a16:creationId xmlns:a16="http://schemas.microsoft.com/office/drawing/2014/main" id="{CB086444-FE5B-4221-878E-7D48EE6ED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8601"/>
            <a:ext cx="9144000" cy="5105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F81D3E1-6643-4585-BCE7-334A077866D1}"/>
              </a:ext>
            </a:extLst>
          </p:cNvPr>
          <p:cNvSpPr txBox="1"/>
          <p:nvPr/>
        </p:nvSpPr>
        <p:spPr>
          <a:xfrm>
            <a:off x="3581400" y="5715000"/>
            <a:ext cx="541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.VnAvant"/>
              </a:rPr>
              <a:t>Thư</a:t>
            </a:r>
            <a:r>
              <a:rPr lang="en-US" sz="4000" dirty="0">
                <a:solidFill>
                  <a:srgbClr val="FF0000"/>
                </a:solidFill>
                <a:latin typeface=".VnAvant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.VnAvant"/>
              </a:rPr>
              <a:t>viện</a:t>
            </a:r>
            <a:endParaRPr lang="en-US" sz="4000" dirty="0">
              <a:solidFill>
                <a:srgbClr val="FF0000"/>
              </a:solidFill>
              <a:latin typeface=".VnAvant"/>
            </a:endParaRPr>
          </a:p>
        </p:txBody>
      </p:sp>
    </p:spTree>
    <p:extLst>
      <p:ext uri="{BB962C8B-B14F-4D97-AF65-F5344CB8AC3E}">
        <p14:creationId xmlns:p14="http://schemas.microsoft.com/office/powerpoint/2010/main" val="1257984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7F83600-646C-4ECE-AD1B-892B65E636B2}"/>
              </a:ext>
            </a:extLst>
          </p:cNvPr>
          <p:cNvSpPr txBox="1"/>
          <p:nvPr/>
        </p:nvSpPr>
        <p:spPr>
          <a:xfrm>
            <a:off x="418011" y="3215641"/>
            <a:ext cx="11547566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</a:t>
            </a:r>
            <a:r>
              <a:rPr lang="en-US" sz="4000" b="1" i="1" dirty="0" err="1">
                <a:solidFill>
                  <a:srgbClr val="C00000"/>
                </a:solidFill>
                <a:latin typeface=".VnAvant"/>
                <a:ea typeface="Calibri" panose="020F0502020204030204" pitchFamily="34" charset="0"/>
                <a:cs typeface="Arial" panose="020B0604020202020204" pitchFamily="34" charset="0"/>
              </a:rPr>
              <a:t>Địa</a:t>
            </a:r>
            <a:r>
              <a:rPr lang="en-US" sz="4000" b="1" i="1" dirty="0">
                <a:solidFill>
                  <a:srgbClr val="C00000"/>
                </a:solidFill>
                <a:latin typeface=".VnAvan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.VnAvant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sz="4000" b="1" i="1" dirty="0">
                <a:solidFill>
                  <a:srgbClr val="C00000"/>
                </a:solidFill>
                <a:latin typeface=".VnAvan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.VnAvant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en-US" sz="4000" b="1" i="1" dirty="0">
                <a:solidFill>
                  <a:srgbClr val="C00000"/>
                </a:solidFill>
                <a:latin typeface=".VnAvan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.VnAvant"/>
                <a:ea typeface="Calibri" panose="020F0502020204030204" pitchFamily="34" charset="0"/>
                <a:cs typeface="Arial" panose="020B0604020202020204" pitchFamily="34" charset="0"/>
              </a:rPr>
              <a:t>cộng</a:t>
            </a:r>
            <a:r>
              <a:rPr lang="en-US" sz="4000" b="1" i="1" dirty="0">
                <a:solidFill>
                  <a:srgbClr val="C00000"/>
                </a:solidFill>
                <a:latin typeface=".VnAvan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.VnAvant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000" b="1" i="1" dirty="0">
                <a:solidFill>
                  <a:srgbClr val="C00000"/>
                </a:solidFill>
                <a:latin typeface=".VnAvan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.VnAvant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4000" b="1" i="1" dirty="0">
                <a:solidFill>
                  <a:srgbClr val="C00000"/>
                </a:solidFill>
                <a:latin typeface=".VnAvan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.VnAvant"/>
                <a:ea typeface="Calibri" panose="020F0502020204030204" pitchFamily="34" charset="0"/>
                <a:cs typeface="Arial" panose="020B0604020202020204" pitchFamily="34" charset="0"/>
              </a:rPr>
              <a:t>nơi</a:t>
            </a:r>
            <a:r>
              <a:rPr lang="en-US" sz="4000" b="1" i="1" dirty="0">
                <a:solidFill>
                  <a:srgbClr val="C00000"/>
                </a:solidFill>
                <a:latin typeface=".VnAvan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.VnAvant"/>
                <a:ea typeface="Calibri" panose="020F0502020204030204" pitchFamily="34" charset="0"/>
                <a:cs typeface="Arial" panose="020B0604020202020204" pitchFamily="34" charset="0"/>
              </a:rPr>
              <a:t>phục</a:t>
            </a:r>
            <a:r>
              <a:rPr lang="en-US" sz="4000" b="1" i="1" dirty="0">
                <a:solidFill>
                  <a:srgbClr val="C00000"/>
                </a:solidFill>
                <a:latin typeface=".VnAvan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.VnAvant"/>
                <a:ea typeface="Calibri" panose="020F0502020204030204" pitchFamily="34" charset="0"/>
                <a:cs typeface="Arial" panose="020B0604020202020204" pitchFamily="34" charset="0"/>
              </a:rPr>
              <a:t>vụ</a:t>
            </a:r>
            <a:r>
              <a:rPr lang="en-US" sz="4000" b="1" i="1" dirty="0">
                <a:solidFill>
                  <a:srgbClr val="C00000"/>
                </a:solidFill>
                <a:latin typeface=".VnAvan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.VnAvant"/>
                <a:ea typeface="Calibri" panose="020F0502020204030204" pitchFamily="34" charset="0"/>
                <a:cs typeface="Arial" panose="020B0604020202020204" pitchFamily="34" charset="0"/>
              </a:rPr>
              <a:t>nhu</a:t>
            </a:r>
            <a:r>
              <a:rPr lang="en-US" sz="4000" b="1" i="1" dirty="0">
                <a:solidFill>
                  <a:srgbClr val="C00000"/>
                </a:solidFill>
                <a:latin typeface=".VnAvan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.VnAvant"/>
                <a:ea typeface="Calibri" panose="020F0502020204030204" pitchFamily="34" charset="0"/>
                <a:cs typeface="Arial" panose="020B0604020202020204" pitchFamily="34" charset="0"/>
              </a:rPr>
              <a:t>cầu</a:t>
            </a:r>
            <a:r>
              <a:rPr lang="en-US" sz="4000" b="1" i="1" dirty="0">
                <a:solidFill>
                  <a:srgbClr val="C00000"/>
                </a:solidFill>
                <a:latin typeface=".VnAvan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.VnAvant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en-US" sz="4000" b="1" i="1" dirty="0">
                <a:solidFill>
                  <a:srgbClr val="C00000"/>
                </a:solidFill>
                <a:latin typeface=".VnAvan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.VnAvant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en-US" sz="4000" b="1" i="1" dirty="0">
                <a:solidFill>
                  <a:srgbClr val="C00000"/>
                </a:solidFill>
                <a:latin typeface=".VnAvan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.VnAvant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b="1" i="1" dirty="0">
                <a:solidFill>
                  <a:srgbClr val="C00000"/>
                </a:solidFill>
                <a:latin typeface=".VnAvan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.VnAvant"/>
                <a:ea typeface="Calibri" panose="020F0502020204030204" pitchFamily="34" charset="0"/>
                <a:cs typeface="Arial" panose="020B0604020202020204" pitchFamily="34" charset="0"/>
              </a:rPr>
              <a:t>cộng</a:t>
            </a:r>
            <a:r>
              <a:rPr lang="en-US" sz="4000" b="1" i="1" dirty="0">
                <a:solidFill>
                  <a:srgbClr val="C00000"/>
                </a:solidFill>
                <a:latin typeface=".VnAvan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.VnAvant"/>
                <a:ea typeface="Calibri" panose="020F0502020204030204" pitchFamily="34" charset="0"/>
                <a:cs typeface="Arial" panose="020B0604020202020204" pitchFamily="34" charset="0"/>
              </a:rPr>
              <a:t>đồng</a:t>
            </a:r>
            <a:r>
              <a:rPr lang="en-US" sz="4000" b="1" i="1" dirty="0">
                <a:solidFill>
                  <a:srgbClr val="C00000"/>
                </a:solidFill>
                <a:latin typeface=".VnAvant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b="1" i="1" dirty="0" err="1">
                <a:solidFill>
                  <a:srgbClr val="C00000"/>
                </a:solidFill>
                <a:latin typeface=".VnAvant"/>
                <a:ea typeface="Calibri" panose="020F0502020204030204" pitchFamily="34" charset="0"/>
                <a:cs typeface="Arial" panose="020B0604020202020204" pitchFamily="34" charset="0"/>
              </a:rPr>
              <a:t>mọi</a:t>
            </a:r>
            <a:r>
              <a:rPr lang="en-US" sz="4000" b="1" i="1" dirty="0">
                <a:solidFill>
                  <a:srgbClr val="C00000"/>
                </a:solidFill>
                <a:latin typeface=".VnAvan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.VnAvant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4000" b="1" i="1" dirty="0">
                <a:solidFill>
                  <a:srgbClr val="C00000"/>
                </a:solidFill>
                <a:latin typeface=".VnAvan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.VnAvant"/>
                <a:ea typeface="Calibri" panose="020F0502020204030204" pitchFamily="34" charset="0"/>
                <a:cs typeface="Arial" panose="020B0604020202020204" pitchFamily="34" charset="0"/>
              </a:rPr>
              <a:t>đều</a:t>
            </a:r>
            <a:r>
              <a:rPr lang="en-US" sz="4000" b="1" i="1" dirty="0">
                <a:solidFill>
                  <a:srgbClr val="C00000"/>
                </a:solidFill>
                <a:latin typeface=".VnAvan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.VnAvant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000" b="1" i="1" dirty="0">
                <a:solidFill>
                  <a:srgbClr val="C00000"/>
                </a:solidFill>
                <a:latin typeface=".VnAvan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.VnAvant"/>
                <a:ea typeface="Calibri" panose="020F0502020204030204" pitchFamily="34" charset="0"/>
                <a:cs typeface="Arial" panose="020B0604020202020204" pitchFamily="34" charset="0"/>
              </a:rPr>
              <a:t>quyền</a:t>
            </a:r>
            <a:r>
              <a:rPr lang="en-US" sz="4000" b="1" i="1" dirty="0">
                <a:solidFill>
                  <a:srgbClr val="C00000"/>
                </a:solidFill>
                <a:latin typeface=".VnAvan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.VnAvant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en-US" sz="4000" b="1" i="1" dirty="0">
                <a:solidFill>
                  <a:srgbClr val="C00000"/>
                </a:solidFill>
                <a:latin typeface=".VnAvan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.VnAvant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en-US" sz="4000" b="1" i="1" dirty="0">
                <a:solidFill>
                  <a:srgbClr val="C00000"/>
                </a:solidFill>
                <a:latin typeface=".VnAvan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.VnAvant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b="1" i="1" dirty="0">
                <a:solidFill>
                  <a:srgbClr val="C00000"/>
                </a:solidFill>
                <a:latin typeface=".VnAvan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.VnAvant"/>
                <a:ea typeface="Calibri" panose="020F0502020204030204" pitchFamily="34" charset="0"/>
                <a:cs typeface="Arial" panose="020B0604020202020204" pitchFamily="34" charset="0"/>
              </a:rPr>
              <a:t>cần</a:t>
            </a:r>
            <a:r>
              <a:rPr lang="en-US" sz="4000" b="1" i="1" dirty="0">
                <a:solidFill>
                  <a:srgbClr val="C00000"/>
                </a:solidFill>
                <a:latin typeface=".VnAvan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.VnAvant"/>
                <a:ea typeface="Calibri" panose="020F0502020204030204" pitchFamily="34" charset="0"/>
                <a:cs typeface="Arial" panose="020B0604020202020204" pitchFamily="34" charset="0"/>
              </a:rPr>
              <a:t>tuân</a:t>
            </a:r>
            <a:r>
              <a:rPr lang="en-US" sz="4000" b="1" i="1" dirty="0">
                <a:solidFill>
                  <a:srgbClr val="C00000"/>
                </a:solidFill>
                <a:latin typeface=".VnAvan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.VnAvant"/>
                <a:ea typeface="Calibri" panose="020F0502020204030204" pitchFamily="34" charset="0"/>
                <a:cs typeface="Arial" panose="020B0604020202020204" pitchFamily="34" charset="0"/>
              </a:rPr>
              <a:t>thủ</a:t>
            </a:r>
            <a:r>
              <a:rPr lang="en-US" sz="4000" b="1" i="1" dirty="0">
                <a:solidFill>
                  <a:srgbClr val="C00000"/>
                </a:solidFill>
                <a:latin typeface=".VnAvan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.VnAvant"/>
                <a:ea typeface="Calibri" panose="020F0502020204030204" pitchFamily="34" charset="0"/>
                <a:cs typeface="Arial" panose="020B0604020202020204" pitchFamily="34" charset="0"/>
              </a:rPr>
              <a:t>nội</a:t>
            </a:r>
            <a:r>
              <a:rPr lang="en-US" sz="4000" b="1" i="1" dirty="0">
                <a:solidFill>
                  <a:srgbClr val="C00000"/>
                </a:solidFill>
                <a:latin typeface=".VnAvan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.VnAvant"/>
                <a:ea typeface="Calibri" panose="020F0502020204030204" pitchFamily="34" charset="0"/>
                <a:cs typeface="Arial" panose="020B0604020202020204" pitchFamily="34" charset="0"/>
              </a:rPr>
              <a:t>quy</a:t>
            </a:r>
            <a:r>
              <a:rPr lang="en-US" sz="4000" b="1" i="1" dirty="0">
                <a:solidFill>
                  <a:srgbClr val="C00000"/>
                </a:solidFill>
                <a:latin typeface=".VnAvant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b="1" i="1" dirty="0" err="1">
                <a:solidFill>
                  <a:srgbClr val="C00000"/>
                </a:solidFill>
                <a:latin typeface=".VnAvant"/>
                <a:ea typeface="Calibri" panose="020F0502020204030204" pitchFamily="34" charset="0"/>
                <a:cs typeface="Arial" panose="020B0604020202020204" pitchFamily="34" charset="0"/>
              </a:rPr>
              <a:t>quy</a:t>
            </a:r>
            <a:r>
              <a:rPr lang="en-US" sz="4000" b="1" i="1" dirty="0">
                <a:solidFill>
                  <a:srgbClr val="C00000"/>
                </a:solidFill>
                <a:latin typeface=".VnAvan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.VnAvant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en-US" sz="4000" b="1" i="1" dirty="0">
                <a:solidFill>
                  <a:srgbClr val="C00000"/>
                </a:solidFill>
                <a:latin typeface=".VnAvan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.VnAvant"/>
                <a:ea typeface="Calibri" panose="020F0502020204030204" pitchFamily="34" charset="0"/>
                <a:cs typeface="Arial" panose="020B0604020202020204" pitchFamily="34" charset="0"/>
              </a:rPr>
              <a:t>tại</a:t>
            </a:r>
            <a:r>
              <a:rPr lang="en-US" sz="4000" b="1" i="1" dirty="0">
                <a:solidFill>
                  <a:srgbClr val="C00000"/>
                </a:solidFill>
                <a:latin typeface=".VnAvan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.VnAvant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b="1" i="1" dirty="0">
                <a:solidFill>
                  <a:srgbClr val="C00000"/>
                </a:solidFill>
                <a:latin typeface=".VnAvan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.VnAvant"/>
                <a:ea typeface="Calibri" panose="020F0502020204030204" pitchFamily="34" charset="0"/>
                <a:cs typeface="Arial" panose="020B0604020202020204" pitchFamily="34" charset="0"/>
              </a:rPr>
              <a:t>nơi</a:t>
            </a:r>
            <a:r>
              <a:rPr lang="en-US" sz="4000" b="1" i="1" dirty="0">
                <a:solidFill>
                  <a:srgbClr val="C00000"/>
                </a:solidFill>
                <a:latin typeface=".VnAvan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.VnAvant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en-US" sz="4000" b="1" i="1" dirty="0">
                <a:solidFill>
                  <a:srgbClr val="C00000"/>
                </a:solidFill>
                <a:latin typeface=".VnAvan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.VnAvant"/>
                <a:ea typeface="Calibri" panose="020F0502020204030204" pitchFamily="34" charset="0"/>
                <a:cs typeface="Arial" panose="020B0604020202020204" pitchFamily="34" charset="0"/>
              </a:rPr>
              <a:t>cộng</a:t>
            </a:r>
            <a:r>
              <a:rPr lang="en-US" sz="4000" b="1" i="1" dirty="0">
                <a:solidFill>
                  <a:srgbClr val="C00000"/>
                </a:solidFill>
                <a:latin typeface=".VnAvant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" name="Picture 2" descr="✓ Dịch vụ chụp ảnh trường học đẹp, ấn tượng Hà Nội">
            <a:extLst>
              <a:ext uri="{FF2B5EF4-FFF2-40B4-BE49-F238E27FC236}">
                <a16:creationId xmlns:a16="http://schemas.microsoft.com/office/drawing/2014/main" id="{67921FA2-C021-4CB6-97B3-2018EA5CEC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011" y="558882"/>
            <a:ext cx="3362597" cy="2039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ình ảnh các Trung tâm thương mại ở Hà Nội mở cửa đón khách trở lại | Kinh  doanh | Vietnam+ (VietnamPlus)">
            <a:extLst>
              <a:ext uri="{FF2B5EF4-FFF2-40B4-BE49-F238E27FC236}">
                <a16:creationId xmlns:a16="http://schemas.microsoft.com/office/drawing/2014/main" id="{ED41F7CC-D218-42C4-B382-AD92CD1B0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183" y="639555"/>
            <a:ext cx="3133180" cy="1959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Review】Hồ Bơi Tản Đà – Quận 5 – Địa chỉ, hình ảnh, giá vé - Hanny Sport">
            <a:extLst>
              <a:ext uri="{FF2B5EF4-FFF2-40B4-BE49-F238E27FC236}">
                <a16:creationId xmlns:a16="http://schemas.microsoft.com/office/drawing/2014/main" id="{8488E9DF-4DF0-48D0-837B-63E72741A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4417" y="558882"/>
            <a:ext cx="3008091" cy="2150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7152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97" y="474618"/>
            <a:ext cx="5363449" cy="6058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5786846" y="2325187"/>
            <a:ext cx="5734594" cy="99277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Theo em những nơi công cộng trên thường có quy định gì?</a:t>
            </a:r>
          </a:p>
        </p:txBody>
      </p:sp>
    </p:spTree>
    <p:extLst>
      <p:ext uri="{BB962C8B-B14F-4D97-AF65-F5344CB8AC3E}">
        <p14:creationId xmlns:p14="http://schemas.microsoft.com/office/powerpoint/2010/main" val="3333692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086A8D4-D934-4C9A-BEAE-B4083377FDF1}"/>
              </a:ext>
            </a:extLst>
          </p:cNvPr>
          <p:cNvSpPr txBox="1"/>
          <p:nvPr/>
        </p:nvSpPr>
        <p:spPr>
          <a:xfrm>
            <a:off x="3067594" y="126682"/>
            <a:ext cx="754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1F497D"/>
                </a:solidFill>
                <a:latin typeface=".VnAvant"/>
              </a:rPr>
              <a:t>Một</a:t>
            </a:r>
            <a:r>
              <a:rPr lang="en-US" sz="3600" b="1" dirty="0">
                <a:solidFill>
                  <a:srgbClr val="1F497D"/>
                </a:solidFill>
                <a:latin typeface=".VnAvant"/>
              </a:rPr>
              <a:t> </a:t>
            </a:r>
            <a:r>
              <a:rPr lang="en-US" sz="3600" b="1" dirty="0" err="1">
                <a:solidFill>
                  <a:srgbClr val="1F497D"/>
                </a:solidFill>
                <a:latin typeface=".VnAvant"/>
              </a:rPr>
              <a:t>số</a:t>
            </a:r>
            <a:r>
              <a:rPr lang="en-US" sz="3600" b="1" dirty="0">
                <a:solidFill>
                  <a:srgbClr val="1F497D"/>
                </a:solidFill>
                <a:latin typeface=".VnAvant"/>
              </a:rPr>
              <a:t> </a:t>
            </a:r>
            <a:r>
              <a:rPr lang="en-US" sz="3600" b="1" dirty="0" err="1">
                <a:solidFill>
                  <a:srgbClr val="1F497D"/>
                </a:solidFill>
                <a:latin typeface=".VnAvant"/>
              </a:rPr>
              <a:t>quy</a:t>
            </a:r>
            <a:r>
              <a:rPr lang="en-US" sz="3600" b="1" dirty="0">
                <a:solidFill>
                  <a:srgbClr val="1F497D"/>
                </a:solidFill>
                <a:latin typeface=".VnAvant"/>
              </a:rPr>
              <a:t> </a:t>
            </a:r>
            <a:r>
              <a:rPr lang="en-US" sz="3600" b="1" dirty="0" err="1">
                <a:solidFill>
                  <a:srgbClr val="1F497D"/>
                </a:solidFill>
                <a:latin typeface=".VnAvant"/>
              </a:rPr>
              <a:t>định</a:t>
            </a:r>
            <a:r>
              <a:rPr lang="en-US" sz="3600" b="1" dirty="0">
                <a:solidFill>
                  <a:srgbClr val="1F497D"/>
                </a:solidFill>
                <a:latin typeface=".VnAvant"/>
              </a:rPr>
              <a:t> </a:t>
            </a:r>
            <a:r>
              <a:rPr lang="en-US" sz="3600" b="1" dirty="0" err="1">
                <a:solidFill>
                  <a:srgbClr val="1F497D"/>
                </a:solidFill>
                <a:latin typeface=".VnAvant"/>
              </a:rPr>
              <a:t>nơi</a:t>
            </a:r>
            <a:r>
              <a:rPr lang="en-US" sz="3600" b="1" dirty="0">
                <a:solidFill>
                  <a:srgbClr val="1F497D"/>
                </a:solidFill>
                <a:latin typeface=".VnAvant"/>
              </a:rPr>
              <a:t> </a:t>
            </a:r>
            <a:r>
              <a:rPr lang="en-US" sz="3600" b="1" dirty="0" err="1">
                <a:solidFill>
                  <a:srgbClr val="1F497D"/>
                </a:solidFill>
                <a:latin typeface=".VnAvant"/>
              </a:rPr>
              <a:t>công</a:t>
            </a:r>
            <a:r>
              <a:rPr lang="en-US" sz="3600" b="1" dirty="0">
                <a:solidFill>
                  <a:srgbClr val="1F497D"/>
                </a:solidFill>
                <a:latin typeface=".VnAvant"/>
              </a:rPr>
              <a:t> </a:t>
            </a:r>
            <a:r>
              <a:rPr lang="en-US" sz="3600" b="1" dirty="0" err="1">
                <a:solidFill>
                  <a:srgbClr val="1F497D"/>
                </a:solidFill>
                <a:latin typeface=".VnAvant"/>
              </a:rPr>
              <a:t>cộng</a:t>
            </a:r>
            <a:endParaRPr lang="en-US" sz="3600" b="1" dirty="0">
              <a:solidFill>
                <a:srgbClr val="1F497D"/>
              </a:solidFill>
              <a:latin typeface=".VnAvan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7A7FE5-5147-4CA0-89F7-1DDCBE67066B}"/>
              </a:ext>
            </a:extLst>
          </p:cNvPr>
          <p:cNvSpPr txBox="1"/>
          <p:nvPr/>
        </p:nvSpPr>
        <p:spPr>
          <a:xfrm>
            <a:off x="352697" y="1049384"/>
            <a:ext cx="11586753" cy="5314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algn="just">
              <a:lnSpc>
                <a:spcPct val="150000"/>
              </a:lnSpc>
              <a:spcAft>
                <a:spcPts val="800"/>
              </a:spcAft>
            </a:pPr>
            <a:r>
              <a:rPr lang="en-US" sz="3200" b="1" dirty="0">
                <a:solidFill>
                  <a:srgbClr val="FF0000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FF0000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Giữ</a:t>
            </a:r>
            <a:r>
              <a:rPr lang="en-US" sz="3200" b="1" dirty="0">
                <a:solidFill>
                  <a:srgbClr val="FF0000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en-US" sz="3200" b="1" dirty="0">
                <a:solidFill>
                  <a:srgbClr val="FF0000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FF0000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r>
              <a:rPr lang="en-US" sz="3200" b="1" dirty="0">
                <a:solidFill>
                  <a:srgbClr val="FF0000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bỏ</a:t>
            </a:r>
            <a:r>
              <a:rPr lang="en-US" sz="3200" b="1" dirty="0">
                <a:solidFill>
                  <a:srgbClr val="FF0000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rác</a:t>
            </a:r>
            <a:r>
              <a:rPr lang="en-US" sz="3200" b="1" dirty="0">
                <a:solidFill>
                  <a:srgbClr val="FF0000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rgbClr val="FF0000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nơi</a:t>
            </a:r>
            <a:r>
              <a:rPr lang="en-US" sz="3200" b="1" dirty="0">
                <a:solidFill>
                  <a:srgbClr val="FF0000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quy</a:t>
            </a:r>
            <a:r>
              <a:rPr lang="en-US" sz="3200" b="1" dirty="0">
                <a:solidFill>
                  <a:srgbClr val="FF0000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endParaRPr lang="en-US" sz="3200" b="1" dirty="0">
              <a:solidFill>
                <a:srgbClr val="FF0000"/>
              </a:solidFill>
              <a:latin typeface=".VnAvan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algn="just">
              <a:lnSpc>
                <a:spcPct val="150000"/>
              </a:lnSpc>
              <a:spcAft>
                <a:spcPts val="800"/>
              </a:spcAft>
            </a:pPr>
            <a:r>
              <a:rPr lang="en-US" sz="3200" b="1" dirty="0" smtClean="0">
                <a:solidFill>
                  <a:srgbClr val="FF0000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 smtClean="0">
                <a:solidFill>
                  <a:srgbClr val="FF0000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Giữ</a:t>
            </a:r>
            <a:r>
              <a:rPr lang="en-US" sz="3200" b="1" dirty="0" smtClean="0">
                <a:solidFill>
                  <a:srgbClr val="FF0000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trật</a:t>
            </a:r>
            <a:r>
              <a:rPr lang="en-US" sz="3200" b="1" dirty="0">
                <a:solidFill>
                  <a:srgbClr val="FF0000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solidFill>
                  <a:srgbClr val="FF0000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FF0000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FF0000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ồn</a:t>
            </a:r>
            <a:r>
              <a:rPr lang="en-US" sz="3200" b="1" dirty="0">
                <a:solidFill>
                  <a:srgbClr val="FF0000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ào</a:t>
            </a:r>
            <a:r>
              <a:rPr lang="en-US" sz="3200" b="1" dirty="0">
                <a:solidFill>
                  <a:srgbClr val="FF0000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3200" b="1" dirty="0">
                <a:solidFill>
                  <a:srgbClr val="FF0000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hưởng</a:t>
            </a:r>
            <a:r>
              <a:rPr lang="en-US" sz="3200" b="1" dirty="0">
                <a:solidFill>
                  <a:srgbClr val="FF0000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FF0000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FF0000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xung</a:t>
            </a:r>
            <a:r>
              <a:rPr lang="en-US" sz="3200" b="1" dirty="0">
                <a:solidFill>
                  <a:srgbClr val="FF0000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quanh</a:t>
            </a:r>
            <a:r>
              <a:rPr lang="en-US" sz="3200" b="1" dirty="0">
                <a:solidFill>
                  <a:srgbClr val="FF0000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228600" algn="just">
              <a:lnSpc>
                <a:spcPct val="150000"/>
              </a:lnSpc>
              <a:spcAft>
                <a:spcPts val="800"/>
              </a:spcAft>
            </a:pPr>
            <a:r>
              <a:rPr lang="en-US" sz="3200" b="1" dirty="0" smtClean="0">
                <a:solidFill>
                  <a:srgbClr val="FF0000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 smtClean="0">
                <a:solidFill>
                  <a:srgbClr val="FF0000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3200" b="1" dirty="0" smtClean="0">
                <a:solidFill>
                  <a:srgbClr val="FF0000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en-US" sz="3200" b="1" dirty="0">
                <a:solidFill>
                  <a:srgbClr val="FF0000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3200" b="1" dirty="0">
                <a:solidFill>
                  <a:srgbClr val="FF0000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FF0000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FF0000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ngắt</a:t>
            </a:r>
            <a:r>
              <a:rPr lang="en-US" sz="3200" b="1" dirty="0">
                <a:solidFill>
                  <a:srgbClr val="FF0000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solidFill>
                  <a:srgbClr val="FF0000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bẻ</a:t>
            </a:r>
            <a:r>
              <a:rPr lang="en-US" sz="3200" b="1" dirty="0">
                <a:solidFill>
                  <a:srgbClr val="FF0000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cành</a:t>
            </a:r>
            <a:r>
              <a:rPr lang="en-US" sz="3200" b="1" dirty="0">
                <a:solidFill>
                  <a:srgbClr val="FF0000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228600" algn="just">
              <a:lnSpc>
                <a:spcPct val="150000"/>
              </a:lnSpc>
              <a:spcAft>
                <a:spcPts val="800"/>
              </a:spcAft>
            </a:pPr>
            <a:r>
              <a:rPr lang="en-US" sz="3200" b="1" dirty="0">
                <a:solidFill>
                  <a:srgbClr val="FF0000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-Trang </a:t>
            </a:r>
            <a:r>
              <a:rPr lang="en-US" sz="3200" b="1" dirty="0" err="1">
                <a:solidFill>
                  <a:srgbClr val="FF0000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phục</a:t>
            </a:r>
            <a:r>
              <a:rPr lang="en-US" sz="3200" b="1" dirty="0">
                <a:solidFill>
                  <a:srgbClr val="FF0000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lịch</a:t>
            </a:r>
            <a:r>
              <a:rPr lang="en-US" sz="3200" b="1" dirty="0">
                <a:solidFill>
                  <a:srgbClr val="FF0000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FF0000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phù</a:t>
            </a:r>
            <a:r>
              <a:rPr lang="en-US" sz="3200" b="1" dirty="0">
                <a:solidFill>
                  <a:srgbClr val="FF0000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solidFill>
                  <a:srgbClr val="FF0000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228600" algn="just">
              <a:lnSpc>
                <a:spcPct val="150000"/>
              </a:lnSpc>
              <a:spcAft>
                <a:spcPts val="800"/>
              </a:spcAft>
            </a:pPr>
            <a:r>
              <a:rPr lang="en-US" sz="3200" b="1" dirty="0">
                <a:solidFill>
                  <a:srgbClr val="FF0000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FF0000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Xếp</a:t>
            </a:r>
            <a:r>
              <a:rPr lang="en-US" sz="3200" b="1" dirty="0">
                <a:solidFill>
                  <a:srgbClr val="FF0000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solidFill>
                  <a:srgbClr val="FF0000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FF0000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FF0000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cửa</a:t>
            </a:r>
            <a:r>
              <a:rPr lang="en-US" sz="3200" b="1" dirty="0">
                <a:solidFill>
                  <a:srgbClr val="FF0000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….</a:t>
            </a:r>
          </a:p>
          <a:p>
            <a:endParaRPr lang="en-US" dirty="0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8391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ội Quy Bể Bơi - Biển cảnh báo nội quy hồ bơi &quot;PHẢI CÓ&quot;">
            <a:extLst>
              <a:ext uri="{FF2B5EF4-FFF2-40B4-BE49-F238E27FC236}">
                <a16:creationId xmlns:a16="http://schemas.microsoft.com/office/drawing/2014/main" id="{B539D9E8-EF9F-4CD1-A72A-7DBA1241FD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355" y="-46435"/>
            <a:ext cx="9201558" cy="6901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7406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Market Nội quy thư viện trường mầm non file CDR | Diễn đàn chia sẻ file  thiết kế đồ họa miễn phí">
            <a:extLst>
              <a:ext uri="{FF2B5EF4-FFF2-40B4-BE49-F238E27FC236}">
                <a16:creationId xmlns:a16="http://schemas.microsoft.com/office/drawing/2014/main" id="{F53943BD-6FC5-48C4-A0DA-33C90CB16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0"/>
            <a:ext cx="6324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0558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ảng nội quy trường mầm non">
            <a:extLst>
              <a:ext uri="{FF2B5EF4-FFF2-40B4-BE49-F238E27FC236}">
                <a16:creationId xmlns:a16="http://schemas.microsoft.com/office/drawing/2014/main" id="{E27289A7-3791-4424-8333-79E5E911F1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-304800"/>
            <a:ext cx="64008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1067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Nội quy lớp học trực tuyến | Tiểu Học Cao Bá Quát">
            <a:extLst>
              <a:ext uri="{FF2B5EF4-FFF2-40B4-BE49-F238E27FC236}">
                <a16:creationId xmlns:a16="http://schemas.microsoft.com/office/drawing/2014/main" id="{E0431A9B-CE0F-45C2-9310-59C98D052E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0"/>
            <a:ext cx="6172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3169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59DA11B-487B-44A2-9F61-D2A747209B15}"/>
              </a:ext>
            </a:extLst>
          </p:cNvPr>
          <p:cNvSpPr txBox="1"/>
          <p:nvPr/>
        </p:nvSpPr>
        <p:spPr>
          <a:xfrm>
            <a:off x="1648098" y="483326"/>
            <a:ext cx="8686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prstClr val="black"/>
                </a:solidFill>
                <a:latin typeface=".VnAvant"/>
              </a:rPr>
              <a:t>3. </a:t>
            </a:r>
            <a:r>
              <a:rPr lang="en-US" sz="3200" b="1" dirty="0" err="1">
                <a:solidFill>
                  <a:srgbClr val="002060"/>
                </a:solidFill>
                <a:latin typeface=".VnAvant"/>
              </a:rPr>
              <a:t>Thảo</a:t>
            </a:r>
            <a:r>
              <a:rPr lang="en-US" sz="3200" b="1" dirty="0">
                <a:solidFill>
                  <a:srgbClr val="002060"/>
                </a:solidFill>
                <a:latin typeface=".VnAvant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.VnAvant"/>
              </a:rPr>
              <a:t>luận</a:t>
            </a:r>
            <a:r>
              <a:rPr lang="en-US" sz="3200" b="1" dirty="0">
                <a:solidFill>
                  <a:srgbClr val="002060"/>
                </a:solidFill>
                <a:latin typeface=".VnAvant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.VnAvant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.VnAvant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.VnAvant"/>
              </a:rPr>
              <a:t>sự</a:t>
            </a:r>
            <a:r>
              <a:rPr lang="en-US" sz="3200" b="1" dirty="0">
                <a:solidFill>
                  <a:srgbClr val="002060"/>
                </a:solidFill>
                <a:latin typeface=".VnAvant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.VnAvant"/>
              </a:rPr>
              <a:t>cần</a:t>
            </a:r>
            <a:r>
              <a:rPr lang="en-US" sz="3200" b="1" dirty="0">
                <a:solidFill>
                  <a:srgbClr val="002060"/>
                </a:solidFill>
                <a:latin typeface=".VnAvant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.VnAvant"/>
              </a:rPr>
              <a:t>thiết</a:t>
            </a:r>
            <a:r>
              <a:rPr lang="en-US" sz="3200" b="1" dirty="0">
                <a:solidFill>
                  <a:srgbClr val="002060"/>
                </a:solidFill>
                <a:latin typeface=".VnAvant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.VnAvant"/>
              </a:rPr>
              <a:t>phải</a:t>
            </a:r>
            <a:r>
              <a:rPr lang="en-US" sz="3200" b="1" dirty="0">
                <a:solidFill>
                  <a:srgbClr val="002060"/>
                </a:solidFill>
                <a:latin typeface=".VnAvant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.VnAvant"/>
              </a:rPr>
              <a:t>tuân</a:t>
            </a:r>
            <a:r>
              <a:rPr lang="en-US" sz="3200" b="1" dirty="0">
                <a:solidFill>
                  <a:srgbClr val="002060"/>
                </a:solidFill>
                <a:latin typeface=".VnAvant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.VnAvant"/>
              </a:rPr>
              <a:t>thủ</a:t>
            </a:r>
            <a:r>
              <a:rPr lang="en-US" sz="3200" b="1" dirty="0">
                <a:solidFill>
                  <a:srgbClr val="002060"/>
                </a:solidFill>
                <a:latin typeface=".VnAvant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.VnAvant"/>
              </a:rPr>
              <a:t>quy</a:t>
            </a:r>
            <a:r>
              <a:rPr lang="en-US" sz="3200" b="1" dirty="0">
                <a:solidFill>
                  <a:srgbClr val="002060"/>
                </a:solidFill>
                <a:latin typeface=".VnAvant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.VnAvant"/>
              </a:rPr>
              <a:t>định</a:t>
            </a:r>
            <a:r>
              <a:rPr lang="en-US" sz="3200" b="1" dirty="0">
                <a:solidFill>
                  <a:srgbClr val="002060"/>
                </a:solidFill>
                <a:latin typeface=".VnAvant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.VnAvant"/>
              </a:rPr>
              <a:t>nơi</a:t>
            </a:r>
            <a:r>
              <a:rPr lang="en-US" sz="3200" b="1" dirty="0">
                <a:solidFill>
                  <a:srgbClr val="002060"/>
                </a:solidFill>
                <a:latin typeface=".VnAvant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.VnAvant"/>
              </a:rPr>
              <a:t>công</a:t>
            </a:r>
            <a:r>
              <a:rPr lang="en-US" sz="3200" b="1" dirty="0">
                <a:solidFill>
                  <a:srgbClr val="002060"/>
                </a:solidFill>
                <a:latin typeface=".VnAvant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.VnAvant"/>
              </a:rPr>
              <a:t>cộng</a:t>
            </a:r>
            <a:endParaRPr lang="en-US" sz="3200" b="1" dirty="0">
              <a:solidFill>
                <a:srgbClr val="002060"/>
              </a:solidFill>
              <a:latin typeface=".VnAvan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86764D-D66F-4827-94C9-661665ED6F2D}"/>
              </a:ext>
            </a:extLst>
          </p:cNvPr>
          <p:cNvSpPr txBox="1"/>
          <p:nvPr/>
        </p:nvSpPr>
        <p:spPr>
          <a:xfrm>
            <a:off x="613955" y="2118360"/>
            <a:ext cx="10363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Tx/>
              <a:buAutoNum type="alphaLcPeriod"/>
            </a:pP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tuân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42900" indent="-342900" algn="just">
              <a:buFontTx/>
              <a:buAutoNum type="alphaLcPeriod"/>
            </a:pP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tuân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62173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8D011ED-2A3B-4A99-9588-1662872579B8}"/>
              </a:ext>
            </a:extLst>
          </p:cNvPr>
          <p:cNvSpPr txBox="1"/>
          <p:nvPr/>
        </p:nvSpPr>
        <p:spPr>
          <a:xfrm>
            <a:off x="509452" y="461555"/>
            <a:ext cx="11136086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C0504D">
                    <a:lumMod val="75000"/>
                  </a:srgbClr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3600" b="1" i="1" dirty="0" err="1">
                <a:solidFill>
                  <a:srgbClr val="1F497D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Tuân</a:t>
            </a:r>
            <a:r>
              <a:rPr lang="en-US" sz="3600" b="1" i="1" dirty="0">
                <a:solidFill>
                  <a:srgbClr val="1F497D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1F497D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thủ</a:t>
            </a:r>
            <a:r>
              <a:rPr lang="en-US" sz="3600" b="1" i="1" dirty="0">
                <a:solidFill>
                  <a:srgbClr val="1F497D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1F497D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quy</a:t>
            </a:r>
            <a:r>
              <a:rPr lang="en-US" sz="3600" b="1" i="1" dirty="0">
                <a:solidFill>
                  <a:srgbClr val="1F497D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1F497D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3600" b="1" i="1" dirty="0">
                <a:solidFill>
                  <a:srgbClr val="1F497D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1F497D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nơi</a:t>
            </a:r>
            <a:r>
              <a:rPr lang="en-US" sz="3600" b="1" i="1" dirty="0">
                <a:solidFill>
                  <a:srgbClr val="1F497D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1F497D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3600" b="1" i="1" dirty="0">
                <a:solidFill>
                  <a:srgbClr val="1F497D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1F497D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cộng</a:t>
            </a:r>
            <a:r>
              <a:rPr lang="en-US" sz="3600" b="1" i="1" dirty="0">
                <a:solidFill>
                  <a:srgbClr val="1F497D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1F497D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600" b="1" i="1" dirty="0">
                <a:solidFill>
                  <a:srgbClr val="1F497D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1F497D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600" b="1" i="1" dirty="0">
                <a:solidFill>
                  <a:srgbClr val="1F497D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1F497D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3600" b="1" i="1" dirty="0">
                <a:solidFill>
                  <a:srgbClr val="1F497D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1F497D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nếp</a:t>
            </a:r>
            <a:r>
              <a:rPr lang="en-US" sz="3600" b="1" i="1" dirty="0">
                <a:solidFill>
                  <a:srgbClr val="1F497D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1F497D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3600" b="1" i="1" dirty="0">
                <a:solidFill>
                  <a:srgbClr val="1F497D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1F497D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600" b="1" i="1" dirty="0">
                <a:solidFill>
                  <a:srgbClr val="1F497D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1F497D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minh</a:t>
            </a:r>
            <a:r>
              <a:rPr lang="en-US" sz="3600" b="1" i="1" dirty="0">
                <a:solidFill>
                  <a:srgbClr val="1F497D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i="1" dirty="0" err="1">
                <a:solidFill>
                  <a:srgbClr val="1F497D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600" b="1" i="1" dirty="0">
                <a:solidFill>
                  <a:srgbClr val="1F497D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1F497D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600" b="1" i="1" dirty="0">
                <a:solidFill>
                  <a:srgbClr val="1F497D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1F497D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3600" b="1" i="1" dirty="0">
                <a:solidFill>
                  <a:srgbClr val="1F497D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1F497D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hưởng</a:t>
            </a:r>
            <a:r>
              <a:rPr lang="en-US" sz="3600" b="1" i="1" dirty="0">
                <a:solidFill>
                  <a:srgbClr val="1F497D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1F497D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3600" b="1" i="1" dirty="0">
                <a:solidFill>
                  <a:srgbClr val="1F497D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1F497D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600" b="1" i="1" dirty="0">
                <a:solidFill>
                  <a:srgbClr val="1F497D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1F497D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3600" b="1" i="1" dirty="0">
                <a:solidFill>
                  <a:srgbClr val="1F497D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i="1" dirty="0" err="1">
                <a:solidFill>
                  <a:srgbClr val="1F497D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3600" b="1" i="1" dirty="0">
                <a:solidFill>
                  <a:srgbClr val="1F497D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1F497D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môi</a:t>
            </a:r>
            <a:r>
              <a:rPr lang="en-US" sz="3600" b="1" i="1" dirty="0">
                <a:solidFill>
                  <a:srgbClr val="1F497D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1F497D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3600" b="1" i="1" dirty="0">
                <a:solidFill>
                  <a:srgbClr val="1F497D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600" b="1" i="1" dirty="0" err="1">
                <a:solidFill>
                  <a:srgbClr val="1F497D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lang="en-US" sz="3600" b="1" i="1" dirty="0">
                <a:solidFill>
                  <a:srgbClr val="1F497D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1F497D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600" b="1" i="1" dirty="0">
                <a:solidFill>
                  <a:srgbClr val="1F497D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1F497D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tuân</a:t>
            </a:r>
            <a:r>
              <a:rPr lang="en-US" sz="3600" b="1" i="1" dirty="0">
                <a:solidFill>
                  <a:srgbClr val="1F497D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1F497D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thủ</a:t>
            </a:r>
            <a:r>
              <a:rPr lang="en-US" sz="3600" b="1" i="1" dirty="0">
                <a:solidFill>
                  <a:srgbClr val="1F497D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1F497D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quy</a:t>
            </a:r>
            <a:r>
              <a:rPr lang="en-US" sz="3600" b="1" i="1" dirty="0">
                <a:solidFill>
                  <a:srgbClr val="1F497D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1F497D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3600" b="1" i="1" dirty="0">
                <a:solidFill>
                  <a:srgbClr val="1F497D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1F497D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nơi</a:t>
            </a:r>
            <a:r>
              <a:rPr lang="en-US" sz="3600" b="1" i="1" dirty="0">
                <a:solidFill>
                  <a:srgbClr val="1F497D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1F497D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3600" b="1" i="1" dirty="0">
                <a:solidFill>
                  <a:srgbClr val="1F497D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1F497D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cộng</a:t>
            </a:r>
            <a:r>
              <a:rPr lang="en-US" sz="3600" b="1" i="1" dirty="0">
                <a:solidFill>
                  <a:srgbClr val="1F497D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1F497D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3600" b="1" i="1" dirty="0">
                <a:solidFill>
                  <a:srgbClr val="1F497D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1F497D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môi</a:t>
            </a:r>
            <a:r>
              <a:rPr lang="en-US" sz="3600" b="1" i="1" dirty="0">
                <a:solidFill>
                  <a:srgbClr val="1F497D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1F497D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3600" b="1" i="1" dirty="0">
                <a:solidFill>
                  <a:srgbClr val="1F497D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1F497D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3600" b="1" i="1" dirty="0">
                <a:solidFill>
                  <a:srgbClr val="1F497D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1F497D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3600" b="1" i="1" dirty="0">
                <a:solidFill>
                  <a:srgbClr val="1F497D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 ô </a:t>
            </a:r>
            <a:r>
              <a:rPr lang="en-US" sz="3600" b="1" i="1" dirty="0" err="1">
                <a:solidFill>
                  <a:srgbClr val="1F497D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nhiễm</a:t>
            </a:r>
            <a:r>
              <a:rPr lang="en-US" sz="3600" b="1" i="1" dirty="0">
                <a:solidFill>
                  <a:srgbClr val="1F497D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 do </a:t>
            </a:r>
            <a:r>
              <a:rPr lang="en-US" sz="3600" b="1" i="1" dirty="0" err="1">
                <a:solidFill>
                  <a:srgbClr val="1F497D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rác</a:t>
            </a:r>
            <a:r>
              <a:rPr lang="en-US" sz="3600" b="1" i="1" dirty="0">
                <a:solidFill>
                  <a:srgbClr val="1F497D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1F497D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thải</a:t>
            </a:r>
            <a:r>
              <a:rPr lang="en-US" sz="3600" b="1" i="1" dirty="0">
                <a:solidFill>
                  <a:srgbClr val="1F497D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i="1" dirty="0" err="1">
                <a:solidFill>
                  <a:srgbClr val="1F497D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3600" b="1" i="1" dirty="0">
                <a:solidFill>
                  <a:srgbClr val="1F497D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1F497D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ồn</a:t>
            </a:r>
            <a:r>
              <a:rPr lang="en-US" sz="3600" b="1" i="1" dirty="0">
                <a:solidFill>
                  <a:srgbClr val="1F497D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,……. </a:t>
            </a:r>
            <a:r>
              <a:rPr lang="en-US" sz="3600" b="1" i="1" dirty="0" err="1">
                <a:solidFill>
                  <a:srgbClr val="1F497D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3600" b="1" i="1" dirty="0">
                <a:solidFill>
                  <a:srgbClr val="1F497D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1F497D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hưởng</a:t>
            </a:r>
            <a:r>
              <a:rPr lang="en-US" sz="3600" b="1" i="1" dirty="0">
                <a:solidFill>
                  <a:srgbClr val="1F497D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1F497D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3600" b="1" i="1" dirty="0">
                <a:solidFill>
                  <a:srgbClr val="1F497D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1F497D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sức</a:t>
            </a:r>
            <a:r>
              <a:rPr lang="en-US" sz="3600" b="1" i="1" dirty="0">
                <a:solidFill>
                  <a:srgbClr val="1F497D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1F497D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khoẻ</a:t>
            </a:r>
            <a:r>
              <a:rPr lang="en-US" sz="3600" b="1" i="1" dirty="0">
                <a:solidFill>
                  <a:srgbClr val="1F497D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1F497D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600" b="1" i="1" dirty="0">
                <a:solidFill>
                  <a:srgbClr val="1F497D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1F497D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3600" b="1" i="1" dirty="0">
                <a:solidFill>
                  <a:srgbClr val="1F497D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1F497D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3600" b="1" i="1" dirty="0">
                <a:solidFill>
                  <a:srgbClr val="1F497D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1F497D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b="1" i="1" dirty="0">
                <a:solidFill>
                  <a:srgbClr val="1F497D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1F497D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mọi</a:t>
            </a:r>
            <a:r>
              <a:rPr lang="en-US" sz="3600" b="1" i="1" dirty="0">
                <a:solidFill>
                  <a:srgbClr val="1F497D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1F497D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600" b="1" i="1" dirty="0">
                <a:solidFill>
                  <a:srgbClr val="1F497D"/>
                </a:solidFill>
                <a:latin typeface=".VnAvan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600" i="1" dirty="0">
              <a:solidFill>
                <a:srgbClr val="1F497D"/>
              </a:solidFill>
              <a:latin typeface=".VnAvan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95" r="47006"/>
          <a:stretch/>
        </p:blipFill>
        <p:spPr bwMode="auto">
          <a:xfrm>
            <a:off x="6840142" y="4095693"/>
            <a:ext cx="2226053" cy="234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914"/>
          <a:stretch/>
        </p:blipFill>
        <p:spPr bwMode="auto">
          <a:xfrm>
            <a:off x="2965399" y="4088675"/>
            <a:ext cx="4240503" cy="2351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6931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04950" y="58755"/>
            <a:ext cx="9144000" cy="1828800"/>
          </a:xfrm>
          <a:prstGeom prst="rect">
            <a:avLst/>
          </a:prstGeom>
          <a:solidFill>
            <a:srgbClr val="A7E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524000" y="914400"/>
            <a:ext cx="9105900" cy="3921900"/>
            <a:chOff x="258097" y="1914117"/>
            <a:chExt cx="8458200" cy="1828800"/>
          </a:xfrm>
        </p:grpSpPr>
        <p:sp>
          <p:nvSpPr>
            <p:cNvPr id="6" name="Rounded Rectangle 5"/>
            <p:cNvSpPr/>
            <p:nvPr/>
          </p:nvSpPr>
          <p:spPr>
            <a:xfrm>
              <a:off x="258097" y="1914117"/>
              <a:ext cx="8458200" cy="1828800"/>
            </a:xfrm>
            <a:prstGeom prst="roundRect">
              <a:avLst/>
            </a:prstGeom>
            <a:solidFill>
              <a:srgbClr val="CC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381000" y="1968912"/>
              <a:ext cx="8200103" cy="161248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4800" dirty="0">
                <a:solidFill>
                  <a:prstClr val="black"/>
                </a:solidFill>
                <a:latin typeface=".VnAvant" pitchFamily="34" charset="0"/>
              </a:endParaRPr>
            </a:p>
          </p:txBody>
        </p:sp>
      </p:grpSp>
      <p:sp>
        <p:nvSpPr>
          <p:cNvPr id="8" name="Subtitle 2"/>
          <p:cNvSpPr txBox="1">
            <a:spLocks/>
          </p:cNvSpPr>
          <p:nvPr/>
        </p:nvSpPr>
        <p:spPr>
          <a:xfrm>
            <a:off x="2328551" y="2486908"/>
            <a:ext cx="7939250" cy="1828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dirty="0" err="1">
                <a:solidFill>
                  <a:srgbClr val="0000FF"/>
                </a:solidFill>
                <a:latin typeface="HP-087" pitchFamily="34" charset="0"/>
              </a:rPr>
              <a:t>Em</a:t>
            </a:r>
            <a:r>
              <a:rPr lang="en-US" sz="4400" dirty="0">
                <a:solidFill>
                  <a:srgbClr val="0000FF"/>
                </a:solidFill>
                <a:latin typeface="HP-087" pitchFamily="34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HP-087" pitchFamily="34" charset="0"/>
              </a:rPr>
              <a:t>với</a:t>
            </a:r>
            <a:r>
              <a:rPr lang="en-US" sz="4400" dirty="0">
                <a:solidFill>
                  <a:srgbClr val="0000FF"/>
                </a:solidFill>
                <a:latin typeface="HP-087" pitchFamily="34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HP-087" pitchFamily="34" charset="0"/>
              </a:rPr>
              <a:t>quy</a:t>
            </a:r>
            <a:r>
              <a:rPr lang="en-US" sz="4400" dirty="0">
                <a:solidFill>
                  <a:srgbClr val="0000FF"/>
                </a:solidFill>
                <a:latin typeface="HP-087" pitchFamily="34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HP-087" pitchFamily="34" charset="0"/>
              </a:rPr>
              <a:t>định</a:t>
            </a:r>
            <a:r>
              <a:rPr lang="en-US" sz="4400" dirty="0">
                <a:solidFill>
                  <a:srgbClr val="0000FF"/>
                </a:solidFill>
                <a:latin typeface="HP-087" pitchFamily="34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HP-087" pitchFamily="34" charset="0"/>
              </a:rPr>
              <a:t>nơi</a:t>
            </a:r>
            <a:r>
              <a:rPr lang="en-US" sz="4400" dirty="0">
                <a:solidFill>
                  <a:srgbClr val="0000FF"/>
                </a:solidFill>
                <a:latin typeface="HP-087" pitchFamily="34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HP-087" pitchFamily="34" charset="0"/>
              </a:rPr>
              <a:t>công</a:t>
            </a:r>
            <a:r>
              <a:rPr lang="en-US" sz="4400" dirty="0">
                <a:solidFill>
                  <a:srgbClr val="0000FF"/>
                </a:solidFill>
                <a:latin typeface="HP-087" pitchFamily="34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HP-087" pitchFamily="34" charset="0"/>
              </a:rPr>
              <a:t>cộng</a:t>
            </a:r>
            <a:endParaRPr lang="en-US" sz="4400" dirty="0">
              <a:solidFill>
                <a:srgbClr val="0000FF"/>
              </a:solidFill>
              <a:latin typeface="HP-087" pitchFamily="34" charset="0"/>
            </a:endParaRPr>
          </a:p>
          <a:p>
            <a:pPr marL="0" indent="0" algn="ctr">
              <a:buNone/>
            </a:pPr>
            <a:r>
              <a:rPr lang="en-US" sz="4400" dirty="0">
                <a:solidFill>
                  <a:srgbClr val="0000FF"/>
                </a:solidFill>
                <a:latin typeface="HP-087" pitchFamily="34" charset="0"/>
              </a:rPr>
              <a:t>( </a:t>
            </a:r>
            <a:r>
              <a:rPr lang="en-US" sz="4400" dirty="0" err="1">
                <a:solidFill>
                  <a:srgbClr val="0000FF"/>
                </a:solidFill>
                <a:latin typeface="HP-087" pitchFamily="34" charset="0"/>
              </a:rPr>
              <a:t>Tiết</a:t>
            </a:r>
            <a:r>
              <a:rPr lang="en-US" sz="4400" dirty="0">
                <a:solidFill>
                  <a:srgbClr val="0000FF"/>
                </a:solidFill>
                <a:latin typeface="HP-087" pitchFamily="34" charset="0"/>
              </a:rPr>
              <a:t> 1 )</a:t>
            </a:r>
            <a:endParaRPr lang="vi-VN" sz="4400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29200" y="1242075"/>
            <a:ext cx="25379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12</a:t>
            </a:r>
          </a:p>
        </p:txBody>
      </p:sp>
    </p:spTree>
    <p:extLst>
      <p:ext uri="{BB962C8B-B14F-4D97-AF65-F5344CB8AC3E}">
        <p14:creationId xmlns:p14="http://schemas.microsoft.com/office/powerpoint/2010/main" val="541413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rainbow,_big_sky,_mt">
            <a:extLst>
              <a:ext uri="{FF2B5EF4-FFF2-40B4-BE49-F238E27FC236}">
                <a16:creationId xmlns:a16="http://schemas.microsoft.com/office/drawing/2014/main" id="{5F5E9A9F-BA06-4AF6-9177-4765520C0E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6200"/>
            <a:ext cx="9144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339" name="Group 3">
            <a:extLst>
              <a:ext uri="{FF2B5EF4-FFF2-40B4-BE49-F238E27FC236}">
                <a16:creationId xmlns:a16="http://schemas.microsoft.com/office/drawing/2014/main" id="{75388749-1C83-471F-B462-20DF48DAA279}"/>
              </a:ext>
            </a:extLst>
          </p:cNvPr>
          <p:cNvGrpSpPr>
            <a:grpSpLocks/>
          </p:cNvGrpSpPr>
          <p:nvPr/>
        </p:nvGrpSpPr>
        <p:grpSpPr bwMode="auto">
          <a:xfrm>
            <a:off x="2667001" y="857251"/>
            <a:ext cx="1257300" cy="742951"/>
            <a:chOff x="2928" y="384"/>
            <a:chExt cx="1789" cy="1403"/>
          </a:xfrm>
        </p:grpSpPr>
        <p:sp>
          <p:nvSpPr>
            <p:cNvPr id="14530" name="Oval 4">
              <a:extLst>
                <a:ext uri="{FF2B5EF4-FFF2-40B4-BE49-F238E27FC236}">
                  <a16:creationId xmlns:a16="http://schemas.microsoft.com/office/drawing/2014/main" id="{702A8653-735D-49D4-931D-5D497E0A5BD3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3361" y="638"/>
              <a:ext cx="944" cy="696"/>
            </a:xfrm>
            <a:prstGeom prst="ellipse">
              <a:avLst/>
            </a:prstGeom>
            <a:gradFill rotWithShape="0">
              <a:gsLst>
                <a:gs pos="0">
                  <a:srgbClr val="FF0000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None/>
              </a:pPr>
              <a:endParaRPr lang="en-US" altLang="en-US" sz="1351">
                <a:solidFill>
                  <a:prstClr val="black"/>
                </a:solidFill>
                <a:latin typeface=".VnTime" pitchFamily="34" charset="0"/>
              </a:endParaRPr>
            </a:p>
          </p:txBody>
        </p:sp>
        <p:sp>
          <p:nvSpPr>
            <p:cNvPr id="14531" name="Oval 5">
              <a:extLst>
                <a:ext uri="{FF2B5EF4-FFF2-40B4-BE49-F238E27FC236}">
                  <a16:creationId xmlns:a16="http://schemas.microsoft.com/office/drawing/2014/main" id="{15AB9602-3DCD-4684-9057-1A4E6CAA9637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3722" y="893"/>
              <a:ext cx="187" cy="13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None/>
              </a:pPr>
              <a:endParaRPr lang="en-US" altLang="en-US" sz="1351">
                <a:solidFill>
                  <a:prstClr val="black"/>
                </a:solidFill>
                <a:latin typeface=".VnTime" pitchFamily="34" charset="0"/>
              </a:endParaRPr>
            </a:p>
          </p:txBody>
        </p:sp>
        <p:sp>
          <p:nvSpPr>
            <p:cNvPr id="14532" name="Freeform 6">
              <a:extLst>
                <a:ext uri="{FF2B5EF4-FFF2-40B4-BE49-F238E27FC236}">
                  <a16:creationId xmlns:a16="http://schemas.microsoft.com/office/drawing/2014/main" id="{1D66365B-BEB8-4CDE-9208-8FA45FD1960E}"/>
                </a:ext>
              </a:extLst>
            </p:cNvPr>
            <p:cNvSpPr>
              <a:spLocks/>
            </p:cNvSpPr>
            <p:nvPr/>
          </p:nvSpPr>
          <p:spPr bwMode="hidden">
            <a:xfrm rot="2711884">
              <a:off x="3847" y="1097"/>
              <a:ext cx="556" cy="10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533" name="Freeform 7">
              <a:extLst>
                <a:ext uri="{FF2B5EF4-FFF2-40B4-BE49-F238E27FC236}">
                  <a16:creationId xmlns:a16="http://schemas.microsoft.com/office/drawing/2014/main" id="{7509B0FA-1578-4EBC-A53F-8F16CD9A7326}"/>
                </a:ext>
              </a:extLst>
            </p:cNvPr>
            <p:cNvSpPr>
              <a:spLocks/>
            </p:cNvSpPr>
            <p:nvPr/>
          </p:nvSpPr>
          <p:spPr bwMode="hidden">
            <a:xfrm rot="2711884">
              <a:off x="4251" y="1393"/>
              <a:ext cx="299" cy="158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534" name="Freeform 8">
              <a:extLst>
                <a:ext uri="{FF2B5EF4-FFF2-40B4-BE49-F238E27FC236}">
                  <a16:creationId xmlns:a16="http://schemas.microsoft.com/office/drawing/2014/main" id="{730F8BA3-E583-4C9A-A069-A58162C5786B}"/>
                </a:ext>
              </a:extLst>
            </p:cNvPr>
            <p:cNvSpPr>
              <a:spLocks/>
            </p:cNvSpPr>
            <p:nvPr/>
          </p:nvSpPr>
          <p:spPr bwMode="hidden">
            <a:xfrm rot="2104081">
              <a:off x="3878" y="1028"/>
              <a:ext cx="586" cy="112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535" name="Freeform 9">
              <a:extLst>
                <a:ext uri="{FF2B5EF4-FFF2-40B4-BE49-F238E27FC236}">
                  <a16:creationId xmlns:a16="http://schemas.microsoft.com/office/drawing/2014/main" id="{1CA653FA-9E32-451E-A250-15C9C57DFB2B}"/>
                </a:ext>
              </a:extLst>
            </p:cNvPr>
            <p:cNvSpPr>
              <a:spLocks/>
            </p:cNvSpPr>
            <p:nvPr/>
          </p:nvSpPr>
          <p:spPr bwMode="hidden">
            <a:xfrm rot="2104081">
              <a:off x="4359" y="1282"/>
              <a:ext cx="315" cy="176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536" name="Freeform 10">
              <a:extLst>
                <a:ext uri="{FF2B5EF4-FFF2-40B4-BE49-F238E27FC236}">
                  <a16:creationId xmlns:a16="http://schemas.microsoft.com/office/drawing/2014/main" id="{AE564EE2-26F6-47C5-9129-8684D82948F1}"/>
                </a:ext>
              </a:extLst>
            </p:cNvPr>
            <p:cNvSpPr>
              <a:spLocks/>
            </p:cNvSpPr>
            <p:nvPr/>
          </p:nvSpPr>
          <p:spPr bwMode="hidden">
            <a:xfrm rot="1582915">
              <a:off x="3888" y="967"/>
              <a:ext cx="561" cy="98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537" name="Freeform 11">
              <a:extLst>
                <a:ext uri="{FF2B5EF4-FFF2-40B4-BE49-F238E27FC236}">
                  <a16:creationId xmlns:a16="http://schemas.microsoft.com/office/drawing/2014/main" id="{C8216E5D-6E20-461C-BC12-B3E3A48DCE12}"/>
                </a:ext>
              </a:extLst>
            </p:cNvPr>
            <p:cNvSpPr>
              <a:spLocks/>
            </p:cNvSpPr>
            <p:nvPr/>
          </p:nvSpPr>
          <p:spPr bwMode="hidden">
            <a:xfrm rot="1582915">
              <a:off x="4388" y="1157"/>
              <a:ext cx="301" cy="154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538" name="Freeform 12">
              <a:extLst>
                <a:ext uri="{FF2B5EF4-FFF2-40B4-BE49-F238E27FC236}">
                  <a16:creationId xmlns:a16="http://schemas.microsoft.com/office/drawing/2014/main" id="{61DA4E29-64E7-431B-BB2C-D699432285CD}"/>
                </a:ext>
              </a:extLst>
            </p:cNvPr>
            <p:cNvSpPr>
              <a:spLocks/>
            </p:cNvSpPr>
            <p:nvPr/>
          </p:nvSpPr>
          <p:spPr bwMode="hidden">
            <a:xfrm rot="1080363">
              <a:off x="3897" y="903"/>
              <a:ext cx="542" cy="108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539" name="Freeform 13">
              <a:extLst>
                <a:ext uri="{FF2B5EF4-FFF2-40B4-BE49-F238E27FC236}">
                  <a16:creationId xmlns:a16="http://schemas.microsoft.com/office/drawing/2014/main" id="{CB34CA90-2755-486D-8B1E-61F086BB8409}"/>
                </a:ext>
              </a:extLst>
            </p:cNvPr>
            <p:cNvSpPr>
              <a:spLocks/>
            </p:cNvSpPr>
            <p:nvPr/>
          </p:nvSpPr>
          <p:spPr bwMode="hidden">
            <a:xfrm rot="1080363">
              <a:off x="4405" y="1033"/>
              <a:ext cx="291" cy="170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540" name="Freeform 14">
              <a:extLst>
                <a:ext uri="{FF2B5EF4-FFF2-40B4-BE49-F238E27FC236}">
                  <a16:creationId xmlns:a16="http://schemas.microsoft.com/office/drawing/2014/main" id="{79834FF1-C78D-4298-96D5-A754D2E1EFC2}"/>
                </a:ext>
              </a:extLst>
            </p:cNvPr>
            <p:cNvSpPr>
              <a:spLocks/>
            </p:cNvSpPr>
            <p:nvPr/>
          </p:nvSpPr>
          <p:spPr bwMode="hidden">
            <a:xfrm rot="463793">
              <a:off x="3908" y="832"/>
              <a:ext cx="499" cy="10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541" name="Freeform 15">
              <a:extLst>
                <a:ext uri="{FF2B5EF4-FFF2-40B4-BE49-F238E27FC236}">
                  <a16:creationId xmlns:a16="http://schemas.microsoft.com/office/drawing/2014/main" id="{8016E8D9-0B09-494A-B1D8-3A1D1DDBCCC2}"/>
                </a:ext>
              </a:extLst>
            </p:cNvPr>
            <p:cNvSpPr>
              <a:spLocks/>
            </p:cNvSpPr>
            <p:nvPr/>
          </p:nvSpPr>
          <p:spPr bwMode="hidden">
            <a:xfrm rot="463793">
              <a:off x="4397" y="886"/>
              <a:ext cx="268" cy="158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542" name="Freeform 16">
              <a:extLst>
                <a:ext uri="{FF2B5EF4-FFF2-40B4-BE49-F238E27FC236}">
                  <a16:creationId xmlns:a16="http://schemas.microsoft.com/office/drawing/2014/main" id="{7AA23AD6-AF77-4F1A-9AC9-2F8C656185A0}"/>
                </a:ext>
              </a:extLst>
            </p:cNvPr>
            <p:cNvSpPr>
              <a:spLocks/>
            </p:cNvSpPr>
            <p:nvPr/>
          </p:nvSpPr>
          <p:spPr bwMode="hidden">
            <a:xfrm rot="-84182">
              <a:off x="3916" y="791"/>
              <a:ext cx="454" cy="7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543" name="Freeform 17">
              <a:extLst>
                <a:ext uri="{FF2B5EF4-FFF2-40B4-BE49-F238E27FC236}">
                  <a16:creationId xmlns:a16="http://schemas.microsoft.com/office/drawing/2014/main" id="{43F02F1C-8FF6-490C-8C11-43EAA796C0D9}"/>
                </a:ext>
              </a:extLst>
            </p:cNvPr>
            <p:cNvSpPr>
              <a:spLocks/>
            </p:cNvSpPr>
            <p:nvPr/>
          </p:nvSpPr>
          <p:spPr bwMode="hidden">
            <a:xfrm rot="-84182">
              <a:off x="4367" y="785"/>
              <a:ext cx="244" cy="111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544" name="Freeform 18">
              <a:extLst>
                <a:ext uri="{FF2B5EF4-FFF2-40B4-BE49-F238E27FC236}">
                  <a16:creationId xmlns:a16="http://schemas.microsoft.com/office/drawing/2014/main" id="{69C9AFDA-F3FF-420F-97C5-0651ABB0071F}"/>
                </a:ext>
              </a:extLst>
            </p:cNvPr>
            <p:cNvSpPr>
              <a:spLocks/>
            </p:cNvSpPr>
            <p:nvPr/>
          </p:nvSpPr>
          <p:spPr bwMode="hidden">
            <a:xfrm rot="-802576">
              <a:off x="3901" y="740"/>
              <a:ext cx="399" cy="69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545" name="Freeform 19">
              <a:extLst>
                <a:ext uri="{FF2B5EF4-FFF2-40B4-BE49-F238E27FC236}">
                  <a16:creationId xmlns:a16="http://schemas.microsoft.com/office/drawing/2014/main" id="{4B5E61BC-CA1F-4018-8D9F-5A2ED84E07BC}"/>
                </a:ext>
              </a:extLst>
            </p:cNvPr>
            <p:cNvSpPr>
              <a:spLocks/>
            </p:cNvSpPr>
            <p:nvPr/>
          </p:nvSpPr>
          <p:spPr bwMode="hidden">
            <a:xfrm rot="-802576">
              <a:off x="4295" y="672"/>
              <a:ext cx="214" cy="108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546" name="Freeform 20">
              <a:extLst>
                <a:ext uri="{FF2B5EF4-FFF2-40B4-BE49-F238E27FC236}">
                  <a16:creationId xmlns:a16="http://schemas.microsoft.com/office/drawing/2014/main" id="{B4F448E5-2C38-4B9B-8C48-04C3A4416B64}"/>
                </a:ext>
              </a:extLst>
            </p:cNvPr>
            <p:cNvSpPr>
              <a:spLocks/>
            </p:cNvSpPr>
            <p:nvPr/>
          </p:nvSpPr>
          <p:spPr bwMode="hidden">
            <a:xfrm rot="18888116" flipH="1">
              <a:off x="3235" y="1137"/>
              <a:ext cx="557" cy="10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547" name="Freeform 21">
              <a:extLst>
                <a:ext uri="{FF2B5EF4-FFF2-40B4-BE49-F238E27FC236}">
                  <a16:creationId xmlns:a16="http://schemas.microsoft.com/office/drawing/2014/main" id="{34B2BC7B-F817-4C25-91E6-6F08625DA644}"/>
                </a:ext>
              </a:extLst>
            </p:cNvPr>
            <p:cNvSpPr>
              <a:spLocks/>
            </p:cNvSpPr>
            <p:nvPr/>
          </p:nvSpPr>
          <p:spPr bwMode="hidden">
            <a:xfrm rot="18888116" flipH="1">
              <a:off x="3087" y="1433"/>
              <a:ext cx="299" cy="158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548" name="Freeform 22">
              <a:extLst>
                <a:ext uri="{FF2B5EF4-FFF2-40B4-BE49-F238E27FC236}">
                  <a16:creationId xmlns:a16="http://schemas.microsoft.com/office/drawing/2014/main" id="{E3266619-6333-4422-8328-2083CA922F5B}"/>
                </a:ext>
              </a:extLst>
            </p:cNvPr>
            <p:cNvSpPr>
              <a:spLocks/>
            </p:cNvSpPr>
            <p:nvPr/>
          </p:nvSpPr>
          <p:spPr bwMode="hidden">
            <a:xfrm rot="19495919" flipH="1">
              <a:off x="3160" y="1085"/>
              <a:ext cx="586" cy="112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549" name="Freeform 23">
              <a:extLst>
                <a:ext uri="{FF2B5EF4-FFF2-40B4-BE49-F238E27FC236}">
                  <a16:creationId xmlns:a16="http://schemas.microsoft.com/office/drawing/2014/main" id="{CFDEFEDA-2B80-4C27-A7DC-B8F905C8ED9B}"/>
                </a:ext>
              </a:extLst>
            </p:cNvPr>
            <p:cNvSpPr>
              <a:spLocks/>
            </p:cNvSpPr>
            <p:nvPr/>
          </p:nvSpPr>
          <p:spPr bwMode="hidden">
            <a:xfrm rot="19495919" flipH="1">
              <a:off x="2950" y="1339"/>
              <a:ext cx="315" cy="176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550" name="Freeform 24">
              <a:extLst>
                <a:ext uri="{FF2B5EF4-FFF2-40B4-BE49-F238E27FC236}">
                  <a16:creationId xmlns:a16="http://schemas.microsoft.com/office/drawing/2014/main" id="{2E5E2821-4B08-452C-8DBE-F5F4C36A727A}"/>
                </a:ext>
              </a:extLst>
            </p:cNvPr>
            <p:cNvSpPr>
              <a:spLocks/>
            </p:cNvSpPr>
            <p:nvPr/>
          </p:nvSpPr>
          <p:spPr bwMode="hidden">
            <a:xfrm rot="20017085" flipH="1">
              <a:off x="3175" y="1025"/>
              <a:ext cx="561" cy="98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551" name="Freeform 25">
              <a:extLst>
                <a:ext uri="{FF2B5EF4-FFF2-40B4-BE49-F238E27FC236}">
                  <a16:creationId xmlns:a16="http://schemas.microsoft.com/office/drawing/2014/main" id="{3CA732C5-0EA2-484B-9E11-192C0E31CD61}"/>
                </a:ext>
              </a:extLst>
            </p:cNvPr>
            <p:cNvSpPr>
              <a:spLocks/>
            </p:cNvSpPr>
            <p:nvPr/>
          </p:nvSpPr>
          <p:spPr bwMode="hidden">
            <a:xfrm rot="20017085" flipH="1">
              <a:off x="2935" y="1215"/>
              <a:ext cx="301" cy="153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552" name="Freeform 26">
              <a:extLst>
                <a:ext uri="{FF2B5EF4-FFF2-40B4-BE49-F238E27FC236}">
                  <a16:creationId xmlns:a16="http://schemas.microsoft.com/office/drawing/2014/main" id="{91179F5B-7430-43BA-8077-44572BE16D9F}"/>
                </a:ext>
              </a:extLst>
            </p:cNvPr>
            <p:cNvSpPr>
              <a:spLocks/>
            </p:cNvSpPr>
            <p:nvPr/>
          </p:nvSpPr>
          <p:spPr bwMode="hidden">
            <a:xfrm rot="20519637" flipH="1">
              <a:off x="3185" y="961"/>
              <a:ext cx="542" cy="108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553" name="Freeform 27">
              <a:extLst>
                <a:ext uri="{FF2B5EF4-FFF2-40B4-BE49-F238E27FC236}">
                  <a16:creationId xmlns:a16="http://schemas.microsoft.com/office/drawing/2014/main" id="{6E7C9AA4-9709-41EB-BF37-EDD49F3D6820}"/>
                </a:ext>
              </a:extLst>
            </p:cNvPr>
            <p:cNvSpPr>
              <a:spLocks/>
            </p:cNvSpPr>
            <p:nvPr/>
          </p:nvSpPr>
          <p:spPr bwMode="hidden">
            <a:xfrm rot="20519637" flipH="1">
              <a:off x="2928" y="1090"/>
              <a:ext cx="291" cy="170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554" name="Freeform 28">
              <a:extLst>
                <a:ext uri="{FF2B5EF4-FFF2-40B4-BE49-F238E27FC236}">
                  <a16:creationId xmlns:a16="http://schemas.microsoft.com/office/drawing/2014/main" id="{94F37A14-E31B-4682-8769-4438EC921AE4}"/>
                </a:ext>
              </a:extLst>
            </p:cNvPr>
            <p:cNvSpPr>
              <a:spLocks/>
            </p:cNvSpPr>
            <p:nvPr/>
          </p:nvSpPr>
          <p:spPr bwMode="hidden">
            <a:xfrm rot="21136207" flipH="1">
              <a:off x="3217" y="889"/>
              <a:ext cx="499" cy="10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555" name="Freeform 29">
              <a:extLst>
                <a:ext uri="{FF2B5EF4-FFF2-40B4-BE49-F238E27FC236}">
                  <a16:creationId xmlns:a16="http://schemas.microsoft.com/office/drawing/2014/main" id="{E87CC94B-CC21-4F79-8FEA-D65C7BC2DEC3}"/>
                </a:ext>
              </a:extLst>
            </p:cNvPr>
            <p:cNvSpPr>
              <a:spLocks/>
            </p:cNvSpPr>
            <p:nvPr/>
          </p:nvSpPr>
          <p:spPr bwMode="hidden">
            <a:xfrm rot="21136207" flipH="1">
              <a:off x="2959" y="943"/>
              <a:ext cx="268" cy="158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556" name="Freeform 30">
              <a:extLst>
                <a:ext uri="{FF2B5EF4-FFF2-40B4-BE49-F238E27FC236}">
                  <a16:creationId xmlns:a16="http://schemas.microsoft.com/office/drawing/2014/main" id="{6A0BFA81-0E73-491B-9ED1-0A570DA7DE8A}"/>
                </a:ext>
              </a:extLst>
            </p:cNvPr>
            <p:cNvSpPr>
              <a:spLocks/>
            </p:cNvSpPr>
            <p:nvPr/>
          </p:nvSpPr>
          <p:spPr bwMode="hidden">
            <a:xfrm rot="84182" flipH="1">
              <a:off x="3254" y="848"/>
              <a:ext cx="454" cy="7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557" name="Freeform 31">
              <a:extLst>
                <a:ext uri="{FF2B5EF4-FFF2-40B4-BE49-F238E27FC236}">
                  <a16:creationId xmlns:a16="http://schemas.microsoft.com/office/drawing/2014/main" id="{260375B8-F22D-4248-B6B6-19E6D4CECF28}"/>
                </a:ext>
              </a:extLst>
            </p:cNvPr>
            <p:cNvSpPr>
              <a:spLocks/>
            </p:cNvSpPr>
            <p:nvPr/>
          </p:nvSpPr>
          <p:spPr bwMode="hidden">
            <a:xfrm rot="84182" flipH="1">
              <a:off x="3013" y="842"/>
              <a:ext cx="244" cy="111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558" name="Freeform 32">
              <a:extLst>
                <a:ext uri="{FF2B5EF4-FFF2-40B4-BE49-F238E27FC236}">
                  <a16:creationId xmlns:a16="http://schemas.microsoft.com/office/drawing/2014/main" id="{9E3FFBF8-257B-4BEE-B371-F7C2A37DC09F}"/>
                </a:ext>
              </a:extLst>
            </p:cNvPr>
            <p:cNvSpPr>
              <a:spLocks/>
            </p:cNvSpPr>
            <p:nvPr/>
          </p:nvSpPr>
          <p:spPr bwMode="hidden">
            <a:xfrm rot="802576" flipH="1">
              <a:off x="3324" y="797"/>
              <a:ext cx="399" cy="69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559" name="Freeform 33">
              <a:extLst>
                <a:ext uri="{FF2B5EF4-FFF2-40B4-BE49-F238E27FC236}">
                  <a16:creationId xmlns:a16="http://schemas.microsoft.com/office/drawing/2014/main" id="{7D1FDB67-87A3-40AC-9C04-143DED4EC86D}"/>
                </a:ext>
              </a:extLst>
            </p:cNvPr>
            <p:cNvSpPr>
              <a:spLocks/>
            </p:cNvSpPr>
            <p:nvPr/>
          </p:nvSpPr>
          <p:spPr bwMode="hidden">
            <a:xfrm rot="802576" flipH="1">
              <a:off x="3115" y="729"/>
              <a:ext cx="214" cy="108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560" name="Freeform 34">
              <a:extLst>
                <a:ext uri="{FF2B5EF4-FFF2-40B4-BE49-F238E27FC236}">
                  <a16:creationId xmlns:a16="http://schemas.microsoft.com/office/drawing/2014/main" id="{63807C37-E790-4210-A45E-702B240FC5E6}"/>
                </a:ext>
              </a:extLst>
            </p:cNvPr>
            <p:cNvSpPr>
              <a:spLocks/>
            </p:cNvSpPr>
            <p:nvPr/>
          </p:nvSpPr>
          <p:spPr bwMode="hidden">
            <a:xfrm rot="1277471" flipH="1">
              <a:off x="3350" y="775"/>
              <a:ext cx="399" cy="70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561" name="Freeform 35">
              <a:extLst>
                <a:ext uri="{FF2B5EF4-FFF2-40B4-BE49-F238E27FC236}">
                  <a16:creationId xmlns:a16="http://schemas.microsoft.com/office/drawing/2014/main" id="{0FCA60E9-68FA-44C5-AEE7-7FE5E3F517B8}"/>
                </a:ext>
              </a:extLst>
            </p:cNvPr>
            <p:cNvSpPr>
              <a:spLocks/>
            </p:cNvSpPr>
            <p:nvPr/>
          </p:nvSpPr>
          <p:spPr bwMode="hidden">
            <a:xfrm rot="1277471" flipH="1">
              <a:off x="3151" y="665"/>
              <a:ext cx="214" cy="110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562" name="Freeform 36">
              <a:extLst>
                <a:ext uri="{FF2B5EF4-FFF2-40B4-BE49-F238E27FC236}">
                  <a16:creationId xmlns:a16="http://schemas.microsoft.com/office/drawing/2014/main" id="{2070217A-5790-474E-B45B-AB38FCFE4213}"/>
                </a:ext>
              </a:extLst>
            </p:cNvPr>
            <p:cNvSpPr>
              <a:spLocks/>
            </p:cNvSpPr>
            <p:nvPr/>
          </p:nvSpPr>
          <p:spPr bwMode="hidden">
            <a:xfrm rot="2028410" flipH="1">
              <a:off x="3394" y="745"/>
              <a:ext cx="399" cy="69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563" name="Freeform 37">
              <a:extLst>
                <a:ext uri="{FF2B5EF4-FFF2-40B4-BE49-F238E27FC236}">
                  <a16:creationId xmlns:a16="http://schemas.microsoft.com/office/drawing/2014/main" id="{6E031DDB-AC9F-4FCF-B5FD-7E81B920D1B1}"/>
                </a:ext>
              </a:extLst>
            </p:cNvPr>
            <p:cNvSpPr>
              <a:spLocks/>
            </p:cNvSpPr>
            <p:nvPr/>
          </p:nvSpPr>
          <p:spPr bwMode="hidden">
            <a:xfrm rot="2028410" flipH="1">
              <a:off x="3222" y="574"/>
              <a:ext cx="214" cy="109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564" name="Freeform 38">
              <a:extLst>
                <a:ext uri="{FF2B5EF4-FFF2-40B4-BE49-F238E27FC236}">
                  <a16:creationId xmlns:a16="http://schemas.microsoft.com/office/drawing/2014/main" id="{C01C7712-2C39-493B-8C64-5495D59A2858}"/>
                </a:ext>
              </a:extLst>
            </p:cNvPr>
            <p:cNvSpPr>
              <a:spLocks/>
            </p:cNvSpPr>
            <p:nvPr/>
          </p:nvSpPr>
          <p:spPr bwMode="hidden">
            <a:xfrm rot="2664424" flipH="1">
              <a:off x="3433" y="700"/>
              <a:ext cx="404" cy="69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565" name="Freeform 39">
              <a:extLst>
                <a:ext uri="{FF2B5EF4-FFF2-40B4-BE49-F238E27FC236}">
                  <a16:creationId xmlns:a16="http://schemas.microsoft.com/office/drawing/2014/main" id="{689092E3-047B-4514-896B-626194C5E781}"/>
                </a:ext>
              </a:extLst>
            </p:cNvPr>
            <p:cNvSpPr>
              <a:spLocks/>
            </p:cNvSpPr>
            <p:nvPr/>
          </p:nvSpPr>
          <p:spPr bwMode="hidden">
            <a:xfrm rot="2664424" flipH="1">
              <a:off x="3290" y="481"/>
              <a:ext cx="217" cy="109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566" name="Freeform 40">
              <a:extLst>
                <a:ext uri="{FF2B5EF4-FFF2-40B4-BE49-F238E27FC236}">
                  <a16:creationId xmlns:a16="http://schemas.microsoft.com/office/drawing/2014/main" id="{827A3A14-2F97-446E-886D-9576E450150A}"/>
                </a:ext>
              </a:extLst>
            </p:cNvPr>
            <p:cNvSpPr>
              <a:spLocks/>
            </p:cNvSpPr>
            <p:nvPr/>
          </p:nvSpPr>
          <p:spPr bwMode="hidden">
            <a:xfrm rot="3473776" flipH="1">
              <a:off x="3518" y="685"/>
              <a:ext cx="356" cy="70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567" name="Freeform 41">
              <a:extLst>
                <a:ext uri="{FF2B5EF4-FFF2-40B4-BE49-F238E27FC236}">
                  <a16:creationId xmlns:a16="http://schemas.microsoft.com/office/drawing/2014/main" id="{97BF095B-3481-48DC-B677-8979B3DC457C}"/>
                </a:ext>
              </a:extLst>
            </p:cNvPr>
            <p:cNvSpPr>
              <a:spLocks/>
            </p:cNvSpPr>
            <p:nvPr/>
          </p:nvSpPr>
          <p:spPr bwMode="hidden">
            <a:xfrm rot="3473776" flipH="1">
              <a:off x="3438" y="450"/>
              <a:ext cx="191" cy="109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568" name="Freeform 42">
              <a:extLst>
                <a:ext uri="{FF2B5EF4-FFF2-40B4-BE49-F238E27FC236}">
                  <a16:creationId xmlns:a16="http://schemas.microsoft.com/office/drawing/2014/main" id="{319321EF-2121-4C0D-AFCD-67E1F9B409C4}"/>
                </a:ext>
              </a:extLst>
            </p:cNvPr>
            <p:cNvSpPr>
              <a:spLocks/>
            </p:cNvSpPr>
            <p:nvPr/>
          </p:nvSpPr>
          <p:spPr bwMode="hidden">
            <a:xfrm rot="4126480" flipH="1">
              <a:off x="3577" y="673"/>
              <a:ext cx="342" cy="69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569" name="Freeform 43">
              <a:extLst>
                <a:ext uri="{FF2B5EF4-FFF2-40B4-BE49-F238E27FC236}">
                  <a16:creationId xmlns:a16="http://schemas.microsoft.com/office/drawing/2014/main" id="{DD776BF3-A773-4FA2-BEBD-A6D4A2BE2FAB}"/>
                </a:ext>
              </a:extLst>
            </p:cNvPr>
            <p:cNvSpPr>
              <a:spLocks/>
            </p:cNvSpPr>
            <p:nvPr/>
          </p:nvSpPr>
          <p:spPr bwMode="hidden">
            <a:xfrm rot="4126480" flipH="1">
              <a:off x="3541" y="421"/>
              <a:ext cx="184" cy="109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570" name="Freeform 44">
              <a:extLst>
                <a:ext uri="{FF2B5EF4-FFF2-40B4-BE49-F238E27FC236}">
                  <a16:creationId xmlns:a16="http://schemas.microsoft.com/office/drawing/2014/main" id="{B7B4BD57-F6F7-41B8-BD84-81B6D4E45637}"/>
                </a:ext>
              </a:extLst>
            </p:cNvPr>
            <p:cNvSpPr>
              <a:spLocks/>
            </p:cNvSpPr>
            <p:nvPr/>
          </p:nvSpPr>
          <p:spPr bwMode="hidden">
            <a:xfrm rot="-1325434">
              <a:off x="3864" y="705"/>
              <a:ext cx="398" cy="70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571" name="Freeform 45">
              <a:extLst>
                <a:ext uri="{FF2B5EF4-FFF2-40B4-BE49-F238E27FC236}">
                  <a16:creationId xmlns:a16="http://schemas.microsoft.com/office/drawing/2014/main" id="{0D62535D-7C8F-45CA-8CF2-07D01445138F}"/>
                </a:ext>
              </a:extLst>
            </p:cNvPr>
            <p:cNvSpPr>
              <a:spLocks/>
            </p:cNvSpPr>
            <p:nvPr/>
          </p:nvSpPr>
          <p:spPr bwMode="hidden">
            <a:xfrm rot="-1325434">
              <a:off x="4246" y="592"/>
              <a:ext cx="214" cy="109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572" name="Freeform 46">
              <a:extLst>
                <a:ext uri="{FF2B5EF4-FFF2-40B4-BE49-F238E27FC236}">
                  <a16:creationId xmlns:a16="http://schemas.microsoft.com/office/drawing/2014/main" id="{FB789857-0789-4E5C-B7AE-43A4F7AD7ABF}"/>
                </a:ext>
              </a:extLst>
            </p:cNvPr>
            <p:cNvSpPr>
              <a:spLocks/>
            </p:cNvSpPr>
            <p:nvPr/>
          </p:nvSpPr>
          <p:spPr bwMode="hidden">
            <a:xfrm rot="-1921064">
              <a:off x="3819" y="681"/>
              <a:ext cx="399" cy="70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573" name="Freeform 47">
              <a:extLst>
                <a:ext uri="{FF2B5EF4-FFF2-40B4-BE49-F238E27FC236}">
                  <a16:creationId xmlns:a16="http://schemas.microsoft.com/office/drawing/2014/main" id="{B1D04917-2A26-499E-B01D-DBD39E27DB66}"/>
                </a:ext>
              </a:extLst>
            </p:cNvPr>
            <p:cNvSpPr>
              <a:spLocks/>
            </p:cNvSpPr>
            <p:nvPr/>
          </p:nvSpPr>
          <p:spPr bwMode="hidden">
            <a:xfrm rot="-1921064">
              <a:off x="4181" y="518"/>
              <a:ext cx="214" cy="110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574" name="Freeform 48">
              <a:extLst>
                <a:ext uri="{FF2B5EF4-FFF2-40B4-BE49-F238E27FC236}">
                  <a16:creationId xmlns:a16="http://schemas.microsoft.com/office/drawing/2014/main" id="{DF0FB468-6249-4AE7-BA7B-E78F0678FCB6}"/>
                </a:ext>
              </a:extLst>
            </p:cNvPr>
            <p:cNvSpPr>
              <a:spLocks/>
            </p:cNvSpPr>
            <p:nvPr/>
          </p:nvSpPr>
          <p:spPr bwMode="hidden">
            <a:xfrm rot="4578755" flipH="1">
              <a:off x="3632" y="690"/>
              <a:ext cx="332" cy="47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575" name="Freeform 49">
              <a:extLst>
                <a:ext uri="{FF2B5EF4-FFF2-40B4-BE49-F238E27FC236}">
                  <a16:creationId xmlns:a16="http://schemas.microsoft.com/office/drawing/2014/main" id="{8FEF9E74-E5F8-4399-B80C-B80DDBDEE14C}"/>
                </a:ext>
              </a:extLst>
            </p:cNvPr>
            <p:cNvSpPr>
              <a:spLocks/>
            </p:cNvSpPr>
            <p:nvPr/>
          </p:nvSpPr>
          <p:spPr bwMode="hidden">
            <a:xfrm rot="4578755" flipH="1">
              <a:off x="3639" y="447"/>
              <a:ext cx="178" cy="75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576" name="Freeform 50">
              <a:extLst>
                <a:ext uri="{FF2B5EF4-FFF2-40B4-BE49-F238E27FC236}">
                  <a16:creationId xmlns:a16="http://schemas.microsoft.com/office/drawing/2014/main" id="{8E20835F-B211-438A-8905-B88621474AB6}"/>
                </a:ext>
              </a:extLst>
            </p:cNvPr>
            <p:cNvSpPr>
              <a:spLocks/>
            </p:cNvSpPr>
            <p:nvPr/>
          </p:nvSpPr>
          <p:spPr bwMode="hidden">
            <a:xfrm rot="-3857755">
              <a:off x="3715" y="678"/>
              <a:ext cx="343" cy="60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577" name="Freeform 51">
              <a:extLst>
                <a:ext uri="{FF2B5EF4-FFF2-40B4-BE49-F238E27FC236}">
                  <a16:creationId xmlns:a16="http://schemas.microsoft.com/office/drawing/2014/main" id="{ECDF8FAD-652A-40DE-848B-B055BACDE636}"/>
                </a:ext>
              </a:extLst>
            </p:cNvPr>
            <p:cNvSpPr>
              <a:spLocks/>
            </p:cNvSpPr>
            <p:nvPr/>
          </p:nvSpPr>
          <p:spPr bwMode="hidden">
            <a:xfrm rot="-3857755">
              <a:off x="3926" y="433"/>
              <a:ext cx="184" cy="93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578" name="Freeform 52">
              <a:extLst>
                <a:ext uri="{FF2B5EF4-FFF2-40B4-BE49-F238E27FC236}">
                  <a16:creationId xmlns:a16="http://schemas.microsoft.com/office/drawing/2014/main" id="{842963BE-921B-4D85-A3B7-DBBAACCB87AF}"/>
                </a:ext>
              </a:extLst>
            </p:cNvPr>
            <p:cNvSpPr>
              <a:spLocks/>
            </p:cNvSpPr>
            <p:nvPr/>
          </p:nvSpPr>
          <p:spPr bwMode="hidden">
            <a:xfrm rot="-2777260">
              <a:off x="3758" y="671"/>
              <a:ext cx="373" cy="87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579" name="Freeform 53">
              <a:extLst>
                <a:ext uri="{FF2B5EF4-FFF2-40B4-BE49-F238E27FC236}">
                  <a16:creationId xmlns:a16="http://schemas.microsoft.com/office/drawing/2014/main" id="{E84EB01A-537D-4C54-A872-FEA51BF4B6DB}"/>
                </a:ext>
              </a:extLst>
            </p:cNvPr>
            <p:cNvSpPr>
              <a:spLocks/>
            </p:cNvSpPr>
            <p:nvPr/>
          </p:nvSpPr>
          <p:spPr bwMode="hidden">
            <a:xfrm rot="-2777260">
              <a:off x="4061" y="460"/>
              <a:ext cx="200" cy="136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580" name="Freeform 54">
              <a:extLst>
                <a:ext uri="{FF2B5EF4-FFF2-40B4-BE49-F238E27FC236}">
                  <a16:creationId xmlns:a16="http://schemas.microsoft.com/office/drawing/2014/main" id="{23FE8DE1-F477-4D25-8326-4737E1CC8DD9}"/>
                </a:ext>
              </a:extLst>
            </p:cNvPr>
            <p:cNvSpPr>
              <a:spLocks/>
            </p:cNvSpPr>
            <p:nvPr/>
          </p:nvSpPr>
          <p:spPr bwMode="hidden">
            <a:xfrm rot="-4903748">
              <a:off x="3695" y="685"/>
              <a:ext cx="308" cy="28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581" name="Freeform 55">
              <a:extLst>
                <a:ext uri="{FF2B5EF4-FFF2-40B4-BE49-F238E27FC236}">
                  <a16:creationId xmlns:a16="http://schemas.microsoft.com/office/drawing/2014/main" id="{8B1FCAFC-4567-41A8-ACF7-D090789D99EF}"/>
                </a:ext>
              </a:extLst>
            </p:cNvPr>
            <p:cNvSpPr>
              <a:spLocks/>
            </p:cNvSpPr>
            <p:nvPr/>
          </p:nvSpPr>
          <p:spPr bwMode="hidden">
            <a:xfrm rot="-4903748">
              <a:off x="3809" y="447"/>
              <a:ext cx="165" cy="43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582" name="Freeform 56">
              <a:extLst>
                <a:ext uri="{FF2B5EF4-FFF2-40B4-BE49-F238E27FC236}">
                  <a16:creationId xmlns:a16="http://schemas.microsoft.com/office/drawing/2014/main" id="{C7FE8EBB-E09E-47B9-8273-5212FF295829}"/>
                </a:ext>
              </a:extLst>
            </p:cNvPr>
            <p:cNvSpPr>
              <a:spLocks/>
            </p:cNvSpPr>
            <p:nvPr/>
          </p:nvSpPr>
          <p:spPr bwMode="hidden">
            <a:xfrm rot="18335692" flipH="1">
              <a:off x="3278" y="1175"/>
              <a:ext cx="557" cy="10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583" name="Freeform 57">
              <a:extLst>
                <a:ext uri="{FF2B5EF4-FFF2-40B4-BE49-F238E27FC236}">
                  <a16:creationId xmlns:a16="http://schemas.microsoft.com/office/drawing/2014/main" id="{1041F0CA-B570-44DB-904A-11252DF7FC1E}"/>
                </a:ext>
              </a:extLst>
            </p:cNvPr>
            <p:cNvSpPr>
              <a:spLocks/>
            </p:cNvSpPr>
            <p:nvPr/>
          </p:nvSpPr>
          <p:spPr bwMode="hidden">
            <a:xfrm rot="18335692" flipH="1">
              <a:off x="3186" y="1510"/>
              <a:ext cx="299" cy="158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584" name="Freeform 58">
              <a:extLst>
                <a:ext uri="{FF2B5EF4-FFF2-40B4-BE49-F238E27FC236}">
                  <a16:creationId xmlns:a16="http://schemas.microsoft.com/office/drawing/2014/main" id="{8C29E0A5-4A24-477F-90E1-20C6AF12ACD4}"/>
                </a:ext>
              </a:extLst>
            </p:cNvPr>
            <p:cNvSpPr>
              <a:spLocks/>
            </p:cNvSpPr>
            <p:nvPr/>
          </p:nvSpPr>
          <p:spPr bwMode="hidden">
            <a:xfrm rot="17542885" flipH="1">
              <a:off x="3362" y="1208"/>
              <a:ext cx="515" cy="10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585" name="Freeform 59">
              <a:extLst>
                <a:ext uri="{FF2B5EF4-FFF2-40B4-BE49-F238E27FC236}">
                  <a16:creationId xmlns:a16="http://schemas.microsoft.com/office/drawing/2014/main" id="{7A82328D-74F4-45A7-B270-F8874875A2B4}"/>
                </a:ext>
              </a:extLst>
            </p:cNvPr>
            <p:cNvSpPr>
              <a:spLocks/>
            </p:cNvSpPr>
            <p:nvPr/>
          </p:nvSpPr>
          <p:spPr bwMode="hidden">
            <a:xfrm rot="17542885" flipH="1">
              <a:off x="3364" y="1550"/>
              <a:ext cx="276" cy="158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586" name="Freeform 60">
              <a:extLst>
                <a:ext uri="{FF2B5EF4-FFF2-40B4-BE49-F238E27FC236}">
                  <a16:creationId xmlns:a16="http://schemas.microsoft.com/office/drawing/2014/main" id="{39381E3E-D195-4996-B7FB-5D3BA830FD8A}"/>
                </a:ext>
              </a:extLst>
            </p:cNvPr>
            <p:cNvSpPr>
              <a:spLocks/>
            </p:cNvSpPr>
            <p:nvPr/>
          </p:nvSpPr>
          <p:spPr bwMode="hidden">
            <a:xfrm rot="16870650" flipH="1">
              <a:off x="3452" y="1220"/>
              <a:ext cx="495" cy="9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587" name="Freeform 61">
              <a:extLst>
                <a:ext uri="{FF2B5EF4-FFF2-40B4-BE49-F238E27FC236}">
                  <a16:creationId xmlns:a16="http://schemas.microsoft.com/office/drawing/2014/main" id="{7A082AFC-8569-4B4E-B144-8D137D204FF0}"/>
                </a:ext>
              </a:extLst>
            </p:cNvPr>
            <p:cNvSpPr>
              <a:spLocks/>
            </p:cNvSpPr>
            <p:nvPr/>
          </p:nvSpPr>
          <p:spPr bwMode="hidden">
            <a:xfrm rot="16870650" flipH="1">
              <a:off x="3525" y="1567"/>
              <a:ext cx="265" cy="142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588" name="Freeform 62">
              <a:extLst>
                <a:ext uri="{FF2B5EF4-FFF2-40B4-BE49-F238E27FC236}">
                  <a16:creationId xmlns:a16="http://schemas.microsoft.com/office/drawing/2014/main" id="{CAD6E5BA-D389-4397-8441-66E80D6CC0E6}"/>
                </a:ext>
              </a:extLst>
            </p:cNvPr>
            <p:cNvSpPr>
              <a:spLocks/>
            </p:cNvSpPr>
            <p:nvPr/>
          </p:nvSpPr>
          <p:spPr bwMode="hidden">
            <a:xfrm rot="3144576">
              <a:off x="3801" y="1158"/>
              <a:ext cx="557" cy="10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589" name="Freeform 63">
              <a:extLst>
                <a:ext uri="{FF2B5EF4-FFF2-40B4-BE49-F238E27FC236}">
                  <a16:creationId xmlns:a16="http://schemas.microsoft.com/office/drawing/2014/main" id="{6AD6A620-0346-4812-8986-3F431B1B499C}"/>
                </a:ext>
              </a:extLst>
            </p:cNvPr>
            <p:cNvSpPr>
              <a:spLocks/>
            </p:cNvSpPr>
            <p:nvPr/>
          </p:nvSpPr>
          <p:spPr bwMode="hidden">
            <a:xfrm rot="3144576">
              <a:off x="4165" y="1485"/>
              <a:ext cx="299" cy="159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590" name="Freeform 64">
              <a:extLst>
                <a:ext uri="{FF2B5EF4-FFF2-40B4-BE49-F238E27FC236}">
                  <a16:creationId xmlns:a16="http://schemas.microsoft.com/office/drawing/2014/main" id="{E7404DD5-24CB-4200-AB1A-43FACFF12A30}"/>
                </a:ext>
              </a:extLst>
            </p:cNvPr>
            <p:cNvSpPr>
              <a:spLocks/>
            </p:cNvSpPr>
            <p:nvPr/>
          </p:nvSpPr>
          <p:spPr bwMode="hidden">
            <a:xfrm rot="3745735">
              <a:off x="3762" y="1196"/>
              <a:ext cx="533" cy="97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591" name="Freeform 65">
              <a:extLst>
                <a:ext uri="{FF2B5EF4-FFF2-40B4-BE49-F238E27FC236}">
                  <a16:creationId xmlns:a16="http://schemas.microsoft.com/office/drawing/2014/main" id="{458212B1-D595-41C4-9E32-F4AA417F59B8}"/>
                </a:ext>
              </a:extLst>
            </p:cNvPr>
            <p:cNvSpPr>
              <a:spLocks/>
            </p:cNvSpPr>
            <p:nvPr/>
          </p:nvSpPr>
          <p:spPr bwMode="hidden">
            <a:xfrm rot="3745735">
              <a:off x="4047" y="1543"/>
              <a:ext cx="286" cy="152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592" name="Freeform 66">
              <a:extLst>
                <a:ext uri="{FF2B5EF4-FFF2-40B4-BE49-F238E27FC236}">
                  <a16:creationId xmlns:a16="http://schemas.microsoft.com/office/drawing/2014/main" id="{704D9607-D89F-4D86-A457-88636EF7985A}"/>
                </a:ext>
              </a:extLst>
            </p:cNvPr>
            <p:cNvSpPr>
              <a:spLocks/>
            </p:cNvSpPr>
            <p:nvPr/>
          </p:nvSpPr>
          <p:spPr bwMode="hidden">
            <a:xfrm rot="4286818">
              <a:off x="3705" y="1235"/>
              <a:ext cx="517" cy="79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593" name="Freeform 67">
              <a:extLst>
                <a:ext uri="{FF2B5EF4-FFF2-40B4-BE49-F238E27FC236}">
                  <a16:creationId xmlns:a16="http://schemas.microsoft.com/office/drawing/2014/main" id="{0E7CEB56-6575-46DA-9A28-6C328A973C7F}"/>
                </a:ext>
              </a:extLst>
            </p:cNvPr>
            <p:cNvSpPr>
              <a:spLocks/>
            </p:cNvSpPr>
            <p:nvPr/>
          </p:nvSpPr>
          <p:spPr bwMode="hidden">
            <a:xfrm rot="4286818">
              <a:off x="3923" y="1585"/>
              <a:ext cx="278" cy="125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594" name="Freeform 68">
              <a:extLst>
                <a:ext uri="{FF2B5EF4-FFF2-40B4-BE49-F238E27FC236}">
                  <a16:creationId xmlns:a16="http://schemas.microsoft.com/office/drawing/2014/main" id="{56AE61E0-093F-4BF8-AC25-71ED8B26EBEB}"/>
                </a:ext>
              </a:extLst>
            </p:cNvPr>
            <p:cNvSpPr>
              <a:spLocks/>
            </p:cNvSpPr>
            <p:nvPr/>
          </p:nvSpPr>
          <p:spPr bwMode="hidden">
            <a:xfrm rot="4898956">
              <a:off x="3665" y="1252"/>
              <a:ext cx="475" cy="80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595" name="Freeform 69">
              <a:extLst>
                <a:ext uri="{FF2B5EF4-FFF2-40B4-BE49-F238E27FC236}">
                  <a16:creationId xmlns:a16="http://schemas.microsoft.com/office/drawing/2014/main" id="{9FDDDC5C-4BDE-4EA6-9E4E-F7A5425BB187}"/>
                </a:ext>
              </a:extLst>
            </p:cNvPr>
            <p:cNvSpPr>
              <a:spLocks/>
            </p:cNvSpPr>
            <p:nvPr/>
          </p:nvSpPr>
          <p:spPr bwMode="hidden">
            <a:xfrm rot="4898956">
              <a:off x="3804" y="1581"/>
              <a:ext cx="255" cy="125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596" name="Freeform 70">
              <a:extLst>
                <a:ext uri="{FF2B5EF4-FFF2-40B4-BE49-F238E27FC236}">
                  <a16:creationId xmlns:a16="http://schemas.microsoft.com/office/drawing/2014/main" id="{D89434A6-315B-47BA-83B3-5F1C7953BF33}"/>
                </a:ext>
              </a:extLst>
            </p:cNvPr>
            <p:cNvSpPr>
              <a:spLocks/>
            </p:cNvSpPr>
            <p:nvPr/>
          </p:nvSpPr>
          <p:spPr bwMode="hidden">
            <a:xfrm rot="5755659">
              <a:off x="3570" y="1267"/>
              <a:ext cx="464" cy="60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597" name="Freeform 71">
              <a:extLst>
                <a:ext uri="{FF2B5EF4-FFF2-40B4-BE49-F238E27FC236}">
                  <a16:creationId xmlns:a16="http://schemas.microsoft.com/office/drawing/2014/main" id="{7611BC0A-9FBA-4B9E-A5B6-9DA12BE7FA4B}"/>
                </a:ext>
              </a:extLst>
            </p:cNvPr>
            <p:cNvSpPr>
              <a:spLocks/>
            </p:cNvSpPr>
            <p:nvPr/>
          </p:nvSpPr>
          <p:spPr bwMode="hidden">
            <a:xfrm rot="5755659">
              <a:off x="3618" y="1599"/>
              <a:ext cx="249" cy="95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598" name="Freeform 72">
              <a:extLst>
                <a:ext uri="{FF2B5EF4-FFF2-40B4-BE49-F238E27FC236}">
                  <a16:creationId xmlns:a16="http://schemas.microsoft.com/office/drawing/2014/main" id="{0D56E6EB-BCA8-488C-9E05-D3DBA528BF32}"/>
                </a:ext>
              </a:extLst>
            </p:cNvPr>
            <p:cNvSpPr>
              <a:spLocks/>
            </p:cNvSpPr>
            <p:nvPr/>
          </p:nvSpPr>
          <p:spPr bwMode="hidden">
            <a:xfrm flipH="1">
              <a:off x="3553" y="1154"/>
              <a:ext cx="157" cy="478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0 w 776"/>
                <a:gd name="T39" fmla="*/ 0 h 2368"/>
                <a:gd name="T40" fmla="*/ 0 w 776"/>
                <a:gd name="T41" fmla="*/ 0 h 2368"/>
                <a:gd name="T42" fmla="*/ 0 w 776"/>
                <a:gd name="T43" fmla="*/ 0 h 2368"/>
                <a:gd name="T44" fmla="*/ 0 w 776"/>
                <a:gd name="T45" fmla="*/ 0 h 2368"/>
                <a:gd name="T46" fmla="*/ 0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38100">
              <a:solidFill>
                <a:srgbClr val="FF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599" name="Arc 73">
              <a:extLst>
                <a:ext uri="{FF2B5EF4-FFF2-40B4-BE49-F238E27FC236}">
                  <a16:creationId xmlns:a16="http://schemas.microsoft.com/office/drawing/2014/main" id="{234B8CF9-5CB1-4C2B-953E-40641E00D129}"/>
                </a:ext>
              </a:extLst>
            </p:cNvPr>
            <p:cNvSpPr>
              <a:spLocks/>
            </p:cNvSpPr>
            <p:nvPr/>
          </p:nvSpPr>
          <p:spPr bwMode="hidden">
            <a:xfrm flipH="1">
              <a:off x="3268" y="982"/>
              <a:ext cx="687" cy="745"/>
            </a:xfrm>
            <a:custGeom>
              <a:avLst/>
              <a:gdLst>
                <a:gd name="T0" fmla="*/ 0 w 21600"/>
                <a:gd name="T1" fmla="*/ 0 h 21602"/>
                <a:gd name="T2" fmla="*/ 0 w 21600"/>
                <a:gd name="T3" fmla="*/ 0 h 21602"/>
                <a:gd name="T4" fmla="*/ 0 w 21600"/>
                <a:gd name="T5" fmla="*/ 0 h 2160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2" fill="none" extrusionOk="0">
                  <a:moveTo>
                    <a:pt x="5466" y="0"/>
                  </a:moveTo>
                  <a:cubicBezTo>
                    <a:pt x="14970" y="2486"/>
                    <a:pt x="21600" y="11073"/>
                    <a:pt x="21600" y="20897"/>
                  </a:cubicBezTo>
                  <a:cubicBezTo>
                    <a:pt x="21600" y="21132"/>
                    <a:pt x="21596" y="21367"/>
                    <a:pt x="21588" y="21601"/>
                  </a:cubicBezTo>
                </a:path>
                <a:path w="21600" h="21602" stroke="0" extrusionOk="0">
                  <a:moveTo>
                    <a:pt x="5466" y="0"/>
                  </a:moveTo>
                  <a:cubicBezTo>
                    <a:pt x="14970" y="2486"/>
                    <a:pt x="21600" y="11073"/>
                    <a:pt x="21600" y="20897"/>
                  </a:cubicBezTo>
                  <a:cubicBezTo>
                    <a:pt x="21600" y="21132"/>
                    <a:pt x="21596" y="21367"/>
                    <a:pt x="21588" y="21601"/>
                  </a:cubicBezTo>
                  <a:lnTo>
                    <a:pt x="0" y="20897"/>
                  </a:lnTo>
                  <a:lnTo>
                    <a:pt x="5466" y="0"/>
                  </a:lnTo>
                  <a:close/>
                </a:path>
              </a:pathLst>
            </a:custGeom>
            <a:noFill/>
            <a:ln w="3810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600" name="Arc 74">
              <a:extLst>
                <a:ext uri="{FF2B5EF4-FFF2-40B4-BE49-F238E27FC236}">
                  <a16:creationId xmlns:a16="http://schemas.microsoft.com/office/drawing/2014/main" id="{6E0DC6AB-76FC-41C4-B1D8-68669488F839}"/>
                </a:ext>
              </a:extLst>
            </p:cNvPr>
            <p:cNvSpPr>
              <a:spLocks/>
            </p:cNvSpPr>
            <p:nvPr/>
          </p:nvSpPr>
          <p:spPr bwMode="hidden">
            <a:xfrm flipV="1">
              <a:off x="3887" y="532"/>
              <a:ext cx="830" cy="661"/>
            </a:xfrm>
            <a:custGeom>
              <a:avLst/>
              <a:gdLst>
                <a:gd name="T0" fmla="*/ 0 w 36729"/>
                <a:gd name="T1" fmla="*/ 0 h 21600"/>
                <a:gd name="T2" fmla="*/ 0 w 36729"/>
                <a:gd name="T3" fmla="*/ 0 h 21600"/>
                <a:gd name="T4" fmla="*/ 0 w 36729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6729" h="21600" fill="none" extrusionOk="0">
                  <a:moveTo>
                    <a:pt x="36729" y="10451"/>
                  </a:moveTo>
                  <a:cubicBezTo>
                    <a:pt x="32926" y="17330"/>
                    <a:pt x="25686" y="21599"/>
                    <a:pt x="17826" y="21600"/>
                  </a:cubicBezTo>
                  <a:cubicBezTo>
                    <a:pt x="10696" y="21600"/>
                    <a:pt x="4025" y="18081"/>
                    <a:pt x="-1" y="12197"/>
                  </a:cubicBezTo>
                </a:path>
                <a:path w="36729" h="21600" stroke="0" extrusionOk="0">
                  <a:moveTo>
                    <a:pt x="36729" y="10451"/>
                  </a:moveTo>
                  <a:cubicBezTo>
                    <a:pt x="32926" y="17330"/>
                    <a:pt x="25686" y="21599"/>
                    <a:pt x="17826" y="21600"/>
                  </a:cubicBezTo>
                  <a:cubicBezTo>
                    <a:pt x="10696" y="21600"/>
                    <a:pt x="4025" y="18081"/>
                    <a:pt x="-1" y="12197"/>
                  </a:cubicBezTo>
                  <a:lnTo>
                    <a:pt x="17826" y="0"/>
                  </a:lnTo>
                  <a:lnTo>
                    <a:pt x="36729" y="10451"/>
                  </a:lnTo>
                  <a:close/>
                </a:path>
              </a:pathLst>
            </a:custGeom>
            <a:noFill/>
            <a:ln w="38100">
              <a:solidFill>
                <a:srgbClr val="FF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601" name="Arc 75">
              <a:extLst>
                <a:ext uri="{FF2B5EF4-FFF2-40B4-BE49-F238E27FC236}">
                  <a16:creationId xmlns:a16="http://schemas.microsoft.com/office/drawing/2014/main" id="{D07BE9EF-DD35-4BB9-9813-6E386528C080}"/>
                </a:ext>
              </a:extLst>
            </p:cNvPr>
            <p:cNvSpPr>
              <a:spLocks/>
            </p:cNvSpPr>
            <p:nvPr/>
          </p:nvSpPr>
          <p:spPr bwMode="hidden">
            <a:xfrm flipH="1">
              <a:off x="3338" y="862"/>
              <a:ext cx="401" cy="769"/>
            </a:xfrm>
            <a:custGeom>
              <a:avLst/>
              <a:gdLst>
                <a:gd name="T0" fmla="*/ 0 w 28940"/>
                <a:gd name="T1" fmla="*/ 0 h 22305"/>
                <a:gd name="T2" fmla="*/ 0 w 28940"/>
                <a:gd name="T3" fmla="*/ 0 h 22305"/>
                <a:gd name="T4" fmla="*/ 0 w 28940"/>
                <a:gd name="T5" fmla="*/ 0 h 223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940" h="22305" fill="none" extrusionOk="0">
                  <a:moveTo>
                    <a:pt x="0" y="1285"/>
                  </a:moveTo>
                  <a:cubicBezTo>
                    <a:pt x="2353" y="434"/>
                    <a:pt x="4837" y="-1"/>
                    <a:pt x="7340" y="0"/>
                  </a:cubicBezTo>
                  <a:cubicBezTo>
                    <a:pt x="19269" y="0"/>
                    <a:pt x="28940" y="9670"/>
                    <a:pt x="28940" y="21600"/>
                  </a:cubicBezTo>
                  <a:cubicBezTo>
                    <a:pt x="28940" y="21835"/>
                    <a:pt x="28936" y="22070"/>
                    <a:pt x="28928" y="22304"/>
                  </a:cubicBezTo>
                </a:path>
                <a:path w="28940" h="22305" stroke="0" extrusionOk="0">
                  <a:moveTo>
                    <a:pt x="0" y="1285"/>
                  </a:moveTo>
                  <a:cubicBezTo>
                    <a:pt x="2353" y="434"/>
                    <a:pt x="4837" y="-1"/>
                    <a:pt x="7340" y="0"/>
                  </a:cubicBezTo>
                  <a:cubicBezTo>
                    <a:pt x="19269" y="0"/>
                    <a:pt x="28940" y="9670"/>
                    <a:pt x="28940" y="21600"/>
                  </a:cubicBezTo>
                  <a:cubicBezTo>
                    <a:pt x="28940" y="21835"/>
                    <a:pt x="28936" y="22070"/>
                    <a:pt x="28928" y="22304"/>
                  </a:cubicBezTo>
                  <a:lnTo>
                    <a:pt x="7340" y="21600"/>
                  </a:lnTo>
                  <a:lnTo>
                    <a:pt x="0" y="1285"/>
                  </a:lnTo>
                  <a:close/>
                </a:path>
              </a:pathLst>
            </a:custGeom>
            <a:noFill/>
            <a:ln w="38100">
              <a:solidFill>
                <a:srgbClr val="FF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602" name="Arc 76">
              <a:extLst>
                <a:ext uri="{FF2B5EF4-FFF2-40B4-BE49-F238E27FC236}">
                  <a16:creationId xmlns:a16="http://schemas.microsoft.com/office/drawing/2014/main" id="{DC7E1361-E428-4C0E-9DD8-99D317EFA076}"/>
                </a:ext>
              </a:extLst>
            </p:cNvPr>
            <p:cNvSpPr>
              <a:spLocks/>
            </p:cNvSpPr>
            <p:nvPr/>
          </p:nvSpPr>
          <p:spPr bwMode="hidden">
            <a:xfrm flipH="1">
              <a:off x="3053" y="902"/>
              <a:ext cx="652" cy="768"/>
            </a:xfrm>
            <a:custGeom>
              <a:avLst/>
              <a:gdLst>
                <a:gd name="T0" fmla="*/ 0 w 30473"/>
                <a:gd name="T1" fmla="*/ 0 h 22305"/>
                <a:gd name="T2" fmla="*/ 0 w 30473"/>
                <a:gd name="T3" fmla="*/ 0 h 22305"/>
                <a:gd name="T4" fmla="*/ 0 w 30473"/>
                <a:gd name="T5" fmla="*/ 0 h 223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0473" h="22305" fill="none" extrusionOk="0">
                  <a:moveTo>
                    <a:pt x="-1" y="1906"/>
                  </a:moveTo>
                  <a:cubicBezTo>
                    <a:pt x="2789" y="649"/>
                    <a:pt x="5813" y="-1"/>
                    <a:pt x="8873" y="0"/>
                  </a:cubicBezTo>
                  <a:cubicBezTo>
                    <a:pt x="20802" y="0"/>
                    <a:pt x="30473" y="9670"/>
                    <a:pt x="30473" y="21600"/>
                  </a:cubicBezTo>
                  <a:cubicBezTo>
                    <a:pt x="30473" y="21835"/>
                    <a:pt x="30469" y="22070"/>
                    <a:pt x="30461" y="22304"/>
                  </a:cubicBezTo>
                </a:path>
                <a:path w="30473" h="22305" stroke="0" extrusionOk="0">
                  <a:moveTo>
                    <a:pt x="-1" y="1906"/>
                  </a:moveTo>
                  <a:cubicBezTo>
                    <a:pt x="2789" y="649"/>
                    <a:pt x="5813" y="-1"/>
                    <a:pt x="8873" y="0"/>
                  </a:cubicBezTo>
                  <a:cubicBezTo>
                    <a:pt x="20802" y="0"/>
                    <a:pt x="30473" y="9670"/>
                    <a:pt x="30473" y="21600"/>
                  </a:cubicBezTo>
                  <a:cubicBezTo>
                    <a:pt x="30473" y="21835"/>
                    <a:pt x="30469" y="22070"/>
                    <a:pt x="30461" y="22304"/>
                  </a:cubicBezTo>
                  <a:lnTo>
                    <a:pt x="8873" y="21600"/>
                  </a:lnTo>
                  <a:lnTo>
                    <a:pt x="-1" y="1906"/>
                  </a:lnTo>
                  <a:close/>
                </a:path>
              </a:pathLst>
            </a:custGeom>
            <a:noFill/>
            <a:ln w="3810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603" name="Arc 77">
              <a:extLst>
                <a:ext uri="{FF2B5EF4-FFF2-40B4-BE49-F238E27FC236}">
                  <a16:creationId xmlns:a16="http://schemas.microsoft.com/office/drawing/2014/main" id="{C90BC879-031A-4FA0-95A8-8EC204811071}"/>
                </a:ext>
              </a:extLst>
            </p:cNvPr>
            <p:cNvSpPr>
              <a:spLocks/>
            </p:cNvSpPr>
            <p:nvPr/>
          </p:nvSpPr>
          <p:spPr bwMode="hidden">
            <a:xfrm flipH="1">
              <a:off x="2996" y="762"/>
              <a:ext cx="768" cy="769"/>
            </a:xfrm>
            <a:custGeom>
              <a:avLst/>
              <a:gdLst>
                <a:gd name="T0" fmla="*/ 0 w 34455"/>
                <a:gd name="T1" fmla="*/ 0 h 22305"/>
                <a:gd name="T2" fmla="*/ 0 w 34455"/>
                <a:gd name="T3" fmla="*/ 0 h 22305"/>
                <a:gd name="T4" fmla="*/ 0 w 34455"/>
                <a:gd name="T5" fmla="*/ 0 h 223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4455" h="22305" fill="none" extrusionOk="0">
                  <a:moveTo>
                    <a:pt x="0" y="4241"/>
                  </a:moveTo>
                  <a:cubicBezTo>
                    <a:pt x="3720" y="1486"/>
                    <a:pt x="8226" y="-1"/>
                    <a:pt x="12855" y="0"/>
                  </a:cubicBezTo>
                  <a:cubicBezTo>
                    <a:pt x="24784" y="0"/>
                    <a:pt x="34455" y="9670"/>
                    <a:pt x="34455" y="21600"/>
                  </a:cubicBezTo>
                  <a:cubicBezTo>
                    <a:pt x="34455" y="21835"/>
                    <a:pt x="34451" y="22070"/>
                    <a:pt x="34443" y="22304"/>
                  </a:cubicBezTo>
                </a:path>
                <a:path w="34455" h="22305" stroke="0" extrusionOk="0">
                  <a:moveTo>
                    <a:pt x="0" y="4241"/>
                  </a:moveTo>
                  <a:cubicBezTo>
                    <a:pt x="3720" y="1486"/>
                    <a:pt x="8226" y="-1"/>
                    <a:pt x="12855" y="0"/>
                  </a:cubicBezTo>
                  <a:cubicBezTo>
                    <a:pt x="24784" y="0"/>
                    <a:pt x="34455" y="9670"/>
                    <a:pt x="34455" y="21600"/>
                  </a:cubicBezTo>
                  <a:cubicBezTo>
                    <a:pt x="34455" y="21835"/>
                    <a:pt x="34451" y="22070"/>
                    <a:pt x="34443" y="22304"/>
                  </a:cubicBezTo>
                  <a:lnTo>
                    <a:pt x="12855" y="21600"/>
                  </a:lnTo>
                  <a:lnTo>
                    <a:pt x="0" y="4241"/>
                  </a:lnTo>
                  <a:close/>
                </a:path>
              </a:pathLst>
            </a:custGeom>
            <a:noFill/>
            <a:ln w="3810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604" name="Arc 78">
              <a:extLst>
                <a:ext uri="{FF2B5EF4-FFF2-40B4-BE49-F238E27FC236}">
                  <a16:creationId xmlns:a16="http://schemas.microsoft.com/office/drawing/2014/main" id="{7AA9BEF0-7B0D-49F4-90F9-12E0457B60E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846" y="870"/>
              <a:ext cx="123" cy="769"/>
            </a:xfrm>
            <a:custGeom>
              <a:avLst/>
              <a:gdLst>
                <a:gd name="T0" fmla="*/ 0 w 34812"/>
                <a:gd name="T1" fmla="*/ 0 h 22305"/>
                <a:gd name="T2" fmla="*/ 0 w 34812"/>
                <a:gd name="T3" fmla="*/ 0 h 22305"/>
                <a:gd name="T4" fmla="*/ 0 w 34812"/>
                <a:gd name="T5" fmla="*/ 0 h 223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4812" h="22305" fill="none" extrusionOk="0">
                  <a:moveTo>
                    <a:pt x="-1" y="4511"/>
                  </a:moveTo>
                  <a:cubicBezTo>
                    <a:pt x="3783" y="1586"/>
                    <a:pt x="8429" y="-1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</a:path>
                <a:path w="34812" h="22305" stroke="0" extrusionOk="0">
                  <a:moveTo>
                    <a:pt x="-1" y="4511"/>
                  </a:moveTo>
                  <a:cubicBezTo>
                    <a:pt x="3783" y="1586"/>
                    <a:pt x="8429" y="-1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  <a:lnTo>
                    <a:pt x="13212" y="21600"/>
                  </a:lnTo>
                  <a:lnTo>
                    <a:pt x="-1" y="4511"/>
                  </a:lnTo>
                  <a:close/>
                </a:path>
              </a:pathLst>
            </a:custGeom>
            <a:noFill/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605" name="Arc 79">
              <a:extLst>
                <a:ext uri="{FF2B5EF4-FFF2-40B4-BE49-F238E27FC236}">
                  <a16:creationId xmlns:a16="http://schemas.microsoft.com/office/drawing/2014/main" id="{D75CE1FF-097F-4FD9-8FEF-8356B28FBBF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879" y="866"/>
              <a:ext cx="324" cy="769"/>
            </a:xfrm>
            <a:custGeom>
              <a:avLst/>
              <a:gdLst>
                <a:gd name="T0" fmla="*/ 0 w 34812"/>
                <a:gd name="T1" fmla="*/ 0 h 22305"/>
                <a:gd name="T2" fmla="*/ 0 w 34812"/>
                <a:gd name="T3" fmla="*/ 0 h 22305"/>
                <a:gd name="T4" fmla="*/ 0 w 34812"/>
                <a:gd name="T5" fmla="*/ 0 h 223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4812" h="22305" fill="none" extrusionOk="0">
                  <a:moveTo>
                    <a:pt x="-1" y="4511"/>
                  </a:moveTo>
                  <a:cubicBezTo>
                    <a:pt x="3783" y="1586"/>
                    <a:pt x="8429" y="-1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</a:path>
                <a:path w="34812" h="22305" stroke="0" extrusionOk="0">
                  <a:moveTo>
                    <a:pt x="-1" y="4511"/>
                  </a:moveTo>
                  <a:cubicBezTo>
                    <a:pt x="3783" y="1586"/>
                    <a:pt x="8429" y="-1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  <a:lnTo>
                    <a:pt x="13212" y="21600"/>
                  </a:lnTo>
                  <a:lnTo>
                    <a:pt x="-1" y="4511"/>
                  </a:lnTo>
                  <a:close/>
                </a:path>
              </a:pathLst>
            </a:custGeom>
            <a:noFill/>
            <a:ln w="3810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606" name="Arc 80">
              <a:extLst>
                <a:ext uri="{FF2B5EF4-FFF2-40B4-BE49-F238E27FC236}">
                  <a16:creationId xmlns:a16="http://schemas.microsoft.com/office/drawing/2014/main" id="{2E2825DF-A71E-4E37-BE44-674FA6E5A86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907" y="766"/>
              <a:ext cx="461" cy="769"/>
            </a:xfrm>
            <a:custGeom>
              <a:avLst/>
              <a:gdLst>
                <a:gd name="T0" fmla="*/ 0 w 34812"/>
                <a:gd name="T1" fmla="*/ 0 h 22305"/>
                <a:gd name="T2" fmla="*/ 0 w 34812"/>
                <a:gd name="T3" fmla="*/ 0 h 22305"/>
                <a:gd name="T4" fmla="*/ 0 w 34812"/>
                <a:gd name="T5" fmla="*/ 0 h 223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4812" h="22305" fill="none" extrusionOk="0">
                  <a:moveTo>
                    <a:pt x="-1" y="4511"/>
                  </a:moveTo>
                  <a:cubicBezTo>
                    <a:pt x="3783" y="1586"/>
                    <a:pt x="8429" y="-1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</a:path>
                <a:path w="34812" h="22305" stroke="0" extrusionOk="0">
                  <a:moveTo>
                    <a:pt x="-1" y="4511"/>
                  </a:moveTo>
                  <a:cubicBezTo>
                    <a:pt x="3783" y="1586"/>
                    <a:pt x="8429" y="-1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  <a:lnTo>
                    <a:pt x="13212" y="21600"/>
                  </a:lnTo>
                  <a:lnTo>
                    <a:pt x="-1" y="4511"/>
                  </a:lnTo>
                  <a:close/>
                </a:path>
              </a:pathLst>
            </a:custGeom>
            <a:noFill/>
            <a:ln w="38100">
              <a:solidFill>
                <a:srgbClr val="FF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607" name="Freeform 81">
              <a:extLst>
                <a:ext uri="{FF2B5EF4-FFF2-40B4-BE49-F238E27FC236}">
                  <a16:creationId xmlns:a16="http://schemas.microsoft.com/office/drawing/2014/main" id="{FFFE68E9-455C-4071-8198-21110E43D693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996" y="1236"/>
              <a:ext cx="156" cy="478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0 w 776"/>
                <a:gd name="T39" fmla="*/ 0 h 2368"/>
                <a:gd name="T40" fmla="*/ 0 w 776"/>
                <a:gd name="T41" fmla="*/ 0 h 2368"/>
                <a:gd name="T42" fmla="*/ 0 w 776"/>
                <a:gd name="T43" fmla="*/ 0 h 2368"/>
                <a:gd name="T44" fmla="*/ 0 w 776"/>
                <a:gd name="T45" fmla="*/ 0 h 2368"/>
                <a:gd name="T46" fmla="*/ 0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38100">
              <a:solidFill>
                <a:srgbClr val="FF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608" name="Freeform 82">
              <a:extLst>
                <a:ext uri="{FF2B5EF4-FFF2-40B4-BE49-F238E27FC236}">
                  <a16:creationId xmlns:a16="http://schemas.microsoft.com/office/drawing/2014/main" id="{4789F75E-1F5D-45B2-961D-5678B9D99C33}"/>
                </a:ext>
              </a:extLst>
            </p:cNvPr>
            <p:cNvSpPr>
              <a:spLocks/>
            </p:cNvSpPr>
            <p:nvPr/>
          </p:nvSpPr>
          <p:spPr bwMode="hidden">
            <a:xfrm rot="19660755" flipV="1">
              <a:off x="3752" y="1079"/>
              <a:ext cx="142" cy="270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0 w 776"/>
                <a:gd name="T39" fmla="*/ 0 h 2368"/>
                <a:gd name="T40" fmla="*/ 0 w 776"/>
                <a:gd name="T41" fmla="*/ 0 h 2368"/>
                <a:gd name="T42" fmla="*/ 0 w 776"/>
                <a:gd name="T43" fmla="*/ 0 h 2368"/>
                <a:gd name="T44" fmla="*/ 0 w 776"/>
                <a:gd name="T45" fmla="*/ 0 h 2368"/>
                <a:gd name="T46" fmla="*/ 0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609" name="Arc 83">
              <a:extLst>
                <a:ext uri="{FF2B5EF4-FFF2-40B4-BE49-F238E27FC236}">
                  <a16:creationId xmlns:a16="http://schemas.microsoft.com/office/drawing/2014/main" id="{9756D49A-6877-4A24-8CB1-28F2B8BC65E6}"/>
                </a:ext>
              </a:extLst>
            </p:cNvPr>
            <p:cNvSpPr>
              <a:spLocks/>
            </p:cNvSpPr>
            <p:nvPr/>
          </p:nvSpPr>
          <p:spPr bwMode="hidden">
            <a:xfrm flipH="1">
              <a:off x="2952" y="647"/>
              <a:ext cx="821" cy="769"/>
            </a:xfrm>
            <a:custGeom>
              <a:avLst/>
              <a:gdLst>
                <a:gd name="T0" fmla="*/ 0 w 36830"/>
                <a:gd name="T1" fmla="*/ 0 h 22305"/>
                <a:gd name="T2" fmla="*/ 0 w 36830"/>
                <a:gd name="T3" fmla="*/ 0 h 22305"/>
                <a:gd name="T4" fmla="*/ 0 w 36830"/>
                <a:gd name="T5" fmla="*/ 0 h 223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6830" h="22305" fill="none" extrusionOk="0">
                  <a:moveTo>
                    <a:pt x="0" y="6283"/>
                  </a:moveTo>
                  <a:cubicBezTo>
                    <a:pt x="4047" y="2258"/>
                    <a:pt x="9522" y="-1"/>
                    <a:pt x="15230" y="0"/>
                  </a:cubicBezTo>
                  <a:cubicBezTo>
                    <a:pt x="27159" y="0"/>
                    <a:pt x="36830" y="9670"/>
                    <a:pt x="36830" y="21600"/>
                  </a:cubicBezTo>
                  <a:cubicBezTo>
                    <a:pt x="36830" y="21835"/>
                    <a:pt x="36826" y="22070"/>
                    <a:pt x="36818" y="22304"/>
                  </a:cubicBezTo>
                </a:path>
                <a:path w="36830" h="22305" stroke="0" extrusionOk="0">
                  <a:moveTo>
                    <a:pt x="0" y="6283"/>
                  </a:moveTo>
                  <a:cubicBezTo>
                    <a:pt x="4047" y="2258"/>
                    <a:pt x="9522" y="-1"/>
                    <a:pt x="15230" y="0"/>
                  </a:cubicBezTo>
                  <a:cubicBezTo>
                    <a:pt x="27159" y="0"/>
                    <a:pt x="36830" y="9670"/>
                    <a:pt x="36830" y="21600"/>
                  </a:cubicBezTo>
                  <a:cubicBezTo>
                    <a:pt x="36830" y="21835"/>
                    <a:pt x="36826" y="22070"/>
                    <a:pt x="36818" y="22304"/>
                  </a:cubicBezTo>
                  <a:lnTo>
                    <a:pt x="15230" y="21600"/>
                  </a:lnTo>
                  <a:lnTo>
                    <a:pt x="0" y="6283"/>
                  </a:lnTo>
                  <a:close/>
                </a:path>
              </a:pathLst>
            </a:custGeom>
            <a:noFill/>
            <a:ln w="3810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610" name="Arc 84">
              <a:extLst>
                <a:ext uri="{FF2B5EF4-FFF2-40B4-BE49-F238E27FC236}">
                  <a16:creationId xmlns:a16="http://schemas.microsoft.com/office/drawing/2014/main" id="{1BFAF103-CC1A-48C7-8022-2F7C534485F9}"/>
                </a:ext>
              </a:extLst>
            </p:cNvPr>
            <p:cNvSpPr>
              <a:spLocks/>
            </p:cNvSpPr>
            <p:nvPr/>
          </p:nvSpPr>
          <p:spPr bwMode="hidden">
            <a:xfrm flipH="1">
              <a:off x="3184" y="485"/>
              <a:ext cx="597" cy="745"/>
            </a:xfrm>
            <a:custGeom>
              <a:avLst/>
              <a:gdLst>
                <a:gd name="T0" fmla="*/ 0 w 31881"/>
                <a:gd name="T1" fmla="*/ 0 h 21600"/>
                <a:gd name="T2" fmla="*/ 0 w 31881"/>
                <a:gd name="T3" fmla="*/ 0 h 21600"/>
                <a:gd name="T4" fmla="*/ 0 w 31881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1881" h="21600" fill="none" extrusionOk="0">
                  <a:moveTo>
                    <a:pt x="-1" y="10015"/>
                  </a:moveTo>
                  <a:cubicBezTo>
                    <a:pt x="3963" y="3778"/>
                    <a:pt x="10840" y="-1"/>
                    <a:pt x="18231" y="0"/>
                  </a:cubicBezTo>
                  <a:cubicBezTo>
                    <a:pt x="23204" y="0"/>
                    <a:pt x="28026" y="1716"/>
                    <a:pt x="31881" y="4859"/>
                  </a:cubicBezTo>
                </a:path>
                <a:path w="31881" h="21600" stroke="0" extrusionOk="0">
                  <a:moveTo>
                    <a:pt x="-1" y="10015"/>
                  </a:moveTo>
                  <a:cubicBezTo>
                    <a:pt x="3963" y="3778"/>
                    <a:pt x="10840" y="-1"/>
                    <a:pt x="18231" y="0"/>
                  </a:cubicBezTo>
                  <a:cubicBezTo>
                    <a:pt x="23204" y="0"/>
                    <a:pt x="28026" y="1716"/>
                    <a:pt x="31881" y="4859"/>
                  </a:cubicBezTo>
                  <a:lnTo>
                    <a:pt x="18231" y="21600"/>
                  </a:lnTo>
                  <a:lnTo>
                    <a:pt x="-1" y="10015"/>
                  </a:lnTo>
                  <a:close/>
                </a:path>
              </a:pathLst>
            </a:custGeom>
            <a:noFill/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611" name="Arc 85">
              <a:extLst>
                <a:ext uri="{FF2B5EF4-FFF2-40B4-BE49-F238E27FC236}">
                  <a16:creationId xmlns:a16="http://schemas.microsoft.com/office/drawing/2014/main" id="{4BB976D9-7D2E-452B-B0FE-FD269D259E4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822" y="798"/>
              <a:ext cx="246" cy="745"/>
            </a:xfrm>
            <a:custGeom>
              <a:avLst/>
              <a:gdLst>
                <a:gd name="T0" fmla="*/ 0 w 31146"/>
                <a:gd name="T1" fmla="*/ 0 h 21600"/>
                <a:gd name="T2" fmla="*/ 0 w 31146"/>
                <a:gd name="T3" fmla="*/ 0 h 21600"/>
                <a:gd name="T4" fmla="*/ 0 w 31146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1146" h="21600" fill="none" extrusionOk="0">
                  <a:moveTo>
                    <a:pt x="-1" y="4511"/>
                  </a:moveTo>
                  <a:cubicBezTo>
                    <a:pt x="3783" y="1586"/>
                    <a:pt x="8429" y="-1"/>
                    <a:pt x="13212" y="0"/>
                  </a:cubicBezTo>
                  <a:cubicBezTo>
                    <a:pt x="20409" y="0"/>
                    <a:pt x="27134" y="3585"/>
                    <a:pt x="31145" y="9561"/>
                  </a:cubicBezTo>
                </a:path>
                <a:path w="31146" h="21600" stroke="0" extrusionOk="0">
                  <a:moveTo>
                    <a:pt x="-1" y="4511"/>
                  </a:moveTo>
                  <a:cubicBezTo>
                    <a:pt x="3783" y="1586"/>
                    <a:pt x="8429" y="-1"/>
                    <a:pt x="13212" y="0"/>
                  </a:cubicBezTo>
                  <a:cubicBezTo>
                    <a:pt x="20409" y="0"/>
                    <a:pt x="27134" y="3585"/>
                    <a:pt x="31145" y="9561"/>
                  </a:cubicBezTo>
                  <a:lnTo>
                    <a:pt x="13212" y="21600"/>
                  </a:lnTo>
                  <a:lnTo>
                    <a:pt x="-1" y="4511"/>
                  </a:lnTo>
                  <a:close/>
                </a:path>
              </a:pathLst>
            </a:cu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612" name="Freeform 86">
              <a:extLst>
                <a:ext uri="{FF2B5EF4-FFF2-40B4-BE49-F238E27FC236}">
                  <a16:creationId xmlns:a16="http://schemas.microsoft.com/office/drawing/2014/main" id="{969ECAFF-1AD1-4057-BF12-E6EFF6B65A62}"/>
                </a:ext>
              </a:extLst>
            </p:cNvPr>
            <p:cNvSpPr>
              <a:spLocks/>
            </p:cNvSpPr>
            <p:nvPr/>
          </p:nvSpPr>
          <p:spPr bwMode="hidden">
            <a:xfrm flipH="1">
              <a:off x="3086" y="1193"/>
              <a:ext cx="351" cy="493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0 w 776"/>
                <a:gd name="T39" fmla="*/ 0 h 2368"/>
                <a:gd name="T40" fmla="*/ 0 w 776"/>
                <a:gd name="T41" fmla="*/ 0 h 2368"/>
                <a:gd name="T42" fmla="*/ 0 w 776"/>
                <a:gd name="T43" fmla="*/ 0 h 2368"/>
                <a:gd name="T44" fmla="*/ 0 w 776"/>
                <a:gd name="T45" fmla="*/ 0 h 2368"/>
                <a:gd name="T46" fmla="*/ 0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613" name="Freeform 87">
              <a:extLst>
                <a:ext uri="{FF2B5EF4-FFF2-40B4-BE49-F238E27FC236}">
                  <a16:creationId xmlns:a16="http://schemas.microsoft.com/office/drawing/2014/main" id="{6BE0BD0E-BE5F-4926-8A97-13D71D5D60A0}"/>
                </a:ext>
              </a:extLst>
            </p:cNvPr>
            <p:cNvSpPr>
              <a:spLocks/>
            </p:cNvSpPr>
            <p:nvPr/>
          </p:nvSpPr>
          <p:spPr bwMode="hidden">
            <a:xfrm flipH="1">
              <a:off x="3251" y="673"/>
              <a:ext cx="225" cy="492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0 w 776"/>
                <a:gd name="T39" fmla="*/ 0 h 2368"/>
                <a:gd name="T40" fmla="*/ 0 w 776"/>
                <a:gd name="T41" fmla="*/ 0 h 2368"/>
                <a:gd name="T42" fmla="*/ 0 w 776"/>
                <a:gd name="T43" fmla="*/ 0 h 2368"/>
                <a:gd name="T44" fmla="*/ 0 w 776"/>
                <a:gd name="T45" fmla="*/ 0 h 2368"/>
                <a:gd name="T46" fmla="*/ 0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614" name="Freeform 88">
              <a:extLst>
                <a:ext uri="{FF2B5EF4-FFF2-40B4-BE49-F238E27FC236}">
                  <a16:creationId xmlns:a16="http://schemas.microsoft.com/office/drawing/2014/main" id="{2C5C4487-C9CF-4219-9B89-4329BF003E7D}"/>
                </a:ext>
              </a:extLst>
            </p:cNvPr>
            <p:cNvSpPr>
              <a:spLocks/>
            </p:cNvSpPr>
            <p:nvPr/>
          </p:nvSpPr>
          <p:spPr bwMode="hidden">
            <a:xfrm flipH="1">
              <a:off x="3510" y="526"/>
              <a:ext cx="135" cy="492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0 w 776"/>
                <a:gd name="T39" fmla="*/ 0 h 2368"/>
                <a:gd name="T40" fmla="*/ 0 w 776"/>
                <a:gd name="T41" fmla="*/ 0 h 2368"/>
                <a:gd name="T42" fmla="*/ 0 w 776"/>
                <a:gd name="T43" fmla="*/ 0 h 2368"/>
                <a:gd name="T44" fmla="*/ 0 w 776"/>
                <a:gd name="T45" fmla="*/ 0 h 2368"/>
                <a:gd name="T46" fmla="*/ 0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615" name="Freeform 89">
              <a:extLst>
                <a:ext uri="{FF2B5EF4-FFF2-40B4-BE49-F238E27FC236}">
                  <a16:creationId xmlns:a16="http://schemas.microsoft.com/office/drawing/2014/main" id="{E09E8456-1EAC-4258-9903-67BDAAD42A35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351" y="1121"/>
              <a:ext cx="326" cy="518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0 w 776"/>
                <a:gd name="T39" fmla="*/ 0 h 2368"/>
                <a:gd name="T40" fmla="*/ 0 w 776"/>
                <a:gd name="T41" fmla="*/ 0 h 2368"/>
                <a:gd name="T42" fmla="*/ 0 w 776"/>
                <a:gd name="T43" fmla="*/ 0 h 2368"/>
                <a:gd name="T44" fmla="*/ 0 w 776"/>
                <a:gd name="T45" fmla="*/ 0 h 2368"/>
                <a:gd name="T46" fmla="*/ 0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38100">
              <a:solidFill>
                <a:srgbClr val="FF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616" name="Freeform 90">
              <a:extLst>
                <a:ext uri="{FF2B5EF4-FFF2-40B4-BE49-F238E27FC236}">
                  <a16:creationId xmlns:a16="http://schemas.microsoft.com/office/drawing/2014/main" id="{F8583B05-5FE6-4428-8FAE-C7DBA983316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182" y="859"/>
              <a:ext cx="490" cy="345"/>
            </a:xfrm>
            <a:custGeom>
              <a:avLst/>
              <a:gdLst>
                <a:gd name="T0" fmla="*/ 0 w 776"/>
                <a:gd name="T1" fmla="*/ 0 h 2368"/>
                <a:gd name="T2" fmla="*/ 4 w 776"/>
                <a:gd name="T3" fmla="*/ 0 h 2368"/>
                <a:gd name="T4" fmla="*/ 2 w 776"/>
                <a:gd name="T5" fmla="*/ 0 h 2368"/>
                <a:gd name="T6" fmla="*/ 5 w 776"/>
                <a:gd name="T7" fmla="*/ 0 h 2368"/>
                <a:gd name="T8" fmla="*/ 3 w 776"/>
                <a:gd name="T9" fmla="*/ 0 h 2368"/>
                <a:gd name="T10" fmla="*/ 6 w 776"/>
                <a:gd name="T11" fmla="*/ 0 h 2368"/>
                <a:gd name="T12" fmla="*/ 4 w 776"/>
                <a:gd name="T13" fmla="*/ 0 h 2368"/>
                <a:gd name="T14" fmla="*/ 8 w 776"/>
                <a:gd name="T15" fmla="*/ 0 h 2368"/>
                <a:gd name="T16" fmla="*/ 6 w 776"/>
                <a:gd name="T17" fmla="*/ 0 h 2368"/>
                <a:gd name="T18" fmla="*/ 8 w 776"/>
                <a:gd name="T19" fmla="*/ 0 h 2368"/>
                <a:gd name="T20" fmla="*/ 8 w 776"/>
                <a:gd name="T21" fmla="*/ 0 h 2368"/>
                <a:gd name="T22" fmla="*/ 9 w 776"/>
                <a:gd name="T23" fmla="*/ 0 h 2368"/>
                <a:gd name="T24" fmla="*/ 9 w 776"/>
                <a:gd name="T25" fmla="*/ 0 h 2368"/>
                <a:gd name="T26" fmla="*/ 11 w 776"/>
                <a:gd name="T27" fmla="*/ 0 h 2368"/>
                <a:gd name="T28" fmla="*/ 10 w 776"/>
                <a:gd name="T29" fmla="*/ 0 h 2368"/>
                <a:gd name="T30" fmla="*/ 11 w 776"/>
                <a:gd name="T31" fmla="*/ 0 h 2368"/>
                <a:gd name="T32" fmla="*/ 11 w 776"/>
                <a:gd name="T33" fmla="*/ 0 h 2368"/>
                <a:gd name="T34" fmla="*/ 11 w 776"/>
                <a:gd name="T35" fmla="*/ 0 h 2368"/>
                <a:gd name="T36" fmla="*/ 11 w 776"/>
                <a:gd name="T37" fmla="*/ 0 h 2368"/>
                <a:gd name="T38" fmla="*/ 13 w 776"/>
                <a:gd name="T39" fmla="*/ 0 h 2368"/>
                <a:gd name="T40" fmla="*/ 11 w 776"/>
                <a:gd name="T41" fmla="*/ 0 h 2368"/>
                <a:gd name="T42" fmla="*/ 13 w 776"/>
                <a:gd name="T43" fmla="*/ 0 h 2368"/>
                <a:gd name="T44" fmla="*/ 11 w 776"/>
                <a:gd name="T45" fmla="*/ 0 h 2368"/>
                <a:gd name="T46" fmla="*/ 13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617" name="Freeform 91">
              <a:extLst>
                <a:ext uri="{FF2B5EF4-FFF2-40B4-BE49-F238E27FC236}">
                  <a16:creationId xmlns:a16="http://schemas.microsoft.com/office/drawing/2014/main" id="{59C4DCCB-CF08-4BD6-971B-9F9A2D6A036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200" y="493"/>
              <a:ext cx="214" cy="463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0 w 776"/>
                <a:gd name="T39" fmla="*/ 0 h 2368"/>
                <a:gd name="T40" fmla="*/ 0 w 776"/>
                <a:gd name="T41" fmla="*/ 0 h 2368"/>
                <a:gd name="T42" fmla="*/ 0 w 776"/>
                <a:gd name="T43" fmla="*/ 0 h 2368"/>
                <a:gd name="T44" fmla="*/ 0 w 776"/>
                <a:gd name="T45" fmla="*/ 0 h 2368"/>
                <a:gd name="T46" fmla="*/ 0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618" name="Freeform 92">
              <a:extLst>
                <a:ext uri="{FF2B5EF4-FFF2-40B4-BE49-F238E27FC236}">
                  <a16:creationId xmlns:a16="http://schemas.microsoft.com/office/drawing/2014/main" id="{25193F3B-FC31-47BB-9C05-9A7C5E9DB6B3}"/>
                </a:ext>
              </a:extLst>
            </p:cNvPr>
            <p:cNvSpPr>
              <a:spLocks/>
            </p:cNvSpPr>
            <p:nvPr/>
          </p:nvSpPr>
          <p:spPr bwMode="hidden">
            <a:xfrm rot="-1346631">
              <a:off x="3988" y="878"/>
              <a:ext cx="144" cy="271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0 w 776"/>
                <a:gd name="T39" fmla="*/ 0 h 2368"/>
                <a:gd name="T40" fmla="*/ 0 w 776"/>
                <a:gd name="T41" fmla="*/ 0 h 2368"/>
                <a:gd name="T42" fmla="*/ 0 w 776"/>
                <a:gd name="T43" fmla="*/ 0 h 2368"/>
                <a:gd name="T44" fmla="*/ 0 w 776"/>
                <a:gd name="T45" fmla="*/ 0 h 2368"/>
                <a:gd name="T46" fmla="*/ 0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619" name="Freeform 93">
              <a:extLst>
                <a:ext uri="{FF2B5EF4-FFF2-40B4-BE49-F238E27FC236}">
                  <a16:creationId xmlns:a16="http://schemas.microsoft.com/office/drawing/2014/main" id="{8A8DAA19-B1F9-405A-BC4F-9F614BC787E7}"/>
                </a:ext>
              </a:extLst>
            </p:cNvPr>
            <p:cNvSpPr>
              <a:spLocks/>
            </p:cNvSpPr>
            <p:nvPr/>
          </p:nvSpPr>
          <p:spPr bwMode="hidden">
            <a:xfrm rot="1346631" flipH="1">
              <a:off x="3479" y="870"/>
              <a:ext cx="142" cy="272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0 w 776"/>
                <a:gd name="T39" fmla="*/ 0 h 2368"/>
                <a:gd name="T40" fmla="*/ 0 w 776"/>
                <a:gd name="T41" fmla="*/ 0 h 2368"/>
                <a:gd name="T42" fmla="*/ 0 w 776"/>
                <a:gd name="T43" fmla="*/ 0 h 2368"/>
                <a:gd name="T44" fmla="*/ 0 w 776"/>
                <a:gd name="T45" fmla="*/ 0 h 2368"/>
                <a:gd name="T46" fmla="*/ 0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4340" name="Group 94">
            <a:extLst>
              <a:ext uri="{FF2B5EF4-FFF2-40B4-BE49-F238E27FC236}">
                <a16:creationId xmlns:a16="http://schemas.microsoft.com/office/drawing/2014/main" id="{05237105-0944-402E-A035-D013B355B799}"/>
              </a:ext>
            </a:extLst>
          </p:cNvPr>
          <p:cNvGrpSpPr>
            <a:grpSpLocks/>
          </p:cNvGrpSpPr>
          <p:nvPr/>
        </p:nvGrpSpPr>
        <p:grpSpPr bwMode="auto">
          <a:xfrm>
            <a:off x="8039101" y="857250"/>
            <a:ext cx="1485900" cy="628651"/>
            <a:chOff x="2928" y="384"/>
            <a:chExt cx="1789" cy="1403"/>
          </a:xfrm>
        </p:grpSpPr>
        <p:sp>
          <p:nvSpPr>
            <p:cNvPr id="14440" name="Oval 95">
              <a:extLst>
                <a:ext uri="{FF2B5EF4-FFF2-40B4-BE49-F238E27FC236}">
                  <a16:creationId xmlns:a16="http://schemas.microsoft.com/office/drawing/2014/main" id="{626E8125-9EC9-4C99-BB1F-CFDCE672D910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3361" y="638"/>
              <a:ext cx="944" cy="696"/>
            </a:xfrm>
            <a:prstGeom prst="ellipse">
              <a:avLst/>
            </a:prstGeom>
            <a:gradFill rotWithShape="0">
              <a:gsLst>
                <a:gs pos="0">
                  <a:srgbClr val="FF0000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None/>
              </a:pPr>
              <a:endParaRPr lang="en-US" altLang="en-US" sz="1351">
                <a:solidFill>
                  <a:prstClr val="black"/>
                </a:solidFill>
                <a:latin typeface=".VnTime" pitchFamily="34" charset="0"/>
              </a:endParaRPr>
            </a:p>
          </p:txBody>
        </p:sp>
        <p:sp>
          <p:nvSpPr>
            <p:cNvPr id="14441" name="Oval 96">
              <a:extLst>
                <a:ext uri="{FF2B5EF4-FFF2-40B4-BE49-F238E27FC236}">
                  <a16:creationId xmlns:a16="http://schemas.microsoft.com/office/drawing/2014/main" id="{223B8E6F-EC2C-4074-9371-794CE8922078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3722" y="893"/>
              <a:ext cx="187" cy="13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None/>
              </a:pPr>
              <a:endParaRPr lang="en-US" altLang="en-US" sz="1351">
                <a:solidFill>
                  <a:prstClr val="black"/>
                </a:solidFill>
                <a:latin typeface=".VnTime" pitchFamily="34" charset="0"/>
              </a:endParaRPr>
            </a:p>
          </p:txBody>
        </p:sp>
        <p:sp>
          <p:nvSpPr>
            <p:cNvPr id="14442" name="Freeform 97">
              <a:extLst>
                <a:ext uri="{FF2B5EF4-FFF2-40B4-BE49-F238E27FC236}">
                  <a16:creationId xmlns:a16="http://schemas.microsoft.com/office/drawing/2014/main" id="{5318E09D-BA32-498F-89EF-77F56C5C78C4}"/>
                </a:ext>
              </a:extLst>
            </p:cNvPr>
            <p:cNvSpPr>
              <a:spLocks/>
            </p:cNvSpPr>
            <p:nvPr/>
          </p:nvSpPr>
          <p:spPr bwMode="hidden">
            <a:xfrm rot="2711884">
              <a:off x="3847" y="1097"/>
              <a:ext cx="556" cy="10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443" name="Freeform 98">
              <a:extLst>
                <a:ext uri="{FF2B5EF4-FFF2-40B4-BE49-F238E27FC236}">
                  <a16:creationId xmlns:a16="http://schemas.microsoft.com/office/drawing/2014/main" id="{918F1A3D-05D2-4422-9DD2-5A28A8938844}"/>
                </a:ext>
              </a:extLst>
            </p:cNvPr>
            <p:cNvSpPr>
              <a:spLocks/>
            </p:cNvSpPr>
            <p:nvPr/>
          </p:nvSpPr>
          <p:spPr bwMode="hidden">
            <a:xfrm rot="2711884">
              <a:off x="4251" y="1393"/>
              <a:ext cx="299" cy="158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444" name="Freeform 99">
              <a:extLst>
                <a:ext uri="{FF2B5EF4-FFF2-40B4-BE49-F238E27FC236}">
                  <a16:creationId xmlns:a16="http://schemas.microsoft.com/office/drawing/2014/main" id="{E11E97CD-E9C2-47FC-8192-66CA357FDA24}"/>
                </a:ext>
              </a:extLst>
            </p:cNvPr>
            <p:cNvSpPr>
              <a:spLocks/>
            </p:cNvSpPr>
            <p:nvPr/>
          </p:nvSpPr>
          <p:spPr bwMode="hidden">
            <a:xfrm rot="2104081">
              <a:off x="3878" y="1028"/>
              <a:ext cx="586" cy="112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445" name="Freeform 100">
              <a:extLst>
                <a:ext uri="{FF2B5EF4-FFF2-40B4-BE49-F238E27FC236}">
                  <a16:creationId xmlns:a16="http://schemas.microsoft.com/office/drawing/2014/main" id="{99396213-BA88-4F57-A7E7-73583506125D}"/>
                </a:ext>
              </a:extLst>
            </p:cNvPr>
            <p:cNvSpPr>
              <a:spLocks/>
            </p:cNvSpPr>
            <p:nvPr/>
          </p:nvSpPr>
          <p:spPr bwMode="hidden">
            <a:xfrm rot="2104081">
              <a:off x="4359" y="1282"/>
              <a:ext cx="315" cy="176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446" name="Freeform 101">
              <a:extLst>
                <a:ext uri="{FF2B5EF4-FFF2-40B4-BE49-F238E27FC236}">
                  <a16:creationId xmlns:a16="http://schemas.microsoft.com/office/drawing/2014/main" id="{BB5A377F-B451-486D-809E-8DCD20082A9D}"/>
                </a:ext>
              </a:extLst>
            </p:cNvPr>
            <p:cNvSpPr>
              <a:spLocks/>
            </p:cNvSpPr>
            <p:nvPr/>
          </p:nvSpPr>
          <p:spPr bwMode="hidden">
            <a:xfrm rot="1582915">
              <a:off x="3888" y="967"/>
              <a:ext cx="561" cy="98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447" name="Freeform 102">
              <a:extLst>
                <a:ext uri="{FF2B5EF4-FFF2-40B4-BE49-F238E27FC236}">
                  <a16:creationId xmlns:a16="http://schemas.microsoft.com/office/drawing/2014/main" id="{34B098EB-4E57-4956-9529-08185CECB77B}"/>
                </a:ext>
              </a:extLst>
            </p:cNvPr>
            <p:cNvSpPr>
              <a:spLocks/>
            </p:cNvSpPr>
            <p:nvPr/>
          </p:nvSpPr>
          <p:spPr bwMode="hidden">
            <a:xfrm rot="1582915">
              <a:off x="4388" y="1157"/>
              <a:ext cx="301" cy="154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448" name="Freeform 103">
              <a:extLst>
                <a:ext uri="{FF2B5EF4-FFF2-40B4-BE49-F238E27FC236}">
                  <a16:creationId xmlns:a16="http://schemas.microsoft.com/office/drawing/2014/main" id="{D617C451-DAC5-49AD-91B4-EE39E559DE66}"/>
                </a:ext>
              </a:extLst>
            </p:cNvPr>
            <p:cNvSpPr>
              <a:spLocks/>
            </p:cNvSpPr>
            <p:nvPr/>
          </p:nvSpPr>
          <p:spPr bwMode="hidden">
            <a:xfrm rot="1080363">
              <a:off x="3897" y="903"/>
              <a:ext cx="542" cy="108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449" name="Freeform 104">
              <a:extLst>
                <a:ext uri="{FF2B5EF4-FFF2-40B4-BE49-F238E27FC236}">
                  <a16:creationId xmlns:a16="http://schemas.microsoft.com/office/drawing/2014/main" id="{267880E8-02EB-4C28-AD58-E6D05CF23F9B}"/>
                </a:ext>
              </a:extLst>
            </p:cNvPr>
            <p:cNvSpPr>
              <a:spLocks/>
            </p:cNvSpPr>
            <p:nvPr/>
          </p:nvSpPr>
          <p:spPr bwMode="hidden">
            <a:xfrm rot="1080363">
              <a:off x="4405" y="1033"/>
              <a:ext cx="291" cy="170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450" name="Freeform 105">
              <a:extLst>
                <a:ext uri="{FF2B5EF4-FFF2-40B4-BE49-F238E27FC236}">
                  <a16:creationId xmlns:a16="http://schemas.microsoft.com/office/drawing/2014/main" id="{9A6855F8-DA32-4BA4-AA93-C08FCAB6A7BA}"/>
                </a:ext>
              </a:extLst>
            </p:cNvPr>
            <p:cNvSpPr>
              <a:spLocks/>
            </p:cNvSpPr>
            <p:nvPr/>
          </p:nvSpPr>
          <p:spPr bwMode="hidden">
            <a:xfrm rot="463793">
              <a:off x="3908" y="832"/>
              <a:ext cx="499" cy="10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451" name="Freeform 106">
              <a:extLst>
                <a:ext uri="{FF2B5EF4-FFF2-40B4-BE49-F238E27FC236}">
                  <a16:creationId xmlns:a16="http://schemas.microsoft.com/office/drawing/2014/main" id="{B5F5072E-BB81-4125-9FA8-29A3B0DE3453}"/>
                </a:ext>
              </a:extLst>
            </p:cNvPr>
            <p:cNvSpPr>
              <a:spLocks/>
            </p:cNvSpPr>
            <p:nvPr/>
          </p:nvSpPr>
          <p:spPr bwMode="hidden">
            <a:xfrm rot="463793">
              <a:off x="4397" y="886"/>
              <a:ext cx="268" cy="158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452" name="Freeform 107">
              <a:extLst>
                <a:ext uri="{FF2B5EF4-FFF2-40B4-BE49-F238E27FC236}">
                  <a16:creationId xmlns:a16="http://schemas.microsoft.com/office/drawing/2014/main" id="{00AE91D8-C121-4B0C-86FA-08D21343CBCA}"/>
                </a:ext>
              </a:extLst>
            </p:cNvPr>
            <p:cNvSpPr>
              <a:spLocks/>
            </p:cNvSpPr>
            <p:nvPr/>
          </p:nvSpPr>
          <p:spPr bwMode="hidden">
            <a:xfrm rot="-84182">
              <a:off x="3916" y="791"/>
              <a:ext cx="454" cy="7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453" name="Freeform 108">
              <a:extLst>
                <a:ext uri="{FF2B5EF4-FFF2-40B4-BE49-F238E27FC236}">
                  <a16:creationId xmlns:a16="http://schemas.microsoft.com/office/drawing/2014/main" id="{0F3C9CD9-0294-4948-8FF1-AB612E7C2FA0}"/>
                </a:ext>
              </a:extLst>
            </p:cNvPr>
            <p:cNvSpPr>
              <a:spLocks/>
            </p:cNvSpPr>
            <p:nvPr/>
          </p:nvSpPr>
          <p:spPr bwMode="hidden">
            <a:xfrm rot="-84182">
              <a:off x="4367" y="785"/>
              <a:ext cx="244" cy="111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454" name="Freeform 109">
              <a:extLst>
                <a:ext uri="{FF2B5EF4-FFF2-40B4-BE49-F238E27FC236}">
                  <a16:creationId xmlns:a16="http://schemas.microsoft.com/office/drawing/2014/main" id="{94CFFE87-66EB-406F-B07A-F0AD38889B5B}"/>
                </a:ext>
              </a:extLst>
            </p:cNvPr>
            <p:cNvSpPr>
              <a:spLocks/>
            </p:cNvSpPr>
            <p:nvPr/>
          </p:nvSpPr>
          <p:spPr bwMode="hidden">
            <a:xfrm rot="-802576">
              <a:off x="3901" y="740"/>
              <a:ext cx="399" cy="69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455" name="Freeform 110">
              <a:extLst>
                <a:ext uri="{FF2B5EF4-FFF2-40B4-BE49-F238E27FC236}">
                  <a16:creationId xmlns:a16="http://schemas.microsoft.com/office/drawing/2014/main" id="{158AEA73-CED4-4BDA-9063-A31742DCD172}"/>
                </a:ext>
              </a:extLst>
            </p:cNvPr>
            <p:cNvSpPr>
              <a:spLocks/>
            </p:cNvSpPr>
            <p:nvPr/>
          </p:nvSpPr>
          <p:spPr bwMode="hidden">
            <a:xfrm rot="-802576">
              <a:off x="4295" y="672"/>
              <a:ext cx="214" cy="108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456" name="Freeform 111">
              <a:extLst>
                <a:ext uri="{FF2B5EF4-FFF2-40B4-BE49-F238E27FC236}">
                  <a16:creationId xmlns:a16="http://schemas.microsoft.com/office/drawing/2014/main" id="{EBB1F0A2-AB62-4771-BD69-58FA7ACB0F6F}"/>
                </a:ext>
              </a:extLst>
            </p:cNvPr>
            <p:cNvSpPr>
              <a:spLocks/>
            </p:cNvSpPr>
            <p:nvPr/>
          </p:nvSpPr>
          <p:spPr bwMode="hidden">
            <a:xfrm rot="18888116" flipH="1">
              <a:off x="3235" y="1137"/>
              <a:ext cx="557" cy="10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457" name="Freeform 112">
              <a:extLst>
                <a:ext uri="{FF2B5EF4-FFF2-40B4-BE49-F238E27FC236}">
                  <a16:creationId xmlns:a16="http://schemas.microsoft.com/office/drawing/2014/main" id="{FEE5021B-5FD0-4A47-AAA2-D060652FC4C0}"/>
                </a:ext>
              </a:extLst>
            </p:cNvPr>
            <p:cNvSpPr>
              <a:spLocks/>
            </p:cNvSpPr>
            <p:nvPr/>
          </p:nvSpPr>
          <p:spPr bwMode="hidden">
            <a:xfrm rot="18888116" flipH="1">
              <a:off x="3087" y="1433"/>
              <a:ext cx="299" cy="158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458" name="Freeform 113">
              <a:extLst>
                <a:ext uri="{FF2B5EF4-FFF2-40B4-BE49-F238E27FC236}">
                  <a16:creationId xmlns:a16="http://schemas.microsoft.com/office/drawing/2014/main" id="{2D0995BB-3C0F-419E-A18E-01266D1566DC}"/>
                </a:ext>
              </a:extLst>
            </p:cNvPr>
            <p:cNvSpPr>
              <a:spLocks/>
            </p:cNvSpPr>
            <p:nvPr/>
          </p:nvSpPr>
          <p:spPr bwMode="hidden">
            <a:xfrm rot="19495919" flipH="1">
              <a:off x="3160" y="1085"/>
              <a:ext cx="586" cy="112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459" name="Freeform 114">
              <a:extLst>
                <a:ext uri="{FF2B5EF4-FFF2-40B4-BE49-F238E27FC236}">
                  <a16:creationId xmlns:a16="http://schemas.microsoft.com/office/drawing/2014/main" id="{F0B3325C-9CC1-43BF-9DB4-E9F2E3E5B2B2}"/>
                </a:ext>
              </a:extLst>
            </p:cNvPr>
            <p:cNvSpPr>
              <a:spLocks/>
            </p:cNvSpPr>
            <p:nvPr/>
          </p:nvSpPr>
          <p:spPr bwMode="hidden">
            <a:xfrm rot="19495919" flipH="1">
              <a:off x="2950" y="1339"/>
              <a:ext cx="315" cy="176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460" name="Freeform 115">
              <a:extLst>
                <a:ext uri="{FF2B5EF4-FFF2-40B4-BE49-F238E27FC236}">
                  <a16:creationId xmlns:a16="http://schemas.microsoft.com/office/drawing/2014/main" id="{4BFD93EE-887B-4C36-A1DA-9EA9FF266101}"/>
                </a:ext>
              </a:extLst>
            </p:cNvPr>
            <p:cNvSpPr>
              <a:spLocks/>
            </p:cNvSpPr>
            <p:nvPr/>
          </p:nvSpPr>
          <p:spPr bwMode="hidden">
            <a:xfrm rot="20017085" flipH="1">
              <a:off x="3175" y="1025"/>
              <a:ext cx="561" cy="98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461" name="Freeform 116">
              <a:extLst>
                <a:ext uri="{FF2B5EF4-FFF2-40B4-BE49-F238E27FC236}">
                  <a16:creationId xmlns:a16="http://schemas.microsoft.com/office/drawing/2014/main" id="{AFCEB12D-AF21-400C-B352-251771FBA321}"/>
                </a:ext>
              </a:extLst>
            </p:cNvPr>
            <p:cNvSpPr>
              <a:spLocks/>
            </p:cNvSpPr>
            <p:nvPr/>
          </p:nvSpPr>
          <p:spPr bwMode="hidden">
            <a:xfrm rot="20017085" flipH="1">
              <a:off x="2935" y="1215"/>
              <a:ext cx="301" cy="153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462" name="Freeform 117">
              <a:extLst>
                <a:ext uri="{FF2B5EF4-FFF2-40B4-BE49-F238E27FC236}">
                  <a16:creationId xmlns:a16="http://schemas.microsoft.com/office/drawing/2014/main" id="{9650B1C7-68C3-4B34-AD92-8396DFF47311}"/>
                </a:ext>
              </a:extLst>
            </p:cNvPr>
            <p:cNvSpPr>
              <a:spLocks/>
            </p:cNvSpPr>
            <p:nvPr/>
          </p:nvSpPr>
          <p:spPr bwMode="hidden">
            <a:xfrm rot="20519637" flipH="1">
              <a:off x="3185" y="961"/>
              <a:ext cx="542" cy="108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463" name="Freeform 118">
              <a:extLst>
                <a:ext uri="{FF2B5EF4-FFF2-40B4-BE49-F238E27FC236}">
                  <a16:creationId xmlns:a16="http://schemas.microsoft.com/office/drawing/2014/main" id="{0DB85932-EA8E-4C84-98C2-C9CA7C8D0F46}"/>
                </a:ext>
              </a:extLst>
            </p:cNvPr>
            <p:cNvSpPr>
              <a:spLocks/>
            </p:cNvSpPr>
            <p:nvPr/>
          </p:nvSpPr>
          <p:spPr bwMode="hidden">
            <a:xfrm rot="20519637" flipH="1">
              <a:off x="2928" y="1090"/>
              <a:ext cx="291" cy="170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464" name="Freeform 119">
              <a:extLst>
                <a:ext uri="{FF2B5EF4-FFF2-40B4-BE49-F238E27FC236}">
                  <a16:creationId xmlns:a16="http://schemas.microsoft.com/office/drawing/2014/main" id="{B9789C40-EAD4-4EBB-9751-14FB67135923}"/>
                </a:ext>
              </a:extLst>
            </p:cNvPr>
            <p:cNvSpPr>
              <a:spLocks/>
            </p:cNvSpPr>
            <p:nvPr/>
          </p:nvSpPr>
          <p:spPr bwMode="hidden">
            <a:xfrm rot="21136207" flipH="1">
              <a:off x="3217" y="889"/>
              <a:ext cx="499" cy="10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465" name="Freeform 120">
              <a:extLst>
                <a:ext uri="{FF2B5EF4-FFF2-40B4-BE49-F238E27FC236}">
                  <a16:creationId xmlns:a16="http://schemas.microsoft.com/office/drawing/2014/main" id="{40D5203A-E79F-405C-9E61-8F5151577727}"/>
                </a:ext>
              </a:extLst>
            </p:cNvPr>
            <p:cNvSpPr>
              <a:spLocks/>
            </p:cNvSpPr>
            <p:nvPr/>
          </p:nvSpPr>
          <p:spPr bwMode="hidden">
            <a:xfrm rot="21136207" flipH="1">
              <a:off x="2959" y="943"/>
              <a:ext cx="268" cy="158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466" name="Freeform 121">
              <a:extLst>
                <a:ext uri="{FF2B5EF4-FFF2-40B4-BE49-F238E27FC236}">
                  <a16:creationId xmlns:a16="http://schemas.microsoft.com/office/drawing/2014/main" id="{48A93D4C-9D24-4E1F-A2E8-B97FB6D70590}"/>
                </a:ext>
              </a:extLst>
            </p:cNvPr>
            <p:cNvSpPr>
              <a:spLocks/>
            </p:cNvSpPr>
            <p:nvPr/>
          </p:nvSpPr>
          <p:spPr bwMode="hidden">
            <a:xfrm rot="84182" flipH="1">
              <a:off x="3254" y="848"/>
              <a:ext cx="454" cy="7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467" name="Freeform 122">
              <a:extLst>
                <a:ext uri="{FF2B5EF4-FFF2-40B4-BE49-F238E27FC236}">
                  <a16:creationId xmlns:a16="http://schemas.microsoft.com/office/drawing/2014/main" id="{04E58737-F039-44D4-931E-C0FC4EE6FF43}"/>
                </a:ext>
              </a:extLst>
            </p:cNvPr>
            <p:cNvSpPr>
              <a:spLocks/>
            </p:cNvSpPr>
            <p:nvPr/>
          </p:nvSpPr>
          <p:spPr bwMode="hidden">
            <a:xfrm rot="84182" flipH="1">
              <a:off x="3013" y="842"/>
              <a:ext cx="244" cy="111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468" name="Freeform 123">
              <a:extLst>
                <a:ext uri="{FF2B5EF4-FFF2-40B4-BE49-F238E27FC236}">
                  <a16:creationId xmlns:a16="http://schemas.microsoft.com/office/drawing/2014/main" id="{868EB7A6-143E-490F-85BF-5128F5DE60E6}"/>
                </a:ext>
              </a:extLst>
            </p:cNvPr>
            <p:cNvSpPr>
              <a:spLocks/>
            </p:cNvSpPr>
            <p:nvPr/>
          </p:nvSpPr>
          <p:spPr bwMode="hidden">
            <a:xfrm rot="802576" flipH="1">
              <a:off x="3324" y="797"/>
              <a:ext cx="399" cy="69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469" name="Freeform 124">
              <a:extLst>
                <a:ext uri="{FF2B5EF4-FFF2-40B4-BE49-F238E27FC236}">
                  <a16:creationId xmlns:a16="http://schemas.microsoft.com/office/drawing/2014/main" id="{D71A3B47-23E6-4F87-9A07-08E05F5B3F68}"/>
                </a:ext>
              </a:extLst>
            </p:cNvPr>
            <p:cNvSpPr>
              <a:spLocks/>
            </p:cNvSpPr>
            <p:nvPr/>
          </p:nvSpPr>
          <p:spPr bwMode="hidden">
            <a:xfrm rot="802576" flipH="1">
              <a:off x="3115" y="729"/>
              <a:ext cx="214" cy="108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470" name="Freeform 125">
              <a:extLst>
                <a:ext uri="{FF2B5EF4-FFF2-40B4-BE49-F238E27FC236}">
                  <a16:creationId xmlns:a16="http://schemas.microsoft.com/office/drawing/2014/main" id="{B9909AD2-E2FF-4C98-AC1B-9C28CB0B2888}"/>
                </a:ext>
              </a:extLst>
            </p:cNvPr>
            <p:cNvSpPr>
              <a:spLocks/>
            </p:cNvSpPr>
            <p:nvPr/>
          </p:nvSpPr>
          <p:spPr bwMode="hidden">
            <a:xfrm rot="1277471" flipH="1">
              <a:off x="3350" y="775"/>
              <a:ext cx="399" cy="70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471" name="Freeform 126">
              <a:extLst>
                <a:ext uri="{FF2B5EF4-FFF2-40B4-BE49-F238E27FC236}">
                  <a16:creationId xmlns:a16="http://schemas.microsoft.com/office/drawing/2014/main" id="{17AC1DD9-EBC5-4FD5-97BC-7EE307780717}"/>
                </a:ext>
              </a:extLst>
            </p:cNvPr>
            <p:cNvSpPr>
              <a:spLocks/>
            </p:cNvSpPr>
            <p:nvPr/>
          </p:nvSpPr>
          <p:spPr bwMode="hidden">
            <a:xfrm rot="1277471" flipH="1">
              <a:off x="3151" y="665"/>
              <a:ext cx="214" cy="110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472" name="Freeform 127">
              <a:extLst>
                <a:ext uri="{FF2B5EF4-FFF2-40B4-BE49-F238E27FC236}">
                  <a16:creationId xmlns:a16="http://schemas.microsoft.com/office/drawing/2014/main" id="{E7D80A4C-9405-4C44-8D71-B8D6CFCB512E}"/>
                </a:ext>
              </a:extLst>
            </p:cNvPr>
            <p:cNvSpPr>
              <a:spLocks/>
            </p:cNvSpPr>
            <p:nvPr/>
          </p:nvSpPr>
          <p:spPr bwMode="hidden">
            <a:xfrm rot="2028410" flipH="1">
              <a:off x="3394" y="745"/>
              <a:ext cx="399" cy="69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473" name="Freeform 128">
              <a:extLst>
                <a:ext uri="{FF2B5EF4-FFF2-40B4-BE49-F238E27FC236}">
                  <a16:creationId xmlns:a16="http://schemas.microsoft.com/office/drawing/2014/main" id="{F44CF2E8-F58B-4BB5-95AD-1DE58C9AEB25}"/>
                </a:ext>
              </a:extLst>
            </p:cNvPr>
            <p:cNvSpPr>
              <a:spLocks/>
            </p:cNvSpPr>
            <p:nvPr/>
          </p:nvSpPr>
          <p:spPr bwMode="hidden">
            <a:xfrm rot="2028410" flipH="1">
              <a:off x="3222" y="574"/>
              <a:ext cx="214" cy="109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474" name="Freeform 129">
              <a:extLst>
                <a:ext uri="{FF2B5EF4-FFF2-40B4-BE49-F238E27FC236}">
                  <a16:creationId xmlns:a16="http://schemas.microsoft.com/office/drawing/2014/main" id="{8C740A7E-8BDA-4679-B756-05089496C78E}"/>
                </a:ext>
              </a:extLst>
            </p:cNvPr>
            <p:cNvSpPr>
              <a:spLocks/>
            </p:cNvSpPr>
            <p:nvPr/>
          </p:nvSpPr>
          <p:spPr bwMode="hidden">
            <a:xfrm rot="2664424" flipH="1">
              <a:off x="3433" y="700"/>
              <a:ext cx="404" cy="69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475" name="Freeform 130">
              <a:extLst>
                <a:ext uri="{FF2B5EF4-FFF2-40B4-BE49-F238E27FC236}">
                  <a16:creationId xmlns:a16="http://schemas.microsoft.com/office/drawing/2014/main" id="{96D1AB79-2E4B-4580-AFE3-308DB174EB43}"/>
                </a:ext>
              </a:extLst>
            </p:cNvPr>
            <p:cNvSpPr>
              <a:spLocks/>
            </p:cNvSpPr>
            <p:nvPr/>
          </p:nvSpPr>
          <p:spPr bwMode="hidden">
            <a:xfrm rot="2664424" flipH="1">
              <a:off x="3290" y="481"/>
              <a:ext cx="217" cy="109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476" name="Freeform 131">
              <a:extLst>
                <a:ext uri="{FF2B5EF4-FFF2-40B4-BE49-F238E27FC236}">
                  <a16:creationId xmlns:a16="http://schemas.microsoft.com/office/drawing/2014/main" id="{CDE9C325-C8DD-4FD9-B0A1-EE7C58BB29CC}"/>
                </a:ext>
              </a:extLst>
            </p:cNvPr>
            <p:cNvSpPr>
              <a:spLocks/>
            </p:cNvSpPr>
            <p:nvPr/>
          </p:nvSpPr>
          <p:spPr bwMode="hidden">
            <a:xfrm rot="3473776" flipH="1">
              <a:off x="3518" y="685"/>
              <a:ext cx="356" cy="70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477" name="Freeform 132">
              <a:extLst>
                <a:ext uri="{FF2B5EF4-FFF2-40B4-BE49-F238E27FC236}">
                  <a16:creationId xmlns:a16="http://schemas.microsoft.com/office/drawing/2014/main" id="{68B78050-D818-4860-8E67-BE906E8C828A}"/>
                </a:ext>
              </a:extLst>
            </p:cNvPr>
            <p:cNvSpPr>
              <a:spLocks/>
            </p:cNvSpPr>
            <p:nvPr/>
          </p:nvSpPr>
          <p:spPr bwMode="hidden">
            <a:xfrm rot="3473776" flipH="1">
              <a:off x="3438" y="450"/>
              <a:ext cx="191" cy="109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478" name="Freeform 133">
              <a:extLst>
                <a:ext uri="{FF2B5EF4-FFF2-40B4-BE49-F238E27FC236}">
                  <a16:creationId xmlns:a16="http://schemas.microsoft.com/office/drawing/2014/main" id="{81B8E027-6C79-4CA9-925F-0BA473116B38}"/>
                </a:ext>
              </a:extLst>
            </p:cNvPr>
            <p:cNvSpPr>
              <a:spLocks/>
            </p:cNvSpPr>
            <p:nvPr/>
          </p:nvSpPr>
          <p:spPr bwMode="hidden">
            <a:xfrm rot="4126480" flipH="1">
              <a:off x="3577" y="673"/>
              <a:ext cx="342" cy="69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479" name="Freeform 134">
              <a:extLst>
                <a:ext uri="{FF2B5EF4-FFF2-40B4-BE49-F238E27FC236}">
                  <a16:creationId xmlns:a16="http://schemas.microsoft.com/office/drawing/2014/main" id="{118234A2-B356-43B9-AF6A-44459669D3BF}"/>
                </a:ext>
              </a:extLst>
            </p:cNvPr>
            <p:cNvSpPr>
              <a:spLocks/>
            </p:cNvSpPr>
            <p:nvPr/>
          </p:nvSpPr>
          <p:spPr bwMode="hidden">
            <a:xfrm rot="4126480" flipH="1">
              <a:off x="3541" y="421"/>
              <a:ext cx="184" cy="109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480" name="Freeform 135">
              <a:extLst>
                <a:ext uri="{FF2B5EF4-FFF2-40B4-BE49-F238E27FC236}">
                  <a16:creationId xmlns:a16="http://schemas.microsoft.com/office/drawing/2014/main" id="{419FA5CD-D2B1-41BC-9F1C-E5868CB91D10}"/>
                </a:ext>
              </a:extLst>
            </p:cNvPr>
            <p:cNvSpPr>
              <a:spLocks/>
            </p:cNvSpPr>
            <p:nvPr/>
          </p:nvSpPr>
          <p:spPr bwMode="hidden">
            <a:xfrm rot="-1325434">
              <a:off x="3864" y="705"/>
              <a:ext cx="398" cy="70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481" name="Freeform 136">
              <a:extLst>
                <a:ext uri="{FF2B5EF4-FFF2-40B4-BE49-F238E27FC236}">
                  <a16:creationId xmlns:a16="http://schemas.microsoft.com/office/drawing/2014/main" id="{8F8670D0-72F4-45A6-8C21-9B38903FE3C7}"/>
                </a:ext>
              </a:extLst>
            </p:cNvPr>
            <p:cNvSpPr>
              <a:spLocks/>
            </p:cNvSpPr>
            <p:nvPr/>
          </p:nvSpPr>
          <p:spPr bwMode="hidden">
            <a:xfrm rot="-1325434">
              <a:off x="4246" y="592"/>
              <a:ext cx="214" cy="109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482" name="Freeform 137">
              <a:extLst>
                <a:ext uri="{FF2B5EF4-FFF2-40B4-BE49-F238E27FC236}">
                  <a16:creationId xmlns:a16="http://schemas.microsoft.com/office/drawing/2014/main" id="{4860E719-BF55-46F3-A5F0-47AC9E8D40C5}"/>
                </a:ext>
              </a:extLst>
            </p:cNvPr>
            <p:cNvSpPr>
              <a:spLocks/>
            </p:cNvSpPr>
            <p:nvPr/>
          </p:nvSpPr>
          <p:spPr bwMode="hidden">
            <a:xfrm rot="-1921064">
              <a:off x="3819" y="681"/>
              <a:ext cx="399" cy="70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483" name="Freeform 138">
              <a:extLst>
                <a:ext uri="{FF2B5EF4-FFF2-40B4-BE49-F238E27FC236}">
                  <a16:creationId xmlns:a16="http://schemas.microsoft.com/office/drawing/2014/main" id="{76D9EB4A-B4B3-41FB-ABAB-6C60470DA40D}"/>
                </a:ext>
              </a:extLst>
            </p:cNvPr>
            <p:cNvSpPr>
              <a:spLocks/>
            </p:cNvSpPr>
            <p:nvPr/>
          </p:nvSpPr>
          <p:spPr bwMode="hidden">
            <a:xfrm rot="-1921064">
              <a:off x="4181" y="518"/>
              <a:ext cx="214" cy="110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484" name="Freeform 139">
              <a:extLst>
                <a:ext uri="{FF2B5EF4-FFF2-40B4-BE49-F238E27FC236}">
                  <a16:creationId xmlns:a16="http://schemas.microsoft.com/office/drawing/2014/main" id="{C74D2077-FBC6-482E-A9C9-5C56D30C3C43}"/>
                </a:ext>
              </a:extLst>
            </p:cNvPr>
            <p:cNvSpPr>
              <a:spLocks/>
            </p:cNvSpPr>
            <p:nvPr/>
          </p:nvSpPr>
          <p:spPr bwMode="hidden">
            <a:xfrm rot="4578755" flipH="1">
              <a:off x="3632" y="690"/>
              <a:ext cx="332" cy="47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485" name="Freeform 140">
              <a:extLst>
                <a:ext uri="{FF2B5EF4-FFF2-40B4-BE49-F238E27FC236}">
                  <a16:creationId xmlns:a16="http://schemas.microsoft.com/office/drawing/2014/main" id="{FDBCE8D5-AE9F-49E6-AEF1-EE145A8B29BE}"/>
                </a:ext>
              </a:extLst>
            </p:cNvPr>
            <p:cNvSpPr>
              <a:spLocks/>
            </p:cNvSpPr>
            <p:nvPr/>
          </p:nvSpPr>
          <p:spPr bwMode="hidden">
            <a:xfrm rot="4578755" flipH="1">
              <a:off x="3639" y="447"/>
              <a:ext cx="178" cy="75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486" name="Freeform 141">
              <a:extLst>
                <a:ext uri="{FF2B5EF4-FFF2-40B4-BE49-F238E27FC236}">
                  <a16:creationId xmlns:a16="http://schemas.microsoft.com/office/drawing/2014/main" id="{7777F092-9E9B-4C56-8E1E-F2F0C277D6A9}"/>
                </a:ext>
              </a:extLst>
            </p:cNvPr>
            <p:cNvSpPr>
              <a:spLocks/>
            </p:cNvSpPr>
            <p:nvPr/>
          </p:nvSpPr>
          <p:spPr bwMode="hidden">
            <a:xfrm rot="-3857755">
              <a:off x="3715" y="678"/>
              <a:ext cx="343" cy="60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487" name="Freeform 142">
              <a:extLst>
                <a:ext uri="{FF2B5EF4-FFF2-40B4-BE49-F238E27FC236}">
                  <a16:creationId xmlns:a16="http://schemas.microsoft.com/office/drawing/2014/main" id="{EEEE9EEC-AA7D-4F69-A551-DC8EDB1B81E6}"/>
                </a:ext>
              </a:extLst>
            </p:cNvPr>
            <p:cNvSpPr>
              <a:spLocks/>
            </p:cNvSpPr>
            <p:nvPr/>
          </p:nvSpPr>
          <p:spPr bwMode="hidden">
            <a:xfrm rot="-3857755">
              <a:off x="3926" y="433"/>
              <a:ext cx="184" cy="93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488" name="Freeform 143">
              <a:extLst>
                <a:ext uri="{FF2B5EF4-FFF2-40B4-BE49-F238E27FC236}">
                  <a16:creationId xmlns:a16="http://schemas.microsoft.com/office/drawing/2014/main" id="{21A6EC88-670C-4FA3-9851-DBF85D26023E}"/>
                </a:ext>
              </a:extLst>
            </p:cNvPr>
            <p:cNvSpPr>
              <a:spLocks/>
            </p:cNvSpPr>
            <p:nvPr/>
          </p:nvSpPr>
          <p:spPr bwMode="hidden">
            <a:xfrm rot="-2777260">
              <a:off x="3758" y="671"/>
              <a:ext cx="373" cy="87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489" name="Freeform 144">
              <a:extLst>
                <a:ext uri="{FF2B5EF4-FFF2-40B4-BE49-F238E27FC236}">
                  <a16:creationId xmlns:a16="http://schemas.microsoft.com/office/drawing/2014/main" id="{95F3C1A0-2B58-4E35-BC41-D6A3A5D3B7CB}"/>
                </a:ext>
              </a:extLst>
            </p:cNvPr>
            <p:cNvSpPr>
              <a:spLocks/>
            </p:cNvSpPr>
            <p:nvPr/>
          </p:nvSpPr>
          <p:spPr bwMode="hidden">
            <a:xfrm rot="-2777260">
              <a:off x="4061" y="460"/>
              <a:ext cx="200" cy="136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490" name="Freeform 145">
              <a:extLst>
                <a:ext uri="{FF2B5EF4-FFF2-40B4-BE49-F238E27FC236}">
                  <a16:creationId xmlns:a16="http://schemas.microsoft.com/office/drawing/2014/main" id="{2D4B29CC-332D-4498-B85B-DD77112F37FA}"/>
                </a:ext>
              </a:extLst>
            </p:cNvPr>
            <p:cNvSpPr>
              <a:spLocks/>
            </p:cNvSpPr>
            <p:nvPr/>
          </p:nvSpPr>
          <p:spPr bwMode="hidden">
            <a:xfrm rot="-4903748">
              <a:off x="3695" y="685"/>
              <a:ext cx="308" cy="28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491" name="Freeform 146">
              <a:extLst>
                <a:ext uri="{FF2B5EF4-FFF2-40B4-BE49-F238E27FC236}">
                  <a16:creationId xmlns:a16="http://schemas.microsoft.com/office/drawing/2014/main" id="{682CEB7B-8675-4E0B-B557-009F32FB59FF}"/>
                </a:ext>
              </a:extLst>
            </p:cNvPr>
            <p:cNvSpPr>
              <a:spLocks/>
            </p:cNvSpPr>
            <p:nvPr/>
          </p:nvSpPr>
          <p:spPr bwMode="hidden">
            <a:xfrm rot="-4903748">
              <a:off x="3809" y="447"/>
              <a:ext cx="165" cy="43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492" name="Freeform 147">
              <a:extLst>
                <a:ext uri="{FF2B5EF4-FFF2-40B4-BE49-F238E27FC236}">
                  <a16:creationId xmlns:a16="http://schemas.microsoft.com/office/drawing/2014/main" id="{11BBAB2D-49E0-472C-A529-393E03F1B0C3}"/>
                </a:ext>
              </a:extLst>
            </p:cNvPr>
            <p:cNvSpPr>
              <a:spLocks/>
            </p:cNvSpPr>
            <p:nvPr/>
          </p:nvSpPr>
          <p:spPr bwMode="hidden">
            <a:xfrm rot="18335692" flipH="1">
              <a:off x="3278" y="1175"/>
              <a:ext cx="557" cy="10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493" name="Freeform 148">
              <a:extLst>
                <a:ext uri="{FF2B5EF4-FFF2-40B4-BE49-F238E27FC236}">
                  <a16:creationId xmlns:a16="http://schemas.microsoft.com/office/drawing/2014/main" id="{C5035B6B-E04A-4093-8EFC-A4EEE655D179}"/>
                </a:ext>
              </a:extLst>
            </p:cNvPr>
            <p:cNvSpPr>
              <a:spLocks/>
            </p:cNvSpPr>
            <p:nvPr/>
          </p:nvSpPr>
          <p:spPr bwMode="hidden">
            <a:xfrm rot="18335692" flipH="1">
              <a:off x="3186" y="1510"/>
              <a:ext cx="299" cy="158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494" name="Freeform 149">
              <a:extLst>
                <a:ext uri="{FF2B5EF4-FFF2-40B4-BE49-F238E27FC236}">
                  <a16:creationId xmlns:a16="http://schemas.microsoft.com/office/drawing/2014/main" id="{B4363777-3EC8-4583-AE7B-3E147A83D5CE}"/>
                </a:ext>
              </a:extLst>
            </p:cNvPr>
            <p:cNvSpPr>
              <a:spLocks/>
            </p:cNvSpPr>
            <p:nvPr/>
          </p:nvSpPr>
          <p:spPr bwMode="hidden">
            <a:xfrm rot="17542885" flipH="1">
              <a:off x="3362" y="1208"/>
              <a:ext cx="515" cy="10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495" name="Freeform 150">
              <a:extLst>
                <a:ext uri="{FF2B5EF4-FFF2-40B4-BE49-F238E27FC236}">
                  <a16:creationId xmlns:a16="http://schemas.microsoft.com/office/drawing/2014/main" id="{0F26B198-6B5E-45FA-AC20-DD762D704F7E}"/>
                </a:ext>
              </a:extLst>
            </p:cNvPr>
            <p:cNvSpPr>
              <a:spLocks/>
            </p:cNvSpPr>
            <p:nvPr/>
          </p:nvSpPr>
          <p:spPr bwMode="hidden">
            <a:xfrm rot="17542885" flipH="1">
              <a:off x="3364" y="1550"/>
              <a:ext cx="276" cy="158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496" name="Freeform 151">
              <a:extLst>
                <a:ext uri="{FF2B5EF4-FFF2-40B4-BE49-F238E27FC236}">
                  <a16:creationId xmlns:a16="http://schemas.microsoft.com/office/drawing/2014/main" id="{C6CA4118-465B-4AC5-A098-81DD8CE23FE0}"/>
                </a:ext>
              </a:extLst>
            </p:cNvPr>
            <p:cNvSpPr>
              <a:spLocks/>
            </p:cNvSpPr>
            <p:nvPr/>
          </p:nvSpPr>
          <p:spPr bwMode="hidden">
            <a:xfrm rot="16870650" flipH="1">
              <a:off x="3452" y="1220"/>
              <a:ext cx="495" cy="9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497" name="Freeform 152">
              <a:extLst>
                <a:ext uri="{FF2B5EF4-FFF2-40B4-BE49-F238E27FC236}">
                  <a16:creationId xmlns:a16="http://schemas.microsoft.com/office/drawing/2014/main" id="{21691586-C73A-4207-94F8-6B38E3316099}"/>
                </a:ext>
              </a:extLst>
            </p:cNvPr>
            <p:cNvSpPr>
              <a:spLocks/>
            </p:cNvSpPr>
            <p:nvPr/>
          </p:nvSpPr>
          <p:spPr bwMode="hidden">
            <a:xfrm rot="16870650" flipH="1">
              <a:off x="3525" y="1567"/>
              <a:ext cx="265" cy="142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498" name="Freeform 153">
              <a:extLst>
                <a:ext uri="{FF2B5EF4-FFF2-40B4-BE49-F238E27FC236}">
                  <a16:creationId xmlns:a16="http://schemas.microsoft.com/office/drawing/2014/main" id="{D176FA1E-B535-4D09-8326-1E49E7DE9FE0}"/>
                </a:ext>
              </a:extLst>
            </p:cNvPr>
            <p:cNvSpPr>
              <a:spLocks/>
            </p:cNvSpPr>
            <p:nvPr/>
          </p:nvSpPr>
          <p:spPr bwMode="hidden">
            <a:xfrm rot="3144576">
              <a:off x="3801" y="1158"/>
              <a:ext cx="557" cy="10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499" name="Freeform 154">
              <a:extLst>
                <a:ext uri="{FF2B5EF4-FFF2-40B4-BE49-F238E27FC236}">
                  <a16:creationId xmlns:a16="http://schemas.microsoft.com/office/drawing/2014/main" id="{8B7A98EB-CC81-4605-B226-93FD9CA1047D}"/>
                </a:ext>
              </a:extLst>
            </p:cNvPr>
            <p:cNvSpPr>
              <a:spLocks/>
            </p:cNvSpPr>
            <p:nvPr/>
          </p:nvSpPr>
          <p:spPr bwMode="hidden">
            <a:xfrm rot="3144576">
              <a:off x="4165" y="1485"/>
              <a:ext cx="299" cy="159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500" name="Freeform 155">
              <a:extLst>
                <a:ext uri="{FF2B5EF4-FFF2-40B4-BE49-F238E27FC236}">
                  <a16:creationId xmlns:a16="http://schemas.microsoft.com/office/drawing/2014/main" id="{331D33E2-5A2B-43B0-9FD3-DB54B66730BE}"/>
                </a:ext>
              </a:extLst>
            </p:cNvPr>
            <p:cNvSpPr>
              <a:spLocks/>
            </p:cNvSpPr>
            <p:nvPr/>
          </p:nvSpPr>
          <p:spPr bwMode="hidden">
            <a:xfrm rot="3745735">
              <a:off x="3762" y="1196"/>
              <a:ext cx="533" cy="97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501" name="Freeform 156">
              <a:extLst>
                <a:ext uri="{FF2B5EF4-FFF2-40B4-BE49-F238E27FC236}">
                  <a16:creationId xmlns:a16="http://schemas.microsoft.com/office/drawing/2014/main" id="{395D75E9-7EE9-42EE-B78F-5F4C4F0A2CEC}"/>
                </a:ext>
              </a:extLst>
            </p:cNvPr>
            <p:cNvSpPr>
              <a:spLocks/>
            </p:cNvSpPr>
            <p:nvPr/>
          </p:nvSpPr>
          <p:spPr bwMode="hidden">
            <a:xfrm rot="3745735">
              <a:off x="4047" y="1543"/>
              <a:ext cx="286" cy="152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502" name="Freeform 157">
              <a:extLst>
                <a:ext uri="{FF2B5EF4-FFF2-40B4-BE49-F238E27FC236}">
                  <a16:creationId xmlns:a16="http://schemas.microsoft.com/office/drawing/2014/main" id="{84545037-FB67-4803-AFE6-56F8E7CED830}"/>
                </a:ext>
              </a:extLst>
            </p:cNvPr>
            <p:cNvSpPr>
              <a:spLocks/>
            </p:cNvSpPr>
            <p:nvPr/>
          </p:nvSpPr>
          <p:spPr bwMode="hidden">
            <a:xfrm rot="4286818">
              <a:off x="3705" y="1235"/>
              <a:ext cx="517" cy="79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503" name="Freeform 158">
              <a:extLst>
                <a:ext uri="{FF2B5EF4-FFF2-40B4-BE49-F238E27FC236}">
                  <a16:creationId xmlns:a16="http://schemas.microsoft.com/office/drawing/2014/main" id="{3B6B4BFC-956D-460A-B481-BC3B5985B212}"/>
                </a:ext>
              </a:extLst>
            </p:cNvPr>
            <p:cNvSpPr>
              <a:spLocks/>
            </p:cNvSpPr>
            <p:nvPr/>
          </p:nvSpPr>
          <p:spPr bwMode="hidden">
            <a:xfrm rot="4286818">
              <a:off x="3923" y="1585"/>
              <a:ext cx="278" cy="125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504" name="Freeform 159">
              <a:extLst>
                <a:ext uri="{FF2B5EF4-FFF2-40B4-BE49-F238E27FC236}">
                  <a16:creationId xmlns:a16="http://schemas.microsoft.com/office/drawing/2014/main" id="{36AE8959-6EF8-457B-B60F-EFCF17E1A8CF}"/>
                </a:ext>
              </a:extLst>
            </p:cNvPr>
            <p:cNvSpPr>
              <a:spLocks/>
            </p:cNvSpPr>
            <p:nvPr/>
          </p:nvSpPr>
          <p:spPr bwMode="hidden">
            <a:xfrm rot="4898956">
              <a:off x="3665" y="1252"/>
              <a:ext cx="475" cy="80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505" name="Freeform 160">
              <a:extLst>
                <a:ext uri="{FF2B5EF4-FFF2-40B4-BE49-F238E27FC236}">
                  <a16:creationId xmlns:a16="http://schemas.microsoft.com/office/drawing/2014/main" id="{51C13571-CE5E-434E-926B-B67C012E90DF}"/>
                </a:ext>
              </a:extLst>
            </p:cNvPr>
            <p:cNvSpPr>
              <a:spLocks/>
            </p:cNvSpPr>
            <p:nvPr/>
          </p:nvSpPr>
          <p:spPr bwMode="hidden">
            <a:xfrm rot="4898956">
              <a:off x="3804" y="1581"/>
              <a:ext cx="255" cy="125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506" name="Freeform 161">
              <a:extLst>
                <a:ext uri="{FF2B5EF4-FFF2-40B4-BE49-F238E27FC236}">
                  <a16:creationId xmlns:a16="http://schemas.microsoft.com/office/drawing/2014/main" id="{2B666801-24F1-48AC-8081-F46FC31878A4}"/>
                </a:ext>
              </a:extLst>
            </p:cNvPr>
            <p:cNvSpPr>
              <a:spLocks/>
            </p:cNvSpPr>
            <p:nvPr/>
          </p:nvSpPr>
          <p:spPr bwMode="hidden">
            <a:xfrm rot="5755659">
              <a:off x="3570" y="1267"/>
              <a:ext cx="464" cy="60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507" name="Freeform 162">
              <a:extLst>
                <a:ext uri="{FF2B5EF4-FFF2-40B4-BE49-F238E27FC236}">
                  <a16:creationId xmlns:a16="http://schemas.microsoft.com/office/drawing/2014/main" id="{16D09FBD-01EA-4F1C-B1AB-84CD3623777A}"/>
                </a:ext>
              </a:extLst>
            </p:cNvPr>
            <p:cNvSpPr>
              <a:spLocks/>
            </p:cNvSpPr>
            <p:nvPr/>
          </p:nvSpPr>
          <p:spPr bwMode="hidden">
            <a:xfrm rot="5755659">
              <a:off x="3618" y="1599"/>
              <a:ext cx="249" cy="95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508" name="Freeform 163">
              <a:extLst>
                <a:ext uri="{FF2B5EF4-FFF2-40B4-BE49-F238E27FC236}">
                  <a16:creationId xmlns:a16="http://schemas.microsoft.com/office/drawing/2014/main" id="{8E2874B9-2CF4-45F7-83B0-8BB89B034661}"/>
                </a:ext>
              </a:extLst>
            </p:cNvPr>
            <p:cNvSpPr>
              <a:spLocks/>
            </p:cNvSpPr>
            <p:nvPr/>
          </p:nvSpPr>
          <p:spPr bwMode="hidden">
            <a:xfrm flipH="1">
              <a:off x="3553" y="1154"/>
              <a:ext cx="157" cy="478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0 w 776"/>
                <a:gd name="T39" fmla="*/ 0 h 2368"/>
                <a:gd name="T40" fmla="*/ 0 w 776"/>
                <a:gd name="T41" fmla="*/ 0 h 2368"/>
                <a:gd name="T42" fmla="*/ 0 w 776"/>
                <a:gd name="T43" fmla="*/ 0 h 2368"/>
                <a:gd name="T44" fmla="*/ 0 w 776"/>
                <a:gd name="T45" fmla="*/ 0 h 2368"/>
                <a:gd name="T46" fmla="*/ 0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38100">
              <a:solidFill>
                <a:srgbClr val="FF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509" name="Arc 164">
              <a:extLst>
                <a:ext uri="{FF2B5EF4-FFF2-40B4-BE49-F238E27FC236}">
                  <a16:creationId xmlns:a16="http://schemas.microsoft.com/office/drawing/2014/main" id="{9502B452-205A-4094-93B8-640168ED5D9E}"/>
                </a:ext>
              </a:extLst>
            </p:cNvPr>
            <p:cNvSpPr>
              <a:spLocks/>
            </p:cNvSpPr>
            <p:nvPr/>
          </p:nvSpPr>
          <p:spPr bwMode="hidden">
            <a:xfrm flipH="1">
              <a:off x="3268" y="982"/>
              <a:ext cx="687" cy="745"/>
            </a:xfrm>
            <a:custGeom>
              <a:avLst/>
              <a:gdLst>
                <a:gd name="T0" fmla="*/ 0 w 21600"/>
                <a:gd name="T1" fmla="*/ 0 h 21602"/>
                <a:gd name="T2" fmla="*/ 0 w 21600"/>
                <a:gd name="T3" fmla="*/ 0 h 21602"/>
                <a:gd name="T4" fmla="*/ 0 w 21600"/>
                <a:gd name="T5" fmla="*/ 0 h 2160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2" fill="none" extrusionOk="0">
                  <a:moveTo>
                    <a:pt x="5466" y="0"/>
                  </a:moveTo>
                  <a:cubicBezTo>
                    <a:pt x="14970" y="2486"/>
                    <a:pt x="21600" y="11073"/>
                    <a:pt x="21600" y="20897"/>
                  </a:cubicBezTo>
                  <a:cubicBezTo>
                    <a:pt x="21600" y="21132"/>
                    <a:pt x="21596" y="21367"/>
                    <a:pt x="21588" y="21601"/>
                  </a:cubicBezTo>
                </a:path>
                <a:path w="21600" h="21602" stroke="0" extrusionOk="0">
                  <a:moveTo>
                    <a:pt x="5466" y="0"/>
                  </a:moveTo>
                  <a:cubicBezTo>
                    <a:pt x="14970" y="2486"/>
                    <a:pt x="21600" y="11073"/>
                    <a:pt x="21600" y="20897"/>
                  </a:cubicBezTo>
                  <a:cubicBezTo>
                    <a:pt x="21600" y="21132"/>
                    <a:pt x="21596" y="21367"/>
                    <a:pt x="21588" y="21601"/>
                  </a:cubicBezTo>
                  <a:lnTo>
                    <a:pt x="0" y="20897"/>
                  </a:lnTo>
                  <a:lnTo>
                    <a:pt x="5466" y="0"/>
                  </a:lnTo>
                  <a:close/>
                </a:path>
              </a:pathLst>
            </a:custGeom>
            <a:noFill/>
            <a:ln w="3810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510" name="Arc 165">
              <a:extLst>
                <a:ext uri="{FF2B5EF4-FFF2-40B4-BE49-F238E27FC236}">
                  <a16:creationId xmlns:a16="http://schemas.microsoft.com/office/drawing/2014/main" id="{DB7C3242-5B13-4A8B-8D56-AADF6ECEB3C9}"/>
                </a:ext>
              </a:extLst>
            </p:cNvPr>
            <p:cNvSpPr>
              <a:spLocks/>
            </p:cNvSpPr>
            <p:nvPr/>
          </p:nvSpPr>
          <p:spPr bwMode="hidden">
            <a:xfrm flipV="1">
              <a:off x="3887" y="532"/>
              <a:ext cx="830" cy="661"/>
            </a:xfrm>
            <a:custGeom>
              <a:avLst/>
              <a:gdLst>
                <a:gd name="T0" fmla="*/ 0 w 36729"/>
                <a:gd name="T1" fmla="*/ 0 h 21600"/>
                <a:gd name="T2" fmla="*/ 0 w 36729"/>
                <a:gd name="T3" fmla="*/ 0 h 21600"/>
                <a:gd name="T4" fmla="*/ 0 w 36729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6729" h="21600" fill="none" extrusionOk="0">
                  <a:moveTo>
                    <a:pt x="36729" y="10451"/>
                  </a:moveTo>
                  <a:cubicBezTo>
                    <a:pt x="32926" y="17330"/>
                    <a:pt x="25686" y="21599"/>
                    <a:pt x="17826" y="21600"/>
                  </a:cubicBezTo>
                  <a:cubicBezTo>
                    <a:pt x="10696" y="21600"/>
                    <a:pt x="4025" y="18081"/>
                    <a:pt x="-1" y="12197"/>
                  </a:cubicBezTo>
                </a:path>
                <a:path w="36729" h="21600" stroke="0" extrusionOk="0">
                  <a:moveTo>
                    <a:pt x="36729" y="10451"/>
                  </a:moveTo>
                  <a:cubicBezTo>
                    <a:pt x="32926" y="17330"/>
                    <a:pt x="25686" y="21599"/>
                    <a:pt x="17826" y="21600"/>
                  </a:cubicBezTo>
                  <a:cubicBezTo>
                    <a:pt x="10696" y="21600"/>
                    <a:pt x="4025" y="18081"/>
                    <a:pt x="-1" y="12197"/>
                  </a:cubicBezTo>
                  <a:lnTo>
                    <a:pt x="17826" y="0"/>
                  </a:lnTo>
                  <a:lnTo>
                    <a:pt x="36729" y="10451"/>
                  </a:lnTo>
                  <a:close/>
                </a:path>
              </a:pathLst>
            </a:custGeom>
            <a:noFill/>
            <a:ln w="38100">
              <a:solidFill>
                <a:srgbClr val="FF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511" name="Arc 166">
              <a:extLst>
                <a:ext uri="{FF2B5EF4-FFF2-40B4-BE49-F238E27FC236}">
                  <a16:creationId xmlns:a16="http://schemas.microsoft.com/office/drawing/2014/main" id="{9B033768-EAA2-41C4-96F1-797E1A549DE1}"/>
                </a:ext>
              </a:extLst>
            </p:cNvPr>
            <p:cNvSpPr>
              <a:spLocks/>
            </p:cNvSpPr>
            <p:nvPr/>
          </p:nvSpPr>
          <p:spPr bwMode="hidden">
            <a:xfrm flipH="1">
              <a:off x="3338" y="862"/>
              <a:ext cx="401" cy="769"/>
            </a:xfrm>
            <a:custGeom>
              <a:avLst/>
              <a:gdLst>
                <a:gd name="T0" fmla="*/ 0 w 28940"/>
                <a:gd name="T1" fmla="*/ 0 h 22305"/>
                <a:gd name="T2" fmla="*/ 0 w 28940"/>
                <a:gd name="T3" fmla="*/ 0 h 22305"/>
                <a:gd name="T4" fmla="*/ 0 w 28940"/>
                <a:gd name="T5" fmla="*/ 0 h 223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940" h="22305" fill="none" extrusionOk="0">
                  <a:moveTo>
                    <a:pt x="0" y="1285"/>
                  </a:moveTo>
                  <a:cubicBezTo>
                    <a:pt x="2353" y="434"/>
                    <a:pt x="4837" y="-1"/>
                    <a:pt x="7340" y="0"/>
                  </a:cubicBezTo>
                  <a:cubicBezTo>
                    <a:pt x="19269" y="0"/>
                    <a:pt x="28940" y="9670"/>
                    <a:pt x="28940" y="21600"/>
                  </a:cubicBezTo>
                  <a:cubicBezTo>
                    <a:pt x="28940" y="21835"/>
                    <a:pt x="28936" y="22070"/>
                    <a:pt x="28928" y="22304"/>
                  </a:cubicBezTo>
                </a:path>
                <a:path w="28940" h="22305" stroke="0" extrusionOk="0">
                  <a:moveTo>
                    <a:pt x="0" y="1285"/>
                  </a:moveTo>
                  <a:cubicBezTo>
                    <a:pt x="2353" y="434"/>
                    <a:pt x="4837" y="-1"/>
                    <a:pt x="7340" y="0"/>
                  </a:cubicBezTo>
                  <a:cubicBezTo>
                    <a:pt x="19269" y="0"/>
                    <a:pt x="28940" y="9670"/>
                    <a:pt x="28940" y="21600"/>
                  </a:cubicBezTo>
                  <a:cubicBezTo>
                    <a:pt x="28940" y="21835"/>
                    <a:pt x="28936" y="22070"/>
                    <a:pt x="28928" y="22304"/>
                  </a:cubicBezTo>
                  <a:lnTo>
                    <a:pt x="7340" y="21600"/>
                  </a:lnTo>
                  <a:lnTo>
                    <a:pt x="0" y="1285"/>
                  </a:lnTo>
                  <a:close/>
                </a:path>
              </a:pathLst>
            </a:custGeom>
            <a:noFill/>
            <a:ln w="38100">
              <a:solidFill>
                <a:srgbClr val="FF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512" name="Arc 167">
              <a:extLst>
                <a:ext uri="{FF2B5EF4-FFF2-40B4-BE49-F238E27FC236}">
                  <a16:creationId xmlns:a16="http://schemas.microsoft.com/office/drawing/2014/main" id="{61950565-3216-40CA-840C-C0A2AC39BF3A}"/>
                </a:ext>
              </a:extLst>
            </p:cNvPr>
            <p:cNvSpPr>
              <a:spLocks/>
            </p:cNvSpPr>
            <p:nvPr/>
          </p:nvSpPr>
          <p:spPr bwMode="hidden">
            <a:xfrm flipH="1">
              <a:off x="3053" y="902"/>
              <a:ext cx="652" cy="768"/>
            </a:xfrm>
            <a:custGeom>
              <a:avLst/>
              <a:gdLst>
                <a:gd name="T0" fmla="*/ 0 w 30473"/>
                <a:gd name="T1" fmla="*/ 0 h 22305"/>
                <a:gd name="T2" fmla="*/ 0 w 30473"/>
                <a:gd name="T3" fmla="*/ 0 h 22305"/>
                <a:gd name="T4" fmla="*/ 0 w 30473"/>
                <a:gd name="T5" fmla="*/ 0 h 223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0473" h="22305" fill="none" extrusionOk="0">
                  <a:moveTo>
                    <a:pt x="-1" y="1906"/>
                  </a:moveTo>
                  <a:cubicBezTo>
                    <a:pt x="2789" y="649"/>
                    <a:pt x="5813" y="-1"/>
                    <a:pt x="8873" y="0"/>
                  </a:cubicBezTo>
                  <a:cubicBezTo>
                    <a:pt x="20802" y="0"/>
                    <a:pt x="30473" y="9670"/>
                    <a:pt x="30473" y="21600"/>
                  </a:cubicBezTo>
                  <a:cubicBezTo>
                    <a:pt x="30473" y="21835"/>
                    <a:pt x="30469" y="22070"/>
                    <a:pt x="30461" y="22304"/>
                  </a:cubicBezTo>
                </a:path>
                <a:path w="30473" h="22305" stroke="0" extrusionOk="0">
                  <a:moveTo>
                    <a:pt x="-1" y="1906"/>
                  </a:moveTo>
                  <a:cubicBezTo>
                    <a:pt x="2789" y="649"/>
                    <a:pt x="5813" y="-1"/>
                    <a:pt x="8873" y="0"/>
                  </a:cubicBezTo>
                  <a:cubicBezTo>
                    <a:pt x="20802" y="0"/>
                    <a:pt x="30473" y="9670"/>
                    <a:pt x="30473" y="21600"/>
                  </a:cubicBezTo>
                  <a:cubicBezTo>
                    <a:pt x="30473" y="21835"/>
                    <a:pt x="30469" y="22070"/>
                    <a:pt x="30461" y="22304"/>
                  </a:cubicBezTo>
                  <a:lnTo>
                    <a:pt x="8873" y="21600"/>
                  </a:lnTo>
                  <a:lnTo>
                    <a:pt x="-1" y="1906"/>
                  </a:lnTo>
                  <a:close/>
                </a:path>
              </a:pathLst>
            </a:custGeom>
            <a:noFill/>
            <a:ln w="3810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513" name="Arc 168">
              <a:extLst>
                <a:ext uri="{FF2B5EF4-FFF2-40B4-BE49-F238E27FC236}">
                  <a16:creationId xmlns:a16="http://schemas.microsoft.com/office/drawing/2014/main" id="{EA6E8944-F611-41F7-9684-4026717C1D07}"/>
                </a:ext>
              </a:extLst>
            </p:cNvPr>
            <p:cNvSpPr>
              <a:spLocks/>
            </p:cNvSpPr>
            <p:nvPr/>
          </p:nvSpPr>
          <p:spPr bwMode="hidden">
            <a:xfrm flipH="1">
              <a:off x="2996" y="762"/>
              <a:ext cx="768" cy="769"/>
            </a:xfrm>
            <a:custGeom>
              <a:avLst/>
              <a:gdLst>
                <a:gd name="T0" fmla="*/ 0 w 34455"/>
                <a:gd name="T1" fmla="*/ 0 h 22305"/>
                <a:gd name="T2" fmla="*/ 0 w 34455"/>
                <a:gd name="T3" fmla="*/ 0 h 22305"/>
                <a:gd name="T4" fmla="*/ 0 w 34455"/>
                <a:gd name="T5" fmla="*/ 0 h 223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4455" h="22305" fill="none" extrusionOk="0">
                  <a:moveTo>
                    <a:pt x="0" y="4241"/>
                  </a:moveTo>
                  <a:cubicBezTo>
                    <a:pt x="3720" y="1486"/>
                    <a:pt x="8226" y="-1"/>
                    <a:pt x="12855" y="0"/>
                  </a:cubicBezTo>
                  <a:cubicBezTo>
                    <a:pt x="24784" y="0"/>
                    <a:pt x="34455" y="9670"/>
                    <a:pt x="34455" y="21600"/>
                  </a:cubicBezTo>
                  <a:cubicBezTo>
                    <a:pt x="34455" y="21835"/>
                    <a:pt x="34451" y="22070"/>
                    <a:pt x="34443" y="22304"/>
                  </a:cubicBezTo>
                </a:path>
                <a:path w="34455" h="22305" stroke="0" extrusionOk="0">
                  <a:moveTo>
                    <a:pt x="0" y="4241"/>
                  </a:moveTo>
                  <a:cubicBezTo>
                    <a:pt x="3720" y="1486"/>
                    <a:pt x="8226" y="-1"/>
                    <a:pt x="12855" y="0"/>
                  </a:cubicBezTo>
                  <a:cubicBezTo>
                    <a:pt x="24784" y="0"/>
                    <a:pt x="34455" y="9670"/>
                    <a:pt x="34455" y="21600"/>
                  </a:cubicBezTo>
                  <a:cubicBezTo>
                    <a:pt x="34455" y="21835"/>
                    <a:pt x="34451" y="22070"/>
                    <a:pt x="34443" y="22304"/>
                  </a:cubicBezTo>
                  <a:lnTo>
                    <a:pt x="12855" y="21600"/>
                  </a:lnTo>
                  <a:lnTo>
                    <a:pt x="0" y="4241"/>
                  </a:lnTo>
                  <a:close/>
                </a:path>
              </a:pathLst>
            </a:custGeom>
            <a:noFill/>
            <a:ln w="3810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514" name="Arc 169">
              <a:extLst>
                <a:ext uri="{FF2B5EF4-FFF2-40B4-BE49-F238E27FC236}">
                  <a16:creationId xmlns:a16="http://schemas.microsoft.com/office/drawing/2014/main" id="{707AC64B-4077-4C02-84FD-A8352EBCC075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846" y="870"/>
              <a:ext cx="123" cy="769"/>
            </a:xfrm>
            <a:custGeom>
              <a:avLst/>
              <a:gdLst>
                <a:gd name="T0" fmla="*/ 0 w 34812"/>
                <a:gd name="T1" fmla="*/ 0 h 22305"/>
                <a:gd name="T2" fmla="*/ 0 w 34812"/>
                <a:gd name="T3" fmla="*/ 0 h 22305"/>
                <a:gd name="T4" fmla="*/ 0 w 34812"/>
                <a:gd name="T5" fmla="*/ 0 h 223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4812" h="22305" fill="none" extrusionOk="0">
                  <a:moveTo>
                    <a:pt x="-1" y="4511"/>
                  </a:moveTo>
                  <a:cubicBezTo>
                    <a:pt x="3783" y="1586"/>
                    <a:pt x="8429" y="-1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</a:path>
                <a:path w="34812" h="22305" stroke="0" extrusionOk="0">
                  <a:moveTo>
                    <a:pt x="-1" y="4511"/>
                  </a:moveTo>
                  <a:cubicBezTo>
                    <a:pt x="3783" y="1586"/>
                    <a:pt x="8429" y="-1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  <a:lnTo>
                    <a:pt x="13212" y="21600"/>
                  </a:lnTo>
                  <a:lnTo>
                    <a:pt x="-1" y="4511"/>
                  </a:lnTo>
                  <a:close/>
                </a:path>
              </a:pathLst>
            </a:custGeom>
            <a:noFill/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515" name="Arc 170">
              <a:extLst>
                <a:ext uri="{FF2B5EF4-FFF2-40B4-BE49-F238E27FC236}">
                  <a16:creationId xmlns:a16="http://schemas.microsoft.com/office/drawing/2014/main" id="{0C1C5D6F-40F2-41DD-83B7-E55D56848D5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879" y="866"/>
              <a:ext cx="324" cy="769"/>
            </a:xfrm>
            <a:custGeom>
              <a:avLst/>
              <a:gdLst>
                <a:gd name="T0" fmla="*/ 0 w 34812"/>
                <a:gd name="T1" fmla="*/ 0 h 22305"/>
                <a:gd name="T2" fmla="*/ 0 w 34812"/>
                <a:gd name="T3" fmla="*/ 0 h 22305"/>
                <a:gd name="T4" fmla="*/ 0 w 34812"/>
                <a:gd name="T5" fmla="*/ 0 h 223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4812" h="22305" fill="none" extrusionOk="0">
                  <a:moveTo>
                    <a:pt x="-1" y="4511"/>
                  </a:moveTo>
                  <a:cubicBezTo>
                    <a:pt x="3783" y="1586"/>
                    <a:pt x="8429" y="-1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</a:path>
                <a:path w="34812" h="22305" stroke="0" extrusionOk="0">
                  <a:moveTo>
                    <a:pt x="-1" y="4511"/>
                  </a:moveTo>
                  <a:cubicBezTo>
                    <a:pt x="3783" y="1586"/>
                    <a:pt x="8429" y="-1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  <a:lnTo>
                    <a:pt x="13212" y="21600"/>
                  </a:lnTo>
                  <a:lnTo>
                    <a:pt x="-1" y="4511"/>
                  </a:lnTo>
                  <a:close/>
                </a:path>
              </a:pathLst>
            </a:custGeom>
            <a:noFill/>
            <a:ln w="3810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516" name="Arc 171">
              <a:extLst>
                <a:ext uri="{FF2B5EF4-FFF2-40B4-BE49-F238E27FC236}">
                  <a16:creationId xmlns:a16="http://schemas.microsoft.com/office/drawing/2014/main" id="{000F99DF-BE8A-47C8-87AA-BBFA1D52640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907" y="766"/>
              <a:ext cx="461" cy="769"/>
            </a:xfrm>
            <a:custGeom>
              <a:avLst/>
              <a:gdLst>
                <a:gd name="T0" fmla="*/ 0 w 34812"/>
                <a:gd name="T1" fmla="*/ 0 h 22305"/>
                <a:gd name="T2" fmla="*/ 0 w 34812"/>
                <a:gd name="T3" fmla="*/ 0 h 22305"/>
                <a:gd name="T4" fmla="*/ 0 w 34812"/>
                <a:gd name="T5" fmla="*/ 0 h 223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4812" h="22305" fill="none" extrusionOk="0">
                  <a:moveTo>
                    <a:pt x="-1" y="4511"/>
                  </a:moveTo>
                  <a:cubicBezTo>
                    <a:pt x="3783" y="1586"/>
                    <a:pt x="8429" y="-1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</a:path>
                <a:path w="34812" h="22305" stroke="0" extrusionOk="0">
                  <a:moveTo>
                    <a:pt x="-1" y="4511"/>
                  </a:moveTo>
                  <a:cubicBezTo>
                    <a:pt x="3783" y="1586"/>
                    <a:pt x="8429" y="-1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  <a:lnTo>
                    <a:pt x="13212" y="21600"/>
                  </a:lnTo>
                  <a:lnTo>
                    <a:pt x="-1" y="4511"/>
                  </a:lnTo>
                  <a:close/>
                </a:path>
              </a:pathLst>
            </a:custGeom>
            <a:noFill/>
            <a:ln w="38100">
              <a:solidFill>
                <a:srgbClr val="FF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517" name="Freeform 172">
              <a:extLst>
                <a:ext uri="{FF2B5EF4-FFF2-40B4-BE49-F238E27FC236}">
                  <a16:creationId xmlns:a16="http://schemas.microsoft.com/office/drawing/2014/main" id="{87FDB80F-6AD1-4BA3-BFF8-952E9E5AE2C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996" y="1236"/>
              <a:ext cx="156" cy="478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0 w 776"/>
                <a:gd name="T39" fmla="*/ 0 h 2368"/>
                <a:gd name="T40" fmla="*/ 0 w 776"/>
                <a:gd name="T41" fmla="*/ 0 h 2368"/>
                <a:gd name="T42" fmla="*/ 0 w 776"/>
                <a:gd name="T43" fmla="*/ 0 h 2368"/>
                <a:gd name="T44" fmla="*/ 0 w 776"/>
                <a:gd name="T45" fmla="*/ 0 h 2368"/>
                <a:gd name="T46" fmla="*/ 0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38100">
              <a:solidFill>
                <a:srgbClr val="FF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518" name="Freeform 173">
              <a:extLst>
                <a:ext uri="{FF2B5EF4-FFF2-40B4-BE49-F238E27FC236}">
                  <a16:creationId xmlns:a16="http://schemas.microsoft.com/office/drawing/2014/main" id="{267DC1E0-B241-4522-BD92-B79619E59ED6}"/>
                </a:ext>
              </a:extLst>
            </p:cNvPr>
            <p:cNvSpPr>
              <a:spLocks/>
            </p:cNvSpPr>
            <p:nvPr/>
          </p:nvSpPr>
          <p:spPr bwMode="hidden">
            <a:xfrm rot="19660755" flipV="1">
              <a:off x="3752" y="1079"/>
              <a:ext cx="142" cy="270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0 w 776"/>
                <a:gd name="T39" fmla="*/ 0 h 2368"/>
                <a:gd name="T40" fmla="*/ 0 w 776"/>
                <a:gd name="T41" fmla="*/ 0 h 2368"/>
                <a:gd name="T42" fmla="*/ 0 w 776"/>
                <a:gd name="T43" fmla="*/ 0 h 2368"/>
                <a:gd name="T44" fmla="*/ 0 w 776"/>
                <a:gd name="T45" fmla="*/ 0 h 2368"/>
                <a:gd name="T46" fmla="*/ 0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519" name="Arc 174">
              <a:extLst>
                <a:ext uri="{FF2B5EF4-FFF2-40B4-BE49-F238E27FC236}">
                  <a16:creationId xmlns:a16="http://schemas.microsoft.com/office/drawing/2014/main" id="{93327B05-47C6-483C-8AE7-D1B8229F4255}"/>
                </a:ext>
              </a:extLst>
            </p:cNvPr>
            <p:cNvSpPr>
              <a:spLocks/>
            </p:cNvSpPr>
            <p:nvPr/>
          </p:nvSpPr>
          <p:spPr bwMode="hidden">
            <a:xfrm flipH="1">
              <a:off x="2952" y="647"/>
              <a:ext cx="821" cy="769"/>
            </a:xfrm>
            <a:custGeom>
              <a:avLst/>
              <a:gdLst>
                <a:gd name="T0" fmla="*/ 0 w 36830"/>
                <a:gd name="T1" fmla="*/ 0 h 22305"/>
                <a:gd name="T2" fmla="*/ 0 w 36830"/>
                <a:gd name="T3" fmla="*/ 0 h 22305"/>
                <a:gd name="T4" fmla="*/ 0 w 36830"/>
                <a:gd name="T5" fmla="*/ 0 h 223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6830" h="22305" fill="none" extrusionOk="0">
                  <a:moveTo>
                    <a:pt x="0" y="6283"/>
                  </a:moveTo>
                  <a:cubicBezTo>
                    <a:pt x="4047" y="2258"/>
                    <a:pt x="9522" y="-1"/>
                    <a:pt x="15230" y="0"/>
                  </a:cubicBezTo>
                  <a:cubicBezTo>
                    <a:pt x="27159" y="0"/>
                    <a:pt x="36830" y="9670"/>
                    <a:pt x="36830" y="21600"/>
                  </a:cubicBezTo>
                  <a:cubicBezTo>
                    <a:pt x="36830" y="21835"/>
                    <a:pt x="36826" y="22070"/>
                    <a:pt x="36818" y="22304"/>
                  </a:cubicBezTo>
                </a:path>
                <a:path w="36830" h="22305" stroke="0" extrusionOk="0">
                  <a:moveTo>
                    <a:pt x="0" y="6283"/>
                  </a:moveTo>
                  <a:cubicBezTo>
                    <a:pt x="4047" y="2258"/>
                    <a:pt x="9522" y="-1"/>
                    <a:pt x="15230" y="0"/>
                  </a:cubicBezTo>
                  <a:cubicBezTo>
                    <a:pt x="27159" y="0"/>
                    <a:pt x="36830" y="9670"/>
                    <a:pt x="36830" y="21600"/>
                  </a:cubicBezTo>
                  <a:cubicBezTo>
                    <a:pt x="36830" y="21835"/>
                    <a:pt x="36826" y="22070"/>
                    <a:pt x="36818" y="22304"/>
                  </a:cubicBezTo>
                  <a:lnTo>
                    <a:pt x="15230" y="21600"/>
                  </a:lnTo>
                  <a:lnTo>
                    <a:pt x="0" y="6283"/>
                  </a:lnTo>
                  <a:close/>
                </a:path>
              </a:pathLst>
            </a:custGeom>
            <a:noFill/>
            <a:ln w="3810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520" name="Arc 175">
              <a:extLst>
                <a:ext uri="{FF2B5EF4-FFF2-40B4-BE49-F238E27FC236}">
                  <a16:creationId xmlns:a16="http://schemas.microsoft.com/office/drawing/2014/main" id="{32533209-AB5D-47FE-9543-E4DB9622346C}"/>
                </a:ext>
              </a:extLst>
            </p:cNvPr>
            <p:cNvSpPr>
              <a:spLocks/>
            </p:cNvSpPr>
            <p:nvPr/>
          </p:nvSpPr>
          <p:spPr bwMode="hidden">
            <a:xfrm flipH="1">
              <a:off x="3184" y="485"/>
              <a:ext cx="597" cy="745"/>
            </a:xfrm>
            <a:custGeom>
              <a:avLst/>
              <a:gdLst>
                <a:gd name="T0" fmla="*/ 0 w 31881"/>
                <a:gd name="T1" fmla="*/ 0 h 21600"/>
                <a:gd name="T2" fmla="*/ 0 w 31881"/>
                <a:gd name="T3" fmla="*/ 0 h 21600"/>
                <a:gd name="T4" fmla="*/ 0 w 31881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1881" h="21600" fill="none" extrusionOk="0">
                  <a:moveTo>
                    <a:pt x="-1" y="10015"/>
                  </a:moveTo>
                  <a:cubicBezTo>
                    <a:pt x="3963" y="3778"/>
                    <a:pt x="10840" y="-1"/>
                    <a:pt x="18231" y="0"/>
                  </a:cubicBezTo>
                  <a:cubicBezTo>
                    <a:pt x="23204" y="0"/>
                    <a:pt x="28026" y="1716"/>
                    <a:pt x="31881" y="4859"/>
                  </a:cubicBezTo>
                </a:path>
                <a:path w="31881" h="21600" stroke="0" extrusionOk="0">
                  <a:moveTo>
                    <a:pt x="-1" y="10015"/>
                  </a:moveTo>
                  <a:cubicBezTo>
                    <a:pt x="3963" y="3778"/>
                    <a:pt x="10840" y="-1"/>
                    <a:pt x="18231" y="0"/>
                  </a:cubicBezTo>
                  <a:cubicBezTo>
                    <a:pt x="23204" y="0"/>
                    <a:pt x="28026" y="1716"/>
                    <a:pt x="31881" y="4859"/>
                  </a:cubicBezTo>
                  <a:lnTo>
                    <a:pt x="18231" y="21600"/>
                  </a:lnTo>
                  <a:lnTo>
                    <a:pt x="-1" y="10015"/>
                  </a:lnTo>
                  <a:close/>
                </a:path>
              </a:pathLst>
            </a:custGeom>
            <a:noFill/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521" name="Arc 176">
              <a:extLst>
                <a:ext uri="{FF2B5EF4-FFF2-40B4-BE49-F238E27FC236}">
                  <a16:creationId xmlns:a16="http://schemas.microsoft.com/office/drawing/2014/main" id="{652C6661-A1E3-4F22-BCC9-E68BF9CD115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822" y="798"/>
              <a:ext cx="246" cy="745"/>
            </a:xfrm>
            <a:custGeom>
              <a:avLst/>
              <a:gdLst>
                <a:gd name="T0" fmla="*/ 0 w 31146"/>
                <a:gd name="T1" fmla="*/ 0 h 21600"/>
                <a:gd name="T2" fmla="*/ 0 w 31146"/>
                <a:gd name="T3" fmla="*/ 0 h 21600"/>
                <a:gd name="T4" fmla="*/ 0 w 31146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1146" h="21600" fill="none" extrusionOk="0">
                  <a:moveTo>
                    <a:pt x="-1" y="4511"/>
                  </a:moveTo>
                  <a:cubicBezTo>
                    <a:pt x="3783" y="1586"/>
                    <a:pt x="8429" y="-1"/>
                    <a:pt x="13212" y="0"/>
                  </a:cubicBezTo>
                  <a:cubicBezTo>
                    <a:pt x="20409" y="0"/>
                    <a:pt x="27134" y="3585"/>
                    <a:pt x="31145" y="9561"/>
                  </a:cubicBezTo>
                </a:path>
                <a:path w="31146" h="21600" stroke="0" extrusionOk="0">
                  <a:moveTo>
                    <a:pt x="-1" y="4511"/>
                  </a:moveTo>
                  <a:cubicBezTo>
                    <a:pt x="3783" y="1586"/>
                    <a:pt x="8429" y="-1"/>
                    <a:pt x="13212" y="0"/>
                  </a:cubicBezTo>
                  <a:cubicBezTo>
                    <a:pt x="20409" y="0"/>
                    <a:pt x="27134" y="3585"/>
                    <a:pt x="31145" y="9561"/>
                  </a:cubicBezTo>
                  <a:lnTo>
                    <a:pt x="13212" y="21600"/>
                  </a:lnTo>
                  <a:lnTo>
                    <a:pt x="-1" y="4511"/>
                  </a:lnTo>
                  <a:close/>
                </a:path>
              </a:pathLst>
            </a:cu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522" name="Freeform 177">
              <a:extLst>
                <a:ext uri="{FF2B5EF4-FFF2-40B4-BE49-F238E27FC236}">
                  <a16:creationId xmlns:a16="http://schemas.microsoft.com/office/drawing/2014/main" id="{73B4E583-23F3-4007-AAE3-889C2AE4DC38}"/>
                </a:ext>
              </a:extLst>
            </p:cNvPr>
            <p:cNvSpPr>
              <a:spLocks/>
            </p:cNvSpPr>
            <p:nvPr/>
          </p:nvSpPr>
          <p:spPr bwMode="hidden">
            <a:xfrm flipH="1">
              <a:off x="3086" y="1193"/>
              <a:ext cx="351" cy="493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0 w 776"/>
                <a:gd name="T39" fmla="*/ 0 h 2368"/>
                <a:gd name="T40" fmla="*/ 0 w 776"/>
                <a:gd name="T41" fmla="*/ 0 h 2368"/>
                <a:gd name="T42" fmla="*/ 0 w 776"/>
                <a:gd name="T43" fmla="*/ 0 h 2368"/>
                <a:gd name="T44" fmla="*/ 0 w 776"/>
                <a:gd name="T45" fmla="*/ 0 h 2368"/>
                <a:gd name="T46" fmla="*/ 0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523" name="Freeform 178">
              <a:extLst>
                <a:ext uri="{FF2B5EF4-FFF2-40B4-BE49-F238E27FC236}">
                  <a16:creationId xmlns:a16="http://schemas.microsoft.com/office/drawing/2014/main" id="{84999BA1-8C82-480D-985B-4E6B2F441802}"/>
                </a:ext>
              </a:extLst>
            </p:cNvPr>
            <p:cNvSpPr>
              <a:spLocks/>
            </p:cNvSpPr>
            <p:nvPr/>
          </p:nvSpPr>
          <p:spPr bwMode="hidden">
            <a:xfrm flipH="1">
              <a:off x="3251" y="673"/>
              <a:ext cx="225" cy="492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0 w 776"/>
                <a:gd name="T39" fmla="*/ 0 h 2368"/>
                <a:gd name="T40" fmla="*/ 0 w 776"/>
                <a:gd name="T41" fmla="*/ 0 h 2368"/>
                <a:gd name="T42" fmla="*/ 0 w 776"/>
                <a:gd name="T43" fmla="*/ 0 h 2368"/>
                <a:gd name="T44" fmla="*/ 0 w 776"/>
                <a:gd name="T45" fmla="*/ 0 h 2368"/>
                <a:gd name="T46" fmla="*/ 0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524" name="Freeform 179">
              <a:extLst>
                <a:ext uri="{FF2B5EF4-FFF2-40B4-BE49-F238E27FC236}">
                  <a16:creationId xmlns:a16="http://schemas.microsoft.com/office/drawing/2014/main" id="{27EB3FF1-7E5D-4461-8F6F-1FD8FA72CA59}"/>
                </a:ext>
              </a:extLst>
            </p:cNvPr>
            <p:cNvSpPr>
              <a:spLocks/>
            </p:cNvSpPr>
            <p:nvPr/>
          </p:nvSpPr>
          <p:spPr bwMode="hidden">
            <a:xfrm flipH="1">
              <a:off x="3510" y="526"/>
              <a:ext cx="135" cy="492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0 w 776"/>
                <a:gd name="T39" fmla="*/ 0 h 2368"/>
                <a:gd name="T40" fmla="*/ 0 w 776"/>
                <a:gd name="T41" fmla="*/ 0 h 2368"/>
                <a:gd name="T42" fmla="*/ 0 w 776"/>
                <a:gd name="T43" fmla="*/ 0 h 2368"/>
                <a:gd name="T44" fmla="*/ 0 w 776"/>
                <a:gd name="T45" fmla="*/ 0 h 2368"/>
                <a:gd name="T46" fmla="*/ 0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525" name="Freeform 180">
              <a:extLst>
                <a:ext uri="{FF2B5EF4-FFF2-40B4-BE49-F238E27FC236}">
                  <a16:creationId xmlns:a16="http://schemas.microsoft.com/office/drawing/2014/main" id="{4EE2A582-FFB8-49CF-86FE-F8ACF1FF6EE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351" y="1121"/>
              <a:ext cx="326" cy="518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0 w 776"/>
                <a:gd name="T39" fmla="*/ 0 h 2368"/>
                <a:gd name="T40" fmla="*/ 0 w 776"/>
                <a:gd name="T41" fmla="*/ 0 h 2368"/>
                <a:gd name="T42" fmla="*/ 0 w 776"/>
                <a:gd name="T43" fmla="*/ 0 h 2368"/>
                <a:gd name="T44" fmla="*/ 0 w 776"/>
                <a:gd name="T45" fmla="*/ 0 h 2368"/>
                <a:gd name="T46" fmla="*/ 0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38100">
              <a:solidFill>
                <a:srgbClr val="FF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526" name="Freeform 181">
              <a:extLst>
                <a:ext uri="{FF2B5EF4-FFF2-40B4-BE49-F238E27FC236}">
                  <a16:creationId xmlns:a16="http://schemas.microsoft.com/office/drawing/2014/main" id="{A6238C1B-B06E-4D01-861F-663520D1908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182" y="859"/>
              <a:ext cx="490" cy="345"/>
            </a:xfrm>
            <a:custGeom>
              <a:avLst/>
              <a:gdLst>
                <a:gd name="T0" fmla="*/ 0 w 776"/>
                <a:gd name="T1" fmla="*/ 0 h 2368"/>
                <a:gd name="T2" fmla="*/ 4 w 776"/>
                <a:gd name="T3" fmla="*/ 0 h 2368"/>
                <a:gd name="T4" fmla="*/ 2 w 776"/>
                <a:gd name="T5" fmla="*/ 0 h 2368"/>
                <a:gd name="T6" fmla="*/ 5 w 776"/>
                <a:gd name="T7" fmla="*/ 0 h 2368"/>
                <a:gd name="T8" fmla="*/ 3 w 776"/>
                <a:gd name="T9" fmla="*/ 0 h 2368"/>
                <a:gd name="T10" fmla="*/ 6 w 776"/>
                <a:gd name="T11" fmla="*/ 0 h 2368"/>
                <a:gd name="T12" fmla="*/ 4 w 776"/>
                <a:gd name="T13" fmla="*/ 0 h 2368"/>
                <a:gd name="T14" fmla="*/ 8 w 776"/>
                <a:gd name="T15" fmla="*/ 0 h 2368"/>
                <a:gd name="T16" fmla="*/ 6 w 776"/>
                <a:gd name="T17" fmla="*/ 0 h 2368"/>
                <a:gd name="T18" fmla="*/ 8 w 776"/>
                <a:gd name="T19" fmla="*/ 0 h 2368"/>
                <a:gd name="T20" fmla="*/ 8 w 776"/>
                <a:gd name="T21" fmla="*/ 0 h 2368"/>
                <a:gd name="T22" fmla="*/ 9 w 776"/>
                <a:gd name="T23" fmla="*/ 0 h 2368"/>
                <a:gd name="T24" fmla="*/ 9 w 776"/>
                <a:gd name="T25" fmla="*/ 0 h 2368"/>
                <a:gd name="T26" fmla="*/ 11 w 776"/>
                <a:gd name="T27" fmla="*/ 0 h 2368"/>
                <a:gd name="T28" fmla="*/ 10 w 776"/>
                <a:gd name="T29" fmla="*/ 0 h 2368"/>
                <a:gd name="T30" fmla="*/ 11 w 776"/>
                <a:gd name="T31" fmla="*/ 0 h 2368"/>
                <a:gd name="T32" fmla="*/ 11 w 776"/>
                <a:gd name="T33" fmla="*/ 0 h 2368"/>
                <a:gd name="T34" fmla="*/ 11 w 776"/>
                <a:gd name="T35" fmla="*/ 0 h 2368"/>
                <a:gd name="T36" fmla="*/ 11 w 776"/>
                <a:gd name="T37" fmla="*/ 0 h 2368"/>
                <a:gd name="T38" fmla="*/ 13 w 776"/>
                <a:gd name="T39" fmla="*/ 0 h 2368"/>
                <a:gd name="T40" fmla="*/ 11 w 776"/>
                <a:gd name="T41" fmla="*/ 0 h 2368"/>
                <a:gd name="T42" fmla="*/ 13 w 776"/>
                <a:gd name="T43" fmla="*/ 0 h 2368"/>
                <a:gd name="T44" fmla="*/ 11 w 776"/>
                <a:gd name="T45" fmla="*/ 0 h 2368"/>
                <a:gd name="T46" fmla="*/ 13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527" name="Freeform 182">
              <a:extLst>
                <a:ext uri="{FF2B5EF4-FFF2-40B4-BE49-F238E27FC236}">
                  <a16:creationId xmlns:a16="http://schemas.microsoft.com/office/drawing/2014/main" id="{339D58CF-6AD3-46BF-B930-E115B09093C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200" y="493"/>
              <a:ext cx="214" cy="463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0 w 776"/>
                <a:gd name="T39" fmla="*/ 0 h 2368"/>
                <a:gd name="T40" fmla="*/ 0 w 776"/>
                <a:gd name="T41" fmla="*/ 0 h 2368"/>
                <a:gd name="T42" fmla="*/ 0 w 776"/>
                <a:gd name="T43" fmla="*/ 0 h 2368"/>
                <a:gd name="T44" fmla="*/ 0 w 776"/>
                <a:gd name="T45" fmla="*/ 0 h 2368"/>
                <a:gd name="T46" fmla="*/ 0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528" name="Freeform 183">
              <a:extLst>
                <a:ext uri="{FF2B5EF4-FFF2-40B4-BE49-F238E27FC236}">
                  <a16:creationId xmlns:a16="http://schemas.microsoft.com/office/drawing/2014/main" id="{A9937370-F936-4F99-8782-225EA1430568}"/>
                </a:ext>
              </a:extLst>
            </p:cNvPr>
            <p:cNvSpPr>
              <a:spLocks/>
            </p:cNvSpPr>
            <p:nvPr/>
          </p:nvSpPr>
          <p:spPr bwMode="hidden">
            <a:xfrm rot="-1346631">
              <a:off x="3988" y="878"/>
              <a:ext cx="144" cy="271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0 w 776"/>
                <a:gd name="T39" fmla="*/ 0 h 2368"/>
                <a:gd name="T40" fmla="*/ 0 w 776"/>
                <a:gd name="T41" fmla="*/ 0 h 2368"/>
                <a:gd name="T42" fmla="*/ 0 w 776"/>
                <a:gd name="T43" fmla="*/ 0 h 2368"/>
                <a:gd name="T44" fmla="*/ 0 w 776"/>
                <a:gd name="T45" fmla="*/ 0 h 2368"/>
                <a:gd name="T46" fmla="*/ 0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529" name="Freeform 184">
              <a:extLst>
                <a:ext uri="{FF2B5EF4-FFF2-40B4-BE49-F238E27FC236}">
                  <a16:creationId xmlns:a16="http://schemas.microsoft.com/office/drawing/2014/main" id="{F01AC82F-5608-45B0-8DFB-0B148D61927D}"/>
                </a:ext>
              </a:extLst>
            </p:cNvPr>
            <p:cNvSpPr>
              <a:spLocks/>
            </p:cNvSpPr>
            <p:nvPr/>
          </p:nvSpPr>
          <p:spPr bwMode="hidden">
            <a:xfrm rot="1346631" flipH="1">
              <a:off x="3479" y="870"/>
              <a:ext cx="142" cy="272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0 w 776"/>
                <a:gd name="T39" fmla="*/ 0 h 2368"/>
                <a:gd name="T40" fmla="*/ 0 w 776"/>
                <a:gd name="T41" fmla="*/ 0 h 2368"/>
                <a:gd name="T42" fmla="*/ 0 w 776"/>
                <a:gd name="T43" fmla="*/ 0 h 2368"/>
                <a:gd name="T44" fmla="*/ 0 w 776"/>
                <a:gd name="T45" fmla="*/ 0 h 2368"/>
                <a:gd name="T46" fmla="*/ 0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4341" name="Group 185">
            <a:extLst>
              <a:ext uri="{FF2B5EF4-FFF2-40B4-BE49-F238E27FC236}">
                <a16:creationId xmlns:a16="http://schemas.microsoft.com/office/drawing/2014/main" id="{05102496-A373-46AB-BF4F-C400A1D06883}"/>
              </a:ext>
            </a:extLst>
          </p:cNvPr>
          <p:cNvGrpSpPr>
            <a:grpSpLocks/>
          </p:cNvGrpSpPr>
          <p:nvPr/>
        </p:nvGrpSpPr>
        <p:grpSpPr bwMode="auto">
          <a:xfrm>
            <a:off x="5238751" y="5257802"/>
            <a:ext cx="1371600" cy="742951"/>
            <a:chOff x="2928" y="384"/>
            <a:chExt cx="1789" cy="1403"/>
          </a:xfrm>
        </p:grpSpPr>
        <p:sp>
          <p:nvSpPr>
            <p:cNvPr id="14350" name="Oval 186">
              <a:extLst>
                <a:ext uri="{FF2B5EF4-FFF2-40B4-BE49-F238E27FC236}">
                  <a16:creationId xmlns:a16="http://schemas.microsoft.com/office/drawing/2014/main" id="{8ECB8650-FE88-4678-A248-6190F97BF040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3361" y="638"/>
              <a:ext cx="944" cy="696"/>
            </a:xfrm>
            <a:prstGeom prst="ellipse">
              <a:avLst/>
            </a:prstGeom>
            <a:gradFill rotWithShape="0">
              <a:gsLst>
                <a:gs pos="0">
                  <a:srgbClr val="FF0000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None/>
              </a:pPr>
              <a:endParaRPr lang="en-US" altLang="en-US" sz="1351">
                <a:solidFill>
                  <a:prstClr val="black"/>
                </a:solidFill>
                <a:latin typeface=".VnTime" pitchFamily="34" charset="0"/>
              </a:endParaRPr>
            </a:p>
          </p:txBody>
        </p:sp>
        <p:sp>
          <p:nvSpPr>
            <p:cNvPr id="14351" name="Oval 187">
              <a:extLst>
                <a:ext uri="{FF2B5EF4-FFF2-40B4-BE49-F238E27FC236}">
                  <a16:creationId xmlns:a16="http://schemas.microsoft.com/office/drawing/2014/main" id="{9D97DDF3-B6E6-43A8-B236-8FB3C487A552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3722" y="893"/>
              <a:ext cx="187" cy="13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None/>
              </a:pPr>
              <a:endParaRPr lang="en-US" altLang="en-US" sz="1351">
                <a:solidFill>
                  <a:prstClr val="black"/>
                </a:solidFill>
                <a:latin typeface=".VnTime" pitchFamily="34" charset="0"/>
              </a:endParaRPr>
            </a:p>
          </p:txBody>
        </p:sp>
        <p:sp>
          <p:nvSpPr>
            <p:cNvPr id="14352" name="Freeform 188">
              <a:extLst>
                <a:ext uri="{FF2B5EF4-FFF2-40B4-BE49-F238E27FC236}">
                  <a16:creationId xmlns:a16="http://schemas.microsoft.com/office/drawing/2014/main" id="{2319BE63-3F1D-463B-87A0-42FDDD2215C1}"/>
                </a:ext>
              </a:extLst>
            </p:cNvPr>
            <p:cNvSpPr>
              <a:spLocks/>
            </p:cNvSpPr>
            <p:nvPr/>
          </p:nvSpPr>
          <p:spPr bwMode="hidden">
            <a:xfrm rot="2711884">
              <a:off x="3847" y="1097"/>
              <a:ext cx="556" cy="10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353" name="Freeform 189">
              <a:extLst>
                <a:ext uri="{FF2B5EF4-FFF2-40B4-BE49-F238E27FC236}">
                  <a16:creationId xmlns:a16="http://schemas.microsoft.com/office/drawing/2014/main" id="{32AFA33F-54C9-47BD-8DC4-D450937F527E}"/>
                </a:ext>
              </a:extLst>
            </p:cNvPr>
            <p:cNvSpPr>
              <a:spLocks/>
            </p:cNvSpPr>
            <p:nvPr/>
          </p:nvSpPr>
          <p:spPr bwMode="hidden">
            <a:xfrm rot="2711884">
              <a:off x="4251" y="1393"/>
              <a:ext cx="299" cy="158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354" name="Freeform 190">
              <a:extLst>
                <a:ext uri="{FF2B5EF4-FFF2-40B4-BE49-F238E27FC236}">
                  <a16:creationId xmlns:a16="http://schemas.microsoft.com/office/drawing/2014/main" id="{2E63BCFB-873E-4C5D-B469-DDC362387B32}"/>
                </a:ext>
              </a:extLst>
            </p:cNvPr>
            <p:cNvSpPr>
              <a:spLocks/>
            </p:cNvSpPr>
            <p:nvPr/>
          </p:nvSpPr>
          <p:spPr bwMode="hidden">
            <a:xfrm rot="2104081">
              <a:off x="3878" y="1028"/>
              <a:ext cx="586" cy="112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355" name="Freeform 191">
              <a:extLst>
                <a:ext uri="{FF2B5EF4-FFF2-40B4-BE49-F238E27FC236}">
                  <a16:creationId xmlns:a16="http://schemas.microsoft.com/office/drawing/2014/main" id="{2F784F52-82D9-4558-AC93-27F5091732BF}"/>
                </a:ext>
              </a:extLst>
            </p:cNvPr>
            <p:cNvSpPr>
              <a:spLocks/>
            </p:cNvSpPr>
            <p:nvPr/>
          </p:nvSpPr>
          <p:spPr bwMode="hidden">
            <a:xfrm rot="2104081">
              <a:off x="4359" y="1282"/>
              <a:ext cx="315" cy="176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356" name="Freeform 192">
              <a:extLst>
                <a:ext uri="{FF2B5EF4-FFF2-40B4-BE49-F238E27FC236}">
                  <a16:creationId xmlns:a16="http://schemas.microsoft.com/office/drawing/2014/main" id="{ADDDF1D0-CC4E-4FE1-9945-0A1893840570}"/>
                </a:ext>
              </a:extLst>
            </p:cNvPr>
            <p:cNvSpPr>
              <a:spLocks/>
            </p:cNvSpPr>
            <p:nvPr/>
          </p:nvSpPr>
          <p:spPr bwMode="hidden">
            <a:xfrm rot="1582915">
              <a:off x="3888" y="967"/>
              <a:ext cx="561" cy="98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357" name="Freeform 193">
              <a:extLst>
                <a:ext uri="{FF2B5EF4-FFF2-40B4-BE49-F238E27FC236}">
                  <a16:creationId xmlns:a16="http://schemas.microsoft.com/office/drawing/2014/main" id="{11D0B08E-191D-408C-890D-700C97A901EC}"/>
                </a:ext>
              </a:extLst>
            </p:cNvPr>
            <p:cNvSpPr>
              <a:spLocks/>
            </p:cNvSpPr>
            <p:nvPr/>
          </p:nvSpPr>
          <p:spPr bwMode="hidden">
            <a:xfrm rot="1582915">
              <a:off x="4388" y="1157"/>
              <a:ext cx="301" cy="154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358" name="Freeform 194">
              <a:extLst>
                <a:ext uri="{FF2B5EF4-FFF2-40B4-BE49-F238E27FC236}">
                  <a16:creationId xmlns:a16="http://schemas.microsoft.com/office/drawing/2014/main" id="{8E8D4AFB-7C83-47F0-B090-9A5A32DCB7C7}"/>
                </a:ext>
              </a:extLst>
            </p:cNvPr>
            <p:cNvSpPr>
              <a:spLocks/>
            </p:cNvSpPr>
            <p:nvPr/>
          </p:nvSpPr>
          <p:spPr bwMode="hidden">
            <a:xfrm rot="1080363">
              <a:off x="3897" y="903"/>
              <a:ext cx="542" cy="108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359" name="Freeform 195">
              <a:extLst>
                <a:ext uri="{FF2B5EF4-FFF2-40B4-BE49-F238E27FC236}">
                  <a16:creationId xmlns:a16="http://schemas.microsoft.com/office/drawing/2014/main" id="{DBD22546-C29A-4147-B884-9002EF696A43}"/>
                </a:ext>
              </a:extLst>
            </p:cNvPr>
            <p:cNvSpPr>
              <a:spLocks/>
            </p:cNvSpPr>
            <p:nvPr/>
          </p:nvSpPr>
          <p:spPr bwMode="hidden">
            <a:xfrm rot="1080363">
              <a:off x="4405" y="1033"/>
              <a:ext cx="291" cy="170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360" name="Freeform 196">
              <a:extLst>
                <a:ext uri="{FF2B5EF4-FFF2-40B4-BE49-F238E27FC236}">
                  <a16:creationId xmlns:a16="http://schemas.microsoft.com/office/drawing/2014/main" id="{4BB7684E-E049-4CB3-9906-240ED8E4DD0C}"/>
                </a:ext>
              </a:extLst>
            </p:cNvPr>
            <p:cNvSpPr>
              <a:spLocks/>
            </p:cNvSpPr>
            <p:nvPr/>
          </p:nvSpPr>
          <p:spPr bwMode="hidden">
            <a:xfrm rot="463793">
              <a:off x="3908" y="832"/>
              <a:ext cx="499" cy="10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361" name="Freeform 197">
              <a:extLst>
                <a:ext uri="{FF2B5EF4-FFF2-40B4-BE49-F238E27FC236}">
                  <a16:creationId xmlns:a16="http://schemas.microsoft.com/office/drawing/2014/main" id="{235292A4-149C-4B05-8DD1-51A241B52704}"/>
                </a:ext>
              </a:extLst>
            </p:cNvPr>
            <p:cNvSpPr>
              <a:spLocks/>
            </p:cNvSpPr>
            <p:nvPr/>
          </p:nvSpPr>
          <p:spPr bwMode="hidden">
            <a:xfrm rot="463793">
              <a:off x="4397" y="886"/>
              <a:ext cx="268" cy="158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362" name="Freeform 198">
              <a:extLst>
                <a:ext uri="{FF2B5EF4-FFF2-40B4-BE49-F238E27FC236}">
                  <a16:creationId xmlns:a16="http://schemas.microsoft.com/office/drawing/2014/main" id="{1BAA71BB-6CE2-4E6E-BE88-47424B0A7D78}"/>
                </a:ext>
              </a:extLst>
            </p:cNvPr>
            <p:cNvSpPr>
              <a:spLocks/>
            </p:cNvSpPr>
            <p:nvPr/>
          </p:nvSpPr>
          <p:spPr bwMode="hidden">
            <a:xfrm rot="-84182">
              <a:off x="3916" y="791"/>
              <a:ext cx="454" cy="7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363" name="Freeform 199">
              <a:extLst>
                <a:ext uri="{FF2B5EF4-FFF2-40B4-BE49-F238E27FC236}">
                  <a16:creationId xmlns:a16="http://schemas.microsoft.com/office/drawing/2014/main" id="{3F8F4018-3F60-463D-B8A8-31DDBCFE0544}"/>
                </a:ext>
              </a:extLst>
            </p:cNvPr>
            <p:cNvSpPr>
              <a:spLocks/>
            </p:cNvSpPr>
            <p:nvPr/>
          </p:nvSpPr>
          <p:spPr bwMode="hidden">
            <a:xfrm rot="-84182">
              <a:off x="4367" y="785"/>
              <a:ext cx="244" cy="111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364" name="Freeform 200">
              <a:extLst>
                <a:ext uri="{FF2B5EF4-FFF2-40B4-BE49-F238E27FC236}">
                  <a16:creationId xmlns:a16="http://schemas.microsoft.com/office/drawing/2014/main" id="{A04C9264-D302-4D34-BCEE-FF3C93ED517D}"/>
                </a:ext>
              </a:extLst>
            </p:cNvPr>
            <p:cNvSpPr>
              <a:spLocks/>
            </p:cNvSpPr>
            <p:nvPr/>
          </p:nvSpPr>
          <p:spPr bwMode="hidden">
            <a:xfrm rot="-802576">
              <a:off x="3901" y="740"/>
              <a:ext cx="399" cy="69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365" name="Freeform 201">
              <a:extLst>
                <a:ext uri="{FF2B5EF4-FFF2-40B4-BE49-F238E27FC236}">
                  <a16:creationId xmlns:a16="http://schemas.microsoft.com/office/drawing/2014/main" id="{77EE9278-4EE3-4C65-A3DA-D82F24108148}"/>
                </a:ext>
              </a:extLst>
            </p:cNvPr>
            <p:cNvSpPr>
              <a:spLocks/>
            </p:cNvSpPr>
            <p:nvPr/>
          </p:nvSpPr>
          <p:spPr bwMode="hidden">
            <a:xfrm rot="-802576">
              <a:off x="4295" y="672"/>
              <a:ext cx="214" cy="108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366" name="Freeform 202">
              <a:extLst>
                <a:ext uri="{FF2B5EF4-FFF2-40B4-BE49-F238E27FC236}">
                  <a16:creationId xmlns:a16="http://schemas.microsoft.com/office/drawing/2014/main" id="{D0C3A411-69EC-4ED8-B9BA-4B4117D87894}"/>
                </a:ext>
              </a:extLst>
            </p:cNvPr>
            <p:cNvSpPr>
              <a:spLocks/>
            </p:cNvSpPr>
            <p:nvPr/>
          </p:nvSpPr>
          <p:spPr bwMode="hidden">
            <a:xfrm rot="18888116" flipH="1">
              <a:off x="3235" y="1137"/>
              <a:ext cx="557" cy="10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367" name="Freeform 203">
              <a:extLst>
                <a:ext uri="{FF2B5EF4-FFF2-40B4-BE49-F238E27FC236}">
                  <a16:creationId xmlns:a16="http://schemas.microsoft.com/office/drawing/2014/main" id="{AB0B6302-043C-4B8C-8C5F-2FD9345000E7}"/>
                </a:ext>
              </a:extLst>
            </p:cNvPr>
            <p:cNvSpPr>
              <a:spLocks/>
            </p:cNvSpPr>
            <p:nvPr/>
          </p:nvSpPr>
          <p:spPr bwMode="hidden">
            <a:xfrm rot="18888116" flipH="1">
              <a:off x="3087" y="1433"/>
              <a:ext cx="299" cy="158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368" name="Freeform 204">
              <a:extLst>
                <a:ext uri="{FF2B5EF4-FFF2-40B4-BE49-F238E27FC236}">
                  <a16:creationId xmlns:a16="http://schemas.microsoft.com/office/drawing/2014/main" id="{09036A03-3489-41B3-9140-9CA45D61FCD1}"/>
                </a:ext>
              </a:extLst>
            </p:cNvPr>
            <p:cNvSpPr>
              <a:spLocks/>
            </p:cNvSpPr>
            <p:nvPr/>
          </p:nvSpPr>
          <p:spPr bwMode="hidden">
            <a:xfrm rot="19495919" flipH="1">
              <a:off x="3160" y="1085"/>
              <a:ext cx="586" cy="112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369" name="Freeform 205">
              <a:extLst>
                <a:ext uri="{FF2B5EF4-FFF2-40B4-BE49-F238E27FC236}">
                  <a16:creationId xmlns:a16="http://schemas.microsoft.com/office/drawing/2014/main" id="{A6D2AEB0-4E92-4955-89D7-B46F51516807}"/>
                </a:ext>
              </a:extLst>
            </p:cNvPr>
            <p:cNvSpPr>
              <a:spLocks/>
            </p:cNvSpPr>
            <p:nvPr/>
          </p:nvSpPr>
          <p:spPr bwMode="hidden">
            <a:xfrm rot="19495919" flipH="1">
              <a:off x="2950" y="1339"/>
              <a:ext cx="315" cy="176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370" name="Freeform 206">
              <a:extLst>
                <a:ext uri="{FF2B5EF4-FFF2-40B4-BE49-F238E27FC236}">
                  <a16:creationId xmlns:a16="http://schemas.microsoft.com/office/drawing/2014/main" id="{92FA568F-E886-4E8D-9F30-774F5BEF74A3}"/>
                </a:ext>
              </a:extLst>
            </p:cNvPr>
            <p:cNvSpPr>
              <a:spLocks/>
            </p:cNvSpPr>
            <p:nvPr/>
          </p:nvSpPr>
          <p:spPr bwMode="hidden">
            <a:xfrm rot="20017085" flipH="1">
              <a:off x="3175" y="1025"/>
              <a:ext cx="561" cy="98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371" name="Freeform 207">
              <a:extLst>
                <a:ext uri="{FF2B5EF4-FFF2-40B4-BE49-F238E27FC236}">
                  <a16:creationId xmlns:a16="http://schemas.microsoft.com/office/drawing/2014/main" id="{22243318-1346-4E86-8FB4-B066DB93C76C}"/>
                </a:ext>
              </a:extLst>
            </p:cNvPr>
            <p:cNvSpPr>
              <a:spLocks/>
            </p:cNvSpPr>
            <p:nvPr/>
          </p:nvSpPr>
          <p:spPr bwMode="hidden">
            <a:xfrm rot="20017085" flipH="1">
              <a:off x="2935" y="1215"/>
              <a:ext cx="301" cy="153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372" name="Freeform 208">
              <a:extLst>
                <a:ext uri="{FF2B5EF4-FFF2-40B4-BE49-F238E27FC236}">
                  <a16:creationId xmlns:a16="http://schemas.microsoft.com/office/drawing/2014/main" id="{8283C957-42C5-47A5-AB8B-0677F6C19AE9}"/>
                </a:ext>
              </a:extLst>
            </p:cNvPr>
            <p:cNvSpPr>
              <a:spLocks/>
            </p:cNvSpPr>
            <p:nvPr/>
          </p:nvSpPr>
          <p:spPr bwMode="hidden">
            <a:xfrm rot="20519637" flipH="1">
              <a:off x="3185" y="961"/>
              <a:ext cx="542" cy="108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373" name="Freeform 209">
              <a:extLst>
                <a:ext uri="{FF2B5EF4-FFF2-40B4-BE49-F238E27FC236}">
                  <a16:creationId xmlns:a16="http://schemas.microsoft.com/office/drawing/2014/main" id="{ECCA5B1C-C040-4F81-8258-6AFA2D5F059F}"/>
                </a:ext>
              </a:extLst>
            </p:cNvPr>
            <p:cNvSpPr>
              <a:spLocks/>
            </p:cNvSpPr>
            <p:nvPr/>
          </p:nvSpPr>
          <p:spPr bwMode="hidden">
            <a:xfrm rot="20519637" flipH="1">
              <a:off x="2928" y="1090"/>
              <a:ext cx="291" cy="170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374" name="Freeform 210">
              <a:extLst>
                <a:ext uri="{FF2B5EF4-FFF2-40B4-BE49-F238E27FC236}">
                  <a16:creationId xmlns:a16="http://schemas.microsoft.com/office/drawing/2014/main" id="{968B2D8A-3953-46EE-88F5-3BA11EB6EEC9}"/>
                </a:ext>
              </a:extLst>
            </p:cNvPr>
            <p:cNvSpPr>
              <a:spLocks/>
            </p:cNvSpPr>
            <p:nvPr/>
          </p:nvSpPr>
          <p:spPr bwMode="hidden">
            <a:xfrm rot="21136207" flipH="1">
              <a:off x="3217" y="889"/>
              <a:ext cx="499" cy="10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375" name="Freeform 211">
              <a:extLst>
                <a:ext uri="{FF2B5EF4-FFF2-40B4-BE49-F238E27FC236}">
                  <a16:creationId xmlns:a16="http://schemas.microsoft.com/office/drawing/2014/main" id="{71EE4451-7BEA-41B8-9C25-4CF0A4306AC6}"/>
                </a:ext>
              </a:extLst>
            </p:cNvPr>
            <p:cNvSpPr>
              <a:spLocks/>
            </p:cNvSpPr>
            <p:nvPr/>
          </p:nvSpPr>
          <p:spPr bwMode="hidden">
            <a:xfrm rot="21136207" flipH="1">
              <a:off x="2959" y="943"/>
              <a:ext cx="268" cy="158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376" name="Freeform 212">
              <a:extLst>
                <a:ext uri="{FF2B5EF4-FFF2-40B4-BE49-F238E27FC236}">
                  <a16:creationId xmlns:a16="http://schemas.microsoft.com/office/drawing/2014/main" id="{1BAAB94F-24EE-4BF5-82C0-1CE97D201B00}"/>
                </a:ext>
              </a:extLst>
            </p:cNvPr>
            <p:cNvSpPr>
              <a:spLocks/>
            </p:cNvSpPr>
            <p:nvPr/>
          </p:nvSpPr>
          <p:spPr bwMode="hidden">
            <a:xfrm rot="84182" flipH="1">
              <a:off x="3254" y="848"/>
              <a:ext cx="454" cy="7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377" name="Freeform 213">
              <a:extLst>
                <a:ext uri="{FF2B5EF4-FFF2-40B4-BE49-F238E27FC236}">
                  <a16:creationId xmlns:a16="http://schemas.microsoft.com/office/drawing/2014/main" id="{4DE69D12-2345-4814-B67B-65BE3F4D8806}"/>
                </a:ext>
              </a:extLst>
            </p:cNvPr>
            <p:cNvSpPr>
              <a:spLocks/>
            </p:cNvSpPr>
            <p:nvPr/>
          </p:nvSpPr>
          <p:spPr bwMode="hidden">
            <a:xfrm rot="84182" flipH="1">
              <a:off x="3013" y="842"/>
              <a:ext cx="244" cy="111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378" name="Freeform 214">
              <a:extLst>
                <a:ext uri="{FF2B5EF4-FFF2-40B4-BE49-F238E27FC236}">
                  <a16:creationId xmlns:a16="http://schemas.microsoft.com/office/drawing/2014/main" id="{1936977C-9028-4C49-92D0-E0934134A6D9}"/>
                </a:ext>
              </a:extLst>
            </p:cNvPr>
            <p:cNvSpPr>
              <a:spLocks/>
            </p:cNvSpPr>
            <p:nvPr/>
          </p:nvSpPr>
          <p:spPr bwMode="hidden">
            <a:xfrm rot="802576" flipH="1">
              <a:off x="3324" y="797"/>
              <a:ext cx="399" cy="69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379" name="Freeform 215">
              <a:extLst>
                <a:ext uri="{FF2B5EF4-FFF2-40B4-BE49-F238E27FC236}">
                  <a16:creationId xmlns:a16="http://schemas.microsoft.com/office/drawing/2014/main" id="{9CA35D3B-235F-46DD-9445-B58A59AAC6F9}"/>
                </a:ext>
              </a:extLst>
            </p:cNvPr>
            <p:cNvSpPr>
              <a:spLocks/>
            </p:cNvSpPr>
            <p:nvPr/>
          </p:nvSpPr>
          <p:spPr bwMode="hidden">
            <a:xfrm rot="802576" flipH="1">
              <a:off x="3115" y="729"/>
              <a:ext cx="214" cy="108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380" name="Freeform 216">
              <a:extLst>
                <a:ext uri="{FF2B5EF4-FFF2-40B4-BE49-F238E27FC236}">
                  <a16:creationId xmlns:a16="http://schemas.microsoft.com/office/drawing/2014/main" id="{712349FA-4C06-4955-9D99-306C49D79A54}"/>
                </a:ext>
              </a:extLst>
            </p:cNvPr>
            <p:cNvSpPr>
              <a:spLocks/>
            </p:cNvSpPr>
            <p:nvPr/>
          </p:nvSpPr>
          <p:spPr bwMode="hidden">
            <a:xfrm rot="1277471" flipH="1">
              <a:off x="3350" y="775"/>
              <a:ext cx="399" cy="70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381" name="Freeform 217">
              <a:extLst>
                <a:ext uri="{FF2B5EF4-FFF2-40B4-BE49-F238E27FC236}">
                  <a16:creationId xmlns:a16="http://schemas.microsoft.com/office/drawing/2014/main" id="{F12E38A6-D3BB-4D9C-A829-3ED917AF8D52}"/>
                </a:ext>
              </a:extLst>
            </p:cNvPr>
            <p:cNvSpPr>
              <a:spLocks/>
            </p:cNvSpPr>
            <p:nvPr/>
          </p:nvSpPr>
          <p:spPr bwMode="hidden">
            <a:xfrm rot="1277471" flipH="1">
              <a:off x="3151" y="665"/>
              <a:ext cx="214" cy="110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382" name="Freeform 218">
              <a:extLst>
                <a:ext uri="{FF2B5EF4-FFF2-40B4-BE49-F238E27FC236}">
                  <a16:creationId xmlns:a16="http://schemas.microsoft.com/office/drawing/2014/main" id="{AD5C76FA-289A-457A-952B-BB6B69E79489}"/>
                </a:ext>
              </a:extLst>
            </p:cNvPr>
            <p:cNvSpPr>
              <a:spLocks/>
            </p:cNvSpPr>
            <p:nvPr/>
          </p:nvSpPr>
          <p:spPr bwMode="hidden">
            <a:xfrm rot="2028410" flipH="1">
              <a:off x="3394" y="745"/>
              <a:ext cx="399" cy="69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383" name="Freeform 219">
              <a:extLst>
                <a:ext uri="{FF2B5EF4-FFF2-40B4-BE49-F238E27FC236}">
                  <a16:creationId xmlns:a16="http://schemas.microsoft.com/office/drawing/2014/main" id="{175A3225-9FC2-4978-B128-27A87C25A6B6}"/>
                </a:ext>
              </a:extLst>
            </p:cNvPr>
            <p:cNvSpPr>
              <a:spLocks/>
            </p:cNvSpPr>
            <p:nvPr/>
          </p:nvSpPr>
          <p:spPr bwMode="hidden">
            <a:xfrm rot="2028410" flipH="1">
              <a:off x="3222" y="574"/>
              <a:ext cx="214" cy="109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384" name="Freeform 220">
              <a:extLst>
                <a:ext uri="{FF2B5EF4-FFF2-40B4-BE49-F238E27FC236}">
                  <a16:creationId xmlns:a16="http://schemas.microsoft.com/office/drawing/2014/main" id="{50942FCB-D205-4F81-ACA5-DBA09F6BE99D}"/>
                </a:ext>
              </a:extLst>
            </p:cNvPr>
            <p:cNvSpPr>
              <a:spLocks/>
            </p:cNvSpPr>
            <p:nvPr/>
          </p:nvSpPr>
          <p:spPr bwMode="hidden">
            <a:xfrm rot="2664424" flipH="1">
              <a:off x="3433" y="700"/>
              <a:ext cx="404" cy="69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385" name="Freeform 221">
              <a:extLst>
                <a:ext uri="{FF2B5EF4-FFF2-40B4-BE49-F238E27FC236}">
                  <a16:creationId xmlns:a16="http://schemas.microsoft.com/office/drawing/2014/main" id="{63A4AC2A-E5A4-4D4F-9856-C33395C08572}"/>
                </a:ext>
              </a:extLst>
            </p:cNvPr>
            <p:cNvSpPr>
              <a:spLocks/>
            </p:cNvSpPr>
            <p:nvPr/>
          </p:nvSpPr>
          <p:spPr bwMode="hidden">
            <a:xfrm rot="2664424" flipH="1">
              <a:off x="3290" y="481"/>
              <a:ext cx="217" cy="109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386" name="Freeform 222">
              <a:extLst>
                <a:ext uri="{FF2B5EF4-FFF2-40B4-BE49-F238E27FC236}">
                  <a16:creationId xmlns:a16="http://schemas.microsoft.com/office/drawing/2014/main" id="{74B0AD62-7A64-45F7-B1D3-28A7E5B4113A}"/>
                </a:ext>
              </a:extLst>
            </p:cNvPr>
            <p:cNvSpPr>
              <a:spLocks/>
            </p:cNvSpPr>
            <p:nvPr/>
          </p:nvSpPr>
          <p:spPr bwMode="hidden">
            <a:xfrm rot="3473776" flipH="1">
              <a:off x="3518" y="685"/>
              <a:ext cx="356" cy="70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387" name="Freeform 223">
              <a:extLst>
                <a:ext uri="{FF2B5EF4-FFF2-40B4-BE49-F238E27FC236}">
                  <a16:creationId xmlns:a16="http://schemas.microsoft.com/office/drawing/2014/main" id="{1F158F64-E0B1-4FD3-800F-4FDD4063AA32}"/>
                </a:ext>
              </a:extLst>
            </p:cNvPr>
            <p:cNvSpPr>
              <a:spLocks/>
            </p:cNvSpPr>
            <p:nvPr/>
          </p:nvSpPr>
          <p:spPr bwMode="hidden">
            <a:xfrm rot="3473776" flipH="1">
              <a:off x="3438" y="450"/>
              <a:ext cx="191" cy="109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388" name="Freeform 224">
              <a:extLst>
                <a:ext uri="{FF2B5EF4-FFF2-40B4-BE49-F238E27FC236}">
                  <a16:creationId xmlns:a16="http://schemas.microsoft.com/office/drawing/2014/main" id="{3813F1A1-494F-40F7-B9F1-F33FC66C2F62}"/>
                </a:ext>
              </a:extLst>
            </p:cNvPr>
            <p:cNvSpPr>
              <a:spLocks/>
            </p:cNvSpPr>
            <p:nvPr/>
          </p:nvSpPr>
          <p:spPr bwMode="hidden">
            <a:xfrm rot="4126480" flipH="1">
              <a:off x="3577" y="673"/>
              <a:ext cx="342" cy="69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389" name="Freeform 225">
              <a:extLst>
                <a:ext uri="{FF2B5EF4-FFF2-40B4-BE49-F238E27FC236}">
                  <a16:creationId xmlns:a16="http://schemas.microsoft.com/office/drawing/2014/main" id="{DFB9AA00-473D-40E5-AF32-530F6FCA27FD}"/>
                </a:ext>
              </a:extLst>
            </p:cNvPr>
            <p:cNvSpPr>
              <a:spLocks/>
            </p:cNvSpPr>
            <p:nvPr/>
          </p:nvSpPr>
          <p:spPr bwMode="hidden">
            <a:xfrm rot="4126480" flipH="1">
              <a:off x="3541" y="421"/>
              <a:ext cx="184" cy="109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390" name="Freeform 226">
              <a:extLst>
                <a:ext uri="{FF2B5EF4-FFF2-40B4-BE49-F238E27FC236}">
                  <a16:creationId xmlns:a16="http://schemas.microsoft.com/office/drawing/2014/main" id="{F0F641F2-5F04-4B0E-A556-D87E9BC1A9AE}"/>
                </a:ext>
              </a:extLst>
            </p:cNvPr>
            <p:cNvSpPr>
              <a:spLocks/>
            </p:cNvSpPr>
            <p:nvPr/>
          </p:nvSpPr>
          <p:spPr bwMode="hidden">
            <a:xfrm rot="-1325434">
              <a:off x="3864" y="705"/>
              <a:ext cx="398" cy="70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391" name="Freeform 227">
              <a:extLst>
                <a:ext uri="{FF2B5EF4-FFF2-40B4-BE49-F238E27FC236}">
                  <a16:creationId xmlns:a16="http://schemas.microsoft.com/office/drawing/2014/main" id="{AEC1A78E-7CC3-4CBC-8F31-89B6C010ABAA}"/>
                </a:ext>
              </a:extLst>
            </p:cNvPr>
            <p:cNvSpPr>
              <a:spLocks/>
            </p:cNvSpPr>
            <p:nvPr/>
          </p:nvSpPr>
          <p:spPr bwMode="hidden">
            <a:xfrm rot="-1325434">
              <a:off x="4246" y="592"/>
              <a:ext cx="214" cy="109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392" name="Freeform 228">
              <a:extLst>
                <a:ext uri="{FF2B5EF4-FFF2-40B4-BE49-F238E27FC236}">
                  <a16:creationId xmlns:a16="http://schemas.microsoft.com/office/drawing/2014/main" id="{73F741A4-3071-43FC-BA8E-8086675F77FA}"/>
                </a:ext>
              </a:extLst>
            </p:cNvPr>
            <p:cNvSpPr>
              <a:spLocks/>
            </p:cNvSpPr>
            <p:nvPr/>
          </p:nvSpPr>
          <p:spPr bwMode="hidden">
            <a:xfrm rot="-1921064">
              <a:off x="3819" y="681"/>
              <a:ext cx="399" cy="70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393" name="Freeform 229">
              <a:extLst>
                <a:ext uri="{FF2B5EF4-FFF2-40B4-BE49-F238E27FC236}">
                  <a16:creationId xmlns:a16="http://schemas.microsoft.com/office/drawing/2014/main" id="{530243A6-BDC1-4027-8BF1-E0242CD65BBD}"/>
                </a:ext>
              </a:extLst>
            </p:cNvPr>
            <p:cNvSpPr>
              <a:spLocks/>
            </p:cNvSpPr>
            <p:nvPr/>
          </p:nvSpPr>
          <p:spPr bwMode="hidden">
            <a:xfrm rot="-1921064">
              <a:off x="4181" y="518"/>
              <a:ext cx="214" cy="110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394" name="Freeform 230">
              <a:extLst>
                <a:ext uri="{FF2B5EF4-FFF2-40B4-BE49-F238E27FC236}">
                  <a16:creationId xmlns:a16="http://schemas.microsoft.com/office/drawing/2014/main" id="{1544187F-2D71-41B6-B6EE-7C88DD3D78BB}"/>
                </a:ext>
              </a:extLst>
            </p:cNvPr>
            <p:cNvSpPr>
              <a:spLocks/>
            </p:cNvSpPr>
            <p:nvPr/>
          </p:nvSpPr>
          <p:spPr bwMode="hidden">
            <a:xfrm rot="4578755" flipH="1">
              <a:off x="3632" y="690"/>
              <a:ext cx="332" cy="47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395" name="Freeform 231">
              <a:extLst>
                <a:ext uri="{FF2B5EF4-FFF2-40B4-BE49-F238E27FC236}">
                  <a16:creationId xmlns:a16="http://schemas.microsoft.com/office/drawing/2014/main" id="{1B81B07B-23CA-4D4D-A674-A13B05B91CE8}"/>
                </a:ext>
              </a:extLst>
            </p:cNvPr>
            <p:cNvSpPr>
              <a:spLocks/>
            </p:cNvSpPr>
            <p:nvPr/>
          </p:nvSpPr>
          <p:spPr bwMode="hidden">
            <a:xfrm rot="4578755" flipH="1">
              <a:off x="3639" y="447"/>
              <a:ext cx="178" cy="75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396" name="Freeform 232">
              <a:extLst>
                <a:ext uri="{FF2B5EF4-FFF2-40B4-BE49-F238E27FC236}">
                  <a16:creationId xmlns:a16="http://schemas.microsoft.com/office/drawing/2014/main" id="{46050F3E-7ECE-43AB-8302-57B6A71EAC55}"/>
                </a:ext>
              </a:extLst>
            </p:cNvPr>
            <p:cNvSpPr>
              <a:spLocks/>
            </p:cNvSpPr>
            <p:nvPr/>
          </p:nvSpPr>
          <p:spPr bwMode="hidden">
            <a:xfrm rot="-3857755">
              <a:off x="3715" y="678"/>
              <a:ext cx="343" cy="60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397" name="Freeform 233">
              <a:extLst>
                <a:ext uri="{FF2B5EF4-FFF2-40B4-BE49-F238E27FC236}">
                  <a16:creationId xmlns:a16="http://schemas.microsoft.com/office/drawing/2014/main" id="{8B5C8355-E51C-4D6E-92B5-B7C0B0453AA8}"/>
                </a:ext>
              </a:extLst>
            </p:cNvPr>
            <p:cNvSpPr>
              <a:spLocks/>
            </p:cNvSpPr>
            <p:nvPr/>
          </p:nvSpPr>
          <p:spPr bwMode="hidden">
            <a:xfrm rot="-3857755">
              <a:off x="3926" y="433"/>
              <a:ext cx="184" cy="93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398" name="Freeform 234">
              <a:extLst>
                <a:ext uri="{FF2B5EF4-FFF2-40B4-BE49-F238E27FC236}">
                  <a16:creationId xmlns:a16="http://schemas.microsoft.com/office/drawing/2014/main" id="{E7616083-923E-4DD3-AC9D-CEAE5AE545B7}"/>
                </a:ext>
              </a:extLst>
            </p:cNvPr>
            <p:cNvSpPr>
              <a:spLocks/>
            </p:cNvSpPr>
            <p:nvPr/>
          </p:nvSpPr>
          <p:spPr bwMode="hidden">
            <a:xfrm rot="-2777260">
              <a:off x="3758" y="671"/>
              <a:ext cx="373" cy="87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399" name="Freeform 235">
              <a:extLst>
                <a:ext uri="{FF2B5EF4-FFF2-40B4-BE49-F238E27FC236}">
                  <a16:creationId xmlns:a16="http://schemas.microsoft.com/office/drawing/2014/main" id="{6AD1F62D-08B8-4E8D-B2C0-387E1C3E557E}"/>
                </a:ext>
              </a:extLst>
            </p:cNvPr>
            <p:cNvSpPr>
              <a:spLocks/>
            </p:cNvSpPr>
            <p:nvPr/>
          </p:nvSpPr>
          <p:spPr bwMode="hidden">
            <a:xfrm rot="-2777260">
              <a:off x="4061" y="460"/>
              <a:ext cx="200" cy="136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400" name="Freeform 236">
              <a:extLst>
                <a:ext uri="{FF2B5EF4-FFF2-40B4-BE49-F238E27FC236}">
                  <a16:creationId xmlns:a16="http://schemas.microsoft.com/office/drawing/2014/main" id="{7CC09911-1841-4C0D-AEAE-F541EF0E59E1}"/>
                </a:ext>
              </a:extLst>
            </p:cNvPr>
            <p:cNvSpPr>
              <a:spLocks/>
            </p:cNvSpPr>
            <p:nvPr/>
          </p:nvSpPr>
          <p:spPr bwMode="hidden">
            <a:xfrm rot="-4903748">
              <a:off x="3695" y="685"/>
              <a:ext cx="308" cy="28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401" name="Freeform 237">
              <a:extLst>
                <a:ext uri="{FF2B5EF4-FFF2-40B4-BE49-F238E27FC236}">
                  <a16:creationId xmlns:a16="http://schemas.microsoft.com/office/drawing/2014/main" id="{A2AEEE4D-65BF-42DE-B54D-16ABA03DC850}"/>
                </a:ext>
              </a:extLst>
            </p:cNvPr>
            <p:cNvSpPr>
              <a:spLocks/>
            </p:cNvSpPr>
            <p:nvPr/>
          </p:nvSpPr>
          <p:spPr bwMode="hidden">
            <a:xfrm rot="-4903748">
              <a:off x="3809" y="447"/>
              <a:ext cx="165" cy="43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402" name="Freeform 238">
              <a:extLst>
                <a:ext uri="{FF2B5EF4-FFF2-40B4-BE49-F238E27FC236}">
                  <a16:creationId xmlns:a16="http://schemas.microsoft.com/office/drawing/2014/main" id="{1B168F34-C9C0-43A9-89FE-621E9CF63B34}"/>
                </a:ext>
              </a:extLst>
            </p:cNvPr>
            <p:cNvSpPr>
              <a:spLocks/>
            </p:cNvSpPr>
            <p:nvPr/>
          </p:nvSpPr>
          <p:spPr bwMode="hidden">
            <a:xfrm rot="18335692" flipH="1">
              <a:off x="3278" y="1175"/>
              <a:ext cx="557" cy="10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403" name="Freeform 239">
              <a:extLst>
                <a:ext uri="{FF2B5EF4-FFF2-40B4-BE49-F238E27FC236}">
                  <a16:creationId xmlns:a16="http://schemas.microsoft.com/office/drawing/2014/main" id="{12F7F571-B8D9-410B-938B-7915DE6BBF75}"/>
                </a:ext>
              </a:extLst>
            </p:cNvPr>
            <p:cNvSpPr>
              <a:spLocks/>
            </p:cNvSpPr>
            <p:nvPr/>
          </p:nvSpPr>
          <p:spPr bwMode="hidden">
            <a:xfrm rot="18335692" flipH="1">
              <a:off x="3186" y="1510"/>
              <a:ext cx="299" cy="158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404" name="Freeform 240">
              <a:extLst>
                <a:ext uri="{FF2B5EF4-FFF2-40B4-BE49-F238E27FC236}">
                  <a16:creationId xmlns:a16="http://schemas.microsoft.com/office/drawing/2014/main" id="{97501B1B-38FD-49C8-B58B-E6C48D32DA0F}"/>
                </a:ext>
              </a:extLst>
            </p:cNvPr>
            <p:cNvSpPr>
              <a:spLocks/>
            </p:cNvSpPr>
            <p:nvPr/>
          </p:nvSpPr>
          <p:spPr bwMode="hidden">
            <a:xfrm rot="17542885" flipH="1">
              <a:off x="3362" y="1208"/>
              <a:ext cx="515" cy="10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405" name="Freeform 241">
              <a:extLst>
                <a:ext uri="{FF2B5EF4-FFF2-40B4-BE49-F238E27FC236}">
                  <a16:creationId xmlns:a16="http://schemas.microsoft.com/office/drawing/2014/main" id="{184D91C7-2C4E-47DA-86DA-0CA3D940592B}"/>
                </a:ext>
              </a:extLst>
            </p:cNvPr>
            <p:cNvSpPr>
              <a:spLocks/>
            </p:cNvSpPr>
            <p:nvPr/>
          </p:nvSpPr>
          <p:spPr bwMode="hidden">
            <a:xfrm rot="17542885" flipH="1">
              <a:off x="3364" y="1550"/>
              <a:ext cx="276" cy="158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406" name="Freeform 242">
              <a:extLst>
                <a:ext uri="{FF2B5EF4-FFF2-40B4-BE49-F238E27FC236}">
                  <a16:creationId xmlns:a16="http://schemas.microsoft.com/office/drawing/2014/main" id="{03949CEE-8C69-4A3E-89ED-D02A519EE58C}"/>
                </a:ext>
              </a:extLst>
            </p:cNvPr>
            <p:cNvSpPr>
              <a:spLocks/>
            </p:cNvSpPr>
            <p:nvPr/>
          </p:nvSpPr>
          <p:spPr bwMode="hidden">
            <a:xfrm rot="16870650" flipH="1">
              <a:off x="3452" y="1220"/>
              <a:ext cx="495" cy="9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407" name="Freeform 243">
              <a:extLst>
                <a:ext uri="{FF2B5EF4-FFF2-40B4-BE49-F238E27FC236}">
                  <a16:creationId xmlns:a16="http://schemas.microsoft.com/office/drawing/2014/main" id="{FA445F04-C161-4080-A388-487F282DE2D5}"/>
                </a:ext>
              </a:extLst>
            </p:cNvPr>
            <p:cNvSpPr>
              <a:spLocks/>
            </p:cNvSpPr>
            <p:nvPr/>
          </p:nvSpPr>
          <p:spPr bwMode="hidden">
            <a:xfrm rot="16870650" flipH="1">
              <a:off x="3525" y="1567"/>
              <a:ext cx="265" cy="142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408" name="Freeform 244">
              <a:extLst>
                <a:ext uri="{FF2B5EF4-FFF2-40B4-BE49-F238E27FC236}">
                  <a16:creationId xmlns:a16="http://schemas.microsoft.com/office/drawing/2014/main" id="{1935AD7E-5B59-4BA2-9774-98F25EEF1727}"/>
                </a:ext>
              </a:extLst>
            </p:cNvPr>
            <p:cNvSpPr>
              <a:spLocks/>
            </p:cNvSpPr>
            <p:nvPr/>
          </p:nvSpPr>
          <p:spPr bwMode="hidden">
            <a:xfrm rot="3144576">
              <a:off x="3801" y="1158"/>
              <a:ext cx="557" cy="10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409" name="Freeform 245">
              <a:extLst>
                <a:ext uri="{FF2B5EF4-FFF2-40B4-BE49-F238E27FC236}">
                  <a16:creationId xmlns:a16="http://schemas.microsoft.com/office/drawing/2014/main" id="{17B97ED1-58D6-4237-A2B6-CBD3C35FA6DA}"/>
                </a:ext>
              </a:extLst>
            </p:cNvPr>
            <p:cNvSpPr>
              <a:spLocks/>
            </p:cNvSpPr>
            <p:nvPr/>
          </p:nvSpPr>
          <p:spPr bwMode="hidden">
            <a:xfrm rot="3144576">
              <a:off x="4165" y="1485"/>
              <a:ext cx="299" cy="159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410" name="Freeform 246">
              <a:extLst>
                <a:ext uri="{FF2B5EF4-FFF2-40B4-BE49-F238E27FC236}">
                  <a16:creationId xmlns:a16="http://schemas.microsoft.com/office/drawing/2014/main" id="{496DE235-0E20-4715-9D13-FA8F4DB9B3B7}"/>
                </a:ext>
              </a:extLst>
            </p:cNvPr>
            <p:cNvSpPr>
              <a:spLocks/>
            </p:cNvSpPr>
            <p:nvPr/>
          </p:nvSpPr>
          <p:spPr bwMode="hidden">
            <a:xfrm rot="3745735">
              <a:off x="3762" y="1196"/>
              <a:ext cx="533" cy="97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411" name="Freeform 247">
              <a:extLst>
                <a:ext uri="{FF2B5EF4-FFF2-40B4-BE49-F238E27FC236}">
                  <a16:creationId xmlns:a16="http://schemas.microsoft.com/office/drawing/2014/main" id="{46713E6F-CF52-4E45-B953-AB453E3365A8}"/>
                </a:ext>
              </a:extLst>
            </p:cNvPr>
            <p:cNvSpPr>
              <a:spLocks/>
            </p:cNvSpPr>
            <p:nvPr/>
          </p:nvSpPr>
          <p:spPr bwMode="hidden">
            <a:xfrm rot="3745735">
              <a:off x="4047" y="1543"/>
              <a:ext cx="286" cy="152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412" name="Freeform 248">
              <a:extLst>
                <a:ext uri="{FF2B5EF4-FFF2-40B4-BE49-F238E27FC236}">
                  <a16:creationId xmlns:a16="http://schemas.microsoft.com/office/drawing/2014/main" id="{96E5FFA6-86FC-4ABF-848B-4ECB40097F03}"/>
                </a:ext>
              </a:extLst>
            </p:cNvPr>
            <p:cNvSpPr>
              <a:spLocks/>
            </p:cNvSpPr>
            <p:nvPr/>
          </p:nvSpPr>
          <p:spPr bwMode="hidden">
            <a:xfrm rot="4286818">
              <a:off x="3705" y="1235"/>
              <a:ext cx="517" cy="79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413" name="Freeform 249">
              <a:extLst>
                <a:ext uri="{FF2B5EF4-FFF2-40B4-BE49-F238E27FC236}">
                  <a16:creationId xmlns:a16="http://schemas.microsoft.com/office/drawing/2014/main" id="{C7442052-8AE3-47E4-A6F8-8C9F924BDA2E}"/>
                </a:ext>
              </a:extLst>
            </p:cNvPr>
            <p:cNvSpPr>
              <a:spLocks/>
            </p:cNvSpPr>
            <p:nvPr/>
          </p:nvSpPr>
          <p:spPr bwMode="hidden">
            <a:xfrm rot="4286818">
              <a:off x="3923" y="1585"/>
              <a:ext cx="278" cy="125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414" name="Freeform 250">
              <a:extLst>
                <a:ext uri="{FF2B5EF4-FFF2-40B4-BE49-F238E27FC236}">
                  <a16:creationId xmlns:a16="http://schemas.microsoft.com/office/drawing/2014/main" id="{BF5CBE2C-3E92-4A4A-AECB-9698EA723389}"/>
                </a:ext>
              </a:extLst>
            </p:cNvPr>
            <p:cNvSpPr>
              <a:spLocks/>
            </p:cNvSpPr>
            <p:nvPr/>
          </p:nvSpPr>
          <p:spPr bwMode="hidden">
            <a:xfrm rot="4898956">
              <a:off x="3665" y="1252"/>
              <a:ext cx="475" cy="80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415" name="Freeform 251">
              <a:extLst>
                <a:ext uri="{FF2B5EF4-FFF2-40B4-BE49-F238E27FC236}">
                  <a16:creationId xmlns:a16="http://schemas.microsoft.com/office/drawing/2014/main" id="{1A9C712F-71AC-48A9-921B-0DF54F939647}"/>
                </a:ext>
              </a:extLst>
            </p:cNvPr>
            <p:cNvSpPr>
              <a:spLocks/>
            </p:cNvSpPr>
            <p:nvPr/>
          </p:nvSpPr>
          <p:spPr bwMode="hidden">
            <a:xfrm rot="4898956">
              <a:off x="3804" y="1581"/>
              <a:ext cx="255" cy="125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416" name="Freeform 252">
              <a:extLst>
                <a:ext uri="{FF2B5EF4-FFF2-40B4-BE49-F238E27FC236}">
                  <a16:creationId xmlns:a16="http://schemas.microsoft.com/office/drawing/2014/main" id="{3C4688EC-0BF1-4A79-AB10-FBF897C8D7F7}"/>
                </a:ext>
              </a:extLst>
            </p:cNvPr>
            <p:cNvSpPr>
              <a:spLocks/>
            </p:cNvSpPr>
            <p:nvPr/>
          </p:nvSpPr>
          <p:spPr bwMode="hidden">
            <a:xfrm rot="5755659">
              <a:off x="3570" y="1267"/>
              <a:ext cx="464" cy="60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417" name="Freeform 253">
              <a:extLst>
                <a:ext uri="{FF2B5EF4-FFF2-40B4-BE49-F238E27FC236}">
                  <a16:creationId xmlns:a16="http://schemas.microsoft.com/office/drawing/2014/main" id="{DD819003-67F2-4EBB-9CB6-7DB580683FDE}"/>
                </a:ext>
              </a:extLst>
            </p:cNvPr>
            <p:cNvSpPr>
              <a:spLocks/>
            </p:cNvSpPr>
            <p:nvPr/>
          </p:nvSpPr>
          <p:spPr bwMode="hidden">
            <a:xfrm rot="5755659">
              <a:off x="3618" y="1599"/>
              <a:ext cx="249" cy="95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418" name="Freeform 254">
              <a:extLst>
                <a:ext uri="{FF2B5EF4-FFF2-40B4-BE49-F238E27FC236}">
                  <a16:creationId xmlns:a16="http://schemas.microsoft.com/office/drawing/2014/main" id="{CC8DE196-C2F1-4CD6-A0C5-67CC2AD0D74D}"/>
                </a:ext>
              </a:extLst>
            </p:cNvPr>
            <p:cNvSpPr>
              <a:spLocks/>
            </p:cNvSpPr>
            <p:nvPr/>
          </p:nvSpPr>
          <p:spPr bwMode="hidden">
            <a:xfrm flipH="1">
              <a:off x="3553" y="1154"/>
              <a:ext cx="157" cy="478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0 w 776"/>
                <a:gd name="T39" fmla="*/ 0 h 2368"/>
                <a:gd name="T40" fmla="*/ 0 w 776"/>
                <a:gd name="T41" fmla="*/ 0 h 2368"/>
                <a:gd name="T42" fmla="*/ 0 w 776"/>
                <a:gd name="T43" fmla="*/ 0 h 2368"/>
                <a:gd name="T44" fmla="*/ 0 w 776"/>
                <a:gd name="T45" fmla="*/ 0 h 2368"/>
                <a:gd name="T46" fmla="*/ 0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38100">
              <a:solidFill>
                <a:srgbClr val="FF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419" name="Arc 255">
              <a:extLst>
                <a:ext uri="{FF2B5EF4-FFF2-40B4-BE49-F238E27FC236}">
                  <a16:creationId xmlns:a16="http://schemas.microsoft.com/office/drawing/2014/main" id="{BCD65744-AC20-4726-8A35-44D7979BFC72}"/>
                </a:ext>
              </a:extLst>
            </p:cNvPr>
            <p:cNvSpPr>
              <a:spLocks/>
            </p:cNvSpPr>
            <p:nvPr/>
          </p:nvSpPr>
          <p:spPr bwMode="hidden">
            <a:xfrm flipH="1">
              <a:off x="3268" y="982"/>
              <a:ext cx="687" cy="745"/>
            </a:xfrm>
            <a:custGeom>
              <a:avLst/>
              <a:gdLst>
                <a:gd name="T0" fmla="*/ 0 w 21600"/>
                <a:gd name="T1" fmla="*/ 0 h 21602"/>
                <a:gd name="T2" fmla="*/ 0 w 21600"/>
                <a:gd name="T3" fmla="*/ 0 h 21602"/>
                <a:gd name="T4" fmla="*/ 0 w 21600"/>
                <a:gd name="T5" fmla="*/ 0 h 2160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2" fill="none" extrusionOk="0">
                  <a:moveTo>
                    <a:pt x="5466" y="0"/>
                  </a:moveTo>
                  <a:cubicBezTo>
                    <a:pt x="14970" y="2486"/>
                    <a:pt x="21600" y="11073"/>
                    <a:pt x="21600" y="20897"/>
                  </a:cubicBezTo>
                  <a:cubicBezTo>
                    <a:pt x="21600" y="21132"/>
                    <a:pt x="21596" y="21367"/>
                    <a:pt x="21588" y="21601"/>
                  </a:cubicBezTo>
                </a:path>
                <a:path w="21600" h="21602" stroke="0" extrusionOk="0">
                  <a:moveTo>
                    <a:pt x="5466" y="0"/>
                  </a:moveTo>
                  <a:cubicBezTo>
                    <a:pt x="14970" y="2486"/>
                    <a:pt x="21600" y="11073"/>
                    <a:pt x="21600" y="20897"/>
                  </a:cubicBezTo>
                  <a:cubicBezTo>
                    <a:pt x="21600" y="21132"/>
                    <a:pt x="21596" y="21367"/>
                    <a:pt x="21588" y="21601"/>
                  </a:cubicBezTo>
                  <a:lnTo>
                    <a:pt x="0" y="20897"/>
                  </a:lnTo>
                  <a:lnTo>
                    <a:pt x="5466" y="0"/>
                  </a:lnTo>
                  <a:close/>
                </a:path>
              </a:pathLst>
            </a:custGeom>
            <a:noFill/>
            <a:ln w="3810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420" name="Arc 256">
              <a:extLst>
                <a:ext uri="{FF2B5EF4-FFF2-40B4-BE49-F238E27FC236}">
                  <a16:creationId xmlns:a16="http://schemas.microsoft.com/office/drawing/2014/main" id="{2F4FF78A-F798-4B84-B155-7C89EC26E498}"/>
                </a:ext>
              </a:extLst>
            </p:cNvPr>
            <p:cNvSpPr>
              <a:spLocks/>
            </p:cNvSpPr>
            <p:nvPr/>
          </p:nvSpPr>
          <p:spPr bwMode="hidden">
            <a:xfrm flipV="1">
              <a:off x="3887" y="532"/>
              <a:ext cx="830" cy="661"/>
            </a:xfrm>
            <a:custGeom>
              <a:avLst/>
              <a:gdLst>
                <a:gd name="T0" fmla="*/ 0 w 36729"/>
                <a:gd name="T1" fmla="*/ 0 h 21600"/>
                <a:gd name="T2" fmla="*/ 0 w 36729"/>
                <a:gd name="T3" fmla="*/ 0 h 21600"/>
                <a:gd name="T4" fmla="*/ 0 w 36729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6729" h="21600" fill="none" extrusionOk="0">
                  <a:moveTo>
                    <a:pt x="36729" y="10451"/>
                  </a:moveTo>
                  <a:cubicBezTo>
                    <a:pt x="32926" y="17330"/>
                    <a:pt x="25686" y="21599"/>
                    <a:pt x="17826" y="21600"/>
                  </a:cubicBezTo>
                  <a:cubicBezTo>
                    <a:pt x="10696" y="21600"/>
                    <a:pt x="4025" y="18081"/>
                    <a:pt x="-1" y="12197"/>
                  </a:cubicBezTo>
                </a:path>
                <a:path w="36729" h="21600" stroke="0" extrusionOk="0">
                  <a:moveTo>
                    <a:pt x="36729" y="10451"/>
                  </a:moveTo>
                  <a:cubicBezTo>
                    <a:pt x="32926" y="17330"/>
                    <a:pt x="25686" y="21599"/>
                    <a:pt x="17826" y="21600"/>
                  </a:cubicBezTo>
                  <a:cubicBezTo>
                    <a:pt x="10696" y="21600"/>
                    <a:pt x="4025" y="18081"/>
                    <a:pt x="-1" y="12197"/>
                  </a:cubicBezTo>
                  <a:lnTo>
                    <a:pt x="17826" y="0"/>
                  </a:lnTo>
                  <a:lnTo>
                    <a:pt x="36729" y="10451"/>
                  </a:lnTo>
                  <a:close/>
                </a:path>
              </a:pathLst>
            </a:custGeom>
            <a:noFill/>
            <a:ln w="38100">
              <a:solidFill>
                <a:srgbClr val="FF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421" name="Arc 257">
              <a:extLst>
                <a:ext uri="{FF2B5EF4-FFF2-40B4-BE49-F238E27FC236}">
                  <a16:creationId xmlns:a16="http://schemas.microsoft.com/office/drawing/2014/main" id="{9C3850AD-BF24-4CCA-B67D-FD645EEE404E}"/>
                </a:ext>
              </a:extLst>
            </p:cNvPr>
            <p:cNvSpPr>
              <a:spLocks/>
            </p:cNvSpPr>
            <p:nvPr/>
          </p:nvSpPr>
          <p:spPr bwMode="hidden">
            <a:xfrm flipH="1">
              <a:off x="3338" y="862"/>
              <a:ext cx="401" cy="769"/>
            </a:xfrm>
            <a:custGeom>
              <a:avLst/>
              <a:gdLst>
                <a:gd name="T0" fmla="*/ 0 w 28940"/>
                <a:gd name="T1" fmla="*/ 0 h 22305"/>
                <a:gd name="T2" fmla="*/ 0 w 28940"/>
                <a:gd name="T3" fmla="*/ 0 h 22305"/>
                <a:gd name="T4" fmla="*/ 0 w 28940"/>
                <a:gd name="T5" fmla="*/ 0 h 223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940" h="22305" fill="none" extrusionOk="0">
                  <a:moveTo>
                    <a:pt x="0" y="1285"/>
                  </a:moveTo>
                  <a:cubicBezTo>
                    <a:pt x="2353" y="434"/>
                    <a:pt x="4837" y="-1"/>
                    <a:pt x="7340" y="0"/>
                  </a:cubicBezTo>
                  <a:cubicBezTo>
                    <a:pt x="19269" y="0"/>
                    <a:pt x="28940" y="9670"/>
                    <a:pt x="28940" y="21600"/>
                  </a:cubicBezTo>
                  <a:cubicBezTo>
                    <a:pt x="28940" y="21835"/>
                    <a:pt x="28936" y="22070"/>
                    <a:pt x="28928" y="22304"/>
                  </a:cubicBezTo>
                </a:path>
                <a:path w="28940" h="22305" stroke="0" extrusionOk="0">
                  <a:moveTo>
                    <a:pt x="0" y="1285"/>
                  </a:moveTo>
                  <a:cubicBezTo>
                    <a:pt x="2353" y="434"/>
                    <a:pt x="4837" y="-1"/>
                    <a:pt x="7340" y="0"/>
                  </a:cubicBezTo>
                  <a:cubicBezTo>
                    <a:pt x="19269" y="0"/>
                    <a:pt x="28940" y="9670"/>
                    <a:pt x="28940" y="21600"/>
                  </a:cubicBezTo>
                  <a:cubicBezTo>
                    <a:pt x="28940" y="21835"/>
                    <a:pt x="28936" y="22070"/>
                    <a:pt x="28928" y="22304"/>
                  </a:cubicBezTo>
                  <a:lnTo>
                    <a:pt x="7340" y="21600"/>
                  </a:lnTo>
                  <a:lnTo>
                    <a:pt x="0" y="1285"/>
                  </a:lnTo>
                  <a:close/>
                </a:path>
              </a:pathLst>
            </a:custGeom>
            <a:noFill/>
            <a:ln w="38100">
              <a:solidFill>
                <a:srgbClr val="FF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422" name="Arc 258">
              <a:extLst>
                <a:ext uri="{FF2B5EF4-FFF2-40B4-BE49-F238E27FC236}">
                  <a16:creationId xmlns:a16="http://schemas.microsoft.com/office/drawing/2014/main" id="{AEDBA817-FA72-4711-9A5E-A9A20E230508}"/>
                </a:ext>
              </a:extLst>
            </p:cNvPr>
            <p:cNvSpPr>
              <a:spLocks/>
            </p:cNvSpPr>
            <p:nvPr/>
          </p:nvSpPr>
          <p:spPr bwMode="hidden">
            <a:xfrm flipH="1">
              <a:off x="3053" y="902"/>
              <a:ext cx="652" cy="768"/>
            </a:xfrm>
            <a:custGeom>
              <a:avLst/>
              <a:gdLst>
                <a:gd name="T0" fmla="*/ 0 w 30473"/>
                <a:gd name="T1" fmla="*/ 0 h 22305"/>
                <a:gd name="T2" fmla="*/ 0 w 30473"/>
                <a:gd name="T3" fmla="*/ 0 h 22305"/>
                <a:gd name="T4" fmla="*/ 0 w 30473"/>
                <a:gd name="T5" fmla="*/ 0 h 223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0473" h="22305" fill="none" extrusionOk="0">
                  <a:moveTo>
                    <a:pt x="-1" y="1906"/>
                  </a:moveTo>
                  <a:cubicBezTo>
                    <a:pt x="2789" y="649"/>
                    <a:pt x="5813" y="-1"/>
                    <a:pt x="8873" y="0"/>
                  </a:cubicBezTo>
                  <a:cubicBezTo>
                    <a:pt x="20802" y="0"/>
                    <a:pt x="30473" y="9670"/>
                    <a:pt x="30473" y="21600"/>
                  </a:cubicBezTo>
                  <a:cubicBezTo>
                    <a:pt x="30473" y="21835"/>
                    <a:pt x="30469" y="22070"/>
                    <a:pt x="30461" y="22304"/>
                  </a:cubicBezTo>
                </a:path>
                <a:path w="30473" h="22305" stroke="0" extrusionOk="0">
                  <a:moveTo>
                    <a:pt x="-1" y="1906"/>
                  </a:moveTo>
                  <a:cubicBezTo>
                    <a:pt x="2789" y="649"/>
                    <a:pt x="5813" y="-1"/>
                    <a:pt x="8873" y="0"/>
                  </a:cubicBezTo>
                  <a:cubicBezTo>
                    <a:pt x="20802" y="0"/>
                    <a:pt x="30473" y="9670"/>
                    <a:pt x="30473" y="21600"/>
                  </a:cubicBezTo>
                  <a:cubicBezTo>
                    <a:pt x="30473" y="21835"/>
                    <a:pt x="30469" y="22070"/>
                    <a:pt x="30461" y="22304"/>
                  </a:cubicBezTo>
                  <a:lnTo>
                    <a:pt x="8873" y="21600"/>
                  </a:lnTo>
                  <a:lnTo>
                    <a:pt x="-1" y="1906"/>
                  </a:lnTo>
                  <a:close/>
                </a:path>
              </a:pathLst>
            </a:custGeom>
            <a:noFill/>
            <a:ln w="3810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423" name="Arc 259">
              <a:extLst>
                <a:ext uri="{FF2B5EF4-FFF2-40B4-BE49-F238E27FC236}">
                  <a16:creationId xmlns:a16="http://schemas.microsoft.com/office/drawing/2014/main" id="{93F143D8-144A-48FD-B0E8-F392C71DA83B}"/>
                </a:ext>
              </a:extLst>
            </p:cNvPr>
            <p:cNvSpPr>
              <a:spLocks/>
            </p:cNvSpPr>
            <p:nvPr/>
          </p:nvSpPr>
          <p:spPr bwMode="hidden">
            <a:xfrm flipH="1">
              <a:off x="2996" y="762"/>
              <a:ext cx="768" cy="769"/>
            </a:xfrm>
            <a:custGeom>
              <a:avLst/>
              <a:gdLst>
                <a:gd name="T0" fmla="*/ 0 w 34455"/>
                <a:gd name="T1" fmla="*/ 0 h 22305"/>
                <a:gd name="T2" fmla="*/ 0 w 34455"/>
                <a:gd name="T3" fmla="*/ 0 h 22305"/>
                <a:gd name="T4" fmla="*/ 0 w 34455"/>
                <a:gd name="T5" fmla="*/ 0 h 223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4455" h="22305" fill="none" extrusionOk="0">
                  <a:moveTo>
                    <a:pt x="0" y="4241"/>
                  </a:moveTo>
                  <a:cubicBezTo>
                    <a:pt x="3720" y="1486"/>
                    <a:pt x="8226" y="-1"/>
                    <a:pt x="12855" y="0"/>
                  </a:cubicBezTo>
                  <a:cubicBezTo>
                    <a:pt x="24784" y="0"/>
                    <a:pt x="34455" y="9670"/>
                    <a:pt x="34455" y="21600"/>
                  </a:cubicBezTo>
                  <a:cubicBezTo>
                    <a:pt x="34455" y="21835"/>
                    <a:pt x="34451" y="22070"/>
                    <a:pt x="34443" y="22304"/>
                  </a:cubicBezTo>
                </a:path>
                <a:path w="34455" h="22305" stroke="0" extrusionOk="0">
                  <a:moveTo>
                    <a:pt x="0" y="4241"/>
                  </a:moveTo>
                  <a:cubicBezTo>
                    <a:pt x="3720" y="1486"/>
                    <a:pt x="8226" y="-1"/>
                    <a:pt x="12855" y="0"/>
                  </a:cubicBezTo>
                  <a:cubicBezTo>
                    <a:pt x="24784" y="0"/>
                    <a:pt x="34455" y="9670"/>
                    <a:pt x="34455" y="21600"/>
                  </a:cubicBezTo>
                  <a:cubicBezTo>
                    <a:pt x="34455" y="21835"/>
                    <a:pt x="34451" y="22070"/>
                    <a:pt x="34443" y="22304"/>
                  </a:cubicBezTo>
                  <a:lnTo>
                    <a:pt x="12855" y="21600"/>
                  </a:lnTo>
                  <a:lnTo>
                    <a:pt x="0" y="4241"/>
                  </a:lnTo>
                  <a:close/>
                </a:path>
              </a:pathLst>
            </a:custGeom>
            <a:noFill/>
            <a:ln w="3810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424" name="Arc 260">
              <a:extLst>
                <a:ext uri="{FF2B5EF4-FFF2-40B4-BE49-F238E27FC236}">
                  <a16:creationId xmlns:a16="http://schemas.microsoft.com/office/drawing/2014/main" id="{D019C3CB-5260-4F08-B422-4B4E672389E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846" y="870"/>
              <a:ext cx="123" cy="769"/>
            </a:xfrm>
            <a:custGeom>
              <a:avLst/>
              <a:gdLst>
                <a:gd name="T0" fmla="*/ 0 w 34812"/>
                <a:gd name="T1" fmla="*/ 0 h 22305"/>
                <a:gd name="T2" fmla="*/ 0 w 34812"/>
                <a:gd name="T3" fmla="*/ 0 h 22305"/>
                <a:gd name="T4" fmla="*/ 0 w 34812"/>
                <a:gd name="T5" fmla="*/ 0 h 223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4812" h="22305" fill="none" extrusionOk="0">
                  <a:moveTo>
                    <a:pt x="-1" y="4511"/>
                  </a:moveTo>
                  <a:cubicBezTo>
                    <a:pt x="3783" y="1586"/>
                    <a:pt x="8429" y="-1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</a:path>
                <a:path w="34812" h="22305" stroke="0" extrusionOk="0">
                  <a:moveTo>
                    <a:pt x="-1" y="4511"/>
                  </a:moveTo>
                  <a:cubicBezTo>
                    <a:pt x="3783" y="1586"/>
                    <a:pt x="8429" y="-1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  <a:lnTo>
                    <a:pt x="13212" y="21600"/>
                  </a:lnTo>
                  <a:lnTo>
                    <a:pt x="-1" y="4511"/>
                  </a:lnTo>
                  <a:close/>
                </a:path>
              </a:pathLst>
            </a:custGeom>
            <a:noFill/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425" name="Arc 261">
              <a:extLst>
                <a:ext uri="{FF2B5EF4-FFF2-40B4-BE49-F238E27FC236}">
                  <a16:creationId xmlns:a16="http://schemas.microsoft.com/office/drawing/2014/main" id="{2839D373-3464-457A-A808-01FC75027DA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879" y="866"/>
              <a:ext cx="324" cy="769"/>
            </a:xfrm>
            <a:custGeom>
              <a:avLst/>
              <a:gdLst>
                <a:gd name="T0" fmla="*/ 0 w 34812"/>
                <a:gd name="T1" fmla="*/ 0 h 22305"/>
                <a:gd name="T2" fmla="*/ 0 w 34812"/>
                <a:gd name="T3" fmla="*/ 0 h 22305"/>
                <a:gd name="T4" fmla="*/ 0 w 34812"/>
                <a:gd name="T5" fmla="*/ 0 h 223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4812" h="22305" fill="none" extrusionOk="0">
                  <a:moveTo>
                    <a:pt x="-1" y="4511"/>
                  </a:moveTo>
                  <a:cubicBezTo>
                    <a:pt x="3783" y="1586"/>
                    <a:pt x="8429" y="-1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</a:path>
                <a:path w="34812" h="22305" stroke="0" extrusionOk="0">
                  <a:moveTo>
                    <a:pt x="-1" y="4511"/>
                  </a:moveTo>
                  <a:cubicBezTo>
                    <a:pt x="3783" y="1586"/>
                    <a:pt x="8429" y="-1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  <a:lnTo>
                    <a:pt x="13212" y="21600"/>
                  </a:lnTo>
                  <a:lnTo>
                    <a:pt x="-1" y="4511"/>
                  </a:lnTo>
                  <a:close/>
                </a:path>
              </a:pathLst>
            </a:custGeom>
            <a:noFill/>
            <a:ln w="3810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426" name="Arc 262">
              <a:extLst>
                <a:ext uri="{FF2B5EF4-FFF2-40B4-BE49-F238E27FC236}">
                  <a16:creationId xmlns:a16="http://schemas.microsoft.com/office/drawing/2014/main" id="{2AC7E448-3DB8-485B-91DA-E2FB65D7922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907" y="766"/>
              <a:ext cx="461" cy="769"/>
            </a:xfrm>
            <a:custGeom>
              <a:avLst/>
              <a:gdLst>
                <a:gd name="T0" fmla="*/ 0 w 34812"/>
                <a:gd name="T1" fmla="*/ 0 h 22305"/>
                <a:gd name="T2" fmla="*/ 0 w 34812"/>
                <a:gd name="T3" fmla="*/ 0 h 22305"/>
                <a:gd name="T4" fmla="*/ 0 w 34812"/>
                <a:gd name="T5" fmla="*/ 0 h 223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4812" h="22305" fill="none" extrusionOk="0">
                  <a:moveTo>
                    <a:pt x="-1" y="4511"/>
                  </a:moveTo>
                  <a:cubicBezTo>
                    <a:pt x="3783" y="1586"/>
                    <a:pt x="8429" y="-1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</a:path>
                <a:path w="34812" h="22305" stroke="0" extrusionOk="0">
                  <a:moveTo>
                    <a:pt x="-1" y="4511"/>
                  </a:moveTo>
                  <a:cubicBezTo>
                    <a:pt x="3783" y="1586"/>
                    <a:pt x="8429" y="-1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  <a:lnTo>
                    <a:pt x="13212" y="21600"/>
                  </a:lnTo>
                  <a:lnTo>
                    <a:pt x="-1" y="4511"/>
                  </a:lnTo>
                  <a:close/>
                </a:path>
              </a:pathLst>
            </a:custGeom>
            <a:noFill/>
            <a:ln w="38100">
              <a:solidFill>
                <a:srgbClr val="FF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427" name="Freeform 263">
              <a:extLst>
                <a:ext uri="{FF2B5EF4-FFF2-40B4-BE49-F238E27FC236}">
                  <a16:creationId xmlns:a16="http://schemas.microsoft.com/office/drawing/2014/main" id="{60671DE5-3703-454C-95A3-7C7864C1319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996" y="1236"/>
              <a:ext cx="156" cy="478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0 w 776"/>
                <a:gd name="T39" fmla="*/ 0 h 2368"/>
                <a:gd name="T40" fmla="*/ 0 w 776"/>
                <a:gd name="T41" fmla="*/ 0 h 2368"/>
                <a:gd name="T42" fmla="*/ 0 w 776"/>
                <a:gd name="T43" fmla="*/ 0 h 2368"/>
                <a:gd name="T44" fmla="*/ 0 w 776"/>
                <a:gd name="T45" fmla="*/ 0 h 2368"/>
                <a:gd name="T46" fmla="*/ 0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38100">
              <a:solidFill>
                <a:srgbClr val="FF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428" name="Freeform 264">
              <a:extLst>
                <a:ext uri="{FF2B5EF4-FFF2-40B4-BE49-F238E27FC236}">
                  <a16:creationId xmlns:a16="http://schemas.microsoft.com/office/drawing/2014/main" id="{C5FC7346-9402-4B8E-A63C-9FA267A7DEB8}"/>
                </a:ext>
              </a:extLst>
            </p:cNvPr>
            <p:cNvSpPr>
              <a:spLocks/>
            </p:cNvSpPr>
            <p:nvPr/>
          </p:nvSpPr>
          <p:spPr bwMode="hidden">
            <a:xfrm rot="19660755" flipV="1">
              <a:off x="3752" y="1079"/>
              <a:ext cx="142" cy="270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0 w 776"/>
                <a:gd name="T39" fmla="*/ 0 h 2368"/>
                <a:gd name="T40" fmla="*/ 0 w 776"/>
                <a:gd name="T41" fmla="*/ 0 h 2368"/>
                <a:gd name="T42" fmla="*/ 0 w 776"/>
                <a:gd name="T43" fmla="*/ 0 h 2368"/>
                <a:gd name="T44" fmla="*/ 0 w 776"/>
                <a:gd name="T45" fmla="*/ 0 h 2368"/>
                <a:gd name="T46" fmla="*/ 0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429" name="Arc 265">
              <a:extLst>
                <a:ext uri="{FF2B5EF4-FFF2-40B4-BE49-F238E27FC236}">
                  <a16:creationId xmlns:a16="http://schemas.microsoft.com/office/drawing/2014/main" id="{F2449074-1291-4B3F-972B-CB1A83DFACDA}"/>
                </a:ext>
              </a:extLst>
            </p:cNvPr>
            <p:cNvSpPr>
              <a:spLocks/>
            </p:cNvSpPr>
            <p:nvPr/>
          </p:nvSpPr>
          <p:spPr bwMode="hidden">
            <a:xfrm flipH="1">
              <a:off x="2952" y="647"/>
              <a:ext cx="821" cy="769"/>
            </a:xfrm>
            <a:custGeom>
              <a:avLst/>
              <a:gdLst>
                <a:gd name="T0" fmla="*/ 0 w 36830"/>
                <a:gd name="T1" fmla="*/ 0 h 22305"/>
                <a:gd name="T2" fmla="*/ 0 w 36830"/>
                <a:gd name="T3" fmla="*/ 0 h 22305"/>
                <a:gd name="T4" fmla="*/ 0 w 36830"/>
                <a:gd name="T5" fmla="*/ 0 h 223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6830" h="22305" fill="none" extrusionOk="0">
                  <a:moveTo>
                    <a:pt x="0" y="6283"/>
                  </a:moveTo>
                  <a:cubicBezTo>
                    <a:pt x="4047" y="2258"/>
                    <a:pt x="9522" y="-1"/>
                    <a:pt x="15230" y="0"/>
                  </a:cubicBezTo>
                  <a:cubicBezTo>
                    <a:pt x="27159" y="0"/>
                    <a:pt x="36830" y="9670"/>
                    <a:pt x="36830" y="21600"/>
                  </a:cubicBezTo>
                  <a:cubicBezTo>
                    <a:pt x="36830" y="21835"/>
                    <a:pt x="36826" y="22070"/>
                    <a:pt x="36818" y="22304"/>
                  </a:cubicBezTo>
                </a:path>
                <a:path w="36830" h="22305" stroke="0" extrusionOk="0">
                  <a:moveTo>
                    <a:pt x="0" y="6283"/>
                  </a:moveTo>
                  <a:cubicBezTo>
                    <a:pt x="4047" y="2258"/>
                    <a:pt x="9522" y="-1"/>
                    <a:pt x="15230" y="0"/>
                  </a:cubicBezTo>
                  <a:cubicBezTo>
                    <a:pt x="27159" y="0"/>
                    <a:pt x="36830" y="9670"/>
                    <a:pt x="36830" y="21600"/>
                  </a:cubicBezTo>
                  <a:cubicBezTo>
                    <a:pt x="36830" y="21835"/>
                    <a:pt x="36826" y="22070"/>
                    <a:pt x="36818" y="22304"/>
                  </a:cubicBezTo>
                  <a:lnTo>
                    <a:pt x="15230" y="21600"/>
                  </a:lnTo>
                  <a:lnTo>
                    <a:pt x="0" y="6283"/>
                  </a:lnTo>
                  <a:close/>
                </a:path>
              </a:pathLst>
            </a:custGeom>
            <a:noFill/>
            <a:ln w="3810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430" name="Arc 266">
              <a:extLst>
                <a:ext uri="{FF2B5EF4-FFF2-40B4-BE49-F238E27FC236}">
                  <a16:creationId xmlns:a16="http://schemas.microsoft.com/office/drawing/2014/main" id="{FACA2919-2159-443A-9C24-4A9930E886E9}"/>
                </a:ext>
              </a:extLst>
            </p:cNvPr>
            <p:cNvSpPr>
              <a:spLocks/>
            </p:cNvSpPr>
            <p:nvPr/>
          </p:nvSpPr>
          <p:spPr bwMode="hidden">
            <a:xfrm flipH="1">
              <a:off x="3184" y="485"/>
              <a:ext cx="597" cy="745"/>
            </a:xfrm>
            <a:custGeom>
              <a:avLst/>
              <a:gdLst>
                <a:gd name="T0" fmla="*/ 0 w 31881"/>
                <a:gd name="T1" fmla="*/ 0 h 21600"/>
                <a:gd name="T2" fmla="*/ 0 w 31881"/>
                <a:gd name="T3" fmla="*/ 0 h 21600"/>
                <a:gd name="T4" fmla="*/ 0 w 31881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1881" h="21600" fill="none" extrusionOk="0">
                  <a:moveTo>
                    <a:pt x="-1" y="10015"/>
                  </a:moveTo>
                  <a:cubicBezTo>
                    <a:pt x="3963" y="3778"/>
                    <a:pt x="10840" y="-1"/>
                    <a:pt x="18231" y="0"/>
                  </a:cubicBezTo>
                  <a:cubicBezTo>
                    <a:pt x="23204" y="0"/>
                    <a:pt x="28026" y="1716"/>
                    <a:pt x="31881" y="4859"/>
                  </a:cubicBezTo>
                </a:path>
                <a:path w="31881" h="21600" stroke="0" extrusionOk="0">
                  <a:moveTo>
                    <a:pt x="-1" y="10015"/>
                  </a:moveTo>
                  <a:cubicBezTo>
                    <a:pt x="3963" y="3778"/>
                    <a:pt x="10840" y="-1"/>
                    <a:pt x="18231" y="0"/>
                  </a:cubicBezTo>
                  <a:cubicBezTo>
                    <a:pt x="23204" y="0"/>
                    <a:pt x="28026" y="1716"/>
                    <a:pt x="31881" y="4859"/>
                  </a:cubicBezTo>
                  <a:lnTo>
                    <a:pt x="18231" y="21600"/>
                  </a:lnTo>
                  <a:lnTo>
                    <a:pt x="-1" y="10015"/>
                  </a:lnTo>
                  <a:close/>
                </a:path>
              </a:pathLst>
            </a:custGeom>
            <a:noFill/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431" name="Arc 267">
              <a:extLst>
                <a:ext uri="{FF2B5EF4-FFF2-40B4-BE49-F238E27FC236}">
                  <a16:creationId xmlns:a16="http://schemas.microsoft.com/office/drawing/2014/main" id="{2B3FE915-7709-4211-8C03-A2173EA6462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822" y="798"/>
              <a:ext cx="246" cy="745"/>
            </a:xfrm>
            <a:custGeom>
              <a:avLst/>
              <a:gdLst>
                <a:gd name="T0" fmla="*/ 0 w 31146"/>
                <a:gd name="T1" fmla="*/ 0 h 21600"/>
                <a:gd name="T2" fmla="*/ 0 w 31146"/>
                <a:gd name="T3" fmla="*/ 0 h 21600"/>
                <a:gd name="T4" fmla="*/ 0 w 31146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1146" h="21600" fill="none" extrusionOk="0">
                  <a:moveTo>
                    <a:pt x="-1" y="4511"/>
                  </a:moveTo>
                  <a:cubicBezTo>
                    <a:pt x="3783" y="1586"/>
                    <a:pt x="8429" y="-1"/>
                    <a:pt x="13212" y="0"/>
                  </a:cubicBezTo>
                  <a:cubicBezTo>
                    <a:pt x="20409" y="0"/>
                    <a:pt x="27134" y="3585"/>
                    <a:pt x="31145" y="9561"/>
                  </a:cubicBezTo>
                </a:path>
                <a:path w="31146" h="21600" stroke="0" extrusionOk="0">
                  <a:moveTo>
                    <a:pt x="-1" y="4511"/>
                  </a:moveTo>
                  <a:cubicBezTo>
                    <a:pt x="3783" y="1586"/>
                    <a:pt x="8429" y="-1"/>
                    <a:pt x="13212" y="0"/>
                  </a:cubicBezTo>
                  <a:cubicBezTo>
                    <a:pt x="20409" y="0"/>
                    <a:pt x="27134" y="3585"/>
                    <a:pt x="31145" y="9561"/>
                  </a:cubicBezTo>
                  <a:lnTo>
                    <a:pt x="13212" y="21600"/>
                  </a:lnTo>
                  <a:lnTo>
                    <a:pt x="-1" y="4511"/>
                  </a:lnTo>
                  <a:close/>
                </a:path>
              </a:pathLst>
            </a:cu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432" name="Freeform 268">
              <a:extLst>
                <a:ext uri="{FF2B5EF4-FFF2-40B4-BE49-F238E27FC236}">
                  <a16:creationId xmlns:a16="http://schemas.microsoft.com/office/drawing/2014/main" id="{F55F75E7-F1AA-49EC-BB3A-94E848B59C3D}"/>
                </a:ext>
              </a:extLst>
            </p:cNvPr>
            <p:cNvSpPr>
              <a:spLocks/>
            </p:cNvSpPr>
            <p:nvPr/>
          </p:nvSpPr>
          <p:spPr bwMode="hidden">
            <a:xfrm flipH="1">
              <a:off x="3086" y="1193"/>
              <a:ext cx="351" cy="493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0 w 776"/>
                <a:gd name="T39" fmla="*/ 0 h 2368"/>
                <a:gd name="T40" fmla="*/ 0 w 776"/>
                <a:gd name="T41" fmla="*/ 0 h 2368"/>
                <a:gd name="T42" fmla="*/ 0 w 776"/>
                <a:gd name="T43" fmla="*/ 0 h 2368"/>
                <a:gd name="T44" fmla="*/ 0 w 776"/>
                <a:gd name="T45" fmla="*/ 0 h 2368"/>
                <a:gd name="T46" fmla="*/ 0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433" name="Freeform 269">
              <a:extLst>
                <a:ext uri="{FF2B5EF4-FFF2-40B4-BE49-F238E27FC236}">
                  <a16:creationId xmlns:a16="http://schemas.microsoft.com/office/drawing/2014/main" id="{DA3731D4-CF9C-4724-8588-088D1A48D098}"/>
                </a:ext>
              </a:extLst>
            </p:cNvPr>
            <p:cNvSpPr>
              <a:spLocks/>
            </p:cNvSpPr>
            <p:nvPr/>
          </p:nvSpPr>
          <p:spPr bwMode="hidden">
            <a:xfrm flipH="1">
              <a:off x="3251" y="673"/>
              <a:ext cx="225" cy="492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0 w 776"/>
                <a:gd name="T39" fmla="*/ 0 h 2368"/>
                <a:gd name="T40" fmla="*/ 0 w 776"/>
                <a:gd name="T41" fmla="*/ 0 h 2368"/>
                <a:gd name="T42" fmla="*/ 0 w 776"/>
                <a:gd name="T43" fmla="*/ 0 h 2368"/>
                <a:gd name="T44" fmla="*/ 0 w 776"/>
                <a:gd name="T45" fmla="*/ 0 h 2368"/>
                <a:gd name="T46" fmla="*/ 0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434" name="Freeform 270">
              <a:extLst>
                <a:ext uri="{FF2B5EF4-FFF2-40B4-BE49-F238E27FC236}">
                  <a16:creationId xmlns:a16="http://schemas.microsoft.com/office/drawing/2014/main" id="{39DC1A6D-6DA1-4F8B-A4D7-C149D31A378C}"/>
                </a:ext>
              </a:extLst>
            </p:cNvPr>
            <p:cNvSpPr>
              <a:spLocks/>
            </p:cNvSpPr>
            <p:nvPr/>
          </p:nvSpPr>
          <p:spPr bwMode="hidden">
            <a:xfrm flipH="1">
              <a:off x="3510" y="526"/>
              <a:ext cx="135" cy="492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0 w 776"/>
                <a:gd name="T39" fmla="*/ 0 h 2368"/>
                <a:gd name="T40" fmla="*/ 0 w 776"/>
                <a:gd name="T41" fmla="*/ 0 h 2368"/>
                <a:gd name="T42" fmla="*/ 0 w 776"/>
                <a:gd name="T43" fmla="*/ 0 h 2368"/>
                <a:gd name="T44" fmla="*/ 0 w 776"/>
                <a:gd name="T45" fmla="*/ 0 h 2368"/>
                <a:gd name="T46" fmla="*/ 0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435" name="Freeform 271">
              <a:extLst>
                <a:ext uri="{FF2B5EF4-FFF2-40B4-BE49-F238E27FC236}">
                  <a16:creationId xmlns:a16="http://schemas.microsoft.com/office/drawing/2014/main" id="{F26670DC-E68E-4F22-A49B-CCCD360858D5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351" y="1121"/>
              <a:ext cx="326" cy="518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0 w 776"/>
                <a:gd name="T39" fmla="*/ 0 h 2368"/>
                <a:gd name="T40" fmla="*/ 0 w 776"/>
                <a:gd name="T41" fmla="*/ 0 h 2368"/>
                <a:gd name="T42" fmla="*/ 0 w 776"/>
                <a:gd name="T43" fmla="*/ 0 h 2368"/>
                <a:gd name="T44" fmla="*/ 0 w 776"/>
                <a:gd name="T45" fmla="*/ 0 h 2368"/>
                <a:gd name="T46" fmla="*/ 0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38100">
              <a:solidFill>
                <a:srgbClr val="FF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436" name="Freeform 272">
              <a:extLst>
                <a:ext uri="{FF2B5EF4-FFF2-40B4-BE49-F238E27FC236}">
                  <a16:creationId xmlns:a16="http://schemas.microsoft.com/office/drawing/2014/main" id="{2A39E54E-1CCB-4719-AF9D-996990F4769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182" y="859"/>
              <a:ext cx="490" cy="345"/>
            </a:xfrm>
            <a:custGeom>
              <a:avLst/>
              <a:gdLst>
                <a:gd name="T0" fmla="*/ 0 w 776"/>
                <a:gd name="T1" fmla="*/ 0 h 2368"/>
                <a:gd name="T2" fmla="*/ 4 w 776"/>
                <a:gd name="T3" fmla="*/ 0 h 2368"/>
                <a:gd name="T4" fmla="*/ 2 w 776"/>
                <a:gd name="T5" fmla="*/ 0 h 2368"/>
                <a:gd name="T6" fmla="*/ 5 w 776"/>
                <a:gd name="T7" fmla="*/ 0 h 2368"/>
                <a:gd name="T8" fmla="*/ 3 w 776"/>
                <a:gd name="T9" fmla="*/ 0 h 2368"/>
                <a:gd name="T10" fmla="*/ 6 w 776"/>
                <a:gd name="T11" fmla="*/ 0 h 2368"/>
                <a:gd name="T12" fmla="*/ 4 w 776"/>
                <a:gd name="T13" fmla="*/ 0 h 2368"/>
                <a:gd name="T14" fmla="*/ 8 w 776"/>
                <a:gd name="T15" fmla="*/ 0 h 2368"/>
                <a:gd name="T16" fmla="*/ 6 w 776"/>
                <a:gd name="T17" fmla="*/ 0 h 2368"/>
                <a:gd name="T18" fmla="*/ 8 w 776"/>
                <a:gd name="T19" fmla="*/ 0 h 2368"/>
                <a:gd name="T20" fmla="*/ 8 w 776"/>
                <a:gd name="T21" fmla="*/ 0 h 2368"/>
                <a:gd name="T22" fmla="*/ 9 w 776"/>
                <a:gd name="T23" fmla="*/ 0 h 2368"/>
                <a:gd name="T24" fmla="*/ 9 w 776"/>
                <a:gd name="T25" fmla="*/ 0 h 2368"/>
                <a:gd name="T26" fmla="*/ 11 w 776"/>
                <a:gd name="T27" fmla="*/ 0 h 2368"/>
                <a:gd name="T28" fmla="*/ 10 w 776"/>
                <a:gd name="T29" fmla="*/ 0 h 2368"/>
                <a:gd name="T30" fmla="*/ 11 w 776"/>
                <a:gd name="T31" fmla="*/ 0 h 2368"/>
                <a:gd name="T32" fmla="*/ 11 w 776"/>
                <a:gd name="T33" fmla="*/ 0 h 2368"/>
                <a:gd name="T34" fmla="*/ 11 w 776"/>
                <a:gd name="T35" fmla="*/ 0 h 2368"/>
                <a:gd name="T36" fmla="*/ 11 w 776"/>
                <a:gd name="T37" fmla="*/ 0 h 2368"/>
                <a:gd name="T38" fmla="*/ 13 w 776"/>
                <a:gd name="T39" fmla="*/ 0 h 2368"/>
                <a:gd name="T40" fmla="*/ 11 w 776"/>
                <a:gd name="T41" fmla="*/ 0 h 2368"/>
                <a:gd name="T42" fmla="*/ 13 w 776"/>
                <a:gd name="T43" fmla="*/ 0 h 2368"/>
                <a:gd name="T44" fmla="*/ 11 w 776"/>
                <a:gd name="T45" fmla="*/ 0 h 2368"/>
                <a:gd name="T46" fmla="*/ 13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437" name="Freeform 273">
              <a:extLst>
                <a:ext uri="{FF2B5EF4-FFF2-40B4-BE49-F238E27FC236}">
                  <a16:creationId xmlns:a16="http://schemas.microsoft.com/office/drawing/2014/main" id="{92C47FC9-3D5F-4CE1-9949-1904E04783A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200" y="493"/>
              <a:ext cx="214" cy="463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0 w 776"/>
                <a:gd name="T39" fmla="*/ 0 h 2368"/>
                <a:gd name="T40" fmla="*/ 0 w 776"/>
                <a:gd name="T41" fmla="*/ 0 h 2368"/>
                <a:gd name="T42" fmla="*/ 0 w 776"/>
                <a:gd name="T43" fmla="*/ 0 h 2368"/>
                <a:gd name="T44" fmla="*/ 0 w 776"/>
                <a:gd name="T45" fmla="*/ 0 h 2368"/>
                <a:gd name="T46" fmla="*/ 0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438" name="Freeform 274">
              <a:extLst>
                <a:ext uri="{FF2B5EF4-FFF2-40B4-BE49-F238E27FC236}">
                  <a16:creationId xmlns:a16="http://schemas.microsoft.com/office/drawing/2014/main" id="{75A588EC-5F27-4F29-A2D3-32500618A6C2}"/>
                </a:ext>
              </a:extLst>
            </p:cNvPr>
            <p:cNvSpPr>
              <a:spLocks/>
            </p:cNvSpPr>
            <p:nvPr/>
          </p:nvSpPr>
          <p:spPr bwMode="hidden">
            <a:xfrm rot="-1346631">
              <a:off x="3988" y="878"/>
              <a:ext cx="144" cy="271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0 w 776"/>
                <a:gd name="T39" fmla="*/ 0 h 2368"/>
                <a:gd name="T40" fmla="*/ 0 w 776"/>
                <a:gd name="T41" fmla="*/ 0 h 2368"/>
                <a:gd name="T42" fmla="*/ 0 w 776"/>
                <a:gd name="T43" fmla="*/ 0 h 2368"/>
                <a:gd name="T44" fmla="*/ 0 w 776"/>
                <a:gd name="T45" fmla="*/ 0 h 2368"/>
                <a:gd name="T46" fmla="*/ 0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439" name="Freeform 275">
              <a:extLst>
                <a:ext uri="{FF2B5EF4-FFF2-40B4-BE49-F238E27FC236}">
                  <a16:creationId xmlns:a16="http://schemas.microsoft.com/office/drawing/2014/main" id="{661EC602-4420-4AD0-96E6-DBACF315A47C}"/>
                </a:ext>
              </a:extLst>
            </p:cNvPr>
            <p:cNvSpPr>
              <a:spLocks/>
            </p:cNvSpPr>
            <p:nvPr/>
          </p:nvSpPr>
          <p:spPr bwMode="hidden">
            <a:xfrm rot="1346631" flipH="1">
              <a:off x="3479" y="870"/>
              <a:ext cx="142" cy="272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0 w 776"/>
                <a:gd name="T39" fmla="*/ 0 h 2368"/>
                <a:gd name="T40" fmla="*/ 0 w 776"/>
                <a:gd name="T41" fmla="*/ 0 h 2368"/>
                <a:gd name="T42" fmla="*/ 0 w 776"/>
                <a:gd name="T43" fmla="*/ 0 h 2368"/>
                <a:gd name="T44" fmla="*/ 0 w 776"/>
                <a:gd name="T45" fmla="*/ 0 h 2368"/>
                <a:gd name="T46" fmla="*/ 0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1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9909" name="WordArt 277">
            <a:extLst>
              <a:ext uri="{FF2B5EF4-FFF2-40B4-BE49-F238E27FC236}">
                <a16:creationId xmlns:a16="http://schemas.microsoft.com/office/drawing/2014/main" id="{A081463B-CE74-40D8-9C69-26FB09DF0F0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975497" y="2917032"/>
            <a:ext cx="4495800" cy="85725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kern="10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Dặn dò</a:t>
            </a:r>
          </a:p>
        </p:txBody>
      </p:sp>
      <p:pic>
        <p:nvPicPr>
          <p:cNvPr id="69910" name="Picture 278" descr="DSTARS-P">
            <a:extLst>
              <a:ext uri="{FF2B5EF4-FFF2-40B4-BE49-F238E27FC236}">
                <a16:creationId xmlns:a16="http://schemas.microsoft.com/office/drawing/2014/main" id="{D52C8151-AE85-43C9-85F4-59C0BA84D53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551" y="1200151"/>
            <a:ext cx="1257300" cy="841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911" name="Picture 279" descr="DSTARS-P">
            <a:extLst>
              <a:ext uri="{FF2B5EF4-FFF2-40B4-BE49-F238E27FC236}">
                <a16:creationId xmlns:a16="http://schemas.microsoft.com/office/drawing/2014/main" id="{0628C932-896F-4AC3-99AF-FDC512B6FA2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101" y="1771652"/>
            <a:ext cx="771525" cy="516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912" name="Picture 280" descr="DSTARS-P">
            <a:extLst>
              <a:ext uri="{FF2B5EF4-FFF2-40B4-BE49-F238E27FC236}">
                <a16:creationId xmlns:a16="http://schemas.microsoft.com/office/drawing/2014/main" id="{5C785F5A-701B-47C7-A448-82A77F2C711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3334943"/>
            <a:ext cx="1228725" cy="822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913" name="Picture 281" descr="DSTARS-P">
            <a:extLst>
              <a:ext uri="{FF2B5EF4-FFF2-40B4-BE49-F238E27FC236}">
                <a16:creationId xmlns:a16="http://schemas.microsoft.com/office/drawing/2014/main" id="{2816686B-26A7-415F-B9BC-7337CE5251C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3476" y="4686302"/>
            <a:ext cx="771525" cy="516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914" name="Picture 282" descr="DSTARS-P">
            <a:extLst>
              <a:ext uri="{FF2B5EF4-FFF2-40B4-BE49-F238E27FC236}">
                <a16:creationId xmlns:a16="http://schemas.microsoft.com/office/drawing/2014/main" id="{B16B8C29-64D6-4FD6-84F2-C5EA5512EA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1122" y="2534843"/>
            <a:ext cx="1314451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915" name="Picture 283" descr="DSTARS-P">
            <a:extLst>
              <a:ext uri="{FF2B5EF4-FFF2-40B4-BE49-F238E27FC236}">
                <a16:creationId xmlns:a16="http://schemas.microsoft.com/office/drawing/2014/main" id="{4E9F0EAB-218C-4A6B-9144-E0E03E6253B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1" y="5372102"/>
            <a:ext cx="771525" cy="516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9" name="Picture 284" descr="Picture 244">
            <a:extLst>
              <a:ext uri="{FF2B5EF4-FFF2-40B4-BE49-F238E27FC236}">
                <a16:creationId xmlns:a16="http://schemas.microsoft.com/office/drawing/2014/main" id="{4B273B81-7952-4282-A711-A03906D996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1221">
            <a:off x="2895602" y="4686301"/>
            <a:ext cx="1200151" cy="1153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63274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699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699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99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99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99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99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99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99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99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99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99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99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99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99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hlinkClick r:id="rId3" action="ppaction://hlinksldjump"/>
          </p:cNvPr>
          <p:cNvSpPr/>
          <p:nvPr/>
        </p:nvSpPr>
        <p:spPr>
          <a:xfrm>
            <a:off x="2010697" y="2696497"/>
            <a:ext cx="609600" cy="609600"/>
          </a:xfrm>
          <a:prstGeom prst="ellipse">
            <a:avLst/>
          </a:prstGeom>
          <a:solidFill>
            <a:srgbClr val="CC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white"/>
                </a:solidFill>
                <a:latin typeface="Calibri"/>
              </a:rPr>
              <a:t>1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3119285" y="2696497"/>
            <a:ext cx="685800" cy="685800"/>
          </a:xfrm>
          <a:prstGeom prst="roundRect">
            <a:avLst/>
          </a:prstGeom>
          <a:solidFill>
            <a:srgbClr val="CC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033685" y="2696497"/>
            <a:ext cx="685800" cy="685800"/>
          </a:xfrm>
          <a:prstGeom prst="roundRect">
            <a:avLst/>
          </a:prstGeom>
          <a:solidFill>
            <a:srgbClr val="CC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958377" y="2705101"/>
            <a:ext cx="685800" cy="685800"/>
          </a:xfrm>
          <a:prstGeom prst="roundRect">
            <a:avLst/>
          </a:prstGeom>
          <a:solidFill>
            <a:srgbClr val="CC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862485" y="2696497"/>
            <a:ext cx="685800" cy="685800"/>
          </a:xfrm>
          <a:prstGeom prst="roundRect">
            <a:avLst/>
          </a:prstGeom>
          <a:solidFill>
            <a:srgbClr val="CC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700685" y="2667000"/>
            <a:ext cx="685800" cy="685800"/>
          </a:xfrm>
          <a:prstGeom prst="roundRect">
            <a:avLst/>
          </a:prstGeom>
          <a:solidFill>
            <a:srgbClr val="CC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7600338" y="2674374"/>
            <a:ext cx="685800" cy="685800"/>
          </a:xfrm>
          <a:prstGeom prst="roundRect">
            <a:avLst/>
          </a:prstGeom>
          <a:solidFill>
            <a:srgbClr val="CC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8529485" y="2667000"/>
            <a:ext cx="685800" cy="685800"/>
          </a:xfrm>
          <a:prstGeom prst="roundRect">
            <a:avLst/>
          </a:prstGeom>
          <a:solidFill>
            <a:srgbClr val="CC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Oval 16">
            <a:hlinkClick r:id="rId4" action="ppaction://hlinksldjump"/>
          </p:cNvPr>
          <p:cNvSpPr/>
          <p:nvPr/>
        </p:nvSpPr>
        <p:spPr>
          <a:xfrm>
            <a:off x="2045109" y="3556820"/>
            <a:ext cx="609600" cy="609600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white"/>
                </a:solidFill>
                <a:latin typeface="Calibri"/>
              </a:rPr>
              <a:t>2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3153697" y="3556820"/>
            <a:ext cx="685800" cy="685800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068097" y="3556820"/>
            <a:ext cx="685800" cy="685800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967750" y="3564194"/>
            <a:ext cx="685800" cy="685800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896897" y="3556820"/>
            <a:ext cx="685800" cy="685800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6735097" y="3527323"/>
            <a:ext cx="685800" cy="685800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7634750" y="3534697"/>
            <a:ext cx="685800" cy="685800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8563897" y="3527323"/>
            <a:ext cx="685800" cy="685800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Oval 32">
            <a:hlinkClick r:id="rId5" action="ppaction://hlinksldjump"/>
          </p:cNvPr>
          <p:cNvSpPr/>
          <p:nvPr/>
        </p:nvSpPr>
        <p:spPr>
          <a:xfrm>
            <a:off x="2118852" y="4478594"/>
            <a:ext cx="609600" cy="609600"/>
          </a:xfrm>
          <a:prstGeom prst="ellipse">
            <a:avLst/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white"/>
                </a:solidFill>
                <a:latin typeface="Calibri"/>
              </a:rPr>
              <a:t>3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3227440" y="4478594"/>
            <a:ext cx="685800" cy="685800"/>
          </a:xfrm>
          <a:prstGeom prst="roundRect">
            <a:avLst/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4141840" y="4478594"/>
            <a:ext cx="685800" cy="685800"/>
          </a:xfrm>
          <a:prstGeom prst="roundRect">
            <a:avLst/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5041493" y="4485968"/>
            <a:ext cx="685800" cy="685800"/>
          </a:xfrm>
          <a:prstGeom prst="roundRect">
            <a:avLst/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5970640" y="4478594"/>
            <a:ext cx="685800" cy="685800"/>
          </a:xfrm>
          <a:prstGeom prst="roundRect">
            <a:avLst/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6776885" y="4449097"/>
            <a:ext cx="685800" cy="685800"/>
          </a:xfrm>
          <a:prstGeom prst="roundRect">
            <a:avLst/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7676538" y="4456471"/>
            <a:ext cx="685800" cy="685800"/>
          </a:xfrm>
          <a:prstGeom prst="roundRect">
            <a:avLst/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8605685" y="4449097"/>
            <a:ext cx="685800" cy="685800"/>
          </a:xfrm>
          <a:prstGeom prst="roundRect">
            <a:avLst/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Oval 40">
            <a:hlinkClick r:id="rId6" action="ppaction://hlinksldjump"/>
          </p:cNvPr>
          <p:cNvSpPr/>
          <p:nvPr/>
        </p:nvSpPr>
        <p:spPr>
          <a:xfrm>
            <a:off x="2144663" y="5392994"/>
            <a:ext cx="609600" cy="609600"/>
          </a:xfrm>
          <a:prstGeom prst="ellipse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white"/>
                </a:solidFill>
                <a:latin typeface="Calibri"/>
              </a:rPr>
              <a:t>4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3253251" y="5392994"/>
            <a:ext cx="685800" cy="685800"/>
          </a:xfrm>
          <a:prstGeom prst="roundRect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4167651" y="5392994"/>
            <a:ext cx="685800" cy="685800"/>
          </a:xfrm>
          <a:prstGeom prst="roundRect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5067304" y="5400368"/>
            <a:ext cx="685800" cy="685800"/>
          </a:xfrm>
          <a:prstGeom prst="roundRect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5996451" y="5392994"/>
            <a:ext cx="685800" cy="685800"/>
          </a:xfrm>
          <a:prstGeom prst="roundRect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6802696" y="5363497"/>
            <a:ext cx="685800" cy="685800"/>
          </a:xfrm>
          <a:prstGeom prst="roundRect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7702349" y="5370871"/>
            <a:ext cx="685800" cy="685800"/>
          </a:xfrm>
          <a:prstGeom prst="roundRect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8631496" y="5363497"/>
            <a:ext cx="685800" cy="685800"/>
          </a:xfrm>
          <a:prstGeom prst="roundRect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479812" y="3512575"/>
            <a:ext cx="685800" cy="685800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494560" y="4402394"/>
            <a:ext cx="685800" cy="685800"/>
          </a:xfrm>
          <a:prstGeom prst="roundRect">
            <a:avLst/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ight Arrow 7">
            <a:hlinkClick r:id="rId7" action="ppaction://hlinksldjump"/>
          </p:cNvPr>
          <p:cNvSpPr/>
          <p:nvPr/>
        </p:nvSpPr>
        <p:spPr>
          <a:xfrm>
            <a:off x="8636697" y="1529710"/>
            <a:ext cx="2532046" cy="9332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Calibri"/>
              </a:rPr>
              <a:t>BÀI MỚI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1524001" y="-76200"/>
            <a:ext cx="2986551" cy="2743200"/>
            <a:chOff x="0" y="-36871"/>
            <a:chExt cx="3124200" cy="2780071"/>
          </a:xfrm>
        </p:grpSpPr>
        <p:pic>
          <p:nvPicPr>
            <p:cNvPr id="53" name="Picture 2" descr="C:\Users\Admin\OneDrive\Máy tính\ANH\3b9480ec6e90b2dc6f56cf54c5d7354c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36871"/>
              <a:ext cx="3124200" cy="27800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" name="Rectangle 53"/>
            <p:cNvSpPr/>
            <p:nvPr/>
          </p:nvSpPr>
          <p:spPr>
            <a:xfrm>
              <a:off x="1143000" y="609600"/>
              <a:ext cx="1676399" cy="121646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600" b="1" dirty="0" err="1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gradFill>
                    <a:gsLst>
                      <a:gs pos="0">
                        <a:srgbClr val="4F81BD">
                          <a:tint val="40000"/>
                          <a:satMod val="250000"/>
                        </a:srgbClr>
                      </a:gs>
                      <a:gs pos="9000">
                        <a:srgbClr val="4F81BD">
                          <a:tint val="52000"/>
                          <a:satMod val="300000"/>
                        </a:srgbClr>
                      </a:gs>
                      <a:gs pos="50000">
                        <a:srgbClr val="4F81BD">
                          <a:shade val="20000"/>
                          <a:satMod val="300000"/>
                        </a:srgbClr>
                      </a:gs>
                      <a:gs pos="79000">
                        <a:srgbClr val="4F81BD">
                          <a:tint val="52000"/>
                          <a:satMod val="300000"/>
                        </a:srgbClr>
                      </a:gs>
                      <a:gs pos="100000">
                        <a:srgbClr val="4F81BD">
                          <a:tint val="40000"/>
                          <a:satMod val="250000"/>
                        </a:srgbClr>
                      </a:gs>
                    </a:gsLst>
                    <a:lin ang="5400000"/>
                  </a:gradFill>
                  <a:latin typeface="Calibri"/>
                </a:rPr>
                <a:t>Khởi</a:t>
              </a:r>
              <a:r>
                <a:rPr lang="en-US" sz="3600" b="1" dirty="0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gradFill>
                    <a:gsLst>
                      <a:gs pos="0">
                        <a:srgbClr val="4F81BD">
                          <a:tint val="40000"/>
                          <a:satMod val="250000"/>
                        </a:srgbClr>
                      </a:gs>
                      <a:gs pos="9000">
                        <a:srgbClr val="4F81BD">
                          <a:tint val="52000"/>
                          <a:satMod val="300000"/>
                        </a:srgbClr>
                      </a:gs>
                      <a:gs pos="50000">
                        <a:srgbClr val="4F81BD">
                          <a:shade val="20000"/>
                          <a:satMod val="300000"/>
                        </a:srgbClr>
                      </a:gs>
                      <a:gs pos="79000">
                        <a:srgbClr val="4F81BD">
                          <a:tint val="52000"/>
                          <a:satMod val="300000"/>
                        </a:srgbClr>
                      </a:gs>
                      <a:gs pos="100000">
                        <a:srgbClr val="4F81BD">
                          <a:tint val="40000"/>
                          <a:satMod val="250000"/>
                        </a:srgbClr>
                      </a:gs>
                    </a:gsLst>
                    <a:lin ang="5400000"/>
                  </a:gradFill>
                  <a:latin typeface="Calibri"/>
                </a:rPr>
                <a:t> </a:t>
              </a:r>
            </a:p>
            <a:p>
              <a:pPr algn="ctr"/>
              <a:r>
                <a:rPr lang="en-US" sz="3600" b="1" dirty="0" err="1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gradFill>
                    <a:gsLst>
                      <a:gs pos="0">
                        <a:srgbClr val="4F81BD">
                          <a:tint val="40000"/>
                          <a:satMod val="250000"/>
                        </a:srgbClr>
                      </a:gs>
                      <a:gs pos="9000">
                        <a:srgbClr val="4F81BD">
                          <a:tint val="52000"/>
                          <a:satMod val="300000"/>
                        </a:srgbClr>
                      </a:gs>
                      <a:gs pos="50000">
                        <a:srgbClr val="4F81BD">
                          <a:shade val="20000"/>
                          <a:satMod val="300000"/>
                        </a:srgbClr>
                      </a:gs>
                      <a:gs pos="79000">
                        <a:srgbClr val="4F81BD">
                          <a:tint val="52000"/>
                          <a:satMod val="300000"/>
                        </a:srgbClr>
                      </a:gs>
                      <a:gs pos="100000">
                        <a:srgbClr val="4F81BD">
                          <a:tint val="40000"/>
                          <a:satMod val="250000"/>
                        </a:srgbClr>
                      </a:gs>
                    </a:gsLst>
                    <a:lin ang="5400000"/>
                  </a:gradFill>
                  <a:latin typeface="Calibri"/>
                </a:rPr>
                <a:t>động</a:t>
              </a:r>
              <a:endParaRPr lang="en-US" sz="36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libri"/>
              </a:endParaRPr>
            </a:p>
          </p:txBody>
        </p:sp>
      </p:grpSp>
      <p:sp>
        <p:nvSpPr>
          <p:cNvPr id="55" name="Rectangle 54"/>
          <p:cNvSpPr/>
          <p:nvPr/>
        </p:nvSpPr>
        <p:spPr>
          <a:xfrm>
            <a:off x="4495802" y="769204"/>
            <a:ext cx="617219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alibri"/>
              </a:rPr>
              <a:t>TRÒ CHƠI GIẢI Ô CHỮ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5872319" y="2705101"/>
            <a:ext cx="685800" cy="685800"/>
          </a:xfrm>
          <a:prstGeom prst="roundRect">
            <a:avLst/>
          </a:prstGeom>
          <a:solidFill>
            <a:srgbClr val="CC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3129119" y="2705101"/>
            <a:ext cx="685800" cy="685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Calibri"/>
              </a:rPr>
              <a:t>B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4043519" y="2705101"/>
            <a:ext cx="685800" cy="685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Calibri"/>
              </a:rPr>
              <a:t>Ả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4943172" y="2712475"/>
            <a:ext cx="685800" cy="685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Calibri"/>
              </a:rPr>
              <a:t>O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6710519" y="2675604"/>
            <a:ext cx="685800" cy="685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Calibri"/>
              </a:rPr>
              <a:t>À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7610172" y="2682978"/>
            <a:ext cx="685800" cy="685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Calibri"/>
              </a:rPr>
              <a:t>N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8539319" y="2675604"/>
            <a:ext cx="685800" cy="685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Calibri"/>
              </a:rPr>
              <a:t>G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5872319" y="2681749"/>
            <a:ext cx="685800" cy="685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Calibri"/>
              </a:rPr>
              <a:t>T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3138950" y="3534697"/>
            <a:ext cx="685800" cy="685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Calibri"/>
              </a:rPr>
              <a:t>C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4996943" y="3596149"/>
            <a:ext cx="672277" cy="61697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Calibri"/>
              </a:rPr>
              <a:t>N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5897512" y="3552520"/>
            <a:ext cx="651388" cy="65630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Calibri"/>
              </a:rPr>
              <a:t>G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6735712" y="3508734"/>
            <a:ext cx="685800" cy="685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Calibri"/>
              </a:rPr>
              <a:t>V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7631064" y="3508734"/>
            <a:ext cx="685800" cy="685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Calibri"/>
              </a:rPr>
              <a:t>I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8545464" y="3545606"/>
            <a:ext cx="685800" cy="64892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Calibri"/>
              </a:rPr>
              <a:t>Ê</a:t>
            </a:r>
          </a:p>
        </p:txBody>
      </p:sp>
      <p:sp>
        <p:nvSpPr>
          <p:cNvPr id="74" name="Rounded Rectangle 73"/>
          <p:cNvSpPr/>
          <p:nvPr/>
        </p:nvSpPr>
        <p:spPr>
          <a:xfrm>
            <a:off x="9459864" y="3523022"/>
            <a:ext cx="685800" cy="64647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Calibri"/>
              </a:rPr>
              <a:t>N</a:t>
            </a:r>
          </a:p>
        </p:txBody>
      </p:sp>
      <p:sp>
        <p:nvSpPr>
          <p:cNvPr id="75" name="Rounded Rectangle 74"/>
          <p:cNvSpPr/>
          <p:nvPr/>
        </p:nvSpPr>
        <p:spPr>
          <a:xfrm>
            <a:off x="4064110" y="3552520"/>
            <a:ext cx="685800" cy="685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Calibri"/>
              </a:rPr>
              <a:t>Ô</a:t>
            </a:r>
          </a:p>
        </p:txBody>
      </p:sp>
      <p:sp>
        <p:nvSpPr>
          <p:cNvPr id="76" name="Rounded Rectangle 75"/>
          <p:cNvSpPr/>
          <p:nvPr/>
        </p:nvSpPr>
        <p:spPr>
          <a:xfrm>
            <a:off x="3253251" y="4451712"/>
            <a:ext cx="685800" cy="685800"/>
          </a:xfrm>
          <a:prstGeom prst="roundRect">
            <a:avLst/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Calibri"/>
              </a:rPr>
              <a:t>B</a:t>
            </a:r>
          </a:p>
        </p:txBody>
      </p:sp>
      <p:sp>
        <p:nvSpPr>
          <p:cNvPr id="77" name="Rounded Rectangle 76"/>
          <p:cNvSpPr/>
          <p:nvPr/>
        </p:nvSpPr>
        <p:spPr>
          <a:xfrm>
            <a:off x="4125864" y="4451712"/>
            <a:ext cx="685800" cy="685800"/>
          </a:xfrm>
          <a:prstGeom prst="roundRect">
            <a:avLst/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Calibri"/>
              </a:rPr>
              <a:t>Ệ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5053788" y="4524073"/>
            <a:ext cx="672277" cy="616974"/>
          </a:xfrm>
          <a:prstGeom prst="roundRect">
            <a:avLst/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Calibri"/>
              </a:rPr>
              <a:t>N</a:t>
            </a:r>
          </a:p>
        </p:txBody>
      </p:sp>
      <p:sp>
        <p:nvSpPr>
          <p:cNvPr id="79" name="Rounded Rectangle 78"/>
          <p:cNvSpPr/>
          <p:nvPr/>
        </p:nvSpPr>
        <p:spPr>
          <a:xfrm>
            <a:off x="5983240" y="4481210"/>
            <a:ext cx="651388" cy="656303"/>
          </a:xfrm>
          <a:prstGeom prst="roundRect">
            <a:avLst/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Calibri"/>
              </a:rPr>
              <a:t>H</a:t>
            </a:r>
          </a:p>
        </p:txBody>
      </p:sp>
      <p:sp>
        <p:nvSpPr>
          <p:cNvPr id="80" name="Rounded Rectangle 79"/>
          <p:cNvSpPr/>
          <p:nvPr/>
        </p:nvSpPr>
        <p:spPr>
          <a:xfrm>
            <a:off x="6792864" y="4451712"/>
            <a:ext cx="685800" cy="685800"/>
          </a:xfrm>
          <a:prstGeom prst="roundRect">
            <a:avLst/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Calibri"/>
              </a:rPr>
              <a:t>V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7631064" y="4451712"/>
            <a:ext cx="685800" cy="685800"/>
          </a:xfrm>
          <a:prstGeom prst="roundRect">
            <a:avLst/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Calibri"/>
              </a:rPr>
              <a:t>I</a:t>
            </a:r>
          </a:p>
        </p:txBody>
      </p:sp>
      <p:sp>
        <p:nvSpPr>
          <p:cNvPr id="82" name="Rounded Rectangle 81"/>
          <p:cNvSpPr/>
          <p:nvPr/>
        </p:nvSpPr>
        <p:spPr>
          <a:xfrm>
            <a:off x="8574040" y="4445720"/>
            <a:ext cx="685800" cy="648929"/>
          </a:xfrm>
          <a:prstGeom prst="roundRect">
            <a:avLst/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Calibri"/>
              </a:rPr>
              <a:t>Ệ</a:t>
            </a:r>
          </a:p>
        </p:txBody>
      </p:sp>
      <p:sp>
        <p:nvSpPr>
          <p:cNvPr id="83" name="Rounded Rectangle 82"/>
          <p:cNvSpPr/>
          <p:nvPr/>
        </p:nvSpPr>
        <p:spPr>
          <a:xfrm>
            <a:off x="9502728" y="4408848"/>
            <a:ext cx="685800" cy="646471"/>
          </a:xfrm>
          <a:prstGeom prst="roundRect">
            <a:avLst/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Calibri"/>
              </a:rPr>
              <a:t>N</a:t>
            </a:r>
          </a:p>
        </p:txBody>
      </p:sp>
      <p:sp>
        <p:nvSpPr>
          <p:cNvPr id="84" name="Rounded Rectangle 83"/>
          <p:cNvSpPr/>
          <p:nvPr/>
        </p:nvSpPr>
        <p:spPr>
          <a:xfrm>
            <a:off x="3247872" y="5378707"/>
            <a:ext cx="685800" cy="685800"/>
          </a:xfrm>
          <a:prstGeom prst="roundRect">
            <a:avLst/>
          </a:prstGeom>
          <a:solidFill>
            <a:srgbClr val="FF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Calibri"/>
              </a:rPr>
              <a:t>R</a:t>
            </a:r>
          </a:p>
        </p:txBody>
      </p:sp>
      <p:sp>
        <p:nvSpPr>
          <p:cNvPr id="85" name="Rounded Rectangle 84"/>
          <p:cNvSpPr/>
          <p:nvPr/>
        </p:nvSpPr>
        <p:spPr>
          <a:xfrm>
            <a:off x="4157357" y="5408204"/>
            <a:ext cx="685800" cy="685800"/>
          </a:xfrm>
          <a:prstGeom prst="roundRect">
            <a:avLst/>
          </a:prstGeom>
          <a:solidFill>
            <a:srgbClr val="FF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Calibri"/>
              </a:rPr>
              <a:t>Ạ</a:t>
            </a:r>
          </a:p>
        </p:txBody>
      </p:sp>
      <p:sp>
        <p:nvSpPr>
          <p:cNvPr id="86" name="Rounded Rectangle 85"/>
          <p:cNvSpPr/>
          <p:nvPr/>
        </p:nvSpPr>
        <p:spPr>
          <a:xfrm>
            <a:off x="5057010" y="5415578"/>
            <a:ext cx="685800" cy="685800"/>
          </a:xfrm>
          <a:prstGeom prst="roundRect">
            <a:avLst/>
          </a:prstGeom>
          <a:solidFill>
            <a:srgbClr val="FF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Calibri"/>
              </a:rPr>
              <a:t>P</a:t>
            </a:r>
          </a:p>
        </p:txBody>
      </p:sp>
      <p:sp>
        <p:nvSpPr>
          <p:cNvPr id="87" name="Rounded Rectangle 86"/>
          <p:cNvSpPr/>
          <p:nvPr/>
        </p:nvSpPr>
        <p:spPr>
          <a:xfrm>
            <a:off x="5986157" y="5408204"/>
            <a:ext cx="685800" cy="685800"/>
          </a:xfrm>
          <a:prstGeom prst="roundRect">
            <a:avLst/>
          </a:prstGeom>
          <a:solidFill>
            <a:srgbClr val="FF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Calibri"/>
              </a:rPr>
              <a:t>X</a:t>
            </a:r>
          </a:p>
        </p:txBody>
      </p:sp>
      <p:sp>
        <p:nvSpPr>
          <p:cNvPr id="88" name="Rounded Rectangle 87"/>
          <p:cNvSpPr/>
          <p:nvPr/>
        </p:nvSpPr>
        <p:spPr>
          <a:xfrm>
            <a:off x="6824357" y="5378707"/>
            <a:ext cx="685800" cy="685800"/>
          </a:xfrm>
          <a:prstGeom prst="roundRect">
            <a:avLst/>
          </a:prstGeom>
          <a:solidFill>
            <a:srgbClr val="FF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Calibri"/>
              </a:rPr>
              <a:t>I</a:t>
            </a:r>
          </a:p>
        </p:txBody>
      </p:sp>
      <p:sp>
        <p:nvSpPr>
          <p:cNvPr id="89" name="Rounded Rectangle 88"/>
          <p:cNvSpPr/>
          <p:nvPr/>
        </p:nvSpPr>
        <p:spPr>
          <a:xfrm>
            <a:off x="7724010" y="5386081"/>
            <a:ext cx="685800" cy="685800"/>
          </a:xfrm>
          <a:prstGeom prst="roundRect">
            <a:avLst/>
          </a:prstGeom>
          <a:solidFill>
            <a:srgbClr val="FF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Calibri"/>
              </a:rPr>
              <a:t>Ế</a:t>
            </a:r>
          </a:p>
        </p:txBody>
      </p:sp>
      <p:sp>
        <p:nvSpPr>
          <p:cNvPr id="90" name="Rounded Rectangle 89"/>
          <p:cNvSpPr/>
          <p:nvPr/>
        </p:nvSpPr>
        <p:spPr>
          <a:xfrm>
            <a:off x="8653157" y="5378707"/>
            <a:ext cx="685800" cy="685800"/>
          </a:xfrm>
          <a:prstGeom prst="roundRect">
            <a:avLst/>
          </a:prstGeom>
          <a:solidFill>
            <a:srgbClr val="FF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Calibri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4190032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55" grpId="0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5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524000" y="-36871"/>
            <a:ext cx="3124200" cy="2780071"/>
            <a:chOff x="0" y="-36871"/>
            <a:chExt cx="3124200" cy="2780071"/>
          </a:xfrm>
        </p:grpSpPr>
        <p:pic>
          <p:nvPicPr>
            <p:cNvPr id="18" name="Picture 2" descr="C:\Users\Admin\OneDrive\Máy tính\ANH\3b9480ec6e90b2dc6f56cf54c5d7354c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36871"/>
              <a:ext cx="3124200" cy="27800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Rectangle 18"/>
            <p:cNvSpPr/>
            <p:nvPr/>
          </p:nvSpPr>
          <p:spPr>
            <a:xfrm>
              <a:off x="1143000" y="609600"/>
              <a:ext cx="1676399" cy="120032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600" b="1" dirty="0" err="1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gradFill>
                    <a:gsLst>
                      <a:gs pos="0">
                        <a:srgbClr val="4F81BD">
                          <a:tint val="40000"/>
                          <a:satMod val="250000"/>
                        </a:srgbClr>
                      </a:gs>
                      <a:gs pos="9000">
                        <a:srgbClr val="4F81BD">
                          <a:tint val="52000"/>
                          <a:satMod val="300000"/>
                        </a:srgbClr>
                      </a:gs>
                      <a:gs pos="50000">
                        <a:srgbClr val="4F81BD">
                          <a:shade val="20000"/>
                          <a:satMod val="300000"/>
                        </a:srgbClr>
                      </a:gs>
                      <a:gs pos="79000">
                        <a:srgbClr val="4F81BD">
                          <a:tint val="52000"/>
                          <a:satMod val="300000"/>
                        </a:srgbClr>
                      </a:gs>
                      <a:gs pos="100000">
                        <a:srgbClr val="4F81BD">
                          <a:tint val="40000"/>
                          <a:satMod val="250000"/>
                        </a:srgbClr>
                      </a:gs>
                    </a:gsLst>
                    <a:lin ang="5400000"/>
                  </a:gradFill>
                  <a:latin typeface="Calibri"/>
                </a:rPr>
                <a:t>Khởi</a:t>
              </a:r>
              <a:r>
                <a:rPr lang="en-US" sz="3600" b="1" dirty="0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gradFill>
                    <a:gsLst>
                      <a:gs pos="0">
                        <a:srgbClr val="4F81BD">
                          <a:tint val="40000"/>
                          <a:satMod val="250000"/>
                        </a:srgbClr>
                      </a:gs>
                      <a:gs pos="9000">
                        <a:srgbClr val="4F81BD">
                          <a:tint val="52000"/>
                          <a:satMod val="300000"/>
                        </a:srgbClr>
                      </a:gs>
                      <a:gs pos="50000">
                        <a:srgbClr val="4F81BD">
                          <a:shade val="20000"/>
                          <a:satMod val="300000"/>
                        </a:srgbClr>
                      </a:gs>
                      <a:gs pos="79000">
                        <a:srgbClr val="4F81BD">
                          <a:tint val="52000"/>
                          <a:satMod val="300000"/>
                        </a:srgbClr>
                      </a:gs>
                      <a:gs pos="100000">
                        <a:srgbClr val="4F81BD">
                          <a:tint val="40000"/>
                          <a:satMod val="250000"/>
                        </a:srgbClr>
                      </a:gs>
                    </a:gsLst>
                    <a:lin ang="5400000"/>
                  </a:gradFill>
                  <a:latin typeface="Calibri"/>
                </a:rPr>
                <a:t> </a:t>
              </a:r>
            </a:p>
            <a:p>
              <a:pPr algn="ctr"/>
              <a:r>
                <a:rPr lang="en-US" sz="3600" b="1" dirty="0" err="1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gradFill>
                    <a:gsLst>
                      <a:gs pos="0">
                        <a:srgbClr val="4F81BD">
                          <a:tint val="40000"/>
                          <a:satMod val="250000"/>
                        </a:srgbClr>
                      </a:gs>
                      <a:gs pos="9000">
                        <a:srgbClr val="4F81BD">
                          <a:tint val="52000"/>
                          <a:satMod val="300000"/>
                        </a:srgbClr>
                      </a:gs>
                      <a:gs pos="50000">
                        <a:srgbClr val="4F81BD">
                          <a:shade val="20000"/>
                          <a:satMod val="300000"/>
                        </a:srgbClr>
                      </a:gs>
                      <a:gs pos="79000">
                        <a:srgbClr val="4F81BD">
                          <a:tint val="52000"/>
                          <a:satMod val="300000"/>
                        </a:srgbClr>
                      </a:gs>
                      <a:gs pos="100000">
                        <a:srgbClr val="4F81BD">
                          <a:tint val="40000"/>
                          <a:satMod val="250000"/>
                        </a:srgbClr>
                      </a:gs>
                    </a:gsLst>
                    <a:lin ang="5400000"/>
                  </a:gradFill>
                  <a:latin typeface="Calibri"/>
                </a:rPr>
                <a:t>động</a:t>
              </a:r>
              <a:endParaRPr lang="en-US" sz="36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libri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4495802" y="769204"/>
            <a:ext cx="617219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alibri"/>
              </a:rPr>
              <a:t>TRÒ CHƠI GIẢI Ô CHỮ</a:t>
            </a:r>
          </a:p>
        </p:txBody>
      </p:sp>
      <p:sp>
        <p:nvSpPr>
          <p:cNvPr id="21" name="Oval 20"/>
          <p:cNvSpPr/>
          <p:nvPr/>
        </p:nvSpPr>
        <p:spPr>
          <a:xfrm>
            <a:off x="2010697" y="2696497"/>
            <a:ext cx="609600" cy="609600"/>
          </a:xfrm>
          <a:prstGeom prst="ellipse">
            <a:avLst/>
          </a:prstGeom>
          <a:solidFill>
            <a:srgbClr val="CC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white"/>
                </a:solidFill>
                <a:latin typeface="Calibri"/>
              </a:rPr>
              <a:t>1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3119285" y="2696497"/>
            <a:ext cx="685800" cy="685800"/>
          </a:xfrm>
          <a:prstGeom prst="roundRect">
            <a:avLst/>
          </a:prstGeom>
          <a:solidFill>
            <a:srgbClr val="CC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4033685" y="2696497"/>
            <a:ext cx="685800" cy="685800"/>
          </a:xfrm>
          <a:prstGeom prst="roundRect">
            <a:avLst/>
          </a:prstGeom>
          <a:solidFill>
            <a:srgbClr val="CC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4933338" y="2703871"/>
            <a:ext cx="685800" cy="685800"/>
          </a:xfrm>
          <a:prstGeom prst="roundRect">
            <a:avLst/>
          </a:prstGeom>
          <a:solidFill>
            <a:srgbClr val="CC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5862485" y="2696497"/>
            <a:ext cx="685800" cy="685800"/>
          </a:xfrm>
          <a:prstGeom prst="roundRect">
            <a:avLst/>
          </a:prstGeom>
          <a:solidFill>
            <a:srgbClr val="CC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700685" y="2667000"/>
            <a:ext cx="685800" cy="685800"/>
          </a:xfrm>
          <a:prstGeom prst="roundRect">
            <a:avLst/>
          </a:prstGeom>
          <a:solidFill>
            <a:srgbClr val="CC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7600338" y="2674374"/>
            <a:ext cx="685800" cy="685800"/>
          </a:xfrm>
          <a:prstGeom prst="roundRect">
            <a:avLst/>
          </a:prstGeom>
          <a:solidFill>
            <a:srgbClr val="CC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8529485" y="2667000"/>
            <a:ext cx="685800" cy="685800"/>
          </a:xfrm>
          <a:prstGeom prst="roundRect">
            <a:avLst/>
          </a:prstGeom>
          <a:solidFill>
            <a:srgbClr val="CC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315498" y="4572001"/>
            <a:ext cx="75698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3119285" y="2696497"/>
            <a:ext cx="685800" cy="685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Calibri"/>
              </a:rPr>
              <a:t>B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4033685" y="2696497"/>
            <a:ext cx="685800" cy="685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Calibri"/>
              </a:rPr>
              <a:t>Ả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4933338" y="2703871"/>
            <a:ext cx="685800" cy="685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Calibri"/>
              </a:rPr>
              <a:t>O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5862485" y="2696497"/>
            <a:ext cx="685800" cy="685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Calibri"/>
              </a:rPr>
              <a:t>T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6700685" y="2667000"/>
            <a:ext cx="685800" cy="685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Calibri"/>
              </a:rPr>
              <a:t>À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7600338" y="2674374"/>
            <a:ext cx="685800" cy="685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Calibri"/>
              </a:rPr>
              <a:t>N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8529485" y="2667000"/>
            <a:ext cx="685800" cy="685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Calibri"/>
              </a:rPr>
              <a:t>G</a:t>
            </a:r>
          </a:p>
        </p:txBody>
      </p:sp>
      <p:pic>
        <p:nvPicPr>
          <p:cNvPr id="7170" name="Picture 2" descr="C:\Users\Admin\OneDrive\Máy tính\ANH\hinh-dong-dep-cho-powerpoint-82_042044895.gif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339" y="5348578"/>
            <a:ext cx="2959651" cy="1509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2022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00"/>
                            </p:stCondLst>
                            <p:childTnLst>
                              <p:par>
                                <p:cTn id="16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9" grpId="0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1421989" y="-113071"/>
            <a:ext cx="3124200" cy="2780071"/>
            <a:chOff x="0" y="-36871"/>
            <a:chExt cx="3124200" cy="2780071"/>
          </a:xfrm>
        </p:grpSpPr>
        <p:pic>
          <p:nvPicPr>
            <p:cNvPr id="32" name="Picture 2" descr="C:\Users\Admin\OneDrive\Máy tính\ANH\3b9480ec6e90b2dc6f56cf54c5d7354c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36871"/>
              <a:ext cx="3124200" cy="27800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Rectangle 32"/>
            <p:cNvSpPr/>
            <p:nvPr/>
          </p:nvSpPr>
          <p:spPr>
            <a:xfrm>
              <a:off x="1143000" y="609600"/>
              <a:ext cx="1676399" cy="120032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600" b="1" dirty="0" err="1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gradFill>
                    <a:gsLst>
                      <a:gs pos="0">
                        <a:srgbClr val="4F81BD">
                          <a:tint val="40000"/>
                          <a:satMod val="250000"/>
                        </a:srgbClr>
                      </a:gs>
                      <a:gs pos="9000">
                        <a:srgbClr val="4F81BD">
                          <a:tint val="52000"/>
                          <a:satMod val="300000"/>
                        </a:srgbClr>
                      </a:gs>
                      <a:gs pos="50000">
                        <a:srgbClr val="4F81BD">
                          <a:shade val="20000"/>
                          <a:satMod val="300000"/>
                        </a:srgbClr>
                      </a:gs>
                      <a:gs pos="79000">
                        <a:srgbClr val="4F81BD">
                          <a:tint val="52000"/>
                          <a:satMod val="300000"/>
                        </a:srgbClr>
                      </a:gs>
                      <a:gs pos="100000">
                        <a:srgbClr val="4F81BD">
                          <a:tint val="40000"/>
                          <a:satMod val="250000"/>
                        </a:srgbClr>
                      </a:gs>
                    </a:gsLst>
                    <a:lin ang="5400000"/>
                  </a:gradFill>
                  <a:latin typeface="Calibri"/>
                </a:rPr>
                <a:t>Khởi</a:t>
              </a:r>
              <a:r>
                <a:rPr lang="en-US" sz="3600" b="1" dirty="0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gradFill>
                    <a:gsLst>
                      <a:gs pos="0">
                        <a:srgbClr val="4F81BD">
                          <a:tint val="40000"/>
                          <a:satMod val="250000"/>
                        </a:srgbClr>
                      </a:gs>
                      <a:gs pos="9000">
                        <a:srgbClr val="4F81BD">
                          <a:tint val="52000"/>
                          <a:satMod val="300000"/>
                        </a:srgbClr>
                      </a:gs>
                      <a:gs pos="50000">
                        <a:srgbClr val="4F81BD">
                          <a:shade val="20000"/>
                          <a:satMod val="300000"/>
                        </a:srgbClr>
                      </a:gs>
                      <a:gs pos="79000">
                        <a:srgbClr val="4F81BD">
                          <a:tint val="52000"/>
                          <a:satMod val="300000"/>
                        </a:srgbClr>
                      </a:gs>
                      <a:gs pos="100000">
                        <a:srgbClr val="4F81BD">
                          <a:tint val="40000"/>
                          <a:satMod val="250000"/>
                        </a:srgbClr>
                      </a:gs>
                    </a:gsLst>
                    <a:lin ang="5400000"/>
                  </a:gradFill>
                  <a:latin typeface="Calibri"/>
                </a:rPr>
                <a:t> </a:t>
              </a:r>
            </a:p>
            <a:p>
              <a:pPr algn="ctr"/>
              <a:r>
                <a:rPr lang="en-US" sz="3600" b="1" dirty="0" err="1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gradFill>
                    <a:gsLst>
                      <a:gs pos="0">
                        <a:srgbClr val="4F81BD">
                          <a:tint val="40000"/>
                          <a:satMod val="250000"/>
                        </a:srgbClr>
                      </a:gs>
                      <a:gs pos="9000">
                        <a:srgbClr val="4F81BD">
                          <a:tint val="52000"/>
                          <a:satMod val="300000"/>
                        </a:srgbClr>
                      </a:gs>
                      <a:gs pos="50000">
                        <a:srgbClr val="4F81BD">
                          <a:shade val="20000"/>
                          <a:satMod val="300000"/>
                        </a:srgbClr>
                      </a:gs>
                      <a:gs pos="79000">
                        <a:srgbClr val="4F81BD">
                          <a:tint val="52000"/>
                          <a:satMod val="300000"/>
                        </a:srgbClr>
                      </a:gs>
                      <a:gs pos="100000">
                        <a:srgbClr val="4F81BD">
                          <a:tint val="40000"/>
                          <a:satMod val="250000"/>
                        </a:srgbClr>
                      </a:gs>
                    </a:gsLst>
                    <a:lin ang="5400000"/>
                  </a:gradFill>
                  <a:latin typeface="Calibri"/>
                </a:rPr>
                <a:t>động</a:t>
              </a:r>
              <a:endParaRPr lang="en-US" sz="36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libri"/>
              </a:endParaRPr>
            </a:p>
          </p:txBody>
        </p:sp>
      </p:grpSp>
      <p:sp>
        <p:nvSpPr>
          <p:cNvPr id="34" name="Rectangle 33"/>
          <p:cNvSpPr/>
          <p:nvPr/>
        </p:nvSpPr>
        <p:spPr>
          <a:xfrm>
            <a:off x="4495802" y="769204"/>
            <a:ext cx="617219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alibri"/>
              </a:rPr>
              <a:t>TRÒ CHƠI GIẢI Ô CHỮ</a:t>
            </a:r>
          </a:p>
        </p:txBody>
      </p:sp>
      <p:sp>
        <p:nvSpPr>
          <p:cNvPr id="35" name="Oval 34"/>
          <p:cNvSpPr/>
          <p:nvPr/>
        </p:nvSpPr>
        <p:spPr>
          <a:xfrm>
            <a:off x="1905000" y="2696497"/>
            <a:ext cx="609600" cy="609600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white"/>
                </a:solidFill>
                <a:latin typeface="Calibri"/>
              </a:rPr>
              <a:t>2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3048000" y="2667000"/>
            <a:ext cx="685800" cy="685800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3934130" y="2696497"/>
            <a:ext cx="685800" cy="685800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4848530" y="2667000"/>
            <a:ext cx="685800" cy="685800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5728518" y="2667000"/>
            <a:ext cx="685800" cy="685800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6601130" y="2667000"/>
            <a:ext cx="685800" cy="685800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7439330" y="2667000"/>
            <a:ext cx="685800" cy="685800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8353730" y="2667000"/>
            <a:ext cx="685800" cy="685800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603609" y="4419601"/>
            <a:ext cx="91614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3061517" y="2667001"/>
            <a:ext cx="685800" cy="685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Calibri"/>
              </a:rPr>
              <a:t>C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3934130" y="2667001"/>
            <a:ext cx="685800" cy="685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Calibri"/>
              </a:rPr>
              <a:t>Ô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4862054" y="2696498"/>
            <a:ext cx="672277" cy="61697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Calibri"/>
              </a:rPr>
              <a:t>N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5762930" y="2696499"/>
            <a:ext cx="651388" cy="65630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Calibri"/>
              </a:rPr>
              <a:t>G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6601130" y="2667001"/>
            <a:ext cx="685800" cy="685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Calibri"/>
              </a:rPr>
              <a:t>V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7439330" y="2667001"/>
            <a:ext cx="685800" cy="685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Calibri"/>
              </a:rPr>
              <a:t>I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8353730" y="2703873"/>
            <a:ext cx="685800" cy="64892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Calibri"/>
              </a:rPr>
              <a:t>Ê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9268130" y="2667000"/>
            <a:ext cx="685800" cy="685800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9268130" y="2667001"/>
            <a:ext cx="685800" cy="64647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Calibri"/>
              </a:rPr>
              <a:t>N</a:t>
            </a:r>
          </a:p>
        </p:txBody>
      </p:sp>
      <p:pic>
        <p:nvPicPr>
          <p:cNvPr id="57" name="Picture 2" descr="C:\Users\Admin\OneDrive\Máy tính\ANH\hinh-dong-dep-cho-powerpoint-82_042044895.gif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339" y="5348578"/>
            <a:ext cx="2959651" cy="1509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9394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60"/>
                            </p:stCondLst>
                            <p:childTnLst>
                              <p:par>
                                <p:cTn id="16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3" grpId="0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1557185" y="-36871"/>
            <a:ext cx="3124200" cy="2780071"/>
            <a:chOff x="0" y="-36871"/>
            <a:chExt cx="3124200" cy="2780071"/>
          </a:xfrm>
        </p:grpSpPr>
        <p:pic>
          <p:nvPicPr>
            <p:cNvPr id="19" name="Picture 2" descr="C:\Users\Admin\OneDrive\Máy tính\ANH\3b9480ec6e90b2dc6f56cf54c5d7354c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36871"/>
              <a:ext cx="3124200" cy="27800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 19"/>
            <p:cNvSpPr/>
            <p:nvPr/>
          </p:nvSpPr>
          <p:spPr>
            <a:xfrm>
              <a:off x="1143000" y="609600"/>
              <a:ext cx="1676399" cy="120032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600" b="1" dirty="0" err="1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gradFill>
                    <a:gsLst>
                      <a:gs pos="0">
                        <a:srgbClr val="4F81BD">
                          <a:tint val="40000"/>
                          <a:satMod val="250000"/>
                        </a:srgbClr>
                      </a:gs>
                      <a:gs pos="9000">
                        <a:srgbClr val="4F81BD">
                          <a:tint val="52000"/>
                          <a:satMod val="300000"/>
                        </a:srgbClr>
                      </a:gs>
                      <a:gs pos="50000">
                        <a:srgbClr val="4F81BD">
                          <a:shade val="20000"/>
                          <a:satMod val="300000"/>
                        </a:srgbClr>
                      </a:gs>
                      <a:gs pos="79000">
                        <a:srgbClr val="4F81BD">
                          <a:tint val="52000"/>
                          <a:satMod val="300000"/>
                        </a:srgbClr>
                      </a:gs>
                      <a:gs pos="100000">
                        <a:srgbClr val="4F81BD">
                          <a:tint val="40000"/>
                          <a:satMod val="250000"/>
                        </a:srgbClr>
                      </a:gs>
                    </a:gsLst>
                    <a:lin ang="5400000"/>
                  </a:gradFill>
                  <a:latin typeface="Calibri"/>
                </a:rPr>
                <a:t>Khởi</a:t>
              </a:r>
              <a:r>
                <a:rPr lang="en-US" sz="3600" b="1" dirty="0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gradFill>
                    <a:gsLst>
                      <a:gs pos="0">
                        <a:srgbClr val="4F81BD">
                          <a:tint val="40000"/>
                          <a:satMod val="250000"/>
                        </a:srgbClr>
                      </a:gs>
                      <a:gs pos="9000">
                        <a:srgbClr val="4F81BD">
                          <a:tint val="52000"/>
                          <a:satMod val="300000"/>
                        </a:srgbClr>
                      </a:gs>
                      <a:gs pos="50000">
                        <a:srgbClr val="4F81BD">
                          <a:shade val="20000"/>
                          <a:satMod val="300000"/>
                        </a:srgbClr>
                      </a:gs>
                      <a:gs pos="79000">
                        <a:srgbClr val="4F81BD">
                          <a:tint val="52000"/>
                          <a:satMod val="300000"/>
                        </a:srgbClr>
                      </a:gs>
                      <a:gs pos="100000">
                        <a:srgbClr val="4F81BD">
                          <a:tint val="40000"/>
                          <a:satMod val="250000"/>
                        </a:srgbClr>
                      </a:gs>
                    </a:gsLst>
                    <a:lin ang="5400000"/>
                  </a:gradFill>
                  <a:latin typeface="Calibri"/>
                </a:rPr>
                <a:t> </a:t>
              </a:r>
            </a:p>
            <a:p>
              <a:pPr algn="ctr"/>
              <a:r>
                <a:rPr lang="en-US" sz="3600" b="1" dirty="0" err="1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gradFill>
                    <a:gsLst>
                      <a:gs pos="0">
                        <a:srgbClr val="4F81BD">
                          <a:tint val="40000"/>
                          <a:satMod val="250000"/>
                        </a:srgbClr>
                      </a:gs>
                      <a:gs pos="9000">
                        <a:srgbClr val="4F81BD">
                          <a:tint val="52000"/>
                          <a:satMod val="300000"/>
                        </a:srgbClr>
                      </a:gs>
                      <a:gs pos="50000">
                        <a:srgbClr val="4F81BD">
                          <a:shade val="20000"/>
                          <a:satMod val="300000"/>
                        </a:srgbClr>
                      </a:gs>
                      <a:gs pos="79000">
                        <a:srgbClr val="4F81BD">
                          <a:tint val="52000"/>
                          <a:satMod val="300000"/>
                        </a:srgbClr>
                      </a:gs>
                      <a:gs pos="100000">
                        <a:srgbClr val="4F81BD">
                          <a:tint val="40000"/>
                          <a:satMod val="250000"/>
                        </a:srgbClr>
                      </a:gs>
                    </a:gsLst>
                    <a:lin ang="5400000"/>
                  </a:gradFill>
                  <a:latin typeface="Calibri"/>
                </a:rPr>
                <a:t>động</a:t>
              </a:r>
              <a:endParaRPr lang="en-US" sz="36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libri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4495802" y="769204"/>
            <a:ext cx="617219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alibri"/>
              </a:rPr>
              <a:t>TRÒ CHƠI GIẢI Ô CHỮ</a:t>
            </a:r>
          </a:p>
        </p:txBody>
      </p:sp>
      <p:sp>
        <p:nvSpPr>
          <p:cNvPr id="22" name="Oval 21"/>
          <p:cNvSpPr/>
          <p:nvPr/>
        </p:nvSpPr>
        <p:spPr>
          <a:xfrm>
            <a:off x="1905000" y="2696497"/>
            <a:ext cx="609600" cy="609600"/>
          </a:xfrm>
          <a:prstGeom prst="ellipse">
            <a:avLst/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white"/>
                </a:solidFill>
                <a:latin typeface="Calibri"/>
              </a:rPr>
              <a:t>3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3048000" y="2667000"/>
            <a:ext cx="685800" cy="685800"/>
          </a:xfrm>
          <a:prstGeom prst="roundRect">
            <a:avLst/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3934130" y="2696497"/>
            <a:ext cx="685800" cy="685800"/>
          </a:xfrm>
          <a:prstGeom prst="roundRect">
            <a:avLst/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4848530" y="2667000"/>
            <a:ext cx="685800" cy="685800"/>
          </a:xfrm>
          <a:prstGeom prst="roundRect">
            <a:avLst/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5728518" y="2667000"/>
            <a:ext cx="685800" cy="685800"/>
          </a:xfrm>
          <a:prstGeom prst="roundRect">
            <a:avLst/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601130" y="2667000"/>
            <a:ext cx="685800" cy="685800"/>
          </a:xfrm>
          <a:prstGeom prst="roundRect">
            <a:avLst/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7439330" y="2667000"/>
            <a:ext cx="685800" cy="685800"/>
          </a:xfrm>
          <a:prstGeom prst="roundRect">
            <a:avLst/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8353730" y="2667000"/>
            <a:ext cx="685800" cy="685800"/>
          </a:xfrm>
          <a:prstGeom prst="roundRect">
            <a:avLst/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382295" y="4419600"/>
            <a:ext cx="62279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chữa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061517" y="2667001"/>
            <a:ext cx="685800" cy="685800"/>
          </a:xfrm>
          <a:prstGeom prst="roundRect">
            <a:avLst/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Calibri"/>
              </a:rPr>
              <a:t>B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3934130" y="2667001"/>
            <a:ext cx="685800" cy="685800"/>
          </a:xfrm>
          <a:prstGeom prst="roundRect">
            <a:avLst/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Calibri"/>
              </a:rPr>
              <a:t>Ệ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4862054" y="2696498"/>
            <a:ext cx="672277" cy="616974"/>
          </a:xfrm>
          <a:prstGeom prst="roundRect">
            <a:avLst/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Calibri"/>
              </a:rPr>
              <a:t>N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5762930" y="2696499"/>
            <a:ext cx="651388" cy="656303"/>
          </a:xfrm>
          <a:prstGeom prst="roundRect">
            <a:avLst/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Calibri"/>
              </a:rPr>
              <a:t>H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6601130" y="2667001"/>
            <a:ext cx="685800" cy="685800"/>
          </a:xfrm>
          <a:prstGeom prst="roundRect">
            <a:avLst/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Calibri"/>
              </a:rPr>
              <a:t>V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7439330" y="2667001"/>
            <a:ext cx="685800" cy="685800"/>
          </a:xfrm>
          <a:prstGeom prst="roundRect">
            <a:avLst/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Calibri"/>
              </a:rPr>
              <a:t>I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8353730" y="2703873"/>
            <a:ext cx="685800" cy="648929"/>
          </a:xfrm>
          <a:prstGeom prst="roundRect">
            <a:avLst/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Calibri"/>
              </a:rPr>
              <a:t>Ệ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9268130" y="2667000"/>
            <a:ext cx="685800" cy="685800"/>
          </a:xfrm>
          <a:prstGeom prst="roundRect">
            <a:avLst/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9268130" y="2667001"/>
            <a:ext cx="685800" cy="646471"/>
          </a:xfrm>
          <a:prstGeom prst="roundRect">
            <a:avLst/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Calibri"/>
              </a:rPr>
              <a:t>N</a:t>
            </a:r>
          </a:p>
        </p:txBody>
      </p:sp>
      <p:pic>
        <p:nvPicPr>
          <p:cNvPr id="40" name="Picture 2" descr="C:\Users\Admin\OneDrive\Máy tính\ANH\hinh-dong-dep-cho-powerpoint-82_042044895.gif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339" y="5348578"/>
            <a:ext cx="2959651" cy="1509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8892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20"/>
                            </p:stCondLst>
                            <p:childTnLst>
                              <p:par>
                                <p:cTn id="16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0" grpId="0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524000" y="-36871"/>
            <a:ext cx="3124200" cy="2780071"/>
            <a:chOff x="0" y="-36871"/>
            <a:chExt cx="3124200" cy="2780071"/>
          </a:xfrm>
        </p:grpSpPr>
        <p:pic>
          <p:nvPicPr>
            <p:cNvPr id="18" name="Picture 2" descr="C:\Users\Admin\OneDrive\Máy tính\ANH\3b9480ec6e90b2dc6f56cf54c5d7354c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36871"/>
              <a:ext cx="3124200" cy="27800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Rectangle 18"/>
            <p:cNvSpPr/>
            <p:nvPr/>
          </p:nvSpPr>
          <p:spPr>
            <a:xfrm>
              <a:off x="1143000" y="609600"/>
              <a:ext cx="1676399" cy="120032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600" b="1" dirty="0" err="1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gradFill>
                    <a:gsLst>
                      <a:gs pos="0">
                        <a:srgbClr val="4F81BD">
                          <a:tint val="40000"/>
                          <a:satMod val="250000"/>
                        </a:srgbClr>
                      </a:gs>
                      <a:gs pos="9000">
                        <a:srgbClr val="4F81BD">
                          <a:tint val="52000"/>
                          <a:satMod val="300000"/>
                        </a:srgbClr>
                      </a:gs>
                      <a:gs pos="50000">
                        <a:srgbClr val="4F81BD">
                          <a:shade val="20000"/>
                          <a:satMod val="300000"/>
                        </a:srgbClr>
                      </a:gs>
                      <a:gs pos="79000">
                        <a:srgbClr val="4F81BD">
                          <a:tint val="52000"/>
                          <a:satMod val="300000"/>
                        </a:srgbClr>
                      </a:gs>
                      <a:gs pos="100000">
                        <a:srgbClr val="4F81BD">
                          <a:tint val="40000"/>
                          <a:satMod val="250000"/>
                        </a:srgbClr>
                      </a:gs>
                    </a:gsLst>
                    <a:lin ang="5400000"/>
                  </a:gradFill>
                  <a:latin typeface="Calibri"/>
                </a:rPr>
                <a:t>Khởi</a:t>
              </a:r>
              <a:r>
                <a:rPr lang="en-US" sz="3600" b="1" dirty="0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gradFill>
                    <a:gsLst>
                      <a:gs pos="0">
                        <a:srgbClr val="4F81BD">
                          <a:tint val="40000"/>
                          <a:satMod val="250000"/>
                        </a:srgbClr>
                      </a:gs>
                      <a:gs pos="9000">
                        <a:srgbClr val="4F81BD">
                          <a:tint val="52000"/>
                          <a:satMod val="300000"/>
                        </a:srgbClr>
                      </a:gs>
                      <a:gs pos="50000">
                        <a:srgbClr val="4F81BD">
                          <a:shade val="20000"/>
                          <a:satMod val="300000"/>
                        </a:srgbClr>
                      </a:gs>
                      <a:gs pos="79000">
                        <a:srgbClr val="4F81BD">
                          <a:tint val="52000"/>
                          <a:satMod val="300000"/>
                        </a:srgbClr>
                      </a:gs>
                      <a:gs pos="100000">
                        <a:srgbClr val="4F81BD">
                          <a:tint val="40000"/>
                          <a:satMod val="250000"/>
                        </a:srgbClr>
                      </a:gs>
                    </a:gsLst>
                    <a:lin ang="5400000"/>
                  </a:gradFill>
                  <a:latin typeface="Calibri"/>
                </a:rPr>
                <a:t> </a:t>
              </a:r>
            </a:p>
            <a:p>
              <a:pPr algn="ctr"/>
              <a:r>
                <a:rPr lang="en-US" sz="3600" b="1" dirty="0" err="1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gradFill>
                    <a:gsLst>
                      <a:gs pos="0">
                        <a:srgbClr val="4F81BD">
                          <a:tint val="40000"/>
                          <a:satMod val="250000"/>
                        </a:srgbClr>
                      </a:gs>
                      <a:gs pos="9000">
                        <a:srgbClr val="4F81BD">
                          <a:tint val="52000"/>
                          <a:satMod val="300000"/>
                        </a:srgbClr>
                      </a:gs>
                      <a:gs pos="50000">
                        <a:srgbClr val="4F81BD">
                          <a:shade val="20000"/>
                          <a:satMod val="300000"/>
                        </a:srgbClr>
                      </a:gs>
                      <a:gs pos="79000">
                        <a:srgbClr val="4F81BD">
                          <a:tint val="52000"/>
                          <a:satMod val="300000"/>
                        </a:srgbClr>
                      </a:gs>
                      <a:gs pos="100000">
                        <a:srgbClr val="4F81BD">
                          <a:tint val="40000"/>
                          <a:satMod val="250000"/>
                        </a:srgbClr>
                      </a:gs>
                    </a:gsLst>
                    <a:lin ang="5400000"/>
                  </a:gradFill>
                  <a:latin typeface="Calibri"/>
                </a:rPr>
                <a:t>động</a:t>
              </a:r>
              <a:endParaRPr lang="en-US" sz="36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libri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4495802" y="769204"/>
            <a:ext cx="617219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alibri"/>
              </a:rPr>
              <a:t>TRÒ CHƠI GIẢI Ô CHỮ</a:t>
            </a:r>
          </a:p>
        </p:txBody>
      </p:sp>
      <p:sp>
        <p:nvSpPr>
          <p:cNvPr id="21" name="Oval 20"/>
          <p:cNvSpPr/>
          <p:nvPr/>
        </p:nvSpPr>
        <p:spPr>
          <a:xfrm>
            <a:off x="2010697" y="2696497"/>
            <a:ext cx="609600" cy="609600"/>
          </a:xfrm>
          <a:prstGeom prst="ellipse">
            <a:avLst/>
          </a:prstGeom>
          <a:solidFill>
            <a:srgbClr val="FF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white"/>
                </a:solidFill>
                <a:latin typeface="Calibri"/>
              </a:rPr>
              <a:t>4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3110683" y="2667000"/>
            <a:ext cx="685800" cy="685800"/>
          </a:xfrm>
          <a:prstGeom prst="roundRect">
            <a:avLst/>
          </a:prstGeom>
          <a:solidFill>
            <a:srgbClr val="FF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4033685" y="2696497"/>
            <a:ext cx="685800" cy="685800"/>
          </a:xfrm>
          <a:prstGeom prst="roundRect">
            <a:avLst/>
          </a:prstGeom>
          <a:solidFill>
            <a:srgbClr val="FF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4933338" y="2703871"/>
            <a:ext cx="685800" cy="685800"/>
          </a:xfrm>
          <a:prstGeom prst="roundRect">
            <a:avLst/>
          </a:prstGeom>
          <a:solidFill>
            <a:srgbClr val="FF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5862485" y="2696497"/>
            <a:ext cx="685800" cy="685800"/>
          </a:xfrm>
          <a:prstGeom prst="roundRect">
            <a:avLst/>
          </a:prstGeom>
          <a:solidFill>
            <a:srgbClr val="FF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700685" y="2667000"/>
            <a:ext cx="685800" cy="685800"/>
          </a:xfrm>
          <a:prstGeom prst="roundRect">
            <a:avLst/>
          </a:prstGeom>
          <a:solidFill>
            <a:srgbClr val="FF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7600338" y="2674374"/>
            <a:ext cx="685800" cy="685800"/>
          </a:xfrm>
          <a:prstGeom prst="roundRect">
            <a:avLst/>
          </a:prstGeom>
          <a:solidFill>
            <a:srgbClr val="FF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8529485" y="2667000"/>
            <a:ext cx="685800" cy="685800"/>
          </a:xfrm>
          <a:prstGeom prst="roundRect">
            <a:avLst/>
          </a:prstGeom>
          <a:solidFill>
            <a:srgbClr val="FF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705443" y="4279612"/>
            <a:ext cx="55098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xiếc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3124200" y="2667000"/>
            <a:ext cx="685800" cy="685800"/>
          </a:xfrm>
          <a:prstGeom prst="roundRect">
            <a:avLst/>
          </a:prstGeom>
          <a:solidFill>
            <a:srgbClr val="FF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Calibri"/>
              </a:rPr>
              <a:t>R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4033685" y="2696497"/>
            <a:ext cx="685800" cy="685800"/>
          </a:xfrm>
          <a:prstGeom prst="roundRect">
            <a:avLst/>
          </a:prstGeom>
          <a:solidFill>
            <a:srgbClr val="FF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Calibri"/>
              </a:rPr>
              <a:t>Ạ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4933338" y="2703871"/>
            <a:ext cx="685800" cy="685800"/>
          </a:xfrm>
          <a:prstGeom prst="roundRect">
            <a:avLst/>
          </a:prstGeom>
          <a:solidFill>
            <a:srgbClr val="FF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Calibri"/>
              </a:rPr>
              <a:t>P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5862485" y="2696497"/>
            <a:ext cx="685800" cy="685800"/>
          </a:xfrm>
          <a:prstGeom prst="roundRect">
            <a:avLst/>
          </a:prstGeom>
          <a:solidFill>
            <a:srgbClr val="FF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Calibri"/>
              </a:rPr>
              <a:t>X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6700685" y="2667000"/>
            <a:ext cx="685800" cy="685800"/>
          </a:xfrm>
          <a:prstGeom prst="roundRect">
            <a:avLst/>
          </a:prstGeom>
          <a:solidFill>
            <a:srgbClr val="FF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Calibri"/>
              </a:rPr>
              <a:t>I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7600338" y="2674374"/>
            <a:ext cx="685800" cy="685800"/>
          </a:xfrm>
          <a:prstGeom prst="roundRect">
            <a:avLst/>
          </a:prstGeom>
          <a:solidFill>
            <a:srgbClr val="FF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Calibri"/>
              </a:rPr>
              <a:t>Ế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8529485" y="2667000"/>
            <a:ext cx="685800" cy="685800"/>
          </a:xfrm>
          <a:prstGeom prst="roundRect">
            <a:avLst/>
          </a:prstGeom>
          <a:solidFill>
            <a:srgbClr val="FF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Calibri"/>
              </a:rPr>
              <a:t>C</a:t>
            </a:r>
          </a:p>
        </p:txBody>
      </p:sp>
      <p:pic>
        <p:nvPicPr>
          <p:cNvPr id="37" name="Picture 2" descr="C:\Users\Admin\OneDrive\Máy tính\ANH\hinh-dong-dep-cho-powerpoint-82_042044895.gif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339" y="5348578"/>
            <a:ext cx="2959651" cy="1509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6553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9" grpId="0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80ED761-47BB-4AD7-9EFA-43025E3E3440}"/>
              </a:ext>
            </a:extLst>
          </p:cNvPr>
          <p:cNvSpPr/>
          <p:nvPr/>
        </p:nvSpPr>
        <p:spPr>
          <a:xfrm>
            <a:off x="250395" y="-389622"/>
            <a:ext cx="12227591" cy="73497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3890" rtl="0" eaLnBrk="1" fontAlgn="auto" latinLnBrk="0" hangingPunct="1">
              <a:lnSpc>
                <a:spcPct val="13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ǮǮǮǮǮǮǮǮǮǮǮǮǮǮǮǮǮǮǮǮǮǮǮǮǮǮǮǮǮǮǮǮǮǮǮǮǮǮǮǮǮǮǮǮǮǮǮǮǮǮǮǮǮǮǮǮǮǮǮǮǮǮǮǮǮǮǮǮǮǮǮǮǮǮǮǮǮǮǮǮǮǮǮǮǮǮǮǮǮǮǮǮǮǮǮǮǮǮǮǮǮǮǮǮǮǮǮǮǮǮǮǮǮǮǮǮǮǮǮǮǮǮǮǮǮǮ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8B1AA00-8057-4600-9AD3-E4BB86C30153}"/>
              </a:ext>
            </a:extLst>
          </p:cNvPr>
          <p:cNvSpPr/>
          <p:nvPr/>
        </p:nvSpPr>
        <p:spPr>
          <a:xfrm>
            <a:off x="21789" y="-379399"/>
            <a:ext cx="12197448" cy="600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8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567906E-5A93-406E-B2C2-AE6D42F88207}"/>
              </a:ext>
            </a:extLst>
          </p:cNvPr>
          <p:cNvSpPr/>
          <p:nvPr/>
        </p:nvSpPr>
        <p:spPr>
          <a:xfrm>
            <a:off x="-16329" y="6609345"/>
            <a:ext cx="12197448" cy="6643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8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1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40E1A1D-2371-4D82-AEFF-A2E2C81EE909}"/>
              </a:ext>
            </a:extLst>
          </p:cNvPr>
          <p:cNvCxnSpPr>
            <a:cxnSpLocks/>
          </p:cNvCxnSpPr>
          <p:nvPr/>
        </p:nvCxnSpPr>
        <p:spPr>
          <a:xfrm>
            <a:off x="274061" y="220841"/>
            <a:ext cx="15103" cy="638850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A560A79-E4EF-4754-BD3E-FAEDCE351C86}"/>
              </a:ext>
            </a:extLst>
          </p:cNvPr>
          <p:cNvCxnSpPr>
            <a:cxnSpLocks/>
          </p:cNvCxnSpPr>
          <p:nvPr/>
        </p:nvCxnSpPr>
        <p:spPr>
          <a:xfrm>
            <a:off x="339373" y="220841"/>
            <a:ext cx="0" cy="638850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1D97128F-B95B-4809-A026-84EFB1DCF191}"/>
              </a:ext>
            </a:extLst>
          </p:cNvPr>
          <p:cNvSpPr txBox="1"/>
          <p:nvPr/>
        </p:nvSpPr>
        <p:spPr>
          <a:xfrm>
            <a:off x="276899" y="402583"/>
            <a:ext cx="11625944" cy="25114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3913" rtl="0" eaLnBrk="1" fontAlgn="auto" latinLnBrk="0" hangingPunct="1">
              <a:lnSpc>
                <a:spcPct val="13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HP001 4 hang 1 ô ly" panose="020B0603050302020204" charset="0"/>
                <a:sym typeface="Arial"/>
              </a:rPr>
              <a:t>  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HP001 4 hang 1 ô ly" panose="020B0603050302020204" charset="0"/>
                <a:sym typeface="Arial"/>
              </a:rPr>
              <a:t>Thứ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HP001 4 hang 1 ô ly" panose="020B0603050302020204" charset="0"/>
                <a:sym typeface="Arial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HP001 4 hang 1 ô ly" panose="020B0603050302020204" charset="0"/>
                <a:sym typeface="Arial"/>
              </a:rPr>
              <a:t>sáu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HP001 4 hang 1 ô ly" panose="020B0603050302020204" charset="0"/>
                <a:sym typeface="Arial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HP001 4 hang 1 ô ly" panose="020B0603050302020204" charset="0"/>
                <a:sym typeface="Arial"/>
              </a:rPr>
              <a:t>ngày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HP001 4 hang 1 ô ly" panose="020B0603050302020204" charset="0"/>
                <a:sym typeface="Arial"/>
              </a:rPr>
              <a:t> 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HP001 4 hang 1 ô ly" panose="020B0603050302020204" charset="0"/>
                <a:sym typeface="Arial"/>
              </a:rPr>
              <a:t>1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HP001 4 hang 1 ô ly" panose="020B0603050302020204" charset="0"/>
                <a:sym typeface="Arial"/>
              </a:rPr>
              <a:t>tháng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HP001 4 hang 1 ô ly" panose="020B0603050302020204" charset="0"/>
                <a:sym typeface="Arial"/>
              </a:rPr>
              <a:t> 4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HP001 4 hang 1 ô ly" panose="020B0603050302020204" charset="0"/>
                <a:sym typeface="Arial"/>
              </a:rPr>
              <a:t>năm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HP001 4 hang 1 ô ly" panose="020B0603050302020204" charset="0"/>
                <a:sym typeface="Arial"/>
              </a:rPr>
              <a:t> 2022</a:t>
            </a:r>
          </a:p>
          <a:p>
            <a:pPr marL="0" marR="0" lvl="0" indent="0" algn="just" defTabSz="913913" rtl="0" eaLnBrk="1" fontAlgn="auto" latinLnBrk="0" hangingPunct="1">
              <a:lnSpc>
                <a:spcPct val="13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HP001 4 hang 1 ô ly" panose="020B0603050302020204" charset="0"/>
                <a:sym typeface="Arial"/>
              </a:rPr>
              <a:t>                   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HP001 4 hang 1 ô ly" panose="020B0603050302020204" charset="0"/>
                <a:sym typeface="Arial"/>
              </a:rPr>
              <a:t>Đạo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HP001 4 hang 1 ô ly" panose="020B0603050302020204" charset="0"/>
                <a:sym typeface="Arial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HP001 4 hang 1 ô ly" panose="020B0603050302020204" charset="0"/>
                <a:sym typeface="Arial"/>
              </a:rPr>
              <a:t>đức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HP001 4 hang 1 ô ly" panose="020B0603050302020204" charset="0"/>
              <a:sym typeface="Arial"/>
            </a:endParaRPr>
          </a:p>
          <a:p>
            <a:pPr marL="0" marR="0" lvl="0" indent="0" algn="just" defTabSz="913913" rtl="0" eaLnBrk="1" fontAlgn="auto" latinLnBrk="0" hangingPunct="1">
              <a:lnSpc>
                <a:spcPct val="13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HP001 4 hang 1 ô ly" panose="020B0603050302020204" charset="0"/>
                <a:sym typeface="Arial"/>
              </a:rPr>
              <a:t>    </a:t>
            </a:r>
            <a:r>
              <a:rPr kumimoji="0" lang="vi-VN" sz="4000" b="1" i="0" u="none" strike="noStrike" kern="120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HP001 4 hang 1 ô ly" panose="020B0603050302020204" charset="0"/>
                <a:sym typeface="Arial"/>
              </a:rPr>
              <a:t>Em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HP001 4 hang 1 ô ly" panose="020B0603050302020204" charset="0"/>
                <a:sym typeface="Arial"/>
              </a:rPr>
              <a:t>với quy định nơi công cộng </a:t>
            </a: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HP001 4 hang 1 ô ly" panose="020B0603050302020204" charset="0"/>
                <a:sym typeface="Arial"/>
              </a:rPr>
              <a:t>(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HP001 4 hang 1 ô ly" panose="020B0603050302020204" charset="0"/>
                <a:sym typeface="Arial"/>
              </a:rPr>
              <a:t>t</a:t>
            </a: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HP001 4 hang 1 ô ly" panose="020B0603050302020204" charset="0"/>
                <a:sym typeface="Arial"/>
              </a:rPr>
              <a:t>iết 1)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HP001 4 hang 1 ô ly" panose="020B060305030202020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0841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621</Words>
  <Application>Microsoft Office PowerPoint</Application>
  <PresentationFormat>Widescreen</PresentationFormat>
  <Paragraphs>130</Paragraphs>
  <Slides>30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43" baseType="lpstr">
      <vt:lpstr>.VnAvant</vt:lpstr>
      <vt:lpstr>.VnTime</vt:lpstr>
      <vt:lpstr>Arial Rounded</vt:lpstr>
      <vt:lpstr>HP-087</vt:lpstr>
      <vt:lpstr>Arial</vt:lpstr>
      <vt:lpstr>Calibri</vt:lpstr>
      <vt:lpstr>Calibri Light</vt:lpstr>
      <vt:lpstr>HP001 4 hàng</vt:lpstr>
      <vt:lpstr>HP001 4 hang 1 ô ly</vt:lpstr>
      <vt:lpstr>Nunito Black</vt:lpstr>
      <vt:lpstr>Times New Roman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pc</cp:lastModifiedBy>
  <cp:revision>5</cp:revision>
  <dcterms:created xsi:type="dcterms:W3CDTF">2022-03-27T13:25:41Z</dcterms:created>
  <dcterms:modified xsi:type="dcterms:W3CDTF">2022-03-31T14:37:18Z</dcterms:modified>
</cp:coreProperties>
</file>