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notesSlides/notesSlide2.xml" ContentType="application/vnd.openxmlformats-officedocument.presentationml.notesSlide+xml"/>
  <Override PartName="/ppt/activeX/activeX2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3.xml" ContentType="application/vnd.ms-office.activeX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6" r:id="rId4"/>
  </p:sldMasterIdLst>
  <p:notesMasterIdLst>
    <p:notesMasterId r:id="rId14"/>
  </p:notesMasterIdLst>
  <p:sldIdLst>
    <p:sldId id="274" r:id="rId5"/>
    <p:sldId id="272" r:id="rId6"/>
    <p:sldId id="276" r:id="rId7"/>
    <p:sldId id="256" r:id="rId8"/>
    <p:sldId id="257" r:id="rId9"/>
    <p:sldId id="271" r:id="rId10"/>
    <p:sldId id="260" r:id="rId11"/>
    <p:sldId id="275" r:id="rId12"/>
    <p:sldId id="267" r:id="rId13"/>
  </p:sldIdLst>
  <p:sldSz cx="15636875" cy="9236075"/>
  <p:notesSz cx="6858000" cy="9144000"/>
  <p:defaultTextStyle>
    <a:defPPr>
      <a:defRPr lang="en-US"/>
    </a:defPPr>
    <a:lvl1pPr marL="0" algn="l" defTabSz="11934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596714" algn="l" defTabSz="11934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193431" algn="l" defTabSz="11934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790147" algn="l" defTabSz="11934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386861" algn="l" defTabSz="11934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2983578" algn="l" defTabSz="11934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580293" algn="l" defTabSz="11934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177009" algn="l" defTabSz="11934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773725" algn="l" defTabSz="11934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09">
          <p15:clr>
            <a:srgbClr val="A4A3A4"/>
          </p15:clr>
        </p15:guide>
        <p15:guide id="2" pos="4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F347"/>
    <a:srgbClr val="82E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30" autoAdjust="0"/>
    <p:restoredTop sz="94660"/>
  </p:normalViewPr>
  <p:slideViewPr>
    <p:cSldViewPr snapToGrid="0">
      <p:cViewPr varScale="1">
        <p:scale>
          <a:sx n="52" d="100"/>
          <a:sy n="52" d="100"/>
        </p:scale>
        <p:origin x="654" y="96"/>
      </p:cViewPr>
      <p:guideLst>
        <p:guide orient="horz" pos="2909"/>
        <p:guide pos="49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15975" y="1143000"/>
            <a:ext cx="5226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934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596714" algn="l" defTabSz="11934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193431" algn="l" defTabSz="11934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790147" algn="l" defTabSz="11934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386861" algn="l" defTabSz="11934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983578" algn="l" defTabSz="11934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580293" algn="l" defTabSz="11934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177009" algn="l" defTabSz="11934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773725" algn="l" defTabSz="11934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10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5975" y="1143000"/>
            <a:ext cx="5226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54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7050" y="685800"/>
            <a:ext cx="58039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5975" y="1143000"/>
            <a:ext cx="5226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cột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3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5975" y="1143000"/>
            <a:ext cx="5226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cột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93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934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654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4610" y="1511553"/>
            <a:ext cx="11727656" cy="3215522"/>
          </a:xfrm>
        </p:spPr>
        <p:txBody>
          <a:bodyPr anchor="b"/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4610" y="4851078"/>
            <a:ext cx="11727656" cy="2229913"/>
          </a:xfrm>
        </p:spPr>
        <p:txBody>
          <a:bodyPr/>
          <a:lstStyle>
            <a:lvl1pPr marL="0" indent="0" algn="ctr">
              <a:buNone/>
              <a:defRPr sz="3100"/>
            </a:lvl1pPr>
            <a:lvl2pPr marL="596714" indent="0" algn="ctr">
              <a:buNone/>
              <a:defRPr sz="2600"/>
            </a:lvl2pPr>
            <a:lvl3pPr marL="1193431" indent="0" algn="ctr">
              <a:buNone/>
              <a:defRPr sz="2400"/>
            </a:lvl3pPr>
            <a:lvl4pPr marL="1790147" indent="0" algn="ctr">
              <a:buNone/>
              <a:defRPr sz="2100"/>
            </a:lvl4pPr>
            <a:lvl5pPr marL="2386861" indent="0" algn="ctr">
              <a:buNone/>
              <a:defRPr sz="2100"/>
            </a:lvl5pPr>
            <a:lvl6pPr marL="2983578" indent="0" algn="ctr">
              <a:buNone/>
              <a:defRPr sz="2100"/>
            </a:lvl6pPr>
            <a:lvl7pPr marL="3580293" indent="0" algn="ctr">
              <a:buNone/>
              <a:defRPr sz="2100"/>
            </a:lvl7pPr>
            <a:lvl8pPr marL="4177009" indent="0" algn="ctr">
              <a:buNone/>
              <a:defRPr sz="2100"/>
            </a:lvl8pPr>
            <a:lvl9pPr marL="4773725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190140" y="491735"/>
            <a:ext cx="3371701" cy="78271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5035" y="491735"/>
            <a:ext cx="9919643" cy="78271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4610" y="1511553"/>
            <a:ext cx="11727656" cy="3215522"/>
          </a:xfrm>
        </p:spPr>
        <p:txBody>
          <a:bodyPr anchor="b"/>
          <a:lstStyle>
            <a:lvl1pPr algn="ctr">
              <a:defRPr sz="7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4610" y="4851078"/>
            <a:ext cx="11727656" cy="2229913"/>
          </a:xfrm>
        </p:spPr>
        <p:txBody>
          <a:bodyPr/>
          <a:lstStyle>
            <a:lvl1pPr marL="0" indent="0" algn="ctr">
              <a:buNone/>
              <a:defRPr sz="3100"/>
            </a:lvl1pPr>
            <a:lvl2pPr marL="596817" indent="0" algn="ctr">
              <a:buNone/>
              <a:defRPr sz="2600"/>
            </a:lvl2pPr>
            <a:lvl3pPr marL="1193636" indent="0" algn="ctr">
              <a:buNone/>
              <a:defRPr sz="2400"/>
            </a:lvl3pPr>
            <a:lvl4pPr marL="1790454" indent="0" algn="ctr">
              <a:buNone/>
              <a:defRPr sz="2100"/>
            </a:lvl4pPr>
            <a:lvl5pPr marL="2387271" indent="0" algn="ctr">
              <a:buNone/>
              <a:defRPr sz="2100"/>
            </a:lvl5pPr>
            <a:lvl6pPr marL="2984090" indent="0" algn="ctr">
              <a:buNone/>
              <a:defRPr sz="2100"/>
            </a:lvl6pPr>
            <a:lvl7pPr marL="3580908" indent="0" algn="ctr">
              <a:buNone/>
              <a:defRPr sz="2100"/>
            </a:lvl7pPr>
            <a:lvl8pPr marL="4177725" indent="0" algn="ctr">
              <a:buNone/>
              <a:defRPr sz="2100"/>
            </a:lvl8pPr>
            <a:lvl9pPr marL="4774544" indent="0" algn="ctr"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13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701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92" y="2302606"/>
            <a:ext cx="13486805" cy="3841950"/>
          </a:xfrm>
        </p:spPr>
        <p:txBody>
          <a:bodyPr anchor="b"/>
          <a:lstStyle>
            <a:lvl1pPr>
              <a:defRPr sz="7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92" y="6180904"/>
            <a:ext cx="13486805" cy="2020391"/>
          </a:xfrm>
        </p:spPr>
        <p:txBody>
          <a:bodyPr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596817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19363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79045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38727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29840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58090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1777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77454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271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35" y="2458677"/>
            <a:ext cx="6645672" cy="586020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16168" y="2458677"/>
            <a:ext cx="6645672" cy="586020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66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3" y="491736"/>
            <a:ext cx="13486805" cy="178521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7074" y="2264122"/>
            <a:ext cx="6615130" cy="110961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6817" indent="0">
              <a:buNone/>
              <a:defRPr sz="2600" b="1"/>
            </a:lvl2pPr>
            <a:lvl3pPr marL="1193636" indent="0">
              <a:buNone/>
              <a:defRPr sz="2400" b="1"/>
            </a:lvl3pPr>
            <a:lvl4pPr marL="1790454" indent="0">
              <a:buNone/>
              <a:defRPr sz="2100" b="1"/>
            </a:lvl4pPr>
            <a:lvl5pPr marL="2387271" indent="0">
              <a:buNone/>
              <a:defRPr sz="2100" b="1"/>
            </a:lvl5pPr>
            <a:lvl6pPr marL="2984090" indent="0">
              <a:buNone/>
              <a:defRPr sz="2100" b="1"/>
            </a:lvl6pPr>
            <a:lvl7pPr marL="3580908" indent="0">
              <a:buNone/>
              <a:defRPr sz="2100" b="1"/>
            </a:lvl7pPr>
            <a:lvl8pPr marL="4177725" indent="0">
              <a:buNone/>
              <a:defRPr sz="2100" b="1"/>
            </a:lvl8pPr>
            <a:lvl9pPr marL="4774544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7074" y="3373733"/>
            <a:ext cx="6615130" cy="49622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16169" y="2264122"/>
            <a:ext cx="6647709" cy="110961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6817" indent="0">
              <a:buNone/>
              <a:defRPr sz="2600" b="1"/>
            </a:lvl2pPr>
            <a:lvl3pPr marL="1193636" indent="0">
              <a:buNone/>
              <a:defRPr sz="2400" b="1"/>
            </a:lvl3pPr>
            <a:lvl4pPr marL="1790454" indent="0">
              <a:buNone/>
              <a:defRPr sz="2100" b="1"/>
            </a:lvl4pPr>
            <a:lvl5pPr marL="2387271" indent="0">
              <a:buNone/>
              <a:defRPr sz="2100" b="1"/>
            </a:lvl5pPr>
            <a:lvl6pPr marL="2984090" indent="0">
              <a:buNone/>
              <a:defRPr sz="2100" b="1"/>
            </a:lvl6pPr>
            <a:lvl7pPr marL="3580908" indent="0">
              <a:buNone/>
              <a:defRPr sz="2100" b="1"/>
            </a:lvl7pPr>
            <a:lvl8pPr marL="4177725" indent="0">
              <a:buNone/>
              <a:defRPr sz="2100" b="1"/>
            </a:lvl8pPr>
            <a:lvl9pPr marL="4774544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16169" y="3373733"/>
            <a:ext cx="6647709" cy="49622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653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48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043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4" y="615738"/>
            <a:ext cx="5043299" cy="2155084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7709" y="1329824"/>
            <a:ext cx="7916168" cy="6563600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4" y="2770824"/>
            <a:ext cx="5043299" cy="5133291"/>
          </a:xfrm>
        </p:spPr>
        <p:txBody>
          <a:bodyPr/>
          <a:lstStyle>
            <a:lvl1pPr marL="0" indent="0">
              <a:buNone/>
              <a:defRPr sz="2100"/>
            </a:lvl1pPr>
            <a:lvl2pPr marL="596817" indent="0">
              <a:buNone/>
              <a:defRPr sz="1800"/>
            </a:lvl2pPr>
            <a:lvl3pPr marL="1193636" indent="0">
              <a:buNone/>
              <a:defRPr sz="1600"/>
            </a:lvl3pPr>
            <a:lvl4pPr marL="1790454" indent="0">
              <a:buNone/>
              <a:defRPr sz="1300"/>
            </a:lvl4pPr>
            <a:lvl5pPr marL="2387271" indent="0">
              <a:buNone/>
              <a:defRPr sz="1300"/>
            </a:lvl5pPr>
            <a:lvl6pPr marL="2984090" indent="0">
              <a:buNone/>
              <a:defRPr sz="1300"/>
            </a:lvl6pPr>
            <a:lvl7pPr marL="3580908" indent="0">
              <a:buNone/>
              <a:defRPr sz="1300"/>
            </a:lvl7pPr>
            <a:lvl8pPr marL="4177725" indent="0">
              <a:buNone/>
              <a:defRPr sz="1300"/>
            </a:lvl8pPr>
            <a:lvl9pPr marL="4774544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2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4" y="615738"/>
            <a:ext cx="5043299" cy="2155084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47709" y="1329824"/>
            <a:ext cx="7916168" cy="6563600"/>
          </a:xfrm>
        </p:spPr>
        <p:txBody>
          <a:bodyPr/>
          <a:lstStyle>
            <a:lvl1pPr marL="0" indent="0">
              <a:buNone/>
              <a:defRPr sz="4200"/>
            </a:lvl1pPr>
            <a:lvl2pPr marL="596817" indent="0">
              <a:buNone/>
              <a:defRPr sz="3700"/>
            </a:lvl2pPr>
            <a:lvl3pPr marL="1193636" indent="0">
              <a:buNone/>
              <a:defRPr sz="3100"/>
            </a:lvl3pPr>
            <a:lvl4pPr marL="1790454" indent="0">
              <a:buNone/>
              <a:defRPr sz="2600"/>
            </a:lvl4pPr>
            <a:lvl5pPr marL="2387271" indent="0">
              <a:buNone/>
              <a:defRPr sz="2600"/>
            </a:lvl5pPr>
            <a:lvl6pPr marL="2984090" indent="0">
              <a:buNone/>
              <a:defRPr sz="2600"/>
            </a:lvl6pPr>
            <a:lvl7pPr marL="3580908" indent="0">
              <a:buNone/>
              <a:defRPr sz="2600"/>
            </a:lvl7pPr>
            <a:lvl8pPr marL="4177725" indent="0">
              <a:buNone/>
              <a:defRPr sz="2600"/>
            </a:lvl8pPr>
            <a:lvl9pPr marL="4774544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4" y="2770824"/>
            <a:ext cx="5043299" cy="5133291"/>
          </a:xfrm>
        </p:spPr>
        <p:txBody>
          <a:bodyPr/>
          <a:lstStyle>
            <a:lvl1pPr marL="0" indent="0">
              <a:buNone/>
              <a:defRPr sz="2100"/>
            </a:lvl1pPr>
            <a:lvl2pPr marL="596817" indent="0">
              <a:buNone/>
              <a:defRPr sz="1800"/>
            </a:lvl2pPr>
            <a:lvl3pPr marL="1193636" indent="0">
              <a:buNone/>
              <a:defRPr sz="1600"/>
            </a:lvl3pPr>
            <a:lvl4pPr marL="1790454" indent="0">
              <a:buNone/>
              <a:defRPr sz="1300"/>
            </a:lvl4pPr>
            <a:lvl5pPr marL="2387271" indent="0">
              <a:buNone/>
              <a:defRPr sz="1300"/>
            </a:lvl5pPr>
            <a:lvl6pPr marL="2984090" indent="0">
              <a:buNone/>
              <a:defRPr sz="1300"/>
            </a:lvl6pPr>
            <a:lvl7pPr marL="3580908" indent="0">
              <a:buNone/>
              <a:defRPr sz="1300"/>
            </a:lvl7pPr>
            <a:lvl8pPr marL="4177725" indent="0">
              <a:buNone/>
              <a:defRPr sz="1300"/>
            </a:lvl8pPr>
            <a:lvl9pPr marL="4774544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52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218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90140" y="491735"/>
            <a:ext cx="3371701" cy="78271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5035" y="491735"/>
            <a:ext cx="9919643" cy="782714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327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4610" y="1511553"/>
            <a:ext cx="11727656" cy="3215522"/>
          </a:xfrm>
        </p:spPr>
        <p:txBody>
          <a:bodyPr anchor="b"/>
          <a:lstStyle>
            <a:lvl1pPr algn="ctr">
              <a:defRPr sz="7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4610" y="4851078"/>
            <a:ext cx="11727656" cy="2229913"/>
          </a:xfrm>
        </p:spPr>
        <p:txBody>
          <a:bodyPr/>
          <a:lstStyle>
            <a:lvl1pPr marL="0" indent="0" algn="ctr">
              <a:buNone/>
              <a:defRPr sz="3100"/>
            </a:lvl1pPr>
            <a:lvl2pPr marL="596920" indent="0" algn="ctr">
              <a:buNone/>
              <a:defRPr sz="2600"/>
            </a:lvl2pPr>
            <a:lvl3pPr marL="1193841" indent="0" algn="ctr">
              <a:buNone/>
              <a:defRPr sz="2400"/>
            </a:lvl3pPr>
            <a:lvl4pPr marL="1790761" indent="0" algn="ctr">
              <a:buNone/>
              <a:defRPr sz="2100"/>
            </a:lvl4pPr>
            <a:lvl5pPr marL="2387681" indent="0" algn="ctr">
              <a:buNone/>
              <a:defRPr sz="2100"/>
            </a:lvl5pPr>
            <a:lvl6pPr marL="2984602" indent="0" algn="ctr">
              <a:buNone/>
              <a:defRPr sz="2100"/>
            </a:lvl6pPr>
            <a:lvl7pPr marL="3581522" indent="0" algn="ctr">
              <a:buNone/>
              <a:defRPr sz="2100"/>
            </a:lvl7pPr>
            <a:lvl8pPr marL="4178442" indent="0" algn="ctr">
              <a:buNone/>
              <a:defRPr sz="2100"/>
            </a:lvl8pPr>
            <a:lvl9pPr marL="4775363" indent="0" algn="ctr"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206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72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91" y="2302606"/>
            <a:ext cx="13486805" cy="3841950"/>
          </a:xfrm>
        </p:spPr>
        <p:txBody>
          <a:bodyPr anchor="b"/>
          <a:lstStyle>
            <a:lvl1pPr>
              <a:defRPr sz="7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91" y="6180902"/>
            <a:ext cx="13486805" cy="2020391"/>
          </a:xfrm>
        </p:spPr>
        <p:txBody>
          <a:bodyPr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59692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19384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79076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38768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298460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58152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17844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77536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1180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35" y="2458677"/>
            <a:ext cx="6645672" cy="586020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16168" y="2458677"/>
            <a:ext cx="6645672" cy="586020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475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491736"/>
            <a:ext cx="13486805" cy="178521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7073" y="2264122"/>
            <a:ext cx="6615130" cy="110961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6920" indent="0">
              <a:buNone/>
              <a:defRPr sz="2600" b="1"/>
            </a:lvl2pPr>
            <a:lvl3pPr marL="1193841" indent="0">
              <a:buNone/>
              <a:defRPr sz="2400" b="1"/>
            </a:lvl3pPr>
            <a:lvl4pPr marL="1790761" indent="0">
              <a:buNone/>
              <a:defRPr sz="2100" b="1"/>
            </a:lvl4pPr>
            <a:lvl5pPr marL="2387681" indent="0">
              <a:buNone/>
              <a:defRPr sz="2100" b="1"/>
            </a:lvl5pPr>
            <a:lvl6pPr marL="2984602" indent="0">
              <a:buNone/>
              <a:defRPr sz="2100" b="1"/>
            </a:lvl6pPr>
            <a:lvl7pPr marL="3581522" indent="0">
              <a:buNone/>
              <a:defRPr sz="2100" b="1"/>
            </a:lvl7pPr>
            <a:lvl8pPr marL="4178442" indent="0">
              <a:buNone/>
              <a:defRPr sz="2100" b="1"/>
            </a:lvl8pPr>
            <a:lvl9pPr marL="4775363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7073" y="3373733"/>
            <a:ext cx="6615130" cy="49622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16168" y="2264122"/>
            <a:ext cx="6647709" cy="110961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6920" indent="0">
              <a:buNone/>
              <a:defRPr sz="2600" b="1"/>
            </a:lvl2pPr>
            <a:lvl3pPr marL="1193841" indent="0">
              <a:buNone/>
              <a:defRPr sz="2400" b="1"/>
            </a:lvl3pPr>
            <a:lvl4pPr marL="1790761" indent="0">
              <a:buNone/>
              <a:defRPr sz="2100" b="1"/>
            </a:lvl4pPr>
            <a:lvl5pPr marL="2387681" indent="0">
              <a:buNone/>
              <a:defRPr sz="2100" b="1"/>
            </a:lvl5pPr>
            <a:lvl6pPr marL="2984602" indent="0">
              <a:buNone/>
              <a:defRPr sz="2100" b="1"/>
            </a:lvl6pPr>
            <a:lvl7pPr marL="3581522" indent="0">
              <a:buNone/>
              <a:defRPr sz="2100" b="1"/>
            </a:lvl7pPr>
            <a:lvl8pPr marL="4178442" indent="0">
              <a:buNone/>
              <a:defRPr sz="2100" b="1"/>
            </a:lvl8pPr>
            <a:lvl9pPr marL="4775363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16168" y="3373733"/>
            <a:ext cx="6647709" cy="49622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0753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336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90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92" y="2302606"/>
            <a:ext cx="13486805" cy="3841950"/>
          </a:xfrm>
        </p:spPr>
        <p:txBody>
          <a:bodyPr anchor="b"/>
          <a:lstStyle>
            <a:lvl1pPr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92" y="6180905"/>
            <a:ext cx="13486805" cy="2020391"/>
          </a:xfrm>
        </p:spPr>
        <p:txBody>
          <a:bodyPr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59671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1934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7901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38686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298357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58029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17700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7737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615738"/>
            <a:ext cx="5043299" cy="2155084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7709" y="1329824"/>
            <a:ext cx="7916168" cy="6563600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2" y="2770823"/>
            <a:ext cx="5043299" cy="5133291"/>
          </a:xfrm>
        </p:spPr>
        <p:txBody>
          <a:bodyPr/>
          <a:lstStyle>
            <a:lvl1pPr marL="0" indent="0">
              <a:buNone/>
              <a:defRPr sz="2100"/>
            </a:lvl1pPr>
            <a:lvl2pPr marL="596920" indent="0">
              <a:buNone/>
              <a:defRPr sz="1800"/>
            </a:lvl2pPr>
            <a:lvl3pPr marL="1193841" indent="0">
              <a:buNone/>
              <a:defRPr sz="1600"/>
            </a:lvl3pPr>
            <a:lvl4pPr marL="1790761" indent="0">
              <a:buNone/>
              <a:defRPr sz="1300"/>
            </a:lvl4pPr>
            <a:lvl5pPr marL="2387681" indent="0">
              <a:buNone/>
              <a:defRPr sz="1300"/>
            </a:lvl5pPr>
            <a:lvl6pPr marL="2984602" indent="0">
              <a:buNone/>
              <a:defRPr sz="1300"/>
            </a:lvl6pPr>
            <a:lvl7pPr marL="3581522" indent="0">
              <a:buNone/>
              <a:defRPr sz="1300"/>
            </a:lvl7pPr>
            <a:lvl8pPr marL="4178442" indent="0">
              <a:buNone/>
              <a:defRPr sz="1300"/>
            </a:lvl8pPr>
            <a:lvl9pPr marL="4775363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6103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615738"/>
            <a:ext cx="5043299" cy="2155084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47709" y="1329824"/>
            <a:ext cx="7916168" cy="6563600"/>
          </a:xfrm>
        </p:spPr>
        <p:txBody>
          <a:bodyPr/>
          <a:lstStyle>
            <a:lvl1pPr marL="0" indent="0">
              <a:buNone/>
              <a:defRPr sz="4200"/>
            </a:lvl1pPr>
            <a:lvl2pPr marL="596920" indent="0">
              <a:buNone/>
              <a:defRPr sz="3700"/>
            </a:lvl2pPr>
            <a:lvl3pPr marL="1193841" indent="0">
              <a:buNone/>
              <a:defRPr sz="3100"/>
            </a:lvl3pPr>
            <a:lvl4pPr marL="1790761" indent="0">
              <a:buNone/>
              <a:defRPr sz="2600"/>
            </a:lvl4pPr>
            <a:lvl5pPr marL="2387681" indent="0">
              <a:buNone/>
              <a:defRPr sz="2600"/>
            </a:lvl5pPr>
            <a:lvl6pPr marL="2984602" indent="0">
              <a:buNone/>
              <a:defRPr sz="2600"/>
            </a:lvl6pPr>
            <a:lvl7pPr marL="3581522" indent="0">
              <a:buNone/>
              <a:defRPr sz="2600"/>
            </a:lvl7pPr>
            <a:lvl8pPr marL="4178442" indent="0">
              <a:buNone/>
              <a:defRPr sz="2600"/>
            </a:lvl8pPr>
            <a:lvl9pPr marL="4775363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2" y="2770823"/>
            <a:ext cx="5043299" cy="5133291"/>
          </a:xfrm>
        </p:spPr>
        <p:txBody>
          <a:bodyPr/>
          <a:lstStyle>
            <a:lvl1pPr marL="0" indent="0">
              <a:buNone/>
              <a:defRPr sz="2100"/>
            </a:lvl1pPr>
            <a:lvl2pPr marL="596920" indent="0">
              <a:buNone/>
              <a:defRPr sz="1800"/>
            </a:lvl2pPr>
            <a:lvl3pPr marL="1193841" indent="0">
              <a:buNone/>
              <a:defRPr sz="1600"/>
            </a:lvl3pPr>
            <a:lvl4pPr marL="1790761" indent="0">
              <a:buNone/>
              <a:defRPr sz="1300"/>
            </a:lvl4pPr>
            <a:lvl5pPr marL="2387681" indent="0">
              <a:buNone/>
              <a:defRPr sz="1300"/>
            </a:lvl5pPr>
            <a:lvl6pPr marL="2984602" indent="0">
              <a:buNone/>
              <a:defRPr sz="1300"/>
            </a:lvl6pPr>
            <a:lvl7pPr marL="3581522" indent="0">
              <a:buNone/>
              <a:defRPr sz="1300"/>
            </a:lvl7pPr>
            <a:lvl8pPr marL="4178442" indent="0">
              <a:buNone/>
              <a:defRPr sz="1300"/>
            </a:lvl8pPr>
            <a:lvl9pPr marL="4775363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9377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6395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90139" y="491735"/>
            <a:ext cx="3371701" cy="78271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5035" y="491735"/>
            <a:ext cx="9919643" cy="782714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1792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86525" y="262213"/>
            <a:ext cx="3090438" cy="2249627"/>
          </a:xfrm>
          <a:prstGeom prst="rect">
            <a:avLst/>
          </a:prstGeom>
        </p:spPr>
        <p:txBody>
          <a:bodyPr spcFirstLastPara="1" wrap="square" lIns="119364" tIns="119364" rIns="119364" bIns="11936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61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2766" y="2869173"/>
            <a:ext cx="13291344" cy="19797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5531" y="5233776"/>
            <a:ext cx="10945813" cy="2360330"/>
          </a:xfrm>
        </p:spPr>
        <p:txBody>
          <a:bodyPr/>
          <a:lstStyle>
            <a:lvl1pPr marL="0" indent="0" algn="ctr">
              <a:buNone/>
              <a:defRPr/>
            </a:lvl1pPr>
            <a:lvl2pPr marL="586360" indent="0" algn="ctr">
              <a:buNone/>
              <a:defRPr/>
            </a:lvl2pPr>
            <a:lvl3pPr marL="1172720" indent="0" algn="ctr">
              <a:buNone/>
              <a:defRPr/>
            </a:lvl3pPr>
            <a:lvl4pPr marL="1759078" indent="0" algn="ctr">
              <a:buNone/>
              <a:defRPr/>
            </a:lvl4pPr>
            <a:lvl5pPr marL="2345438" indent="0" algn="ctr">
              <a:buNone/>
              <a:defRPr/>
            </a:lvl5pPr>
            <a:lvl6pPr marL="2931798" indent="0" algn="ctr">
              <a:buNone/>
              <a:defRPr/>
            </a:lvl6pPr>
            <a:lvl7pPr marL="3518158" indent="0" algn="ctr">
              <a:buNone/>
              <a:defRPr/>
            </a:lvl7pPr>
            <a:lvl8pPr marL="4104517" indent="0" algn="ctr">
              <a:buNone/>
              <a:defRPr/>
            </a:lvl8pPr>
            <a:lvl9pPr marL="469087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DFCD06-39AD-4BDC-BE0C-15F68D7E1FC5}" type="slidenum">
              <a:rPr kumimoji="0" lang="en-US" altLang="en-US" sz="1796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1727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796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2842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F95C40-A875-48F1-92DE-43ACF00F2EB1}" type="slidenum">
              <a:rPr kumimoji="0" lang="en-US" altLang="en-US" sz="1796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1727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796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5696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205" y="5935036"/>
            <a:ext cx="13291344" cy="1834387"/>
          </a:xfrm>
        </p:spPr>
        <p:txBody>
          <a:bodyPr anchor="t"/>
          <a:lstStyle>
            <a:lvl1pPr algn="l">
              <a:defRPr sz="513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205" y="3914644"/>
            <a:ext cx="13291344" cy="2020390"/>
          </a:xfrm>
        </p:spPr>
        <p:txBody>
          <a:bodyPr anchor="b"/>
          <a:lstStyle>
            <a:lvl1pPr marL="0" indent="0">
              <a:buNone/>
              <a:defRPr sz="2565"/>
            </a:lvl1pPr>
            <a:lvl2pPr marL="586360" indent="0">
              <a:buNone/>
              <a:defRPr sz="2309"/>
            </a:lvl2pPr>
            <a:lvl3pPr marL="1172720" indent="0">
              <a:buNone/>
              <a:defRPr sz="2052"/>
            </a:lvl3pPr>
            <a:lvl4pPr marL="1759078" indent="0">
              <a:buNone/>
              <a:defRPr sz="1796"/>
            </a:lvl4pPr>
            <a:lvl5pPr marL="2345438" indent="0">
              <a:buNone/>
              <a:defRPr sz="1796"/>
            </a:lvl5pPr>
            <a:lvl6pPr marL="2931798" indent="0">
              <a:buNone/>
              <a:defRPr sz="1796"/>
            </a:lvl6pPr>
            <a:lvl7pPr marL="3518158" indent="0">
              <a:buNone/>
              <a:defRPr sz="1796"/>
            </a:lvl7pPr>
            <a:lvl8pPr marL="4104517" indent="0">
              <a:buNone/>
              <a:defRPr sz="1796"/>
            </a:lvl8pPr>
            <a:lvl9pPr marL="4690877" indent="0">
              <a:buNone/>
              <a:defRPr sz="179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CB33A0-278C-4D50-9327-979CCA85B5D6}" type="slidenum">
              <a:rPr kumimoji="0" lang="en-US" altLang="en-US" sz="1796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1727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796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6729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1844" y="2155087"/>
            <a:ext cx="6906286" cy="6095382"/>
          </a:xfrm>
        </p:spPr>
        <p:txBody>
          <a:bodyPr/>
          <a:lstStyle>
            <a:lvl1pPr>
              <a:defRPr sz="3591"/>
            </a:lvl1pPr>
            <a:lvl2pPr>
              <a:defRPr sz="3078"/>
            </a:lvl2pPr>
            <a:lvl3pPr>
              <a:defRPr sz="2565"/>
            </a:lvl3pPr>
            <a:lvl4pPr>
              <a:defRPr sz="2309"/>
            </a:lvl4pPr>
            <a:lvl5pPr>
              <a:defRPr sz="2309"/>
            </a:lvl5pPr>
            <a:lvl6pPr>
              <a:defRPr sz="2309"/>
            </a:lvl6pPr>
            <a:lvl7pPr>
              <a:defRPr sz="2309"/>
            </a:lvl7pPr>
            <a:lvl8pPr>
              <a:defRPr sz="2309"/>
            </a:lvl8pPr>
            <a:lvl9pPr>
              <a:defRPr sz="23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48746" y="2155087"/>
            <a:ext cx="6906286" cy="6095382"/>
          </a:xfrm>
        </p:spPr>
        <p:txBody>
          <a:bodyPr/>
          <a:lstStyle>
            <a:lvl1pPr>
              <a:defRPr sz="3591"/>
            </a:lvl1pPr>
            <a:lvl2pPr>
              <a:defRPr sz="3078"/>
            </a:lvl2pPr>
            <a:lvl3pPr>
              <a:defRPr sz="2565"/>
            </a:lvl3pPr>
            <a:lvl4pPr>
              <a:defRPr sz="2309"/>
            </a:lvl4pPr>
            <a:lvl5pPr>
              <a:defRPr sz="2309"/>
            </a:lvl5pPr>
            <a:lvl6pPr>
              <a:defRPr sz="2309"/>
            </a:lvl6pPr>
            <a:lvl7pPr>
              <a:defRPr sz="2309"/>
            </a:lvl7pPr>
            <a:lvl8pPr>
              <a:defRPr sz="2309"/>
            </a:lvl8pPr>
            <a:lvl9pPr>
              <a:defRPr sz="23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760880-5046-44D2-B709-A697A6BD71AC}" type="slidenum">
              <a:rPr kumimoji="0" lang="en-US" altLang="en-US" sz="1796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1727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796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94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5" y="2067428"/>
            <a:ext cx="6909002" cy="861605"/>
          </a:xfrm>
        </p:spPr>
        <p:txBody>
          <a:bodyPr anchor="b"/>
          <a:lstStyle>
            <a:lvl1pPr marL="0" indent="0">
              <a:buNone/>
              <a:defRPr sz="3078" b="1"/>
            </a:lvl1pPr>
            <a:lvl2pPr marL="586360" indent="0">
              <a:buNone/>
              <a:defRPr sz="2565" b="1"/>
            </a:lvl2pPr>
            <a:lvl3pPr marL="1172720" indent="0">
              <a:buNone/>
              <a:defRPr sz="2309" b="1"/>
            </a:lvl3pPr>
            <a:lvl4pPr marL="1759078" indent="0">
              <a:buNone/>
              <a:defRPr sz="2052" b="1"/>
            </a:lvl4pPr>
            <a:lvl5pPr marL="2345438" indent="0">
              <a:buNone/>
              <a:defRPr sz="2052" b="1"/>
            </a:lvl5pPr>
            <a:lvl6pPr marL="2931798" indent="0">
              <a:buNone/>
              <a:defRPr sz="2052" b="1"/>
            </a:lvl6pPr>
            <a:lvl7pPr marL="3518158" indent="0">
              <a:buNone/>
              <a:defRPr sz="2052" b="1"/>
            </a:lvl7pPr>
            <a:lvl8pPr marL="4104517" indent="0">
              <a:buNone/>
              <a:defRPr sz="2052" b="1"/>
            </a:lvl8pPr>
            <a:lvl9pPr marL="4690877" indent="0">
              <a:buNone/>
              <a:defRPr sz="205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45" y="2929033"/>
            <a:ext cx="6909002" cy="5321434"/>
          </a:xfrm>
        </p:spPr>
        <p:txBody>
          <a:bodyPr/>
          <a:lstStyle>
            <a:lvl1pPr>
              <a:defRPr sz="3078"/>
            </a:lvl1pPr>
            <a:lvl2pPr>
              <a:defRPr sz="2565"/>
            </a:lvl2pPr>
            <a:lvl3pPr>
              <a:defRPr sz="2309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43319" y="2067428"/>
            <a:ext cx="6911715" cy="861605"/>
          </a:xfrm>
        </p:spPr>
        <p:txBody>
          <a:bodyPr anchor="b"/>
          <a:lstStyle>
            <a:lvl1pPr marL="0" indent="0">
              <a:buNone/>
              <a:defRPr sz="3078" b="1"/>
            </a:lvl1pPr>
            <a:lvl2pPr marL="586360" indent="0">
              <a:buNone/>
              <a:defRPr sz="2565" b="1"/>
            </a:lvl2pPr>
            <a:lvl3pPr marL="1172720" indent="0">
              <a:buNone/>
              <a:defRPr sz="2309" b="1"/>
            </a:lvl3pPr>
            <a:lvl4pPr marL="1759078" indent="0">
              <a:buNone/>
              <a:defRPr sz="2052" b="1"/>
            </a:lvl4pPr>
            <a:lvl5pPr marL="2345438" indent="0">
              <a:buNone/>
              <a:defRPr sz="2052" b="1"/>
            </a:lvl5pPr>
            <a:lvl6pPr marL="2931798" indent="0">
              <a:buNone/>
              <a:defRPr sz="2052" b="1"/>
            </a:lvl6pPr>
            <a:lvl7pPr marL="3518158" indent="0">
              <a:buNone/>
              <a:defRPr sz="2052" b="1"/>
            </a:lvl7pPr>
            <a:lvl8pPr marL="4104517" indent="0">
              <a:buNone/>
              <a:defRPr sz="2052" b="1"/>
            </a:lvl8pPr>
            <a:lvl9pPr marL="4690877" indent="0">
              <a:buNone/>
              <a:defRPr sz="205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43319" y="2929033"/>
            <a:ext cx="6911715" cy="5321434"/>
          </a:xfrm>
        </p:spPr>
        <p:txBody>
          <a:bodyPr/>
          <a:lstStyle>
            <a:lvl1pPr>
              <a:defRPr sz="3078"/>
            </a:lvl1pPr>
            <a:lvl2pPr>
              <a:defRPr sz="2565"/>
            </a:lvl2pPr>
            <a:lvl3pPr>
              <a:defRPr sz="2309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322E25-2AB7-42C0-B86C-4CBD4DD1D279}" type="slidenum">
              <a:rPr kumimoji="0" lang="en-US" altLang="en-US" sz="1796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1727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796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474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35" y="2458677"/>
            <a:ext cx="6645672" cy="58602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16168" y="2458677"/>
            <a:ext cx="6645672" cy="58602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C1FD11-2EB7-43B3-B872-7695FADB1F62}" type="slidenum">
              <a:rPr kumimoji="0" lang="en-US" altLang="en-US" sz="1796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1727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796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247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DD809A-8792-42C7-8B01-D8983FC374F5}" type="slidenum">
              <a:rPr kumimoji="0" lang="en-US" altLang="en-US" sz="1796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1727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796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8502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45" y="367733"/>
            <a:ext cx="5144424" cy="1565002"/>
          </a:xfrm>
        </p:spPr>
        <p:txBody>
          <a:bodyPr anchor="b"/>
          <a:lstStyle>
            <a:lvl1pPr algn="l">
              <a:defRPr sz="25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3584" y="367736"/>
            <a:ext cx="8741448" cy="7882734"/>
          </a:xfrm>
        </p:spPr>
        <p:txBody>
          <a:bodyPr/>
          <a:lstStyle>
            <a:lvl1pPr>
              <a:defRPr sz="4104"/>
            </a:lvl1pPr>
            <a:lvl2pPr>
              <a:defRPr sz="3591"/>
            </a:lvl2pPr>
            <a:lvl3pPr>
              <a:defRPr sz="3078"/>
            </a:lvl3pPr>
            <a:lvl4pPr>
              <a:defRPr sz="2565"/>
            </a:lvl4pPr>
            <a:lvl5pPr>
              <a:defRPr sz="2565"/>
            </a:lvl5pPr>
            <a:lvl6pPr>
              <a:defRPr sz="2565"/>
            </a:lvl6pPr>
            <a:lvl7pPr>
              <a:defRPr sz="2565"/>
            </a:lvl7pPr>
            <a:lvl8pPr>
              <a:defRPr sz="2565"/>
            </a:lvl8pPr>
            <a:lvl9pPr>
              <a:defRPr sz="25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45" y="1932737"/>
            <a:ext cx="5144424" cy="6317733"/>
          </a:xfrm>
        </p:spPr>
        <p:txBody>
          <a:bodyPr/>
          <a:lstStyle>
            <a:lvl1pPr marL="0" indent="0">
              <a:buNone/>
              <a:defRPr sz="1796"/>
            </a:lvl1pPr>
            <a:lvl2pPr marL="586360" indent="0">
              <a:buNone/>
              <a:defRPr sz="1539"/>
            </a:lvl2pPr>
            <a:lvl3pPr marL="1172720" indent="0">
              <a:buNone/>
              <a:defRPr sz="1282"/>
            </a:lvl3pPr>
            <a:lvl4pPr marL="1759078" indent="0">
              <a:buNone/>
              <a:defRPr sz="1154"/>
            </a:lvl4pPr>
            <a:lvl5pPr marL="2345438" indent="0">
              <a:buNone/>
              <a:defRPr sz="1154"/>
            </a:lvl5pPr>
            <a:lvl6pPr marL="2931798" indent="0">
              <a:buNone/>
              <a:defRPr sz="1154"/>
            </a:lvl6pPr>
            <a:lvl7pPr marL="3518158" indent="0">
              <a:buNone/>
              <a:defRPr sz="1154"/>
            </a:lvl7pPr>
            <a:lvl8pPr marL="4104517" indent="0">
              <a:buNone/>
              <a:defRPr sz="1154"/>
            </a:lvl8pPr>
            <a:lvl9pPr marL="4690877" indent="0">
              <a:buNone/>
              <a:defRPr sz="11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0B810E-1052-4367-B37E-775254D1947B}" type="slidenum">
              <a:rPr kumimoji="0" lang="en-US" altLang="en-US" sz="1796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1727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796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722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936" y="6465253"/>
            <a:ext cx="9382125" cy="763260"/>
          </a:xfrm>
        </p:spPr>
        <p:txBody>
          <a:bodyPr anchor="b"/>
          <a:lstStyle>
            <a:lvl1pPr algn="l">
              <a:defRPr sz="25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64936" y="825260"/>
            <a:ext cx="9382125" cy="5541645"/>
          </a:xfrm>
        </p:spPr>
        <p:txBody>
          <a:bodyPr/>
          <a:lstStyle>
            <a:lvl1pPr marL="0" indent="0">
              <a:buNone/>
              <a:defRPr sz="4104"/>
            </a:lvl1pPr>
            <a:lvl2pPr marL="586360" indent="0">
              <a:buNone/>
              <a:defRPr sz="3591"/>
            </a:lvl2pPr>
            <a:lvl3pPr marL="1172720" indent="0">
              <a:buNone/>
              <a:defRPr sz="3078"/>
            </a:lvl3pPr>
            <a:lvl4pPr marL="1759078" indent="0">
              <a:buNone/>
              <a:defRPr sz="2565"/>
            </a:lvl4pPr>
            <a:lvl5pPr marL="2345438" indent="0">
              <a:buNone/>
              <a:defRPr sz="2565"/>
            </a:lvl5pPr>
            <a:lvl6pPr marL="2931798" indent="0">
              <a:buNone/>
              <a:defRPr sz="2565"/>
            </a:lvl6pPr>
            <a:lvl7pPr marL="3518158" indent="0">
              <a:buNone/>
              <a:defRPr sz="2565"/>
            </a:lvl7pPr>
            <a:lvl8pPr marL="4104517" indent="0">
              <a:buNone/>
              <a:defRPr sz="2565"/>
            </a:lvl8pPr>
            <a:lvl9pPr marL="4690877" indent="0">
              <a:buNone/>
              <a:defRPr sz="256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4936" y="7228513"/>
            <a:ext cx="9382125" cy="1083955"/>
          </a:xfrm>
        </p:spPr>
        <p:txBody>
          <a:bodyPr/>
          <a:lstStyle>
            <a:lvl1pPr marL="0" indent="0">
              <a:buNone/>
              <a:defRPr sz="1796"/>
            </a:lvl1pPr>
            <a:lvl2pPr marL="586360" indent="0">
              <a:buNone/>
              <a:defRPr sz="1539"/>
            </a:lvl2pPr>
            <a:lvl3pPr marL="1172720" indent="0">
              <a:buNone/>
              <a:defRPr sz="1282"/>
            </a:lvl3pPr>
            <a:lvl4pPr marL="1759078" indent="0">
              <a:buNone/>
              <a:defRPr sz="1154"/>
            </a:lvl4pPr>
            <a:lvl5pPr marL="2345438" indent="0">
              <a:buNone/>
              <a:defRPr sz="1154"/>
            </a:lvl5pPr>
            <a:lvl6pPr marL="2931798" indent="0">
              <a:buNone/>
              <a:defRPr sz="1154"/>
            </a:lvl6pPr>
            <a:lvl7pPr marL="3518158" indent="0">
              <a:buNone/>
              <a:defRPr sz="1154"/>
            </a:lvl7pPr>
            <a:lvl8pPr marL="4104517" indent="0">
              <a:buNone/>
              <a:defRPr sz="1154"/>
            </a:lvl8pPr>
            <a:lvl9pPr marL="4690877" indent="0">
              <a:buNone/>
              <a:defRPr sz="11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C1DF4-6F6F-49A8-AAD2-8A091A414792}" type="slidenum">
              <a:rPr kumimoji="0" lang="en-US" altLang="en-US" sz="1796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1727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796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4836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70100D-6B3A-4A4F-B7D9-013D969066B4}" type="slidenum">
              <a:rPr kumimoji="0" lang="en-US" altLang="en-US" sz="1796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1727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796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9894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36734" y="369874"/>
            <a:ext cx="3518297" cy="78805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1844" y="369874"/>
            <a:ext cx="10294276" cy="78805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B8517C-0D7C-4A46-A0B0-B6ED3B9049B2}" type="slidenum">
              <a:rPr kumimoji="0" lang="en-US" altLang="en-US" sz="1796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1727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796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516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81844" y="369874"/>
            <a:ext cx="14073188" cy="7880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224F24-C0E7-4D4E-8AAC-04D602A30009}" type="slidenum">
              <a:rPr kumimoji="0" lang="en-US" altLang="en-US" sz="1796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1727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796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291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073" y="491736"/>
            <a:ext cx="13486805" cy="17852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074" y="2264122"/>
            <a:ext cx="6615130" cy="110961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6714" indent="0">
              <a:buNone/>
              <a:defRPr sz="2600" b="1"/>
            </a:lvl2pPr>
            <a:lvl3pPr marL="1193431" indent="0">
              <a:buNone/>
              <a:defRPr sz="2400" b="1"/>
            </a:lvl3pPr>
            <a:lvl4pPr marL="1790147" indent="0">
              <a:buNone/>
              <a:defRPr sz="2100" b="1"/>
            </a:lvl4pPr>
            <a:lvl5pPr marL="2386861" indent="0">
              <a:buNone/>
              <a:defRPr sz="2100" b="1"/>
            </a:lvl5pPr>
            <a:lvl6pPr marL="2983578" indent="0">
              <a:buNone/>
              <a:defRPr sz="2100" b="1"/>
            </a:lvl6pPr>
            <a:lvl7pPr marL="3580293" indent="0">
              <a:buNone/>
              <a:defRPr sz="2100" b="1"/>
            </a:lvl7pPr>
            <a:lvl8pPr marL="4177009" indent="0">
              <a:buNone/>
              <a:defRPr sz="2100" b="1"/>
            </a:lvl8pPr>
            <a:lvl9pPr marL="477372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7074" y="3373733"/>
            <a:ext cx="6615130" cy="49622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916169" y="2264122"/>
            <a:ext cx="6647709" cy="110961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6714" indent="0">
              <a:buNone/>
              <a:defRPr sz="2600" b="1"/>
            </a:lvl2pPr>
            <a:lvl3pPr marL="1193431" indent="0">
              <a:buNone/>
              <a:defRPr sz="2400" b="1"/>
            </a:lvl3pPr>
            <a:lvl4pPr marL="1790147" indent="0">
              <a:buNone/>
              <a:defRPr sz="2100" b="1"/>
            </a:lvl4pPr>
            <a:lvl5pPr marL="2386861" indent="0">
              <a:buNone/>
              <a:defRPr sz="2100" b="1"/>
            </a:lvl5pPr>
            <a:lvl6pPr marL="2983578" indent="0">
              <a:buNone/>
              <a:defRPr sz="2100" b="1"/>
            </a:lvl6pPr>
            <a:lvl7pPr marL="3580293" indent="0">
              <a:buNone/>
              <a:defRPr sz="2100" b="1"/>
            </a:lvl7pPr>
            <a:lvl8pPr marL="4177009" indent="0">
              <a:buNone/>
              <a:defRPr sz="2100" b="1"/>
            </a:lvl8pPr>
            <a:lvl9pPr marL="477372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916169" y="3373733"/>
            <a:ext cx="6647709" cy="49622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075" y="615738"/>
            <a:ext cx="5043299" cy="2155084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7709" y="1329824"/>
            <a:ext cx="7916168" cy="6563600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7075" y="2770824"/>
            <a:ext cx="5043299" cy="5133291"/>
          </a:xfrm>
        </p:spPr>
        <p:txBody>
          <a:bodyPr/>
          <a:lstStyle>
            <a:lvl1pPr marL="0" indent="0">
              <a:buNone/>
              <a:defRPr sz="2100"/>
            </a:lvl1pPr>
            <a:lvl2pPr marL="596714" indent="0">
              <a:buNone/>
              <a:defRPr sz="1800"/>
            </a:lvl2pPr>
            <a:lvl3pPr marL="1193431" indent="0">
              <a:buNone/>
              <a:defRPr sz="1600"/>
            </a:lvl3pPr>
            <a:lvl4pPr marL="1790147" indent="0">
              <a:buNone/>
              <a:defRPr sz="1300"/>
            </a:lvl4pPr>
            <a:lvl5pPr marL="2386861" indent="0">
              <a:buNone/>
              <a:defRPr sz="1300"/>
            </a:lvl5pPr>
            <a:lvl6pPr marL="2983578" indent="0">
              <a:buNone/>
              <a:defRPr sz="1300"/>
            </a:lvl6pPr>
            <a:lvl7pPr marL="3580293" indent="0">
              <a:buNone/>
              <a:defRPr sz="1300"/>
            </a:lvl7pPr>
            <a:lvl8pPr marL="4177009" indent="0">
              <a:buNone/>
              <a:defRPr sz="1300"/>
            </a:lvl8pPr>
            <a:lvl9pPr marL="47737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075" y="615738"/>
            <a:ext cx="5043299" cy="2155084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47709" y="1329824"/>
            <a:ext cx="7916168" cy="6563600"/>
          </a:xfrm>
        </p:spPr>
        <p:txBody>
          <a:bodyPr/>
          <a:lstStyle>
            <a:lvl1pPr marL="0" indent="0">
              <a:buNone/>
              <a:defRPr sz="4200"/>
            </a:lvl1pPr>
            <a:lvl2pPr marL="596714" indent="0">
              <a:buNone/>
              <a:defRPr sz="3700"/>
            </a:lvl2pPr>
            <a:lvl3pPr marL="1193431" indent="0">
              <a:buNone/>
              <a:defRPr sz="3100"/>
            </a:lvl3pPr>
            <a:lvl4pPr marL="1790147" indent="0">
              <a:buNone/>
              <a:defRPr sz="2600"/>
            </a:lvl4pPr>
            <a:lvl5pPr marL="2386861" indent="0">
              <a:buNone/>
              <a:defRPr sz="2600"/>
            </a:lvl5pPr>
            <a:lvl6pPr marL="2983578" indent="0">
              <a:buNone/>
              <a:defRPr sz="2600"/>
            </a:lvl6pPr>
            <a:lvl7pPr marL="3580293" indent="0">
              <a:buNone/>
              <a:defRPr sz="2600"/>
            </a:lvl7pPr>
            <a:lvl8pPr marL="4177009" indent="0">
              <a:buNone/>
              <a:defRPr sz="2600"/>
            </a:lvl8pPr>
            <a:lvl9pPr marL="4773725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7075" y="2770824"/>
            <a:ext cx="5043299" cy="5133291"/>
          </a:xfrm>
        </p:spPr>
        <p:txBody>
          <a:bodyPr/>
          <a:lstStyle>
            <a:lvl1pPr marL="0" indent="0">
              <a:buNone/>
              <a:defRPr sz="2100"/>
            </a:lvl1pPr>
            <a:lvl2pPr marL="596714" indent="0">
              <a:buNone/>
              <a:defRPr sz="1800"/>
            </a:lvl2pPr>
            <a:lvl3pPr marL="1193431" indent="0">
              <a:buNone/>
              <a:defRPr sz="1600"/>
            </a:lvl3pPr>
            <a:lvl4pPr marL="1790147" indent="0">
              <a:buNone/>
              <a:defRPr sz="1300"/>
            </a:lvl4pPr>
            <a:lvl5pPr marL="2386861" indent="0">
              <a:buNone/>
              <a:defRPr sz="1300"/>
            </a:lvl5pPr>
            <a:lvl6pPr marL="2983578" indent="0">
              <a:buNone/>
              <a:defRPr sz="1300"/>
            </a:lvl6pPr>
            <a:lvl7pPr marL="3580293" indent="0">
              <a:buNone/>
              <a:defRPr sz="1300"/>
            </a:lvl7pPr>
            <a:lvl8pPr marL="4177009" indent="0">
              <a:buNone/>
              <a:defRPr sz="1300"/>
            </a:lvl8pPr>
            <a:lvl9pPr marL="47737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35" y="491736"/>
            <a:ext cx="13486805" cy="1785214"/>
          </a:xfrm>
          <a:prstGeom prst="rect">
            <a:avLst/>
          </a:prstGeom>
        </p:spPr>
        <p:txBody>
          <a:bodyPr vert="horz" lIns="119342" tIns="59671" rIns="119342" bIns="5967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5035" y="2458677"/>
            <a:ext cx="13486805" cy="5860205"/>
          </a:xfrm>
          <a:prstGeom prst="rect">
            <a:avLst/>
          </a:prstGeom>
        </p:spPr>
        <p:txBody>
          <a:bodyPr vert="horz" lIns="119342" tIns="59671" rIns="119342" bIns="5967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5035" y="8560477"/>
            <a:ext cx="3518297" cy="49173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9715" y="8560477"/>
            <a:ext cx="5277445" cy="49173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3543" y="8560477"/>
            <a:ext cx="3518297" cy="49173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193431" rtl="0" eaLnBrk="1" latinLnBrk="0" hangingPunct="1">
        <a:lnSpc>
          <a:spcPct val="90000"/>
        </a:lnSpc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8358" indent="-298358" algn="l" defTabSz="1193431" rtl="0" eaLnBrk="1" latinLnBrk="0" hangingPunct="1">
        <a:lnSpc>
          <a:spcPct val="90000"/>
        </a:lnSpc>
        <a:spcBef>
          <a:spcPts val="1306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95072" indent="-298358" algn="l" defTabSz="119343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491789" indent="-298358" algn="l" defTabSz="119343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88504" indent="-298358" algn="l" defTabSz="119343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685221" indent="-298358" algn="l" defTabSz="119343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281936" indent="-298358" algn="l" defTabSz="119343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878650" indent="-298358" algn="l" defTabSz="119343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475367" indent="-298358" algn="l" defTabSz="119343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072082" indent="-298358" algn="l" defTabSz="119343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34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6714" algn="l" defTabSz="11934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93431" algn="l" defTabSz="11934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0147" algn="l" defTabSz="11934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86861" algn="l" defTabSz="11934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3578" algn="l" defTabSz="11934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80293" algn="l" defTabSz="11934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77009" algn="l" defTabSz="11934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73725" algn="l" defTabSz="11934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5035" y="491736"/>
            <a:ext cx="13486805" cy="1785214"/>
          </a:xfrm>
          <a:prstGeom prst="rect">
            <a:avLst/>
          </a:prstGeom>
        </p:spPr>
        <p:txBody>
          <a:bodyPr vert="horz" lIns="119363" tIns="59682" rIns="119363" bIns="5968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35" y="2458677"/>
            <a:ext cx="13486805" cy="5860205"/>
          </a:xfrm>
          <a:prstGeom prst="rect">
            <a:avLst/>
          </a:prstGeom>
        </p:spPr>
        <p:txBody>
          <a:bodyPr vert="horz" lIns="119363" tIns="59682" rIns="119363" bIns="59682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035" y="8560475"/>
            <a:ext cx="3518297" cy="491735"/>
          </a:xfrm>
          <a:prstGeom prst="rect">
            <a:avLst/>
          </a:prstGeom>
        </p:spPr>
        <p:txBody>
          <a:bodyPr vert="horz" lIns="119363" tIns="59682" rIns="119363" bIns="5968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93636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93636"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79715" y="8560475"/>
            <a:ext cx="5277445" cy="491735"/>
          </a:xfrm>
          <a:prstGeom prst="rect">
            <a:avLst/>
          </a:prstGeom>
        </p:spPr>
        <p:txBody>
          <a:bodyPr vert="horz" lIns="119363" tIns="59682" rIns="119363" bIns="5968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9363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3543" y="8560475"/>
            <a:ext cx="3518297" cy="491735"/>
          </a:xfrm>
          <a:prstGeom prst="rect">
            <a:avLst/>
          </a:prstGeom>
        </p:spPr>
        <p:txBody>
          <a:bodyPr vert="horz" lIns="119363" tIns="59682" rIns="119363" bIns="5968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93636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9363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8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1193636" rtl="0" eaLnBrk="1" latinLnBrk="0" hangingPunct="1">
        <a:lnSpc>
          <a:spcPct val="90000"/>
        </a:lnSpc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8409" indent="-298409" algn="l" defTabSz="1193636" rtl="0" eaLnBrk="1" latinLnBrk="0" hangingPunct="1">
        <a:lnSpc>
          <a:spcPct val="90000"/>
        </a:lnSpc>
        <a:spcBef>
          <a:spcPts val="1306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95226" indent="-298409" algn="l" defTabSz="1193636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492045" indent="-298409" algn="l" defTabSz="1193636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88862" indent="-298409" algn="l" defTabSz="1193636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685681" indent="-298409" algn="l" defTabSz="1193636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282499" indent="-298409" algn="l" defTabSz="1193636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879316" indent="-298409" algn="l" defTabSz="1193636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476135" indent="-298409" algn="l" defTabSz="1193636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072953" indent="-298409" algn="l" defTabSz="1193636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3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6817" algn="l" defTabSz="1193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93636" algn="l" defTabSz="1193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0454" algn="l" defTabSz="1193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87271" algn="l" defTabSz="1193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4090" algn="l" defTabSz="1193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80908" algn="l" defTabSz="1193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77725" algn="l" defTabSz="1193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74544" algn="l" defTabSz="1193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5035" y="491736"/>
            <a:ext cx="13486805" cy="1785214"/>
          </a:xfrm>
          <a:prstGeom prst="rect">
            <a:avLst/>
          </a:prstGeom>
        </p:spPr>
        <p:txBody>
          <a:bodyPr vert="horz" lIns="119384" tIns="59692" rIns="119384" bIns="5969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35" y="2458677"/>
            <a:ext cx="13486805" cy="5860205"/>
          </a:xfrm>
          <a:prstGeom prst="rect">
            <a:avLst/>
          </a:prstGeom>
        </p:spPr>
        <p:txBody>
          <a:bodyPr vert="horz" lIns="119384" tIns="59692" rIns="119384" bIns="59692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035" y="8560474"/>
            <a:ext cx="3518297" cy="491735"/>
          </a:xfrm>
          <a:prstGeom prst="rect">
            <a:avLst/>
          </a:prstGeom>
        </p:spPr>
        <p:txBody>
          <a:bodyPr vert="horz" lIns="119384" tIns="59692" rIns="119384" bIns="5969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93841"/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93841"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79715" y="8560474"/>
            <a:ext cx="5277445" cy="491735"/>
          </a:xfrm>
          <a:prstGeom prst="rect">
            <a:avLst/>
          </a:prstGeom>
        </p:spPr>
        <p:txBody>
          <a:bodyPr vert="horz" lIns="119384" tIns="59692" rIns="119384" bIns="5969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9384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3543" y="8560474"/>
            <a:ext cx="3518297" cy="491735"/>
          </a:xfrm>
          <a:prstGeom prst="rect">
            <a:avLst/>
          </a:prstGeom>
        </p:spPr>
        <p:txBody>
          <a:bodyPr vert="horz" lIns="119384" tIns="59692" rIns="119384" bIns="5969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93841"/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9384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9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1193841" rtl="0" eaLnBrk="1" latinLnBrk="0" hangingPunct="1">
        <a:lnSpc>
          <a:spcPct val="90000"/>
        </a:lnSpc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8460" indent="-298460" algn="l" defTabSz="1193841" rtl="0" eaLnBrk="1" latinLnBrk="0" hangingPunct="1">
        <a:lnSpc>
          <a:spcPct val="90000"/>
        </a:lnSpc>
        <a:spcBef>
          <a:spcPts val="1306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95380" indent="-298460" algn="l" defTabSz="119384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492301" indent="-298460" algn="l" defTabSz="119384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89221" indent="-298460" algn="l" defTabSz="119384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686141" indent="-298460" algn="l" defTabSz="119384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283062" indent="-298460" algn="l" defTabSz="119384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879982" indent="-298460" algn="l" defTabSz="119384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476902" indent="-298460" algn="l" defTabSz="119384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073823" indent="-298460" algn="l" defTabSz="119384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38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6920" algn="l" defTabSz="11938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93841" algn="l" defTabSz="11938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0761" algn="l" defTabSz="11938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87681" algn="l" defTabSz="11938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4602" algn="l" defTabSz="11938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81522" algn="l" defTabSz="11938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78442" algn="l" defTabSz="11938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75363" algn="l" defTabSz="11938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81844" y="369871"/>
            <a:ext cx="14073188" cy="153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1844" y="2155086"/>
            <a:ext cx="14073188" cy="609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1844" y="8410815"/>
            <a:ext cx="3648604" cy="641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796">
                <a:latin typeface="Arial" charset="0"/>
              </a:defRPr>
            </a:lvl1pPr>
          </a:lstStyle>
          <a:p>
            <a:pPr marL="0" marR="0" lvl="0" indent="0" algn="l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42600" y="8410815"/>
            <a:ext cx="4951677" cy="641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96">
                <a:latin typeface="Arial" charset="0"/>
              </a:defRPr>
            </a:lvl1pPr>
          </a:lstStyle>
          <a:p>
            <a:pPr marL="0" marR="0" lvl="0" indent="0" algn="ctr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06427" y="8410815"/>
            <a:ext cx="3648604" cy="641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96">
                <a:latin typeface="Arial" panose="020B0604020202020204" pitchFamily="34" charset="0"/>
              </a:defRPr>
            </a:lvl1pPr>
          </a:lstStyle>
          <a:p>
            <a:pPr marL="0" marR="0" lvl="0" indent="0" algn="r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5BF1D3-706F-4AD7-88E1-54CC1823FD7E}" type="slidenum">
              <a:rPr kumimoji="0" lang="en-US" altLang="en-US" sz="1796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1727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796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31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43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43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43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43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43">
          <a:solidFill>
            <a:schemeClr val="tx2"/>
          </a:solidFill>
          <a:latin typeface="Arial" charset="0"/>
        </a:defRPr>
      </a:lvl5pPr>
      <a:lvl6pPr marL="586360" algn="ctr" rtl="0" fontAlgn="base">
        <a:spcBef>
          <a:spcPct val="0"/>
        </a:spcBef>
        <a:spcAft>
          <a:spcPct val="0"/>
        </a:spcAft>
        <a:defRPr sz="5643">
          <a:solidFill>
            <a:schemeClr val="tx2"/>
          </a:solidFill>
          <a:latin typeface="Arial" charset="0"/>
        </a:defRPr>
      </a:lvl6pPr>
      <a:lvl7pPr marL="1172720" algn="ctr" rtl="0" fontAlgn="base">
        <a:spcBef>
          <a:spcPct val="0"/>
        </a:spcBef>
        <a:spcAft>
          <a:spcPct val="0"/>
        </a:spcAft>
        <a:defRPr sz="5643">
          <a:solidFill>
            <a:schemeClr val="tx2"/>
          </a:solidFill>
          <a:latin typeface="Arial" charset="0"/>
        </a:defRPr>
      </a:lvl7pPr>
      <a:lvl8pPr marL="1759078" algn="ctr" rtl="0" fontAlgn="base">
        <a:spcBef>
          <a:spcPct val="0"/>
        </a:spcBef>
        <a:spcAft>
          <a:spcPct val="0"/>
        </a:spcAft>
        <a:defRPr sz="5643">
          <a:solidFill>
            <a:schemeClr val="tx2"/>
          </a:solidFill>
          <a:latin typeface="Arial" charset="0"/>
        </a:defRPr>
      </a:lvl8pPr>
      <a:lvl9pPr marL="2345438" algn="ctr" rtl="0" fontAlgn="base">
        <a:spcBef>
          <a:spcPct val="0"/>
        </a:spcBef>
        <a:spcAft>
          <a:spcPct val="0"/>
        </a:spcAft>
        <a:defRPr sz="5643">
          <a:solidFill>
            <a:schemeClr val="tx2"/>
          </a:solidFill>
          <a:latin typeface="Arial" charset="0"/>
        </a:defRPr>
      </a:lvl9pPr>
    </p:titleStyle>
    <p:bodyStyle>
      <a:lvl1pPr marL="439770" indent="-439770" algn="l" rtl="0" eaLnBrk="0" fontAlgn="base" hangingPunct="0">
        <a:spcBef>
          <a:spcPct val="20000"/>
        </a:spcBef>
        <a:spcAft>
          <a:spcPct val="0"/>
        </a:spcAft>
        <a:buChar char="•"/>
        <a:defRPr sz="4104">
          <a:solidFill>
            <a:schemeClr val="tx1"/>
          </a:solidFill>
          <a:latin typeface="+mn-lt"/>
          <a:ea typeface="+mn-ea"/>
          <a:cs typeface="+mn-cs"/>
        </a:defRPr>
      </a:lvl1pPr>
      <a:lvl2pPr marL="952834" indent="-366474" algn="l" rtl="0" eaLnBrk="0" fontAlgn="base" hangingPunct="0">
        <a:spcBef>
          <a:spcPct val="20000"/>
        </a:spcBef>
        <a:spcAft>
          <a:spcPct val="0"/>
        </a:spcAft>
        <a:buChar char="–"/>
        <a:defRPr sz="3591">
          <a:solidFill>
            <a:schemeClr val="tx1"/>
          </a:solidFill>
          <a:latin typeface="+mn-lt"/>
        </a:defRPr>
      </a:lvl2pPr>
      <a:lvl3pPr marL="1465899" indent="-293179" algn="l" rtl="0" eaLnBrk="0" fontAlgn="base" hangingPunct="0">
        <a:spcBef>
          <a:spcPct val="20000"/>
        </a:spcBef>
        <a:spcAft>
          <a:spcPct val="0"/>
        </a:spcAft>
        <a:buChar char="•"/>
        <a:defRPr sz="3078">
          <a:solidFill>
            <a:schemeClr val="tx1"/>
          </a:solidFill>
          <a:latin typeface="+mn-lt"/>
        </a:defRPr>
      </a:lvl3pPr>
      <a:lvl4pPr marL="2052259" indent="-293179" algn="l" rtl="0" eaLnBrk="0" fontAlgn="base" hangingPunct="0">
        <a:spcBef>
          <a:spcPct val="20000"/>
        </a:spcBef>
        <a:spcAft>
          <a:spcPct val="0"/>
        </a:spcAft>
        <a:buChar char="–"/>
        <a:defRPr sz="2565">
          <a:solidFill>
            <a:schemeClr val="tx1"/>
          </a:solidFill>
          <a:latin typeface="+mn-lt"/>
        </a:defRPr>
      </a:lvl4pPr>
      <a:lvl5pPr marL="2638618" indent="-293179" algn="l" rtl="0" eaLnBrk="0" fontAlgn="base" hangingPunct="0">
        <a:spcBef>
          <a:spcPct val="20000"/>
        </a:spcBef>
        <a:spcAft>
          <a:spcPct val="0"/>
        </a:spcAft>
        <a:buChar char="»"/>
        <a:defRPr sz="2565">
          <a:solidFill>
            <a:schemeClr val="tx1"/>
          </a:solidFill>
          <a:latin typeface="+mn-lt"/>
        </a:defRPr>
      </a:lvl5pPr>
      <a:lvl6pPr marL="3224978" indent="-293179" algn="l" rtl="0" fontAlgn="base">
        <a:spcBef>
          <a:spcPct val="20000"/>
        </a:spcBef>
        <a:spcAft>
          <a:spcPct val="0"/>
        </a:spcAft>
        <a:buChar char="»"/>
        <a:defRPr sz="2565">
          <a:solidFill>
            <a:schemeClr val="tx1"/>
          </a:solidFill>
          <a:latin typeface="+mn-lt"/>
        </a:defRPr>
      </a:lvl6pPr>
      <a:lvl7pPr marL="3811337" indent="-293179" algn="l" rtl="0" fontAlgn="base">
        <a:spcBef>
          <a:spcPct val="20000"/>
        </a:spcBef>
        <a:spcAft>
          <a:spcPct val="0"/>
        </a:spcAft>
        <a:buChar char="»"/>
        <a:defRPr sz="2565">
          <a:solidFill>
            <a:schemeClr val="tx1"/>
          </a:solidFill>
          <a:latin typeface="+mn-lt"/>
        </a:defRPr>
      </a:lvl7pPr>
      <a:lvl8pPr marL="4397697" indent="-293179" algn="l" rtl="0" fontAlgn="base">
        <a:spcBef>
          <a:spcPct val="20000"/>
        </a:spcBef>
        <a:spcAft>
          <a:spcPct val="0"/>
        </a:spcAft>
        <a:buChar char="»"/>
        <a:defRPr sz="2565">
          <a:solidFill>
            <a:schemeClr val="tx1"/>
          </a:solidFill>
          <a:latin typeface="+mn-lt"/>
        </a:defRPr>
      </a:lvl8pPr>
      <a:lvl9pPr marL="4984056" indent="-293179" algn="l" rtl="0" fontAlgn="base">
        <a:spcBef>
          <a:spcPct val="20000"/>
        </a:spcBef>
        <a:spcAft>
          <a:spcPct val="0"/>
        </a:spcAft>
        <a:buChar char="»"/>
        <a:defRPr sz="256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1pPr>
      <a:lvl2pPr marL="586360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2pPr>
      <a:lvl3pPr marL="1172720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3pPr>
      <a:lvl4pPr marL="1759078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4pPr>
      <a:lvl5pPr marL="2345438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5pPr>
      <a:lvl6pPr marL="2931798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6pPr>
      <a:lvl7pPr marL="3518158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7pPr>
      <a:lvl8pPr marL="4104517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8pPr>
      <a:lvl9pPr marL="4690877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6.wmf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2.wdp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8.wdp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microsoft.com/office/2007/relationships/hdphoto" Target="../media/hdphoto10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24.png"/><Relationship Id="rId15" Type="http://schemas.microsoft.com/office/2007/relationships/hdphoto" Target="../media/hdphoto9.wdp"/><Relationship Id="rId10" Type="http://schemas.openxmlformats.org/officeDocument/2006/relationships/image" Target="../media/image26.png"/><Relationship Id="rId4" Type="http://schemas.microsoft.com/office/2007/relationships/hdphoto" Target="../media/hdphoto2.wdp"/><Relationship Id="rId9" Type="http://schemas.microsoft.com/office/2007/relationships/hdphoto" Target="../media/hdphoto6.wdp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17" Type="http://schemas.microsoft.com/office/2007/relationships/hdphoto" Target="../media/hdphoto9.wdp"/><Relationship Id="rId2" Type="http://schemas.openxmlformats.org/officeDocument/2006/relationships/control" Target="../activeX/activeX3.xml"/><Relationship Id="rId16" Type="http://schemas.openxmlformats.org/officeDocument/2006/relationships/image" Target="../media/image28.png"/><Relationship Id="rId20" Type="http://schemas.openxmlformats.org/officeDocument/2006/relationships/image" Target="../media/image30.wmf"/><Relationship Id="rId1" Type="http://schemas.openxmlformats.org/officeDocument/2006/relationships/vmlDrawing" Target="../drawings/vmlDrawing3.vml"/><Relationship Id="rId6" Type="http://schemas.microsoft.com/office/2007/relationships/hdphoto" Target="../media/hdphoto2.wdp"/><Relationship Id="rId11" Type="http://schemas.microsoft.com/office/2007/relationships/hdphoto" Target="../media/hdphoto6.wdp"/><Relationship Id="rId5" Type="http://schemas.openxmlformats.org/officeDocument/2006/relationships/image" Target="../media/image13.png"/><Relationship Id="rId15" Type="http://schemas.microsoft.com/office/2007/relationships/hdphoto" Target="../media/hdphoto8.wdp"/><Relationship Id="rId10" Type="http://schemas.openxmlformats.org/officeDocument/2006/relationships/image" Target="../media/image25.png"/><Relationship Id="rId19" Type="http://schemas.microsoft.com/office/2007/relationships/hdphoto" Target="../media/hdphoto10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1"/>
          <p:cNvGrpSpPr>
            <a:grpSpLocks/>
          </p:cNvGrpSpPr>
          <p:nvPr/>
        </p:nvGrpSpPr>
        <p:grpSpPr bwMode="auto">
          <a:xfrm>
            <a:off x="755376" y="4420541"/>
            <a:ext cx="14905932" cy="4593332"/>
            <a:chOff x="-53293" y="2190760"/>
            <a:chExt cx="9211855" cy="2951064"/>
          </a:xfrm>
        </p:grpSpPr>
        <p:pic>
          <p:nvPicPr>
            <p:cNvPr id="7205" name="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310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6" name="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7" name="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93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67"/>
          <p:cNvSpPr txBox="1"/>
          <p:nvPr/>
        </p:nvSpPr>
        <p:spPr bwMode="auto">
          <a:xfrm>
            <a:off x="5018867" y="2742834"/>
            <a:ext cx="5466798" cy="16676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1" indent="0" algn="ctr" defTabSz="1563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260" b="0" i="0" u="none" strike="noStrike" kern="1200" cap="none" spc="38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10260" b="0" i="0" u="none" strike="noStrike" kern="1200" cap="none" spc="3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1+ 2 </a:t>
            </a:r>
            <a:endParaRPr kumimoji="0" lang="zh-CN" altLang="en-US" sz="10260" b="0" i="0" u="none" strike="noStrike" kern="1200" cap="none" spc="38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7172" name="Google Shape;184;p27"/>
          <p:cNvGrpSpPr>
            <a:grpSpLocks/>
          </p:cNvGrpSpPr>
          <p:nvPr/>
        </p:nvGrpSpPr>
        <p:grpSpPr bwMode="auto">
          <a:xfrm>
            <a:off x="462184" y="841163"/>
            <a:ext cx="348164" cy="515120"/>
            <a:chOff x="4508863" y="1528200"/>
            <a:chExt cx="318850" cy="472800"/>
          </a:xfrm>
        </p:grpSpPr>
        <p:sp>
          <p:nvSpPr>
            <p:cNvPr id="7199" name="Google Shape;18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marL="0" marR="0" lvl="0" indent="0" algn="l" defTabSz="117272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200" name="Google Shape;18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449218750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marL="0" marR="0" lvl="0" indent="0" algn="l" defTabSz="117272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201" name="Google Shape;18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9765625 h 9260"/>
                <a:gd name="T2" fmla="*/ 2147483646 w 9788"/>
                <a:gd name="T3" fmla="*/ 9765625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9765625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marL="0" marR="0" lvl="0" indent="0" algn="l" defTabSz="117272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202" name="Google Shape;18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9765625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marL="0" marR="0" lvl="0" indent="0" algn="l" defTabSz="117272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173" name="Google Shape;189;p27"/>
          <p:cNvGrpSpPr>
            <a:grpSpLocks/>
          </p:cNvGrpSpPr>
          <p:nvPr/>
        </p:nvGrpSpPr>
        <p:grpSpPr bwMode="auto">
          <a:xfrm>
            <a:off x="948801" y="947037"/>
            <a:ext cx="346128" cy="515120"/>
            <a:chOff x="4508863" y="1528200"/>
            <a:chExt cx="318850" cy="472800"/>
          </a:xfrm>
        </p:grpSpPr>
        <p:sp>
          <p:nvSpPr>
            <p:cNvPr id="7195" name="Google Shape;190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marL="0" marR="0" lvl="0" indent="0" algn="l" defTabSz="117272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1379" y="1528200"/>
              <a:ext cx="266334" cy="254154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117257" tIns="117257" rIns="117257" bIns="117257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172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7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887" y="1550625"/>
              <a:ext cx="243826" cy="231728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117257" tIns="117257" rIns="117257" bIns="117257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172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7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8" name="Google Shape;193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9765625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marL="0" marR="0" lvl="0" indent="0" algn="l" defTabSz="117272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174" name="Google Shape;194;p27"/>
          <p:cNvGrpSpPr>
            <a:grpSpLocks/>
          </p:cNvGrpSpPr>
          <p:nvPr/>
        </p:nvGrpSpPr>
        <p:grpSpPr bwMode="auto">
          <a:xfrm>
            <a:off x="1443562" y="947037"/>
            <a:ext cx="348164" cy="515120"/>
            <a:chOff x="4508863" y="1528200"/>
            <a:chExt cx="318850" cy="472800"/>
          </a:xfrm>
        </p:grpSpPr>
        <p:sp>
          <p:nvSpPr>
            <p:cNvPr id="7191" name="Google Shape;19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marL="0" marR="0" lvl="0" indent="0" algn="l" defTabSz="117272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192" name="Google Shape;19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449218750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marL="0" marR="0" lvl="0" indent="0" algn="l" defTabSz="117272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193" name="Google Shape;19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9765625 h 9260"/>
                <a:gd name="T2" fmla="*/ 2147483646 w 9788"/>
                <a:gd name="T3" fmla="*/ 9765625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9765625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marL="0" marR="0" lvl="0" indent="0" algn="l" defTabSz="117272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194" name="Google Shape;19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9765625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marL="0" marR="0" lvl="0" indent="0" algn="l" defTabSz="117272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175" name="Google Shape;184;p27"/>
          <p:cNvGrpSpPr>
            <a:grpSpLocks/>
          </p:cNvGrpSpPr>
          <p:nvPr/>
        </p:nvGrpSpPr>
        <p:grpSpPr bwMode="auto">
          <a:xfrm>
            <a:off x="13539743" y="820803"/>
            <a:ext cx="348166" cy="515120"/>
            <a:chOff x="4508863" y="1528200"/>
            <a:chExt cx="318850" cy="472800"/>
          </a:xfrm>
        </p:grpSpPr>
        <p:sp>
          <p:nvSpPr>
            <p:cNvPr id="7187" name="Google Shape;18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marL="0" marR="0" lvl="0" indent="0" algn="l" defTabSz="117272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188" name="Google Shape;18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449218750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marL="0" marR="0" lvl="0" indent="0" algn="l" defTabSz="117272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189" name="Google Shape;18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9765625 h 9260"/>
                <a:gd name="T2" fmla="*/ 2147483646 w 9788"/>
                <a:gd name="T3" fmla="*/ 9765625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9765625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marL="0" marR="0" lvl="0" indent="0" algn="l" defTabSz="117272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190" name="Google Shape;18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9765625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marL="0" marR="0" lvl="0" indent="0" algn="l" defTabSz="117272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176" name="Google Shape;189;p27"/>
          <p:cNvGrpSpPr>
            <a:grpSpLocks/>
          </p:cNvGrpSpPr>
          <p:nvPr/>
        </p:nvGrpSpPr>
        <p:grpSpPr bwMode="auto">
          <a:xfrm>
            <a:off x="14026360" y="926678"/>
            <a:ext cx="346128" cy="515120"/>
            <a:chOff x="4508863" y="1528200"/>
            <a:chExt cx="318850" cy="472800"/>
          </a:xfrm>
        </p:grpSpPr>
        <p:sp>
          <p:nvSpPr>
            <p:cNvPr id="7183" name="Google Shape;190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marL="0" marR="0" lvl="0" indent="0" algn="l" defTabSz="117272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1379" y="1528200"/>
              <a:ext cx="266334" cy="254154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117257" tIns="117257" rIns="117257" bIns="117257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172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7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887" y="1550625"/>
              <a:ext cx="243826" cy="231728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117257" tIns="117257" rIns="117257" bIns="117257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172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7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6" name="Google Shape;193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9765625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marL="0" marR="0" lvl="0" indent="0" algn="l" defTabSz="117272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177" name="Google Shape;194;p27"/>
          <p:cNvGrpSpPr>
            <a:grpSpLocks/>
          </p:cNvGrpSpPr>
          <p:nvPr/>
        </p:nvGrpSpPr>
        <p:grpSpPr bwMode="auto">
          <a:xfrm>
            <a:off x="14521119" y="926678"/>
            <a:ext cx="348166" cy="515120"/>
            <a:chOff x="4508863" y="1528200"/>
            <a:chExt cx="318850" cy="472800"/>
          </a:xfrm>
        </p:grpSpPr>
        <p:sp>
          <p:nvSpPr>
            <p:cNvPr id="7179" name="Google Shape;19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marL="0" marR="0" lvl="0" indent="0" algn="l" defTabSz="117272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180" name="Google Shape;19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449218750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marL="0" marR="0" lvl="0" indent="0" algn="l" defTabSz="117272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181" name="Google Shape;19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9765625 h 9260"/>
                <a:gd name="T2" fmla="*/ 2147483646 w 9788"/>
                <a:gd name="T3" fmla="*/ 9765625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9765625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marL="0" marR="0" lvl="0" indent="0" algn="l" defTabSz="117272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182" name="Google Shape;19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9765625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marL="0" marR="0" lvl="0" indent="0" algn="l" defTabSz="117272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7178" name="TextBox 43"/>
          <p:cNvSpPr txBox="1">
            <a:spLocks noChangeArrowheads="1"/>
          </p:cNvSpPr>
          <p:nvPr/>
        </p:nvSpPr>
        <p:spPr bwMode="auto">
          <a:xfrm>
            <a:off x="90604" y="1893462"/>
            <a:ext cx="15323323" cy="204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34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CÁC CON </a:t>
            </a:r>
          </a:p>
          <a:p>
            <a:pPr marL="0" marR="0" lvl="0" indent="0" algn="ctr" defTabSz="11727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34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VỚI TIẾT HỌC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10105534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3033460" y="586062"/>
            <a:ext cx="3280227" cy="4384057"/>
          </a:xfrm>
          <a:prstGeom prst="rect">
            <a:avLst/>
          </a:prstGeom>
        </p:spPr>
      </p:pic>
      <p:pic>
        <p:nvPicPr>
          <p:cNvPr id="16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3108126" y="2778090"/>
            <a:ext cx="1970246" cy="221161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15331" y="1993650"/>
            <a:ext cx="8610336" cy="1890245"/>
          </a:xfrm>
          <a:prstGeom prst="rect">
            <a:avLst/>
          </a:prstGeom>
          <a:noFill/>
        </p:spPr>
        <p:txBody>
          <a:bodyPr wrap="none" lIns="119363" tIns="59682" rIns="119363" bIns="59682" rtlCol="0">
            <a:spAutoFit/>
          </a:bodyPr>
          <a:lstStyle/>
          <a:p>
            <a:pPr defTabSz="1193636"/>
            <a:r>
              <a:rPr lang="en-US" sz="11500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</a:rPr>
              <a:t>KHỞI ĐỘNG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850378">
            <a:off x="13047346" y="393254"/>
            <a:ext cx="3329712" cy="7051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2528252">
            <a:off x="13432266" y="838716"/>
            <a:ext cx="2701860" cy="7051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722" b="90000" l="50627" r="100000">
                        <a14:backgroundMark x1="96579" y1="70556" x2="92702" y2="8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4709"/>
          <a:stretch/>
        </p:blipFill>
        <p:spPr>
          <a:xfrm>
            <a:off x="12825667" y="5189156"/>
            <a:ext cx="2811208" cy="47469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" y="3368447"/>
            <a:ext cx="2778335" cy="58676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3" b="9418"/>
          <a:stretch/>
        </p:blipFill>
        <p:spPr>
          <a:xfrm>
            <a:off x="4441806" y="3783356"/>
            <a:ext cx="7679704" cy="572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4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̂́ giới đồ chơi l Nhạc thiếu nhi - Những bài hát hay nhất dành cho bé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716" end="39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61" y="0"/>
            <a:ext cx="15618214" cy="9236075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6624735" y="447871"/>
            <a:ext cx="8752114" cy="2836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/>
              <a:t>Tìm tên các đồ chơi có trong bài hát.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99394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2"/>
            <a:ext cx="15636875" cy="2784924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3385986" y="862457"/>
            <a:ext cx="11339502" cy="2858606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518169" y="792930"/>
            <a:ext cx="2867817" cy="4250667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3385986" y="862457"/>
            <a:ext cx="11339502" cy="2858606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2165546" y="876559"/>
            <a:ext cx="2587414" cy="271694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42" tIns="59671" rIns="119342" bIns="59671" rtlCol="0" anchor="ctr"/>
          <a:lstStyle/>
          <a:p>
            <a:pPr algn="ctr"/>
            <a:endParaRPr lang="en-US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622510" y="1187840"/>
            <a:ext cx="1673489" cy="2113954"/>
          </a:xfrm>
          <a:prstGeom prst="rect">
            <a:avLst/>
          </a:prstGeom>
          <a:noFill/>
        </p:spPr>
        <p:txBody>
          <a:bodyPr wrap="square" lIns="119342" tIns="59671" rIns="119342" bIns="59671" rtlCol="0">
            <a:spAutoFit/>
          </a:bodyPr>
          <a:lstStyle/>
          <a:p>
            <a:pPr algn="ctr"/>
            <a:r>
              <a:rPr lang="en-US" altLang="zh-CN" sz="6300" b="1" dirty="0" err="1">
                <a:solidFill>
                  <a:schemeClr val="bg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6300" b="1" dirty="0">
                <a:solidFill>
                  <a:schemeClr val="bg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altLang="zh-CN" sz="6300" b="1" dirty="0">
                <a:solidFill>
                  <a:schemeClr val="bg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22</a:t>
            </a:r>
            <a:endParaRPr lang="zh-CN" altLang="en-US" sz="6300" b="1" dirty="0">
              <a:solidFill>
                <a:schemeClr val="bg1"/>
              </a:solidFill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1711123" y="4340186"/>
            <a:ext cx="13014365" cy="2890497"/>
          </a:xfrm>
          <a:prstGeom prst="rect">
            <a:avLst/>
          </a:prstGeom>
          <a:noFill/>
        </p:spPr>
        <p:txBody>
          <a:bodyPr wrap="square" lIns="119342" tIns="59671" rIns="119342" bIns="59671" rtlCol="0">
            <a:spAutoFit/>
          </a:bodyPr>
          <a:lstStyle/>
          <a:p>
            <a:pPr algn="ctr"/>
            <a:r>
              <a:rPr lang="en-US" altLang="zh-CN" sz="60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Luyện </a:t>
            </a:r>
            <a:r>
              <a:rPr lang="en-US" altLang="zh-CN" sz="6000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tập </a:t>
            </a:r>
          </a:p>
          <a:p>
            <a:pPr algn="ctr"/>
            <a:r>
              <a:rPr lang="en-US" altLang="zh-CN" sz="6000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Từ ngữ chỉ sự vật, đặc điểm.</a:t>
            </a:r>
          </a:p>
          <a:p>
            <a:pPr algn="ctr"/>
            <a:r>
              <a:rPr lang="en-US" altLang="zh-CN" sz="6000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Câu nêu đặc điểm.</a:t>
            </a:r>
            <a:endParaRPr lang="zh-CN" altLang="en-US" sz="60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997334" y="1729753"/>
            <a:ext cx="11405849" cy="1243503"/>
          </a:xfrm>
          <a:prstGeom prst="rect">
            <a:avLst/>
          </a:prstGeom>
          <a:noFill/>
        </p:spPr>
        <p:txBody>
          <a:bodyPr wrap="square" lIns="119342" tIns="59671" rIns="119342" bIns="59671" rtlCol="0">
            <a:spAutoFit/>
          </a:bodyPr>
          <a:lstStyle/>
          <a:p>
            <a:pPr algn="ctr"/>
            <a:r>
              <a:rPr lang="en-US" altLang="zh-CN" sz="71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Tớ</a:t>
            </a:r>
            <a:r>
              <a:rPr lang="en-US" altLang="zh-CN" sz="71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71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71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71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Lê</a:t>
            </a:r>
            <a:r>
              <a:rPr lang="en-US" altLang="zh-CN" sz="71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- </a:t>
            </a:r>
            <a:r>
              <a:rPr lang="en-US" altLang="zh-CN" sz="71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gô</a:t>
            </a:r>
            <a:endParaRPr lang="zh-CN" altLang="en-US" sz="71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223850"/>
            <a:ext cx="15636875" cy="1006052"/>
          </a:xfrm>
          <a:prstGeom prst="rect">
            <a:avLst/>
          </a:prstGeom>
        </p:spPr>
      </p:pic>
      <p:pic>
        <p:nvPicPr>
          <p:cNvPr id="17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18175" y="5043593"/>
            <a:ext cx="4764360" cy="44469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38916" descr="1-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614" y="5224650"/>
            <a:ext cx="2502720" cy="418630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9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69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-20332" y="421161"/>
            <a:ext cx="1636643" cy="1451402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746186" y="844565"/>
            <a:ext cx="781844" cy="82098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295" tIns="59649" rIns="119295" bIns="59649" rtlCol="0" anchor="ctr"/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25759" y="722257"/>
            <a:ext cx="12424732" cy="882192"/>
          </a:xfrm>
          <a:prstGeom prst="rect">
            <a:avLst/>
          </a:prstGeom>
          <a:noFill/>
        </p:spPr>
        <p:txBody>
          <a:bodyPr wrap="square" lIns="119278" tIns="59640" rIns="119278" bIns="59640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từ ngữ gọi tên các </a:t>
            </a:r>
            <a:r>
              <a:rPr lang="en-US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 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chơi trong bức tranh 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226950"/>
            <a:ext cx="15636875" cy="1002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3"/>
            <a:ext cx="15636875" cy="496013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2267" y="83137"/>
            <a:ext cx="1954609" cy="2214610"/>
          </a:xfrm>
          <a:prstGeom prst="rect">
            <a:avLst/>
          </a:prstGeom>
        </p:spPr>
      </p:pic>
      <p:sp>
        <p:nvSpPr>
          <p:cNvPr id="69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13364990" y="1756571"/>
            <a:ext cx="268849" cy="232931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1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8992692" y="3370106"/>
            <a:ext cx="268849" cy="232931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2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5011758" y="3433177"/>
            <a:ext cx="268849" cy="232931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3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7876846" y="5293068"/>
            <a:ext cx="268849" cy="232931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4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639231" y="3200244"/>
            <a:ext cx="268849" cy="232931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61" t="35395" r="22361" b="33413"/>
          <a:stretch/>
        </p:blipFill>
        <p:spPr bwMode="auto">
          <a:xfrm>
            <a:off x="3015763" y="1504320"/>
            <a:ext cx="9804888" cy="4972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4350558" y="2688833"/>
            <a:ext cx="598488" cy="584623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3752070" y="4218870"/>
            <a:ext cx="598488" cy="584623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8568136" y="4558100"/>
            <a:ext cx="598488" cy="584623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11399058" y="1735065"/>
            <a:ext cx="598488" cy="584623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6202392" y="2115605"/>
            <a:ext cx="598488" cy="584623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9289871" y="1956682"/>
            <a:ext cx="598488" cy="584623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7969648" y="1581406"/>
            <a:ext cx="598488" cy="584623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10498541" y="3067582"/>
            <a:ext cx="598488" cy="58462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11589559" y="3484738"/>
            <a:ext cx="598488" cy="584623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4838291" y="3629048"/>
            <a:ext cx="598488" cy="584623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9900053" y="5233687"/>
            <a:ext cx="598488" cy="58462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29" name="TextBox1" r:id="rId2" imgW="14011200" imgH="2419200"/>
        </mc:Choice>
        <mc:Fallback>
          <p:control name="TextBox1" r:id="rId2" imgW="14011200" imgH="2419200">
            <p:pic>
              <p:nvPicPr>
                <p:cNvPr id="30" name="TextBox1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45029" y="6604620"/>
                  <a:ext cx="14005462" cy="2416689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9" grpId="0" animBg="1"/>
      <p:bldP spid="91" grpId="0" animBg="1"/>
      <p:bldP spid="92" grpId="0" animBg="1"/>
      <p:bldP spid="93" grpId="0" animBg="1"/>
      <p:bldP spid="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8">
            <a:extLst>
              <a:ext uri="{FF2B5EF4-FFF2-40B4-BE49-F238E27FC236}">
                <a16:creationId xmlns:a16="http://schemas.microsoft.com/office/drawing/2014/main" id="{5F6D462F-AAF5-4684-8BBA-C99289825663}"/>
              </a:ext>
            </a:extLst>
          </p:cNvPr>
          <p:cNvGrpSpPr/>
          <p:nvPr/>
        </p:nvGrpSpPr>
        <p:grpSpPr>
          <a:xfrm>
            <a:off x="2002306" y="1421262"/>
            <a:ext cx="11213493" cy="4339223"/>
            <a:chOff x="4547404" y="1335957"/>
            <a:chExt cx="2391789" cy="3221974"/>
          </a:xfrm>
        </p:grpSpPr>
        <p:sp>
          <p:nvSpPr>
            <p:cNvPr id="33" name="矩形: 圆角 116">
              <a:extLst>
                <a:ext uri="{FF2B5EF4-FFF2-40B4-BE49-F238E27FC236}">
                  <a16:creationId xmlns:a16="http://schemas.microsoft.com/office/drawing/2014/main" id="{4B1E2A56-47BE-4A41-B08B-92BAE09C3908}"/>
                </a:ext>
              </a:extLst>
            </p:cNvPr>
            <p:cNvSpPr/>
            <p:nvPr/>
          </p:nvSpPr>
          <p:spPr>
            <a:xfrm>
              <a:off x="4670387" y="1703278"/>
              <a:ext cx="2194473" cy="2695528"/>
            </a:xfrm>
            <a:prstGeom prst="roundRect">
              <a:avLst>
                <a:gd name="adj" fmla="val 774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34" name="图片 117">
              <a:extLst>
                <a:ext uri="{FF2B5EF4-FFF2-40B4-BE49-F238E27FC236}">
                  <a16:creationId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4286" y="4004139"/>
              <a:ext cx="264907" cy="553792"/>
            </a:xfrm>
            <a:prstGeom prst="rect">
              <a:avLst/>
            </a:prstGeom>
          </p:spPr>
        </p:pic>
        <p:pic>
          <p:nvPicPr>
            <p:cNvPr id="36" name="图片 117">
              <a:extLst>
                <a:ext uri="{FF2B5EF4-FFF2-40B4-BE49-F238E27FC236}">
                  <a16:creationId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7404" y="1335957"/>
              <a:ext cx="351416" cy="734641"/>
            </a:xfrm>
            <a:prstGeom prst="rect">
              <a:avLst/>
            </a:prstGeom>
          </p:spPr>
        </p:pic>
      </p:grpSp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7876323"/>
            <a:ext cx="15636875" cy="135358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3"/>
            <a:ext cx="15636875" cy="496013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Oval 18"/>
          <p:cNvSpPr/>
          <p:nvPr/>
        </p:nvSpPr>
        <p:spPr>
          <a:xfrm>
            <a:off x="344111" y="629100"/>
            <a:ext cx="781844" cy="82098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295" tIns="59649" rIns="119295" bIns="59649" rtlCol="0" anchor="ctr"/>
          <a:lstStyle/>
          <a:p>
            <a:pPr algn="ctr"/>
            <a:r>
              <a:rPr lang="en-US" sz="37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23687" y="749362"/>
            <a:ext cx="9479855" cy="674443"/>
          </a:xfrm>
          <a:prstGeom prst="rect">
            <a:avLst/>
          </a:prstGeom>
          <a:noFill/>
        </p:spPr>
        <p:txBody>
          <a:bodyPr wrap="square" lIns="119278" tIns="59640" rIns="119278" bIns="59640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xếp từ ngữ thành câu 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câu vào vở.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8352">
            <a:off x="13741157" y="30805"/>
            <a:ext cx="1579640" cy="283856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826083" y="2216788"/>
            <a:ext cx="10404034" cy="3028996"/>
          </a:xfrm>
          <a:prstGeom prst="rect">
            <a:avLst/>
          </a:prstGeom>
          <a:noFill/>
        </p:spPr>
        <p:txBody>
          <a:bodyPr wrap="square" lIns="119342" tIns="59671" rIns="119342" bIns="59671" rtlCol="0">
            <a:spAutoFit/>
          </a:bodyPr>
          <a:lstStyle/>
          <a:p>
            <a:pPr marL="671304" indent="-671304">
              <a:lnSpc>
                <a:spcPct val="150000"/>
              </a:lnSpc>
              <a:buFontTx/>
              <a:buAutoNum type="alphaLcPeriod"/>
            </a:pP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rất, mềm mại, chú gấu 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endParaRPr lang="en-US" sz="4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671304" indent="-671304">
              <a:lnSpc>
                <a:spcPct val="150000"/>
              </a:lnSpc>
              <a:buFontTx/>
              <a:buAutoNum type="alphaLcPeriod"/>
            </a:pP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sặc sỡ, có nhiều màu sắc, 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 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 lê – 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gô</a:t>
            </a:r>
            <a:endParaRPr lang="en-US" sz="4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671304" indent="-671304">
              <a:lnSpc>
                <a:spcPct val="150000"/>
              </a:lnSpc>
              <a:buFontTx/>
              <a:buAutoNum type="alphaLcPeriod"/>
            </a:pP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 xắn, bạn búp bê, và dễ 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endParaRPr lang="en-US" sz="4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52" name="TextBox1" r:id="rId2" imgW="10429920" imgH="3124080"/>
        </mc:Choice>
        <mc:Fallback>
          <p:control name="TextBox1" r:id="rId2" imgW="10429920" imgH="3124080">
            <p:pic>
              <p:nvPicPr>
                <p:cNvPr id="18" name="TextBox1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552971" y="5993970"/>
                  <a:ext cx="10432171" cy="312670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9838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226950"/>
            <a:ext cx="15636875" cy="1002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3"/>
            <a:ext cx="15636875" cy="496013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/>
          <p:cNvSpPr/>
          <p:nvPr/>
        </p:nvSpPr>
        <p:spPr>
          <a:xfrm>
            <a:off x="597851" y="705149"/>
            <a:ext cx="781844" cy="82098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295" tIns="59649" rIns="119295" bIns="59649"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24023" y="628183"/>
            <a:ext cx="13670796" cy="951442"/>
          </a:xfrm>
          <a:prstGeom prst="rect">
            <a:avLst/>
          </a:prstGeom>
          <a:noFill/>
        </p:spPr>
        <p:txBody>
          <a:bodyPr wrap="square" lIns="119278" tIns="59640" rIns="119278" bIns="59640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 một câu nêu đặc điểm của một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chơi. 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39" r="100000">
                        <a14:foregroundMark x1="64217" y1="46006" x2="78914" y2="45367"/>
                        <a14:foregroundMark x1="79872" y1="56230" x2="84665" y2="58786"/>
                        <a14:foregroundMark x1="29393" y1="68051" x2="15016" y2="72524"/>
                        <a14:foregroundMark x1="29393" y1="78594" x2="27157" y2="80192"/>
                        <a14:foregroundMark x1="25879" y1="77316" x2="28115" y2="79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621" y="-152101"/>
            <a:ext cx="3525429" cy="3525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2811481" y="1331084"/>
            <a:ext cx="11124122" cy="4250585"/>
            <a:chOff x="3213842" y="1799215"/>
            <a:chExt cx="11124122" cy="4250585"/>
          </a:xfrm>
        </p:grpSpPr>
        <p:sp>
          <p:nvSpPr>
            <p:cNvPr id="22" name="矩形: 圆角 116">
              <a:extLst>
                <a:ext uri="{FF2B5EF4-FFF2-40B4-BE49-F238E27FC236}">
                  <a16:creationId xmlns:a16="http://schemas.microsoft.com/office/drawing/2014/main" id="{4B1E2A56-47BE-4A41-B08B-92BAE09C3908}"/>
                </a:ext>
              </a:extLst>
            </p:cNvPr>
            <p:cNvSpPr/>
            <p:nvPr/>
          </p:nvSpPr>
          <p:spPr>
            <a:xfrm>
              <a:off x="3790426" y="2534320"/>
              <a:ext cx="9308523" cy="3389816"/>
            </a:xfrm>
            <a:prstGeom prst="roundRect">
              <a:avLst>
                <a:gd name="adj" fmla="val 774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23" name="图片 117">
              <a:extLst>
                <a:ext uri="{FF2B5EF4-FFF2-40B4-BE49-F238E27FC236}">
                  <a16:creationId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66311" y="5303976"/>
              <a:ext cx="1241971" cy="745824"/>
            </a:xfrm>
            <a:prstGeom prst="rect">
              <a:avLst/>
            </a:prstGeom>
          </p:spPr>
        </p:pic>
        <p:pic>
          <p:nvPicPr>
            <p:cNvPr id="25" name="图片 117">
              <a:extLst>
                <a:ext uri="{FF2B5EF4-FFF2-40B4-BE49-F238E27FC236}">
                  <a16:creationId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3842" y="1799215"/>
              <a:ext cx="1370417" cy="82296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933930" y="2667671"/>
              <a:ext cx="10404034" cy="2896717"/>
            </a:xfrm>
            <a:prstGeom prst="rect">
              <a:avLst/>
            </a:prstGeom>
            <a:noFill/>
          </p:spPr>
          <p:txBody>
            <a:bodyPr wrap="square" lIns="119342" tIns="59671" rIns="119342" bIns="59671" rtlCol="0">
              <a:spAutoFit/>
            </a:bodyPr>
            <a:lstStyle/>
            <a:p>
              <a:pPr marL="671304" indent="-671304">
                <a:lnSpc>
                  <a:spcPct val="150000"/>
                </a:lnSpc>
                <a:buFontTx/>
                <a:buAutoNum type="alphaLcPeriod"/>
              </a:pPr>
              <a:r>
                <a:rPr lang="en-US" sz="4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Đồ</a:t>
              </a:r>
              <a:r>
                <a:rPr lang="en-US" sz="4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lang="en-US" sz="4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4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4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4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4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671304" indent="-671304">
                <a:lnSpc>
                  <a:spcPct val="150000"/>
                </a:lnSpc>
                <a:buFontTx/>
                <a:buAutoNum type="alphaLcPeriod"/>
              </a:pPr>
              <a:r>
                <a:rPr lang="en-US" sz="4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4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4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từng</a:t>
              </a:r>
              <a:r>
                <a:rPr lang="en-US" sz="4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lang="en-US" sz="4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đồ</a:t>
              </a:r>
              <a:r>
                <a:rPr lang="en-US" sz="4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lang="en-US" sz="4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4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chưa</a:t>
              </a:r>
              <a:r>
                <a:rPr lang="en-US" sz="4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  <a:p>
              <a:pPr marL="671304" indent="-671304">
                <a:lnSpc>
                  <a:spcPct val="150000"/>
                </a:lnSpc>
                <a:buFontTx/>
                <a:buAutoNum type="alphaLcPeriod"/>
              </a:pPr>
              <a:r>
                <a:rPr lang="en-US" sz="4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4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</a:t>
              </a:r>
              <a:r>
                <a:rPr lang="en-US" sz="4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4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4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đồ</a:t>
              </a:r>
              <a:r>
                <a:rPr lang="en-US" sz="4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lang="en-US" sz="4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4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05" b="97727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2780" y="6196371"/>
            <a:ext cx="4079759" cy="30685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00" b="97000" l="100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920" y="5981525"/>
            <a:ext cx="3527682" cy="35276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00" b="96400" l="302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711" y="5589356"/>
            <a:ext cx="3837164" cy="3837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667" b="95333" l="2740" r="96233">
                        <a14:foregroundMark x1="20890" y1="70333" x2="20890" y2="70333"/>
                        <a14:foregroundMark x1="27397" y1="81000" x2="27397" y2="81000"/>
                        <a14:foregroundMark x1="30822" y1="86667" x2="30822" y2="86667"/>
                        <a14:foregroundMark x1="21918" y1="75000" x2="21918" y2="75000"/>
                        <a14:foregroundMark x1="18151" y1="69667" x2="18151" y2="6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318" y="7560243"/>
            <a:ext cx="1929103" cy="19819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00" b="93200" l="5400" r="97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417" y="5672599"/>
            <a:ext cx="4116080" cy="411608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092472" y="5709616"/>
            <a:ext cx="7514847" cy="707854"/>
          </a:xfrm>
          <a:prstGeom prst="rect">
            <a:avLst/>
          </a:prstGeom>
          <a:noFill/>
        </p:spPr>
        <p:txBody>
          <a:bodyPr wrap="square" lIns="91409" tIns="45704" rIns="91409" bIns="45704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búp bê thật đáng yêu.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30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226950"/>
            <a:ext cx="15636875" cy="1002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3"/>
            <a:ext cx="15636875" cy="496013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934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934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597851" y="705149"/>
            <a:ext cx="781844" cy="82098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295" tIns="59649" rIns="119295" bIns="59649" rtlCol="0" anchor="ctr"/>
          <a:lstStyle/>
          <a:p>
            <a:pPr marL="0" marR="0" lvl="0" indent="0" algn="ctr" defTabSz="1193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24023" y="628183"/>
            <a:ext cx="13670796" cy="951442"/>
          </a:xfrm>
          <a:prstGeom prst="rect">
            <a:avLst/>
          </a:prstGeom>
          <a:noFill/>
        </p:spPr>
        <p:txBody>
          <a:bodyPr wrap="square" lIns="119278" tIns="59640" rIns="119278" bIns="59640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just" defTabSz="119343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 một câu nêu đặc điểm của một đồ chơi.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39" r="100000">
                        <a14:foregroundMark x1="64217" y1="46006" x2="78914" y2="45367"/>
                        <a14:foregroundMark x1="79872" y1="56230" x2="84665" y2="58786"/>
                        <a14:foregroundMark x1="29393" y1="68051" x2="15016" y2="72524"/>
                        <a14:foregroundMark x1="29393" y1="78594" x2="27157" y2="80192"/>
                        <a14:foregroundMark x1="25879" y1="77316" x2="28115" y2="79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621" y="-152101"/>
            <a:ext cx="3525429" cy="3525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2811481" y="1331085"/>
            <a:ext cx="11188513" cy="2810968"/>
            <a:chOff x="3213842" y="1799215"/>
            <a:chExt cx="11188513" cy="4250585"/>
          </a:xfrm>
        </p:grpSpPr>
        <p:sp>
          <p:nvSpPr>
            <p:cNvPr id="22" name="矩形: 圆角 116">
              <a:extLst>
                <a:ext uri="{FF2B5EF4-FFF2-40B4-BE49-F238E27FC236}">
                  <a16:creationId xmlns:a16="http://schemas.microsoft.com/office/drawing/2014/main" id="{4B1E2A56-47BE-4A41-B08B-92BAE09C3908}"/>
                </a:ext>
              </a:extLst>
            </p:cNvPr>
            <p:cNvSpPr/>
            <p:nvPr/>
          </p:nvSpPr>
          <p:spPr>
            <a:xfrm>
              <a:off x="3770390" y="2409377"/>
              <a:ext cx="9308523" cy="3389816"/>
            </a:xfrm>
            <a:prstGeom prst="roundRect">
              <a:avLst>
                <a:gd name="adj" fmla="val 774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934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pic>
          <p:nvPicPr>
            <p:cNvPr id="23" name="图片 117">
              <a:extLst>
                <a:ext uri="{FF2B5EF4-FFF2-40B4-BE49-F238E27FC236}">
                  <a16:creationId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66311" y="5303976"/>
              <a:ext cx="1241971" cy="745824"/>
            </a:xfrm>
            <a:prstGeom prst="rect">
              <a:avLst/>
            </a:prstGeom>
          </p:spPr>
        </p:pic>
        <p:pic>
          <p:nvPicPr>
            <p:cNvPr id="25" name="图片 117">
              <a:extLst>
                <a:ext uri="{FF2B5EF4-FFF2-40B4-BE49-F238E27FC236}">
                  <a16:creationId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3842" y="1799215"/>
              <a:ext cx="1370417" cy="82296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998321" y="2756587"/>
              <a:ext cx="10404034" cy="2695396"/>
            </a:xfrm>
            <a:prstGeom prst="rect">
              <a:avLst/>
            </a:prstGeom>
            <a:noFill/>
          </p:spPr>
          <p:txBody>
            <a:bodyPr wrap="square" lIns="119342" tIns="59671" rIns="119342" bIns="59671" rtlCol="0">
              <a:spAutoFit/>
            </a:bodyPr>
            <a:lstStyle/>
            <a:p>
              <a:pPr marL="671304" marR="0" lvl="0" indent="-671304" algn="l" defTabSz="1193431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eriod"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đó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như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671304" marR="0" lvl="0" indent="-671304" algn="l" defTabSz="1193431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eriod"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từng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đó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chưa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  <a:p>
              <a:pPr marL="671304" marR="0" lvl="0" indent="-671304" algn="l" defTabSz="1193431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eriod"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đó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05" b="97727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7662" y="6338293"/>
            <a:ext cx="3852732" cy="2897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00" b="97000" l="100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952" y="6545557"/>
            <a:ext cx="2963650" cy="2963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900" b="96400" l="302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781" y="6390654"/>
            <a:ext cx="3109038" cy="3109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667" b="95333" l="2740" r="96233">
                        <a14:foregroundMark x1="20890" y1="70333" x2="20890" y2="70333"/>
                        <a14:foregroundMark x1="27397" y1="81000" x2="27397" y2="81000"/>
                        <a14:foregroundMark x1="30822" y1="86667" x2="30822" y2="86667"/>
                        <a14:foregroundMark x1="21918" y1="75000" x2="21918" y2="75000"/>
                        <a14:foregroundMark x1="18151" y1="69667" x2="18151" y2="6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058" y="7282953"/>
            <a:ext cx="1929103" cy="19819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000" b="93200" l="5400" r="97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773" y="6413183"/>
            <a:ext cx="3243122" cy="324312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075" name="TextBox1" r:id="rId2" imgW="10096560" imgH="2419200"/>
        </mc:Choice>
        <mc:Fallback>
          <p:control name="TextBox1" r:id="rId2" imgW="10096560" imgH="2419200">
            <p:pic>
              <p:nvPicPr>
                <p:cNvPr id="21" name="TextBox1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975070" y="4288338"/>
                  <a:ext cx="10094440" cy="2416689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5732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226950"/>
            <a:ext cx="15636875" cy="1002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3"/>
            <a:ext cx="15636875" cy="496013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42" y="1911343"/>
            <a:ext cx="3673732" cy="3264163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97" y="447706"/>
            <a:ext cx="2089683" cy="3540797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842" y="3342211"/>
            <a:ext cx="3265991" cy="5823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832250" y="3278370"/>
            <a:ext cx="10838722" cy="2890497"/>
          </a:xfrm>
          <a:prstGeom prst="rect">
            <a:avLst/>
          </a:prstGeom>
          <a:noFill/>
        </p:spPr>
        <p:txBody>
          <a:bodyPr wrap="square" lIns="119342" tIns="59671" rIns="119342" bIns="596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6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6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6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6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6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6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6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60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6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6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6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6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6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60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231</Words>
  <Application>Microsoft Office PowerPoint</Application>
  <PresentationFormat>Custom</PresentationFormat>
  <Paragraphs>38</Paragraphs>
  <Slides>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Microsoft YaHei</vt:lpstr>
      <vt:lpstr>Arial</vt:lpstr>
      <vt:lpstr>Arial Rounded MT Bold</vt:lpstr>
      <vt:lpstr>Arial-Rounded</vt:lpstr>
      <vt:lpstr>Calibri</vt:lpstr>
      <vt:lpstr>Calibri Light</vt:lpstr>
      <vt:lpstr>等线</vt:lpstr>
      <vt:lpstr>iCiel Cadena</vt:lpstr>
      <vt:lpstr>iCiel Crocante</vt:lpstr>
      <vt:lpstr>Times New Roman</vt:lpstr>
      <vt:lpstr>思源黑体 CN Bold</vt:lpstr>
      <vt:lpstr>Office Theme</vt:lpstr>
      <vt:lpstr>1_Office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277</cp:revision>
  <dcterms:created xsi:type="dcterms:W3CDTF">2021-06-15T15:52:51Z</dcterms:created>
  <dcterms:modified xsi:type="dcterms:W3CDTF">2021-11-24T02:37:34Z</dcterms:modified>
</cp:coreProperties>
</file>