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755" r:id="rId2"/>
  </p:sldMasterIdLst>
  <p:notesMasterIdLst>
    <p:notesMasterId r:id="rId16"/>
  </p:notesMasterIdLst>
  <p:sldIdLst>
    <p:sldId id="256" r:id="rId3"/>
    <p:sldId id="257" r:id="rId4"/>
    <p:sldId id="574" r:id="rId5"/>
    <p:sldId id="271" r:id="rId6"/>
    <p:sldId id="572" r:id="rId7"/>
    <p:sldId id="400" r:id="rId8"/>
    <p:sldId id="401" r:id="rId9"/>
    <p:sldId id="580" r:id="rId10"/>
    <p:sldId id="395" r:id="rId11"/>
    <p:sldId id="402" r:id="rId12"/>
    <p:sldId id="281" r:id="rId13"/>
    <p:sldId id="385" r:id="rId14"/>
    <p:sldId id="579" r:id="rId15"/>
  </p:sldIdLst>
  <p:sldSz cx="12192000" cy="6858000"/>
  <p:notesSz cx="6858000" cy="9144000"/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E0FEB7"/>
    <a:srgbClr val="FCD5B5"/>
    <a:srgbClr val="00FF00"/>
    <a:srgbClr val="0000FF"/>
    <a:srgbClr val="B13605"/>
    <a:srgbClr val="E38561"/>
    <a:srgbClr val="DE4A0E"/>
    <a:srgbClr val="0066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37623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550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266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337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309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785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7545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869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179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61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45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046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237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561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044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2179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9447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20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96924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D4FDD6-315F-4EB0-9CB2-83A60FE1F161}"/>
              </a:ext>
            </a:extLst>
          </p:cNvPr>
          <p:cNvSpPr/>
          <p:nvPr userDrawn="1"/>
        </p:nvSpPr>
        <p:spPr>
          <a:xfrm>
            <a:off x="11237205" y="88135"/>
            <a:ext cx="1056242" cy="131100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092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32662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90094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00261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70938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76247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4315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6D18364-66C2-43A8-A223-A5C2E8A617DE}"/>
              </a:ext>
            </a:extLst>
          </p:cNvPr>
          <p:cNvSpPr/>
          <p:nvPr userDrawn="1"/>
        </p:nvSpPr>
        <p:spPr>
          <a:xfrm>
            <a:off x="11016867" y="220337"/>
            <a:ext cx="914400" cy="1342952"/>
          </a:xfrm>
          <a:prstGeom prst="ellipse">
            <a:avLst/>
          </a:prstGeom>
          <a:solidFill>
            <a:srgbClr val="29AE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923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948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05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70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17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47" r:id="rId2"/>
    <p:sldLayoutId id="2147483746" r:id="rId3"/>
    <p:sldLayoutId id="2147483745" r:id="rId4"/>
    <p:sldLayoutId id="2147483744" r:id="rId5"/>
    <p:sldLayoutId id="2147483743" r:id="rId6"/>
    <p:sldLayoutId id="2147483742" r:id="rId7"/>
    <p:sldLayoutId id="2147483741" r:id="rId8"/>
    <p:sldLayoutId id="2147483740" r:id="rId9"/>
    <p:sldLayoutId id="2147483739" r:id="rId10"/>
    <p:sldLayoutId id="2147483738" r:id="rId11"/>
    <p:sldLayoutId id="2147483736" r:id="rId12"/>
    <p:sldLayoutId id="2147483735" r:id="rId13"/>
    <p:sldLayoutId id="2147483734" r:id="rId14"/>
    <p:sldLayoutId id="2147483732" r:id="rId15"/>
    <p:sldLayoutId id="2147483731" r:id="rId16"/>
    <p:sldLayoutId id="2147483730" r:id="rId17"/>
    <p:sldLayoutId id="2147483729" r:id="rId18"/>
    <p:sldLayoutId id="2147483728" r:id="rId19"/>
    <p:sldLayoutId id="2147483727" r:id="rId20"/>
    <p:sldLayoutId id="2147483726" r:id="rId21"/>
    <p:sldLayoutId id="2147483725" r:id="rId22"/>
    <p:sldLayoutId id="2147483724" r:id="rId23"/>
    <p:sldLayoutId id="2147483723" r:id="rId24"/>
    <p:sldLayoutId id="2147483722" r:id="rId25"/>
    <p:sldLayoutId id="2147483721" r:id="rId26"/>
    <p:sldLayoutId id="2147483720" r:id="rId27"/>
    <p:sldLayoutId id="2147483719" r:id="rId28"/>
    <p:sldLayoutId id="2147483718" r:id="rId29"/>
    <p:sldLayoutId id="2147483717" r:id="rId30"/>
    <p:sldLayoutId id="2147483716" r:id="rId31"/>
    <p:sldLayoutId id="2147483715" r:id="rId32"/>
    <p:sldLayoutId id="2147483714" r:id="rId33"/>
    <p:sldLayoutId id="2147483713" r:id="rId34"/>
    <p:sldLayoutId id="2147483712" r:id="rId35"/>
    <p:sldLayoutId id="2147483711" r:id="rId36"/>
    <p:sldLayoutId id="2147483710" r:id="rId37"/>
    <p:sldLayoutId id="2147483709" r:id="rId38"/>
    <p:sldLayoutId id="2147483708" r:id="rId39"/>
    <p:sldLayoutId id="2147483707" r:id="rId40"/>
    <p:sldLayoutId id="2147483706" r:id="rId41"/>
    <p:sldLayoutId id="2147483705" r:id="rId42"/>
    <p:sldLayoutId id="2147483704" r:id="rId43"/>
    <p:sldLayoutId id="2147483703" r:id="rId44"/>
    <p:sldLayoutId id="2147483702" r:id="rId45"/>
    <p:sldLayoutId id="2147483701" r:id="rId46"/>
    <p:sldLayoutId id="2147483700" r:id="rId47"/>
    <p:sldLayoutId id="2147483699" r:id="rId48"/>
    <p:sldLayoutId id="2147483698" r:id="rId49"/>
    <p:sldLayoutId id="2147483697" r:id="rId50"/>
    <p:sldLayoutId id="2147483696" r:id="rId51"/>
    <p:sldLayoutId id="2147483667" r:id="rId52"/>
    <p:sldLayoutId id="2147483668" r:id="rId53"/>
    <p:sldLayoutId id="2147483669" r:id="rId54"/>
    <p:sldLayoutId id="2147483670" r:id="rId55"/>
    <p:sldLayoutId id="2147483671" r:id="rId56"/>
    <p:sldLayoutId id="2147483672" r:id="rId57"/>
    <p:sldLayoutId id="2147483673" r:id="rId58"/>
    <p:sldLayoutId id="2147483674" r:id="rId59"/>
    <p:sldLayoutId id="2147483765" r:id="rId6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8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67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FD8E66-65CA-420E-987C-18271F00D7D2}"/>
              </a:ext>
            </a:extLst>
          </p:cNvPr>
          <p:cNvSpPr/>
          <p:nvPr/>
        </p:nvSpPr>
        <p:spPr>
          <a:xfrm>
            <a:off x="10595275" y="191682"/>
            <a:ext cx="1481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TOÁN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CC2708-6999-49BF-A666-79C44173EE20}"/>
              </a:ext>
            </a:extLst>
          </p:cNvPr>
          <p:cNvSpPr/>
          <p:nvPr/>
        </p:nvSpPr>
        <p:spPr>
          <a:xfrm>
            <a:off x="11217057" y="689693"/>
            <a:ext cx="840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83C47E-1621-4668-AB54-819FF9D29237}"/>
              </a:ext>
            </a:extLst>
          </p:cNvPr>
          <p:cNvSpPr/>
          <p:nvPr/>
        </p:nvSpPr>
        <p:spPr>
          <a:xfrm>
            <a:off x="744960" y="1964385"/>
            <a:ext cx="1133181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12</a:t>
            </a:r>
          </a:p>
          <a:p>
            <a:pPr algn="ctr"/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34: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Phép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trừ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(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có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nhớ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)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trong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phạm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vi 100 (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tiếp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theo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)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594472" y="2876631"/>
            <a:ext cx="1545307" cy="2183802"/>
          </a:xfrm>
          <a:prstGeom prst="roundRect">
            <a:avLst/>
          </a:prstGeom>
          <a:solidFill>
            <a:srgbClr val="E0FEB7"/>
          </a:solidFill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4127830" y="2887511"/>
            <a:ext cx="1545307" cy="2183802"/>
          </a:xfrm>
          <a:prstGeom prst="roundRect">
            <a:avLst/>
          </a:prstGeom>
          <a:solidFill>
            <a:srgbClr val="E0FEB7"/>
          </a:solidFill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629465" y="2887511"/>
            <a:ext cx="1545307" cy="2183802"/>
          </a:xfrm>
          <a:prstGeom prst="roundRect">
            <a:avLst/>
          </a:prstGeom>
          <a:solidFill>
            <a:srgbClr val="E0FEB7"/>
          </a:solidFill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9131100" y="2887511"/>
            <a:ext cx="1545307" cy="2183802"/>
          </a:xfrm>
          <a:prstGeom prst="roundRect">
            <a:avLst/>
          </a:prstGeom>
          <a:solidFill>
            <a:srgbClr val="E0FEB7"/>
          </a:solidFill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100030" y="458547"/>
            <a:ext cx="4068342" cy="659881"/>
            <a:chOff x="-3365820" y="306647"/>
            <a:chExt cx="3996328" cy="80492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5820" y="306647"/>
              <a:ext cx="3996328" cy="804926"/>
            </a:xfrm>
            <a:prstGeom prst="roundRect">
              <a:avLst>
                <a:gd name="adj" fmla="val 4977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38512" y="357468"/>
              <a:ext cx="570540" cy="67517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2079544" y="3032792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41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/>
          <p:nvPr/>
        </p:nvCxnSpPr>
        <p:spPr>
          <a:xfrm>
            <a:off x="1852523" y="4119017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795121" y="3174832"/>
            <a:ext cx="346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" t="43805" r="79771" b="18395"/>
          <a:stretch/>
        </p:blipFill>
        <p:spPr>
          <a:xfrm>
            <a:off x="2762478" y="4471015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9" t="29862" r="38758" b="17202"/>
          <a:stretch/>
        </p:blipFill>
        <p:spPr>
          <a:xfrm flipH="1">
            <a:off x="7844772" y="4471015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262" t="47022" r="2690" b="18212"/>
          <a:stretch/>
        </p:blipFill>
        <p:spPr>
          <a:xfrm>
            <a:off x="10358512" y="4538649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32" t="28077" r="19166" b="18134"/>
          <a:stretch/>
        </p:blipFill>
        <p:spPr>
          <a:xfrm>
            <a:off x="5349975" y="4401923"/>
            <a:ext cx="626178" cy="1128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2A383-81AD-4880-A204-DA12F03F83A8}"/>
              </a:ext>
            </a:extLst>
          </p:cNvPr>
          <p:cNvSpPr txBox="1"/>
          <p:nvPr/>
        </p:nvSpPr>
        <p:spPr>
          <a:xfrm>
            <a:off x="1439168" y="1710582"/>
            <a:ext cx="180955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41 - 5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B4B79E-383A-4F92-8763-7619132660A4}"/>
              </a:ext>
            </a:extLst>
          </p:cNvPr>
          <p:cNvSpPr txBox="1"/>
          <p:nvPr/>
        </p:nvSpPr>
        <p:spPr>
          <a:xfrm>
            <a:off x="3886277" y="1710582"/>
            <a:ext cx="180955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23 - 4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CC4D5-6F9C-4820-9078-9AFEAC3B197D}"/>
              </a:ext>
            </a:extLst>
          </p:cNvPr>
          <p:cNvSpPr txBox="1"/>
          <p:nvPr/>
        </p:nvSpPr>
        <p:spPr>
          <a:xfrm>
            <a:off x="6449718" y="1710582"/>
            <a:ext cx="180955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34 - 9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8B111B-7450-4632-8631-D03C4C4D6CDB}"/>
              </a:ext>
            </a:extLst>
          </p:cNvPr>
          <p:cNvSpPr txBox="1"/>
          <p:nvPr/>
        </p:nvSpPr>
        <p:spPr>
          <a:xfrm>
            <a:off x="8825787" y="1710582"/>
            <a:ext cx="180955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96 - 8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>
            <a:off x="2273325" y="3545018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2079544" y="4131312"/>
            <a:ext cx="758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7B6EAE-1786-469D-A96B-C07B98034CCA}"/>
              </a:ext>
            </a:extLst>
          </p:cNvPr>
          <p:cNvSpPr txBox="1"/>
          <p:nvPr/>
        </p:nvSpPr>
        <p:spPr>
          <a:xfrm>
            <a:off x="4605909" y="3011015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23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C4FB88-502B-4613-94FE-9787D0B957DE}"/>
              </a:ext>
            </a:extLst>
          </p:cNvPr>
          <p:cNvCxnSpPr/>
          <p:nvPr/>
        </p:nvCxnSpPr>
        <p:spPr>
          <a:xfrm>
            <a:off x="4378888" y="409724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5B452D-3C62-40A9-BCF2-398F8E281AD7}"/>
              </a:ext>
            </a:extLst>
          </p:cNvPr>
          <p:cNvSpPr txBox="1"/>
          <p:nvPr/>
        </p:nvSpPr>
        <p:spPr>
          <a:xfrm>
            <a:off x="4321486" y="3153055"/>
            <a:ext cx="346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C8058A-94DE-4D29-B88B-13B10C409E96}"/>
              </a:ext>
            </a:extLst>
          </p:cNvPr>
          <p:cNvSpPr txBox="1"/>
          <p:nvPr/>
        </p:nvSpPr>
        <p:spPr>
          <a:xfrm>
            <a:off x="4575297" y="3519560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 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4605909" y="4109535"/>
            <a:ext cx="758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DC3130-73DD-4495-91F9-4A6B5F0D6091}"/>
              </a:ext>
            </a:extLst>
          </p:cNvPr>
          <p:cNvSpPr txBox="1"/>
          <p:nvPr/>
        </p:nvSpPr>
        <p:spPr>
          <a:xfrm>
            <a:off x="7058773" y="3007727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34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DC491E3-C6D7-44D2-8576-BE98331A6921}"/>
              </a:ext>
            </a:extLst>
          </p:cNvPr>
          <p:cNvCxnSpPr/>
          <p:nvPr/>
        </p:nvCxnSpPr>
        <p:spPr>
          <a:xfrm>
            <a:off x="6831752" y="4093952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C5CE554-40D9-4CC9-98C0-A497CFEF4D58}"/>
              </a:ext>
            </a:extLst>
          </p:cNvPr>
          <p:cNvSpPr txBox="1"/>
          <p:nvPr/>
        </p:nvSpPr>
        <p:spPr>
          <a:xfrm>
            <a:off x="6774350" y="3149767"/>
            <a:ext cx="346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5DB702-3511-450D-8B2B-2FE0C4257C55}"/>
              </a:ext>
            </a:extLst>
          </p:cNvPr>
          <p:cNvSpPr txBox="1"/>
          <p:nvPr/>
        </p:nvSpPr>
        <p:spPr>
          <a:xfrm>
            <a:off x="7065728" y="3518184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 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7096873" y="4106247"/>
            <a:ext cx="758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03E8CBF-9A94-4AD3-846F-D6CDC4139A16}"/>
              </a:ext>
            </a:extLst>
          </p:cNvPr>
          <p:cNvSpPr txBox="1"/>
          <p:nvPr/>
        </p:nvSpPr>
        <p:spPr>
          <a:xfrm>
            <a:off x="9547038" y="3049035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96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44EC921-1590-4C56-8EFE-38200FA313A5}"/>
              </a:ext>
            </a:extLst>
          </p:cNvPr>
          <p:cNvCxnSpPr/>
          <p:nvPr/>
        </p:nvCxnSpPr>
        <p:spPr>
          <a:xfrm>
            <a:off x="9320017" y="413526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CE356CB-CBBC-4653-86D6-FA6C31DA5FC5}"/>
              </a:ext>
            </a:extLst>
          </p:cNvPr>
          <p:cNvSpPr txBox="1"/>
          <p:nvPr/>
        </p:nvSpPr>
        <p:spPr>
          <a:xfrm>
            <a:off x="9262615" y="3191075"/>
            <a:ext cx="346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011DBE-0315-4B76-A79C-6C76EC5C9CCA}"/>
              </a:ext>
            </a:extLst>
          </p:cNvPr>
          <p:cNvSpPr txBox="1"/>
          <p:nvPr/>
        </p:nvSpPr>
        <p:spPr>
          <a:xfrm>
            <a:off x="9553993" y="3559492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 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4981D3-4F1E-4687-829B-8E1354536FBE}"/>
              </a:ext>
            </a:extLst>
          </p:cNvPr>
          <p:cNvSpPr txBox="1"/>
          <p:nvPr/>
        </p:nvSpPr>
        <p:spPr>
          <a:xfrm>
            <a:off x="9566088" y="4147555"/>
            <a:ext cx="758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88</a:t>
            </a:r>
          </a:p>
        </p:txBody>
      </p:sp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41" grpId="0" animBg="1"/>
      <p:bldP spid="5" grpId="0"/>
      <p:bldP spid="24" grpId="0"/>
      <p:bldP spid="4" grpId="0" animBg="1"/>
      <p:bldP spid="39" grpId="0" animBg="1"/>
      <p:bldP spid="40" grpId="0" animBg="1"/>
      <p:bldP spid="42" grpId="0" animBg="1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60" grpId="0"/>
      <p:bldP spid="61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144" y="466569"/>
            <a:ext cx="10002983" cy="55582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39C1C7-BF2C-467B-9B4B-E8E255CC1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A3307618-822C-44E0-B319-A95DDEEF022E}"/>
              </a:ext>
            </a:extLst>
          </p:cNvPr>
          <p:cNvSpPr txBox="1"/>
          <p:nvPr/>
        </p:nvSpPr>
        <p:spPr>
          <a:xfrm>
            <a:off x="3368172" y="2060224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32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314464" y="2714117"/>
            <a:ext cx="3563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89;p2">
            <a:extLst>
              <a:ext uri="{FF2B5EF4-FFF2-40B4-BE49-F238E27FC236}">
                <a16:creationId xmlns:a16="http://schemas.microsoft.com/office/drawing/2014/main" id="{E08AA61E-E94A-4FE2-BFD7-1670A09C9E13}"/>
              </a:ext>
            </a:extLst>
          </p:cNvPr>
          <p:cNvSpPr txBox="1"/>
          <p:nvPr/>
        </p:nvSpPr>
        <p:spPr>
          <a:xfrm>
            <a:off x="2419927" y="3596190"/>
            <a:ext cx="735214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TRÒ CHƠI TRUYỀN ĐIỆN</a:t>
            </a:r>
            <a:endParaRPr sz="4400" b="1" i="0" u="none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45855B1-B096-4CC3-9F15-15851EC5B209}"/>
              </a:ext>
            </a:extLst>
          </p:cNvPr>
          <p:cNvGrpSpPr/>
          <p:nvPr/>
        </p:nvGrpSpPr>
        <p:grpSpPr>
          <a:xfrm>
            <a:off x="0" y="494102"/>
            <a:ext cx="12224327" cy="5933760"/>
            <a:chOff x="0" y="494102"/>
            <a:chExt cx="12224327" cy="59337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CE5B1F-3DD7-44CB-A0DA-D31FB4CDA135}"/>
                </a:ext>
              </a:extLst>
            </p:cNvPr>
            <p:cNvSpPr/>
            <p:nvPr/>
          </p:nvSpPr>
          <p:spPr>
            <a:xfrm>
              <a:off x="0" y="494102"/>
              <a:ext cx="12192000" cy="4874800"/>
            </a:xfrm>
            <a:prstGeom prst="rect">
              <a:avLst/>
            </a:prstGeom>
            <a:solidFill>
              <a:srgbClr val="FCD5B5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77DA1E1-C681-4D29-A3A4-5A84B67828B7}"/>
                </a:ext>
              </a:extLst>
            </p:cNvPr>
            <p:cNvGrpSpPr/>
            <p:nvPr/>
          </p:nvGrpSpPr>
          <p:grpSpPr>
            <a:xfrm>
              <a:off x="0" y="5368902"/>
              <a:ext cx="12224327" cy="1058960"/>
              <a:chOff x="-32326" y="5368902"/>
              <a:chExt cx="12256653" cy="105896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75B3879-1B7C-4A51-B370-33F006B4A3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2326" y="5888334"/>
                <a:ext cx="12224326" cy="539528"/>
              </a:xfrm>
              <a:prstGeom prst="rect">
                <a:avLst/>
              </a:prstGeom>
            </p:spPr>
          </p:pic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928ACA6B-3AAC-4E18-B1A5-999FE9F8E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2325" y="5368902"/>
                <a:ext cx="12256652" cy="539528"/>
              </a:xfrm>
              <a:prstGeom prst="rect">
                <a:avLst/>
              </a:prstGeom>
            </p:spPr>
          </p:pic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4AE5AD7-39E2-4F30-9142-6149140FDF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03" b="97899" l="2874" r="94828">
                        <a14:foregroundMark x1="50575" y1="6303" x2="50575" y2="6303"/>
                        <a14:foregroundMark x1="91379" y1="29832" x2="91379" y2="29832"/>
                        <a14:foregroundMark x1="95977" y1="34034" x2="95977" y2="34034"/>
                        <a14:foregroundMark x1="10920" y1="31933" x2="10920" y2="31933"/>
                        <a14:foregroundMark x1="2874" y1="35294" x2="2874" y2="35294"/>
                        <a14:foregroundMark x1="49425" y1="62605" x2="49425" y2="62605"/>
                        <a14:foregroundMark x1="67241" y1="64286" x2="67241" y2="64286"/>
                        <a14:foregroundMark x1="65517" y1="57143" x2="56322" y2="84874"/>
                        <a14:foregroundMark x1="56322" y1="84874" x2="54598" y2="85714"/>
                        <a14:foregroundMark x1="41379" y1="61765" x2="54023" y2="90756"/>
                        <a14:foregroundMark x1="55172" y1="75210" x2="55172" y2="75210"/>
                        <a14:foregroundMark x1="71264" y1="91597" x2="71264" y2="91597"/>
                        <a14:foregroundMark x1="59195" y1="97899" x2="59195" y2="97899"/>
                        <a14:foregroundMark x1="52299" y1="96218" x2="52299" y2="96218"/>
                        <a14:foregroundMark x1="33333" y1="80672" x2="33333" y2="80672"/>
                        <a14:foregroundMark x1="32759" y1="55882" x2="40230" y2="89496"/>
                        <a14:foregroundMark x1="40230" y1="89496" x2="40230" y2="89496"/>
                        <a14:backgroundMark x1="8621" y1="54622" x2="8621" y2="54622"/>
                        <a14:backgroundMark x1="1724" y1="36134" x2="1724" y2="36134"/>
                        <a14:backgroundMark x1="82184" y1="66807" x2="82184" y2="66807"/>
                        <a14:backgroundMark x1="77586" y1="60924" x2="77586" y2="60924"/>
                        <a14:backgroundMark x1="77586" y1="59244" x2="77586" y2="592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6142" y="1400175"/>
            <a:ext cx="1987560" cy="271861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6EAD15D-017D-45CB-ACF3-52A6A5E76520}"/>
              </a:ext>
            </a:extLst>
          </p:cNvPr>
          <p:cNvGrpSpPr/>
          <p:nvPr/>
        </p:nvGrpSpPr>
        <p:grpSpPr>
          <a:xfrm>
            <a:off x="1438275" y="4000165"/>
            <a:ext cx="8919121" cy="2189620"/>
            <a:chOff x="2793442" y="1997110"/>
            <a:chExt cx="5998866" cy="284619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693015-61ED-451D-88C2-932ABB63F31F}"/>
                </a:ext>
              </a:extLst>
            </p:cNvPr>
            <p:cNvSpPr/>
            <p:nvPr/>
          </p:nvSpPr>
          <p:spPr>
            <a:xfrm>
              <a:off x="2964264" y="4250452"/>
              <a:ext cx="5697416" cy="592853"/>
            </a:xfrm>
            <a:prstGeom prst="rect">
              <a:avLst/>
            </a:prstGeom>
            <a:solidFill>
              <a:srgbClr val="DE4A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66D2BC36-0F21-433E-8196-B62EE2DD8C49}"/>
                </a:ext>
              </a:extLst>
            </p:cNvPr>
            <p:cNvSpPr/>
            <p:nvPr/>
          </p:nvSpPr>
          <p:spPr>
            <a:xfrm>
              <a:off x="2964264" y="2944166"/>
              <a:ext cx="5697416" cy="1306285"/>
            </a:xfrm>
            <a:prstGeom prst="rect">
              <a:avLst/>
            </a:prstGeom>
            <a:solidFill>
              <a:srgbClr val="E385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6FA5567-9AFF-4945-9851-BD52EB55D81B}"/>
                </a:ext>
              </a:extLst>
            </p:cNvPr>
            <p:cNvSpPr/>
            <p:nvPr/>
          </p:nvSpPr>
          <p:spPr>
            <a:xfrm>
              <a:off x="2964264" y="2351312"/>
              <a:ext cx="5697416" cy="592853"/>
            </a:xfrm>
            <a:prstGeom prst="rect">
              <a:avLst/>
            </a:prstGeom>
            <a:solidFill>
              <a:srgbClr val="DE4A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13BDEC09-71CA-453A-911A-3B8438B15E5A}"/>
                </a:ext>
              </a:extLst>
            </p:cNvPr>
            <p:cNvSpPr/>
            <p:nvPr/>
          </p:nvSpPr>
          <p:spPr>
            <a:xfrm>
              <a:off x="2793442" y="1997110"/>
              <a:ext cx="5998866" cy="354202"/>
            </a:xfrm>
            <a:prstGeom prst="rect">
              <a:avLst/>
            </a:prstGeom>
            <a:solidFill>
              <a:srgbClr val="B13605"/>
            </a:solidFill>
            <a:ln>
              <a:noFill/>
            </a:ln>
            <a:scene3d>
              <a:camera prst="perspectiveRelaxedModerately"/>
              <a:lightRig rig="threePt" dir="t"/>
            </a:scene3d>
            <a:sp3d>
              <a:bevelT w="1016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069DAC8-4F60-4A63-909D-B24846E55BB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496" r="18524"/>
          <a:stretch/>
        </p:blipFill>
        <p:spPr>
          <a:xfrm>
            <a:off x="2629323" y="1297172"/>
            <a:ext cx="1888407" cy="284508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20575E8-F5C4-4512-9A7A-FEB3BFC2E08A}"/>
              </a:ext>
            </a:extLst>
          </p:cNvPr>
          <p:cNvSpPr txBox="1"/>
          <p:nvPr/>
        </p:nvSpPr>
        <p:spPr>
          <a:xfrm>
            <a:off x="2744137" y="4044033"/>
            <a:ext cx="1658777" cy="49244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2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CB42E47-36F1-4FD2-8731-FD0B7F0014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4577" y="2844321"/>
            <a:ext cx="2811351" cy="420127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38E0B0A-4ED2-4214-953B-CE0270F14A8F}"/>
              </a:ext>
            </a:extLst>
          </p:cNvPr>
          <p:cNvGrpSpPr/>
          <p:nvPr/>
        </p:nvGrpSpPr>
        <p:grpSpPr>
          <a:xfrm>
            <a:off x="4694547" y="2450515"/>
            <a:ext cx="1660110" cy="1527385"/>
            <a:chOff x="5439087" y="2358477"/>
            <a:chExt cx="606105" cy="1348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613A46-0787-4B46-BBAE-0A8EF21F5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332" t="17701" r="25802" b="24386"/>
            <a:stretch/>
          </p:blipFill>
          <p:spPr>
            <a:xfrm>
              <a:off x="5439087" y="2358477"/>
              <a:ext cx="606105" cy="133759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753BEA8-5BDE-4D9A-B45F-C20E68F4BCB8}"/>
                </a:ext>
              </a:extLst>
            </p:cNvPr>
            <p:cNvSpPr txBox="1"/>
            <p:nvPr/>
          </p:nvSpPr>
          <p:spPr>
            <a:xfrm>
              <a:off x="5519554" y="3299172"/>
              <a:ext cx="479171" cy="40750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24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4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kẹo</a:t>
              </a:r>
              <a:endPara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A21CA1-4CF6-485B-ADB6-FBC602DC9541}"/>
              </a:ext>
            </a:extLst>
          </p:cNvPr>
          <p:cNvGrpSpPr/>
          <p:nvPr/>
        </p:nvGrpSpPr>
        <p:grpSpPr>
          <a:xfrm>
            <a:off x="7741699" y="2840586"/>
            <a:ext cx="2811351" cy="4201273"/>
            <a:chOff x="7732226" y="2830279"/>
            <a:chExt cx="2811351" cy="4201273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CC19D59-B42F-4156-B290-49A35741B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32226" y="2830279"/>
              <a:ext cx="2811351" cy="4201273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E865DBA-2A1A-4EA5-B721-13EA456AF34C}"/>
                </a:ext>
              </a:extLst>
            </p:cNvPr>
            <p:cNvGrpSpPr/>
            <p:nvPr/>
          </p:nvGrpSpPr>
          <p:grpSpPr>
            <a:xfrm rot="1134616">
              <a:off x="8116305" y="4560293"/>
              <a:ext cx="1007030" cy="859463"/>
              <a:chOff x="5050499" y="2912687"/>
              <a:chExt cx="1007030" cy="859463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E16F3818-F7B8-4617-8967-6DBA9DBCF4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t="16974" r="13270" b="27172"/>
              <a:stretch/>
            </p:blipFill>
            <p:spPr>
              <a:xfrm>
                <a:off x="5050499" y="2912687"/>
                <a:ext cx="1007030" cy="811205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D31312-341F-4651-9B83-E51115549017}"/>
                  </a:ext>
                </a:extLst>
              </p:cNvPr>
              <p:cNvSpPr txBox="1"/>
              <p:nvPr/>
            </p:nvSpPr>
            <p:spPr>
              <a:xfrm>
                <a:off x="5146985" y="3433596"/>
                <a:ext cx="659489" cy="33855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en-US" sz="16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endParaRPr lang="en-US" sz="16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F45AF05-8474-4C9F-9BEC-39F0485C5F62}"/>
              </a:ext>
            </a:extLst>
          </p:cNvPr>
          <p:cNvSpPr txBox="1"/>
          <p:nvPr/>
        </p:nvSpPr>
        <p:spPr>
          <a:xfrm>
            <a:off x="2702415" y="4033107"/>
            <a:ext cx="1742220" cy="49244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2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98563D0-B9DE-4606-BF7F-CC52AF5CEE83}"/>
              </a:ext>
            </a:extLst>
          </p:cNvPr>
          <p:cNvGrpSpPr/>
          <p:nvPr/>
        </p:nvGrpSpPr>
        <p:grpSpPr>
          <a:xfrm>
            <a:off x="7520496" y="171850"/>
            <a:ext cx="3941402" cy="1269817"/>
            <a:chOff x="1137423" y="3384090"/>
            <a:chExt cx="3941402" cy="1269817"/>
          </a:xfrm>
          <a:solidFill>
            <a:srgbClr val="002060"/>
          </a:solidFill>
        </p:grpSpPr>
        <p:sp>
          <p:nvSpPr>
            <p:cNvPr id="40" name="Speech Bubble: Oval 39">
              <a:extLst>
                <a:ext uri="{FF2B5EF4-FFF2-40B4-BE49-F238E27FC236}">
                  <a16:creationId xmlns:a16="http://schemas.microsoft.com/office/drawing/2014/main" id="{6F25616A-BC0E-4BD4-9D1B-C423025E3EED}"/>
                </a:ext>
              </a:extLst>
            </p:cNvPr>
            <p:cNvSpPr/>
            <p:nvPr/>
          </p:nvSpPr>
          <p:spPr>
            <a:xfrm>
              <a:off x="1137423" y="3384090"/>
              <a:ext cx="3941402" cy="1269817"/>
            </a:xfrm>
            <a:prstGeom prst="wedgeEllipseCallout">
              <a:avLst>
                <a:gd name="adj1" fmla="val -40004"/>
                <a:gd name="adj2" fmla="val 5807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532BD98-2373-4449-8AEF-A778E0C0A9D4}"/>
                </a:ext>
              </a:extLst>
            </p:cNvPr>
            <p:cNvSpPr txBox="1"/>
            <p:nvPr/>
          </p:nvSpPr>
          <p:spPr>
            <a:xfrm>
              <a:off x="1277828" y="3614739"/>
              <a:ext cx="36869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</a:rPr>
                <a:t>Em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hãy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đặt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đề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toán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phù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hợp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với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tình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huống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2A5E79C-8842-4714-B284-6F80B0521DF4}"/>
              </a:ext>
            </a:extLst>
          </p:cNvPr>
          <p:cNvSpPr txBox="1"/>
          <p:nvPr/>
        </p:nvSpPr>
        <p:spPr>
          <a:xfrm>
            <a:off x="2056681" y="4717823"/>
            <a:ext cx="774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4E5170-51AD-418B-9044-8873AD8E9FB7}"/>
              </a:ext>
            </a:extLst>
          </p:cNvPr>
          <p:cNvGrpSpPr/>
          <p:nvPr/>
        </p:nvGrpSpPr>
        <p:grpSpPr>
          <a:xfrm>
            <a:off x="4602929" y="532188"/>
            <a:ext cx="3248912" cy="733747"/>
            <a:chOff x="168284" y="3638943"/>
            <a:chExt cx="3413739" cy="980547"/>
          </a:xfrm>
          <a:solidFill>
            <a:srgbClr val="FFFF00"/>
          </a:solidFill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AEC8215-A96C-4B87-A07A-5B18796A9D8C}"/>
                </a:ext>
              </a:extLst>
            </p:cNvPr>
            <p:cNvSpPr/>
            <p:nvPr/>
          </p:nvSpPr>
          <p:spPr>
            <a:xfrm>
              <a:off x="168284" y="3638943"/>
              <a:ext cx="3413739" cy="98054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C78B222-05AF-4D36-B2E3-02AAE9726170}"/>
                </a:ext>
              </a:extLst>
            </p:cNvPr>
            <p:cNvSpPr txBox="1"/>
            <p:nvPr/>
          </p:nvSpPr>
          <p:spPr>
            <a:xfrm>
              <a:off x="612849" y="3704848"/>
              <a:ext cx="2792069" cy="863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42 - 5 = ?</a:t>
              </a:r>
            </a:p>
          </p:txBody>
        </p:sp>
      </p:grpSp>
      <p:pic>
        <p:nvPicPr>
          <p:cNvPr id="37" name="carefree-by-kevin-macleod-from-filmmusic-io">
            <a:hlinkClick r:id="" action="ppaction://media"/>
            <a:extLst>
              <a:ext uri="{FF2B5EF4-FFF2-40B4-BE49-F238E27FC236}">
                <a16:creationId xmlns:a16="http://schemas.microsoft.com/office/drawing/2014/main" id="{7E306151-542D-46DE-809B-E07B2F58A4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69411.6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27025" y="6247497"/>
            <a:ext cx="487363" cy="4873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C9F99DA-CE0D-4027-AF6B-93C7353DBC9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121" t="20458" r="25705" b="27162"/>
          <a:stretch/>
        </p:blipFill>
        <p:spPr>
          <a:xfrm>
            <a:off x="2878532" y="1426576"/>
            <a:ext cx="1256579" cy="129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1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22 -0.0287 L 0.15833 0.1791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24245 0.255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1" grpId="0" animBg="1"/>
      <p:bldP spid="31" grpId="1" animBg="1"/>
      <p:bldP spid="38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3E3EE6B-A1A3-44CA-BF8E-7546266CF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158" y="876692"/>
            <a:ext cx="8442587" cy="5273245"/>
          </a:xfrm>
          <a:prstGeom prst="rect">
            <a:avLst/>
          </a:prstGeom>
        </p:spPr>
      </p:pic>
      <p:sp>
        <p:nvSpPr>
          <p:cNvPr id="6" name="Google Shape;586;p88">
            <a:extLst>
              <a:ext uri="{FF2B5EF4-FFF2-40B4-BE49-F238E27FC236}">
                <a16:creationId xmlns:a16="http://schemas.microsoft.com/office/drawing/2014/main" id="{6F34D42A-D6BA-4AD8-AF07-0359278D0DAF}"/>
              </a:ext>
            </a:extLst>
          </p:cNvPr>
          <p:cNvSpPr txBox="1"/>
          <p:nvPr/>
        </p:nvSpPr>
        <p:spPr>
          <a:xfrm>
            <a:off x="876160" y="2438092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THỰC HÀNH</a:t>
            </a:r>
            <a:endParaRPr sz="4000" b="1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094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A8909E7A-7ADD-450C-95A3-F7F1EDEAC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469903"/>
              </p:ext>
            </p:extLst>
          </p:nvPr>
        </p:nvGraphicFramePr>
        <p:xfrm>
          <a:off x="758412" y="1552544"/>
          <a:ext cx="5007634" cy="37719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37313">
                  <a:extLst>
                    <a:ext uri="{9D8B030D-6E8A-4147-A177-3AD203B41FA5}">
                      <a16:colId xmlns:a16="http://schemas.microsoft.com/office/drawing/2014/main" val="2721636771"/>
                    </a:ext>
                  </a:extLst>
                </a:gridCol>
                <a:gridCol w="1870321">
                  <a:extLst>
                    <a:ext uri="{9D8B030D-6E8A-4147-A177-3AD203B41FA5}">
                      <a16:colId xmlns:a16="http://schemas.microsoft.com/office/drawing/2014/main" val="2062378497"/>
                    </a:ext>
                  </a:extLst>
                </a:gridCol>
              </a:tblGrid>
              <a:tr h="6953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vị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358609"/>
                  </a:ext>
                </a:extLst>
              </a:tr>
              <a:tr h="3076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907493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F8EE337D-9EB7-460E-B6D7-D26D952C2317}"/>
              </a:ext>
            </a:extLst>
          </p:cNvPr>
          <p:cNvGrpSpPr/>
          <p:nvPr/>
        </p:nvGrpSpPr>
        <p:grpSpPr>
          <a:xfrm>
            <a:off x="4360665" y="409348"/>
            <a:ext cx="3248912" cy="733747"/>
            <a:chOff x="168284" y="3638943"/>
            <a:chExt cx="3413739" cy="980547"/>
          </a:xfrm>
          <a:solidFill>
            <a:srgbClr val="FFFF00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2FD7B71-9E54-4627-8FEA-3737FCEED790}"/>
                </a:ext>
              </a:extLst>
            </p:cNvPr>
            <p:cNvSpPr/>
            <p:nvPr/>
          </p:nvSpPr>
          <p:spPr>
            <a:xfrm>
              <a:off x="168284" y="3638943"/>
              <a:ext cx="3413739" cy="98054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24F2794-3720-4C46-A22D-5E08A2D4BA8D}"/>
                </a:ext>
              </a:extLst>
            </p:cNvPr>
            <p:cNvSpPr txBox="1"/>
            <p:nvPr/>
          </p:nvSpPr>
          <p:spPr>
            <a:xfrm>
              <a:off x="612849" y="3704848"/>
              <a:ext cx="2792069" cy="863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42 - 5 = ?</a:t>
              </a:r>
            </a:p>
          </p:txBody>
        </p:sp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CC5E7B05-4016-4FB2-80C8-E8CE1A020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565"/>
          <a:stretch/>
        </p:blipFill>
        <p:spPr>
          <a:xfrm>
            <a:off x="1308561" y="2407865"/>
            <a:ext cx="539192" cy="264994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40BBE2C-7DC2-4C4F-9564-5E6AB50928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565"/>
          <a:stretch/>
        </p:blipFill>
        <p:spPr>
          <a:xfrm>
            <a:off x="1746711" y="2407865"/>
            <a:ext cx="539192" cy="264994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80B6D827-7611-46BC-95A8-EF20612D52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565"/>
          <a:stretch/>
        </p:blipFill>
        <p:spPr>
          <a:xfrm>
            <a:off x="2220065" y="2407865"/>
            <a:ext cx="539192" cy="264994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376EAD2-078B-45F5-9580-194FBA87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565"/>
          <a:stretch/>
        </p:blipFill>
        <p:spPr>
          <a:xfrm>
            <a:off x="2739730" y="2407865"/>
            <a:ext cx="539192" cy="264994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55A6DB3-434B-4766-B0CD-2C412395D9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90" t="-4110" r="18575" b="4110"/>
          <a:stretch/>
        </p:blipFill>
        <p:spPr>
          <a:xfrm>
            <a:off x="3291288" y="2303059"/>
            <a:ext cx="539192" cy="264994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87AE9B2-9CCB-4B68-A2E1-642D6EA81D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90" t="-4110" r="18575" b="4110"/>
          <a:stretch/>
        </p:blipFill>
        <p:spPr>
          <a:xfrm>
            <a:off x="2759257" y="2303059"/>
            <a:ext cx="539192" cy="264994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68EF7E1-B38C-499F-A6C7-20867C9E13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90" t="58148" r="21930" b="4110"/>
          <a:stretch/>
        </p:blipFill>
        <p:spPr>
          <a:xfrm>
            <a:off x="4530824" y="3080342"/>
            <a:ext cx="458555" cy="10001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0E7E04-FA5C-4686-8E65-44C7E3014A81}"/>
              </a:ext>
            </a:extLst>
          </p:cNvPr>
          <p:cNvCxnSpPr>
            <a:cxnSpLocks/>
          </p:cNvCxnSpPr>
          <p:nvPr/>
        </p:nvCxnSpPr>
        <p:spPr>
          <a:xfrm>
            <a:off x="5219700" y="3200384"/>
            <a:ext cx="259440" cy="333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B14436A-1D6A-4FDF-8BC4-E129809BAFAA}"/>
              </a:ext>
            </a:extLst>
          </p:cNvPr>
          <p:cNvCxnSpPr>
            <a:cxnSpLocks/>
          </p:cNvCxnSpPr>
          <p:nvPr/>
        </p:nvCxnSpPr>
        <p:spPr>
          <a:xfrm>
            <a:off x="5210175" y="3761520"/>
            <a:ext cx="259440" cy="267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626886B-C1D6-42D0-B524-0A9A0DC1FDF6}"/>
              </a:ext>
            </a:extLst>
          </p:cNvPr>
          <p:cNvCxnSpPr>
            <a:cxnSpLocks/>
          </p:cNvCxnSpPr>
          <p:nvPr/>
        </p:nvCxnSpPr>
        <p:spPr>
          <a:xfrm>
            <a:off x="4616476" y="2538256"/>
            <a:ext cx="228600" cy="2906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AC9363A-27B0-4472-8359-DE8BDB78CD18}"/>
              </a:ext>
            </a:extLst>
          </p:cNvPr>
          <p:cNvCxnSpPr>
            <a:cxnSpLocks/>
          </p:cNvCxnSpPr>
          <p:nvPr/>
        </p:nvCxnSpPr>
        <p:spPr>
          <a:xfrm>
            <a:off x="4616476" y="3080342"/>
            <a:ext cx="228600" cy="3001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88FC55D1-AB76-4F12-855A-ADD36937A565}"/>
              </a:ext>
            </a:extLst>
          </p:cNvPr>
          <p:cNvSpPr/>
          <p:nvPr/>
        </p:nvSpPr>
        <p:spPr>
          <a:xfrm>
            <a:off x="5957406" y="3209909"/>
            <a:ext cx="527946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5" name="Table 10">
            <a:extLst>
              <a:ext uri="{FF2B5EF4-FFF2-40B4-BE49-F238E27FC236}">
                <a16:creationId xmlns:a16="http://schemas.microsoft.com/office/drawing/2014/main" id="{873139AB-31C3-4B18-9CD0-84F98DBA9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178906"/>
              </p:ext>
            </p:extLst>
          </p:nvPr>
        </p:nvGraphicFramePr>
        <p:xfrm>
          <a:off x="6676713" y="1552544"/>
          <a:ext cx="5007634" cy="37719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37313">
                  <a:extLst>
                    <a:ext uri="{9D8B030D-6E8A-4147-A177-3AD203B41FA5}">
                      <a16:colId xmlns:a16="http://schemas.microsoft.com/office/drawing/2014/main" val="2721636771"/>
                    </a:ext>
                  </a:extLst>
                </a:gridCol>
                <a:gridCol w="1870321">
                  <a:extLst>
                    <a:ext uri="{9D8B030D-6E8A-4147-A177-3AD203B41FA5}">
                      <a16:colId xmlns:a16="http://schemas.microsoft.com/office/drawing/2014/main" val="2062378497"/>
                    </a:ext>
                  </a:extLst>
                </a:gridCol>
              </a:tblGrid>
              <a:tr h="6953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vị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358609"/>
                  </a:ext>
                </a:extLst>
              </a:tr>
              <a:tr h="3076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907493"/>
                  </a:ext>
                </a:extLst>
              </a:tr>
            </a:tbl>
          </a:graphicData>
        </a:graphic>
      </p:graphicFrame>
      <p:pic>
        <p:nvPicPr>
          <p:cNvPr id="86" name="Picture 85">
            <a:extLst>
              <a:ext uri="{FF2B5EF4-FFF2-40B4-BE49-F238E27FC236}">
                <a16:creationId xmlns:a16="http://schemas.microsoft.com/office/drawing/2014/main" id="{098BAD08-257E-471E-8E34-C4F6F54B37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565"/>
          <a:stretch/>
        </p:blipFill>
        <p:spPr>
          <a:xfrm>
            <a:off x="7171427" y="2436550"/>
            <a:ext cx="539192" cy="264994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1F084A9-8BAB-48D9-9308-1E7D568633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565"/>
          <a:stretch/>
        </p:blipFill>
        <p:spPr>
          <a:xfrm>
            <a:off x="7609577" y="2436550"/>
            <a:ext cx="539192" cy="264994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BD06DA85-258A-430B-BB4E-00242EFD54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90" t="-4110" r="18575" b="4110"/>
          <a:stretch/>
        </p:blipFill>
        <p:spPr>
          <a:xfrm>
            <a:off x="10175693" y="2303059"/>
            <a:ext cx="539192" cy="264994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A9A7E53E-F499-43B3-A7E9-2B9A416525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90" t="61018" r="18575" b="4110"/>
          <a:stretch/>
        </p:blipFill>
        <p:spPr>
          <a:xfrm>
            <a:off x="10759711" y="4028925"/>
            <a:ext cx="539192" cy="924073"/>
          </a:xfrm>
          <a:prstGeom prst="rect">
            <a:avLst/>
          </a:prstGeom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501CEACA-278D-40D2-AC03-70C0FDF5A5B5}"/>
              </a:ext>
            </a:extLst>
          </p:cNvPr>
          <p:cNvGrpSpPr/>
          <p:nvPr/>
        </p:nvGrpSpPr>
        <p:grpSpPr>
          <a:xfrm>
            <a:off x="4653299" y="5483827"/>
            <a:ext cx="2904562" cy="711406"/>
            <a:chOff x="168284" y="3439164"/>
            <a:chExt cx="3051920" cy="1056778"/>
          </a:xfrm>
          <a:solidFill>
            <a:srgbClr val="C00000"/>
          </a:solidFill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EC8398B8-C3D8-4FD4-ADC2-C586CD200196}"/>
                </a:ext>
              </a:extLst>
            </p:cNvPr>
            <p:cNvSpPr/>
            <p:nvPr/>
          </p:nvSpPr>
          <p:spPr>
            <a:xfrm>
              <a:off x="168284" y="3439164"/>
              <a:ext cx="3039813" cy="105677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00"/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9260E06-F1F6-459D-9A6D-76E346BDAC37}"/>
                </a:ext>
              </a:extLst>
            </p:cNvPr>
            <p:cNvSpPr txBox="1"/>
            <p:nvPr/>
          </p:nvSpPr>
          <p:spPr>
            <a:xfrm>
              <a:off x="453234" y="3559764"/>
              <a:ext cx="2766970" cy="86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</a:rPr>
                <a:t>42 – 5 = 37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DB590E2C-20C3-4EBE-A3AE-3A388F18B2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565"/>
          <a:stretch/>
        </p:blipFill>
        <p:spPr>
          <a:xfrm>
            <a:off x="8114889" y="2425618"/>
            <a:ext cx="539192" cy="264994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11C63E-B83D-4B93-9A53-E6DFD0C8EACA}"/>
              </a:ext>
            </a:extLst>
          </p:cNvPr>
          <p:cNvCxnSpPr>
            <a:cxnSpLocks/>
          </p:cNvCxnSpPr>
          <p:nvPr/>
        </p:nvCxnSpPr>
        <p:spPr>
          <a:xfrm>
            <a:off x="4653299" y="3595398"/>
            <a:ext cx="228600" cy="3001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40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0579 L 0.04428 0.0057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10312 0.0002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983 -0.0011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EE337D-9EB7-460E-B6D7-D26D952C2317}"/>
              </a:ext>
            </a:extLst>
          </p:cNvPr>
          <p:cNvGrpSpPr/>
          <p:nvPr/>
        </p:nvGrpSpPr>
        <p:grpSpPr>
          <a:xfrm>
            <a:off x="4216293" y="356391"/>
            <a:ext cx="3027030" cy="641298"/>
            <a:chOff x="168284" y="3638943"/>
            <a:chExt cx="3180600" cy="857000"/>
          </a:xfrm>
          <a:solidFill>
            <a:srgbClr val="FFFF00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2FD7B71-9E54-4627-8FEA-3737FCEED790}"/>
                </a:ext>
              </a:extLst>
            </p:cNvPr>
            <p:cNvSpPr/>
            <p:nvPr/>
          </p:nvSpPr>
          <p:spPr>
            <a:xfrm>
              <a:off x="168284" y="3638943"/>
              <a:ext cx="2985902" cy="857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24F2794-3720-4C46-A22D-5E08A2D4BA8D}"/>
                </a:ext>
              </a:extLst>
            </p:cNvPr>
            <p:cNvSpPr txBox="1"/>
            <p:nvPr/>
          </p:nvSpPr>
          <p:spPr>
            <a:xfrm>
              <a:off x="556815" y="3693092"/>
              <a:ext cx="2792069" cy="78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42 - 5 = ?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C1465E2-7A9D-4C8D-BF87-4BA8447C55D4}"/>
              </a:ext>
            </a:extLst>
          </p:cNvPr>
          <p:cNvSpPr txBox="1"/>
          <p:nvPr/>
        </p:nvSpPr>
        <p:spPr>
          <a:xfrm>
            <a:off x="3115345" y="1057154"/>
            <a:ext cx="5598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Hướng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dẫn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tính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theo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dọc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FAF2509-E8C7-4078-ADA4-2E6E9D6B73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" t="-2724" r="3453" b="69682"/>
          <a:stretch/>
        </p:blipFill>
        <p:spPr>
          <a:xfrm>
            <a:off x="1190810" y="1532822"/>
            <a:ext cx="9810379" cy="244477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4B2E84E-42EA-4487-8F27-0B4487A2C72B}"/>
              </a:ext>
            </a:extLst>
          </p:cNvPr>
          <p:cNvSpPr txBox="1"/>
          <p:nvPr/>
        </p:nvSpPr>
        <p:spPr>
          <a:xfrm>
            <a:off x="1963143" y="2029781"/>
            <a:ext cx="795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42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F617FAF-A2CC-47B6-9552-804817C278BC}"/>
              </a:ext>
            </a:extLst>
          </p:cNvPr>
          <p:cNvSpPr txBox="1"/>
          <p:nvPr/>
        </p:nvSpPr>
        <p:spPr>
          <a:xfrm>
            <a:off x="2163251" y="2675024"/>
            <a:ext cx="846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E055D2-4CAF-43B4-92B3-1708654CDEFB}"/>
              </a:ext>
            </a:extLst>
          </p:cNvPr>
          <p:cNvSpPr txBox="1"/>
          <p:nvPr/>
        </p:nvSpPr>
        <p:spPr>
          <a:xfrm>
            <a:off x="1681711" y="2227922"/>
            <a:ext cx="346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141D51A-0734-48ED-98CC-BD230920D347}"/>
              </a:ext>
            </a:extLst>
          </p:cNvPr>
          <p:cNvCxnSpPr/>
          <p:nvPr/>
        </p:nvCxnSpPr>
        <p:spPr>
          <a:xfrm>
            <a:off x="1754371" y="3242369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DE409A2-A645-4E1D-9E57-5A53711EB10D}"/>
              </a:ext>
            </a:extLst>
          </p:cNvPr>
          <p:cNvSpPr txBox="1"/>
          <p:nvPr/>
        </p:nvSpPr>
        <p:spPr>
          <a:xfrm>
            <a:off x="1523004" y="4110012"/>
            <a:ext cx="146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Đặt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endParaRPr lang="en-US" sz="24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2B64E3C-ACD7-4FB2-B73E-C9AE2A8970B2}"/>
              </a:ext>
            </a:extLst>
          </p:cNvPr>
          <p:cNvSpPr txBox="1"/>
          <p:nvPr/>
        </p:nvSpPr>
        <p:spPr>
          <a:xfrm>
            <a:off x="5129405" y="2024080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6939343-F996-4C32-B7BC-271FE8AD58B3}"/>
              </a:ext>
            </a:extLst>
          </p:cNvPr>
          <p:cNvSpPr txBox="1"/>
          <p:nvPr/>
        </p:nvSpPr>
        <p:spPr>
          <a:xfrm>
            <a:off x="4899442" y="2257769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F4E042C-A7FF-4DD3-9CE5-BE87AAC02818}"/>
              </a:ext>
            </a:extLst>
          </p:cNvPr>
          <p:cNvCxnSpPr/>
          <p:nvPr/>
        </p:nvCxnSpPr>
        <p:spPr>
          <a:xfrm>
            <a:off x="4959018" y="3219233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CB9EF7-0AD8-4FAC-A141-D21AB7D02A3E}"/>
              </a:ext>
            </a:extLst>
          </p:cNvPr>
          <p:cNvSpPr txBox="1"/>
          <p:nvPr/>
        </p:nvSpPr>
        <p:spPr>
          <a:xfrm>
            <a:off x="5428567" y="2022963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AE12029-128D-44E3-9354-9D16EE77DA01}"/>
              </a:ext>
            </a:extLst>
          </p:cNvPr>
          <p:cNvSpPr txBox="1"/>
          <p:nvPr/>
        </p:nvSpPr>
        <p:spPr>
          <a:xfrm>
            <a:off x="5415808" y="2662892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F0C67B0-078D-4E6F-879C-70B339F6BFA8}"/>
              </a:ext>
            </a:extLst>
          </p:cNvPr>
          <p:cNvSpPr txBox="1"/>
          <p:nvPr/>
        </p:nvSpPr>
        <p:spPr>
          <a:xfrm>
            <a:off x="5422177" y="3301788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54D05F9-485E-4C58-8527-BD6030386733}"/>
              </a:ext>
            </a:extLst>
          </p:cNvPr>
          <p:cNvSpPr txBox="1"/>
          <p:nvPr/>
        </p:nvSpPr>
        <p:spPr>
          <a:xfrm>
            <a:off x="5129405" y="2837617"/>
            <a:ext cx="45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396DF2B-198D-45CC-B8BA-9EAE05FAA97C}"/>
              </a:ext>
            </a:extLst>
          </p:cNvPr>
          <p:cNvSpPr txBox="1"/>
          <p:nvPr/>
        </p:nvSpPr>
        <p:spPr>
          <a:xfrm>
            <a:off x="3674804" y="4141570"/>
            <a:ext cx="319775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2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trừ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5, </a:t>
            </a:r>
          </a:p>
          <a:p>
            <a:pPr>
              <a:spcAft>
                <a:spcPts val="600"/>
              </a:spcAft>
            </a:pPr>
            <a:r>
              <a:rPr lang="en-US" sz="2400" b="1" dirty="0" err="1"/>
              <a:t>lấy</a:t>
            </a:r>
            <a:r>
              <a:rPr lang="en-US" sz="2400" b="1" dirty="0"/>
              <a:t> 12 </a:t>
            </a:r>
            <a:r>
              <a:rPr lang="en-US" sz="2400" b="1" dirty="0" err="1"/>
              <a:t>trừ</a:t>
            </a:r>
            <a:r>
              <a:rPr lang="en-US" sz="2400" b="1" dirty="0"/>
              <a:t> 5 </a:t>
            </a:r>
            <a:r>
              <a:rPr lang="en-US" sz="2400" b="1" dirty="0" err="1"/>
              <a:t>bằng</a:t>
            </a:r>
            <a:r>
              <a:rPr lang="en-US" sz="2400" b="1" dirty="0"/>
              <a:t> 7,</a:t>
            </a:r>
          </a:p>
          <a:p>
            <a:pPr>
              <a:spcAft>
                <a:spcPts val="600"/>
              </a:spcAft>
            </a:pPr>
            <a:r>
              <a:rPr lang="en-US" sz="2400" b="1" dirty="0" err="1"/>
              <a:t>viết</a:t>
            </a:r>
            <a:r>
              <a:rPr lang="en-US" sz="2400" b="1" dirty="0"/>
              <a:t> 7, </a:t>
            </a:r>
            <a:r>
              <a:rPr lang="en-US" sz="2400" b="1" dirty="0" err="1"/>
              <a:t>nhớ</a:t>
            </a:r>
            <a:r>
              <a:rPr lang="en-US" sz="2400" b="1" dirty="0"/>
              <a:t> 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6E34DD6-87EB-45EE-94B2-5B74BBDC65C3}"/>
              </a:ext>
            </a:extLst>
          </p:cNvPr>
          <p:cNvSpPr txBox="1"/>
          <p:nvPr/>
        </p:nvSpPr>
        <p:spPr>
          <a:xfrm>
            <a:off x="8642784" y="2025084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1BFF280-7C05-4328-8077-6DECEF042E40}"/>
              </a:ext>
            </a:extLst>
          </p:cNvPr>
          <p:cNvSpPr txBox="1"/>
          <p:nvPr/>
        </p:nvSpPr>
        <p:spPr>
          <a:xfrm>
            <a:off x="8640969" y="2662285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59571E9-D958-4359-A377-6E40D483B11B}"/>
              </a:ext>
            </a:extLst>
          </p:cNvPr>
          <p:cNvSpPr txBox="1"/>
          <p:nvPr/>
        </p:nvSpPr>
        <p:spPr>
          <a:xfrm>
            <a:off x="8161397" y="2261876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C89E5FA-CB89-448C-BCE0-3B42318A2DC7}"/>
              </a:ext>
            </a:extLst>
          </p:cNvPr>
          <p:cNvSpPr txBox="1"/>
          <p:nvPr/>
        </p:nvSpPr>
        <p:spPr>
          <a:xfrm>
            <a:off x="8343833" y="2026294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6D7AAF5-BA81-4E3F-A930-E6B58304F488}"/>
              </a:ext>
            </a:extLst>
          </p:cNvPr>
          <p:cNvSpPr txBox="1"/>
          <p:nvPr/>
        </p:nvSpPr>
        <p:spPr>
          <a:xfrm>
            <a:off x="8632002" y="3297863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7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79B59FC-24C2-49F5-AB57-3B8C48BE6E5B}"/>
              </a:ext>
            </a:extLst>
          </p:cNvPr>
          <p:cNvCxnSpPr/>
          <p:nvPr/>
        </p:nvCxnSpPr>
        <p:spPr>
          <a:xfrm>
            <a:off x="8217789" y="322364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DCB70530-A41E-4E95-9D83-F3138833648D}"/>
              </a:ext>
            </a:extLst>
          </p:cNvPr>
          <p:cNvSpPr txBox="1"/>
          <p:nvPr/>
        </p:nvSpPr>
        <p:spPr>
          <a:xfrm>
            <a:off x="8370243" y="3308656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BB36BF9-ADD5-4A11-A002-6EC270A03AC7}"/>
              </a:ext>
            </a:extLst>
          </p:cNvPr>
          <p:cNvSpPr txBox="1"/>
          <p:nvPr/>
        </p:nvSpPr>
        <p:spPr>
          <a:xfrm>
            <a:off x="7734683" y="4110012"/>
            <a:ext cx="265954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4 </a:t>
            </a:r>
            <a:r>
              <a:rPr lang="en-US" sz="2400" b="1" dirty="0" err="1"/>
              <a:t>trừ</a:t>
            </a:r>
            <a:r>
              <a:rPr lang="en-US" sz="2400" b="1" dirty="0"/>
              <a:t> 1 </a:t>
            </a:r>
            <a:r>
              <a:rPr lang="en-US" sz="2400" b="1" dirty="0" err="1"/>
              <a:t>bằng</a:t>
            </a:r>
            <a:r>
              <a:rPr lang="en-US" sz="2400" b="1" dirty="0"/>
              <a:t> 3,</a:t>
            </a:r>
          </a:p>
          <a:p>
            <a:pPr>
              <a:spcAft>
                <a:spcPts val="600"/>
              </a:spcAft>
            </a:pPr>
            <a:r>
              <a:rPr lang="en-US" sz="2400" b="1" dirty="0" err="1"/>
              <a:t>viết</a:t>
            </a:r>
            <a:r>
              <a:rPr lang="en-US" sz="2400" b="1" dirty="0"/>
              <a:t> 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B116647-C698-46B2-9FC1-7A08BBBD9D5F}"/>
              </a:ext>
            </a:extLst>
          </p:cNvPr>
          <p:cNvSpPr/>
          <p:nvPr/>
        </p:nvSpPr>
        <p:spPr>
          <a:xfrm>
            <a:off x="1284275" y="4301850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316E0C9-CB08-4B2B-BF8F-9B3C386169C9}"/>
              </a:ext>
            </a:extLst>
          </p:cNvPr>
          <p:cNvSpPr/>
          <p:nvPr/>
        </p:nvSpPr>
        <p:spPr>
          <a:xfrm>
            <a:off x="3426143" y="4340844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896B5EB-D8E5-4FC9-87ED-87758D451BFB}"/>
              </a:ext>
            </a:extLst>
          </p:cNvPr>
          <p:cNvSpPr/>
          <p:nvPr/>
        </p:nvSpPr>
        <p:spPr>
          <a:xfrm>
            <a:off x="7514284" y="4290950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B8FAED7-DE55-4F48-8FB2-BD8E9928A13C}"/>
              </a:ext>
            </a:extLst>
          </p:cNvPr>
          <p:cNvGrpSpPr/>
          <p:nvPr/>
        </p:nvGrpSpPr>
        <p:grpSpPr>
          <a:xfrm>
            <a:off x="4164986" y="5529811"/>
            <a:ext cx="2893040" cy="647114"/>
            <a:chOff x="168284" y="3638943"/>
            <a:chExt cx="3039813" cy="961274"/>
          </a:xfrm>
          <a:solidFill>
            <a:srgbClr val="C00000"/>
          </a:solidFill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DEFCFC4-F8E4-45C0-A083-B354540C79AA}"/>
                </a:ext>
              </a:extLst>
            </p:cNvPr>
            <p:cNvSpPr/>
            <p:nvPr/>
          </p:nvSpPr>
          <p:spPr>
            <a:xfrm>
              <a:off x="168284" y="3638943"/>
              <a:ext cx="3039813" cy="96127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DA16C3E-8FF1-416F-B0AE-E58CC302BFDD}"/>
                </a:ext>
              </a:extLst>
            </p:cNvPr>
            <p:cNvSpPr txBox="1"/>
            <p:nvPr/>
          </p:nvSpPr>
          <p:spPr>
            <a:xfrm>
              <a:off x="429722" y="3685244"/>
              <a:ext cx="2663858" cy="86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</a:rPr>
                <a:t>42 – 5 = 37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289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0.26381 0.0011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/>
      <p:bldP spid="46" grpId="0"/>
      <p:bldP spid="49" grpId="0"/>
      <p:bldP spid="50" grpId="0"/>
      <p:bldP spid="52" grpId="0"/>
      <p:bldP spid="54" grpId="0"/>
      <p:bldP spid="54" grpId="1"/>
      <p:bldP spid="55" grpId="0"/>
      <p:bldP spid="55" grpId="1"/>
      <p:bldP spid="56" grpId="0"/>
      <p:bldP spid="57" grpId="0"/>
      <p:bldP spid="57" grpId="1"/>
      <p:bldP spid="57" grpId="2"/>
      <p:bldP spid="58" grpId="0"/>
      <p:bldP spid="59" grpId="0"/>
      <p:bldP spid="60" grpId="0"/>
      <p:bldP spid="61" grpId="0"/>
      <p:bldP spid="62" grpId="0"/>
      <p:bldP spid="62" grpId="1"/>
      <p:bldP spid="64" grpId="0"/>
      <p:bldP spid="66" grpId="0"/>
      <p:bldP spid="67" grpId="0"/>
      <p:bldP spid="6" grpId="0" animBg="1"/>
      <p:bldP spid="68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C4D2FA-7304-4BEB-B484-919573B09AB8}"/>
              </a:ext>
            </a:extLst>
          </p:cNvPr>
          <p:cNvSpPr txBox="1"/>
          <p:nvPr/>
        </p:nvSpPr>
        <p:spPr>
          <a:xfrm>
            <a:off x="2019701" y="1791732"/>
            <a:ext cx="679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65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23D925-17C1-44F4-827B-89E154BB1722}"/>
              </a:ext>
            </a:extLst>
          </p:cNvPr>
          <p:cNvSpPr txBox="1"/>
          <p:nvPr/>
        </p:nvSpPr>
        <p:spPr>
          <a:xfrm>
            <a:off x="2187508" y="2364560"/>
            <a:ext cx="846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7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2B83E2-3A86-462B-BFE3-3BAD0B85BBD3}"/>
              </a:ext>
            </a:extLst>
          </p:cNvPr>
          <p:cNvSpPr txBox="1"/>
          <p:nvPr/>
        </p:nvSpPr>
        <p:spPr>
          <a:xfrm>
            <a:off x="1807494" y="1944119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5090E0-3BD3-4D03-847C-4D03C0990B9B}"/>
              </a:ext>
            </a:extLst>
          </p:cNvPr>
          <p:cNvCxnSpPr/>
          <p:nvPr/>
        </p:nvCxnSpPr>
        <p:spPr>
          <a:xfrm>
            <a:off x="1778290" y="2867483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23B78E1-80E7-40AB-8E03-D027112E817F}"/>
              </a:ext>
            </a:extLst>
          </p:cNvPr>
          <p:cNvSpPr txBox="1"/>
          <p:nvPr/>
        </p:nvSpPr>
        <p:spPr>
          <a:xfrm>
            <a:off x="1627670" y="3440312"/>
            <a:ext cx="146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Đặt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5011CD-0FF6-4C3E-8D0B-C4924A16C291}"/>
              </a:ext>
            </a:extLst>
          </p:cNvPr>
          <p:cNvSpPr txBox="1"/>
          <p:nvPr/>
        </p:nvSpPr>
        <p:spPr>
          <a:xfrm>
            <a:off x="5022285" y="1788951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483388-270F-4557-9BAF-9960BEC71CF1}"/>
              </a:ext>
            </a:extLst>
          </p:cNvPr>
          <p:cNvSpPr txBox="1"/>
          <p:nvPr/>
        </p:nvSpPr>
        <p:spPr>
          <a:xfrm>
            <a:off x="4783444" y="1976850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233298-5FBB-44CC-991F-9B319C4A1309}"/>
              </a:ext>
            </a:extLst>
          </p:cNvPr>
          <p:cNvCxnSpPr/>
          <p:nvPr/>
        </p:nvCxnSpPr>
        <p:spPr>
          <a:xfrm>
            <a:off x="4807508" y="2864702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1386C82-6626-4D8B-A3E6-A215726866AF}"/>
              </a:ext>
            </a:extLst>
          </p:cNvPr>
          <p:cNvSpPr txBox="1"/>
          <p:nvPr/>
        </p:nvSpPr>
        <p:spPr>
          <a:xfrm>
            <a:off x="5312569" y="1787834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6A3DFC-B7DA-4E2E-8CF2-B96D9C2FA5DF}"/>
              </a:ext>
            </a:extLst>
          </p:cNvPr>
          <p:cNvSpPr txBox="1"/>
          <p:nvPr/>
        </p:nvSpPr>
        <p:spPr>
          <a:xfrm>
            <a:off x="5299810" y="2392740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706942-C673-4365-9E8D-7B081B985562}"/>
              </a:ext>
            </a:extLst>
          </p:cNvPr>
          <p:cNvSpPr txBox="1"/>
          <p:nvPr/>
        </p:nvSpPr>
        <p:spPr>
          <a:xfrm>
            <a:off x="5271948" y="2973357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511A88-F057-43A2-8012-1490CEE76F9E}"/>
              </a:ext>
            </a:extLst>
          </p:cNvPr>
          <p:cNvSpPr txBox="1"/>
          <p:nvPr/>
        </p:nvSpPr>
        <p:spPr>
          <a:xfrm>
            <a:off x="4114400" y="3489885"/>
            <a:ext cx="319835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5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trừ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7,</a:t>
            </a:r>
          </a:p>
          <a:p>
            <a:pPr>
              <a:spcAft>
                <a:spcPts val="600"/>
              </a:spcAft>
            </a:pPr>
            <a:r>
              <a:rPr lang="en-US" sz="2400" b="1" dirty="0" err="1"/>
              <a:t>lấy</a:t>
            </a:r>
            <a:r>
              <a:rPr lang="en-US" sz="2400" b="1" dirty="0"/>
              <a:t> 15 </a:t>
            </a:r>
            <a:r>
              <a:rPr lang="en-US" sz="2400" b="1" dirty="0" err="1"/>
              <a:t>trừ</a:t>
            </a:r>
            <a:r>
              <a:rPr lang="en-US" sz="2400" b="1" dirty="0"/>
              <a:t> 7 </a:t>
            </a:r>
            <a:r>
              <a:rPr lang="en-US" sz="2400" b="1" dirty="0" err="1"/>
              <a:t>bằng</a:t>
            </a:r>
            <a:r>
              <a:rPr lang="en-US" sz="2400" b="1" dirty="0"/>
              <a:t> 8, </a:t>
            </a:r>
            <a:r>
              <a:rPr lang="en-US" sz="2400" b="1" dirty="0" err="1"/>
              <a:t>viết</a:t>
            </a:r>
            <a:r>
              <a:rPr lang="en-US" sz="2400" b="1" dirty="0"/>
              <a:t> , </a:t>
            </a:r>
            <a:r>
              <a:rPr lang="en-US" sz="2400" b="1" dirty="0" err="1"/>
              <a:t>nhớ</a:t>
            </a:r>
            <a:r>
              <a:rPr lang="en-US" sz="2400" b="1" dirty="0"/>
              <a:t>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7EAFA8-3D83-45BC-8192-F867265CC868}"/>
              </a:ext>
            </a:extLst>
          </p:cNvPr>
          <p:cNvSpPr txBox="1"/>
          <p:nvPr/>
        </p:nvSpPr>
        <p:spPr>
          <a:xfrm>
            <a:off x="9039291" y="1831007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83DD17-6F6F-4636-B63E-E4A4F3472B80}"/>
              </a:ext>
            </a:extLst>
          </p:cNvPr>
          <p:cNvSpPr txBox="1"/>
          <p:nvPr/>
        </p:nvSpPr>
        <p:spPr>
          <a:xfrm>
            <a:off x="9032932" y="2393144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EB2E7C-46EE-4FB1-B692-98FE763830E9}"/>
              </a:ext>
            </a:extLst>
          </p:cNvPr>
          <p:cNvSpPr txBox="1"/>
          <p:nvPr/>
        </p:nvSpPr>
        <p:spPr>
          <a:xfrm>
            <a:off x="8510279" y="1981637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EDD716-5D34-4B3D-9532-00205C78D8F3}"/>
              </a:ext>
            </a:extLst>
          </p:cNvPr>
          <p:cNvSpPr txBox="1"/>
          <p:nvPr/>
        </p:nvSpPr>
        <p:spPr>
          <a:xfrm>
            <a:off x="8746639" y="1823886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2C4A54-BE67-4DDA-9A8C-D109B72C26F6}"/>
              </a:ext>
            </a:extLst>
          </p:cNvPr>
          <p:cNvSpPr txBox="1"/>
          <p:nvPr/>
        </p:nvSpPr>
        <p:spPr>
          <a:xfrm>
            <a:off x="9036133" y="3000907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8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FB74622-5BCB-4B11-86A3-44C91AC0CAF0}"/>
              </a:ext>
            </a:extLst>
          </p:cNvPr>
          <p:cNvCxnSpPr/>
          <p:nvPr/>
        </p:nvCxnSpPr>
        <p:spPr>
          <a:xfrm>
            <a:off x="8550856" y="2891431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CF53AC4-DF70-4187-AF98-031875F68C1A}"/>
              </a:ext>
            </a:extLst>
          </p:cNvPr>
          <p:cNvSpPr txBox="1"/>
          <p:nvPr/>
        </p:nvSpPr>
        <p:spPr>
          <a:xfrm>
            <a:off x="8788127" y="3002664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03006E-13C8-4E44-B2DC-4C3B22625210}"/>
              </a:ext>
            </a:extLst>
          </p:cNvPr>
          <p:cNvSpPr txBox="1"/>
          <p:nvPr/>
        </p:nvSpPr>
        <p:spPr>
          <a:xfrm>
            <a:off x="8358122" y="3493028"/>
            <a:ext cx="339146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6 </a:t>
            </a:r>
            <a:r>
              <a:rPr lang="en-US" sz="2400" b="1" dirty="0" err="1"/>
              <a:t>trừ</a:t>
            </a:r>
            <a:r>
              <a:rPr lang="en-US" sz="2400" b="1" dirty="0"/>
              <a:t> 1 </a:t>
            </a:r>
            <a:r>
              <a:rPr lang="en-US" sz="2400" b="1" dirty="0" err="1"/>
              <a:t>bằng</a:t>
            </a:r>
            <a:r>
              <a:rPr lang="en-US" sz="2400" b="1" dirty="0"/>
              <a:t> 5, </a:t>
            </a:r>
          </a:p>
          <a:p>
            <a:pPr>
              <a:spcAft>
                <a:spcPts val="600"/>
              </a:spcAft>
            </a:pPr>
            <a:r>
              <a:rPr lang="en-US" sz="2400" b="1" dirty="0" err="1"/>
              <a:t>viết</a:t>
            </a:r>
            <a:r>
              <a:rPr lang="en-US" sz="2400" b="1" dirty="0"/>
              <a:t> 5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D92C7D6-E2E4-4362-84FC-B5D521A28E70}"/>
              </a:ext>
            </a:extLst>
          </p:cNvPr>
          <p:cNvSpPr/>
          <p:nvPr/>
        </p:nvSpPr>
        <p:spPr>
          <a:xfrm>
            <a:off x="3905041" y="3652837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FF8D02-C7B9-4BC9-A0A8-003567E382A3}"/>
              </a:ext>
            </a:extLst>
          </p:cNvPr>
          <p:cNvSpPr/>
          <p:nvPr/>
        </p:nvSpPr>
        <p:spPr>
          <a:xfrm>
            <a:off x="8125951" y="3676460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B273B70-42D0-4CF3-A44B-A0902AED201D}"/>
              </a:ext>
            </a:extLst>
          </p:cNvPr>
          <p:cNvSpPr/>
          <p:nvPr/>
        </p:nvSpPr>
        <p:spPr>
          <a:xfrm>
            <a:off x="1350387" y="3654218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52021F6-F81C-41C1-9C2A-DA4599038B6D}"/>
              </a:ext>
            </a:extLst>
          </p:cNvPr>
          <p:cNvGrpSpPr/>
          <p:nvPr/>
        </p:nvGrpSpPr>
        <p:grpSpPr>
          <a:xfrm>
            <a:off x="4029718" y="687398"/>
            <a:ext cx="3248912" cy="715426"/>
            <a:chOff x="168284" y="3638943"/>
            <a:chExt cx="3413739" cy="956062"/>
          </a:xfrm>
          <a:solidFill>
            <a:srgbClr val="FFFF00"/>
          </a:solidFill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3257B42-EBF2-413C-9681-F19A3C53B766}"/>
                </a:ext>
              </a:extLst>
            </p:cNvPr>
            <p:cNvSpPr/>
            <p:nvPr/>
          </p:nvSpPr>
          <p:spPr>
            <a:xfrm>
              <a:off x="168284" y="3638943"/>
              <a:ext cx="3413739" cy="857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1673FF4-044D-421D-8499-7FC0EAA1DBA0}"/>
                </a:ext>
              </a:extLst>
            </p:cNvPr>
            <p:cNvSpPr txBox="1"/>
            <p:nvPr/>
          </p:nvSpPr>
          <p:spPr>
            <a:xfrm>
              <a:off x="556815" y="3731278"/>
              <a:ext cx="2792069" cy="863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65 - 7 = ?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8CA711E-8C9E-468F-94D3-D6E893A99FCF}"/>
              </a:ext>
            </a:extLst>
          </p:cNvPr>
          <p:cNvGrpSpPr/>
          <p:nvPr/>
        </p:nvGrpSpPr>
        <p:grpSpPr>
          <a:xfrm>
            <a:off x="3762299" y="5222110"/>
            <a:ext cx="3783751" cy="782714"/>
            <a:chOff x="168284" y="3333237"/>
            <a:chExt cx="3039813" cy="1162706"/>
          </a:xfrm>
          <a:solidFill>
            <a:srgbClr val="C00000"/>
          </a:solidFill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59360C2-8AB2-4704-B838-719CFE3229A5}"/>
                </a:ext>
              </a:extLst>
            </p:cNvPr>
            <p:cNvSpPr/>
            <p:nvPr/>
          </p:nvSpPr>
          <p:spPr>
            <a:xfrm>
              <a:off x="168284" y="3333237"/>
              <a:ext cx="3039813" cy="116270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CA43278-2812-49EA-9F97-097BAB9F4A39}"/>
                </a:ext>
              </a:extLst>
            </p:cNvPr>
            <p:cNvSpPr txBox="1"/>
            <p:nvPr/>
          </p:nvSpPr>
          <p:spPr>
            <a:xfrm>
              <a:off x="414807" y="3480253"/>
              <a:ext cx="2663858" cy="868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FF00"/>
                  </a:solidFill>
                </a:rPr>
                <a:t>Vậy</a:t>
              </a:r>
              <a:r>
                <a:rPr lang="en-US" sz="3200" b="1" dirty="0">
                  <a:solidFill>
                    <a:srgbClr val="FFFF00"/>
                  </a:solidFill>
                </a:rPr>
                <a:t>: 65 - 7 = 58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3C19A1A-0462-444B-B071-30FCA6B3731D}"/>
              </a:ext>
            </a:extLst>
          </p:cNvPr>
          <p:cNvSpPr txBox="1"/>
          <p:nvPr/>
        </p:nvSpPr>
        <p:spPr>
          <a:xfrm>
            <a:off x="4993745" y="2528498"/>
            <a:ext cx="45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309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0.30573 0.0016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  <p:bldP spid="12" grpId="0"/>
      <p:bldP spid="12" grpId="1"/>
      <p:bldP spid="13" grpId="0"/>
      <p:bldP spid="13" grpId="1"/>
      <p:bldP spid="14" grpId="0"/>
      <p:bldP spid="16" grpId="0"/>
      <p:bldP spid="17" grpId="0"/>
      <p:bldP spid="18" grpId="0"/>
      <p:bldP spid="19" grpId="0"/>
      <p:bldP spid="20" grpId="0"/>
      <p:bldP spid="20" grpId="1"/>
      <p:bldP spid="22" grpId="0"/>
      <p:bldP spid="24" grpId="0"/>
      <p:bldP spid="25" grpId="0"/>
      <p:bldP spid="26" grpId="0" animBg="1"/>
      <p:bldP spid="27" grpId="0" animBg="1"/>
      <p:bldP spid="28" grpId="0" animBg="1"/>
      <p:bldP spid="35" grpId="0"/>
      <p:bldP spid="35" grpId="1"/>
      <p:bldP spid="3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3E3EE6B-A1A3-44CA-BF8E-7546266CF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158" y="876692"/>
            <a:ext cx="8442587" cy="5273245"/>
          </a:xfrm>
          <a:prstGeom prst="rect">
            <a:avLst/>
          </a:prstGeom>
        </p:spPr>
      </p:pic>
      <p:sp>
        <p:nvSpPr>
          <p:cNvPr id="6" name="Google Shape;586;p88">
            <a:extLst>
              <a:ext uri="{FF2B5EF4-FFF2-40B4-BE49-F238E27FC236}">
                <a16:creationId xmlns:a16="http://schemas.microsoft.com/office/drawing/2014/main" id="{6F34D42A-D6BA-4AD8-AF07-0359278D0DAF}"/>
              </a:ext>
            </a:extLst>
          </p:cNvPr>
          <p:cNvSpPr txBox="1"/>
          <p:nvPr/>
        </p:nvSpPr>
        <p:spPr>
          <a:xfrm>
            <a:off x="876160" y="2438092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THỰC HÀNH</a:t>
            </a:r>
            <a:endParaRPr sz="4000" b="1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966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542774" y="2032360"/>
            <a:ext cx="1545307" cy="2183802"/>
          </a:xfrm>
          <a:prstGeom prst="roundRect">
            <a:avLst/>
          </a:prstGeom>
          <a:solidFill>
            <a:srgbClr val="E0FEB7"/>
          </a:solidFill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3976227" y="2032360"/>
            <a:ext cx="1545307" cy="2183802"/>
          </a:xfrm>
          <a:prstGeom prst="roundRect">
            <a:avLst/>
          </a:prstGeom>
          <a:solidFill>
            <a:srgbClr val="E0FEB7"/>
          </a:solidFill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477862" y="2032360"/>
            <a:ext cx="1545307" cy="2183802"/>
          </a:xfrm>
          <a:prstGeom prst="roundRect">
            <a:avLst/>
          </a:prstGeom>
          <a:solidFill>
            <a:srgbClr val="E0FEB7"/>
          </a:solidFill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8979497" y="2032360"/>
            <a:ext cx="1545307" cy="2183802"/>
          </a:xfrm>
          <a:prstGeom prst="roundRect">
            <a:avLst/>
          </a:prstGeom>
          <a:solidFill>
            <a:srgbClr val="E0FEB7"/>
          </a:solidFill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982001" y="644596"/>
            <a:ext cx="1961964" cy="626040"/>
            <a:chOff x="-3359379" y="241997"/>
            <a:chExt cx="1927235" cy="76364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59379" y="241997"/>
              <a:ext cx="1927235" cy="763646"/>
            </a:xfrm>
            <a:prstGeom prst="roundRect">
              <a:avLst>
                <a:gd name="adj" fmla="val 4977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505791" cy="6343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985091" y="2177641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62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  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 flipV="1">
            <a:off x="1739020" y="3254859"/>
            <a:ext cx="982917" cy="900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708018" y="2323085"/>
            <a:ext cx="346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92D406-BD2F-43A8-98A7-FACB7F60EC1B}"/>
              </a:ext>
            </a:extLst>
          </p:cNvPr>
          <p:cNvSpPr txBox="1"/>
          <p:nvPr/>
        </p:nvSpPr>
        <p:spPr>
          <a:xfrm>
            <a:off x="4453284" y="2177641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43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  7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00D690-3A4A-47F3-BC42-9A2A67538A06}"/>
              </a:ext>
            </a:extLst>
          </p:cNvPr>
          <p:cNvCxnSpPr>
            <a:cxnSpLocks/>
          </p:cNvCxnSpPr>
          <p:nvPr/>
        </p:nvCxnSpPr>
        <p:spPr>
          <a:xfrm>
            <a:off x="4207213" y="3263866"/>
            <a:ext cx="99115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E5B254-FCF3-4176-AC13-03720E4F2A1C}"/>
              </a:ext>
            </a:extLst>
          </p:cNvPr>
          <p:cNvSpPr txBox="1"/>
          <p:nvPr/>
        </p:nvSpPr>
        <p:spPr>
          <a:xfrm>
            <a:off x="4150268" y="2323085"/>
            <a:ext cx="346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3C6BC-0327-4307-A544-D20362FC0FED}"/>
              </a:ext>
            </a:extLst>
          </p:cNvPr>
          <p:cNvSpPr txBox="1"/>
          <p:nvPr/>
        </p:nvSpPr>
        <p:spPr>
          <a:xfrm>
            <a:off x="7015155" y="2186648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94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  8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560CAD-C84A-41A1-8476-CCB26581A251}"/>
              </a:ext>
            </a:extLst>
          </p:cNvPr>
          <p:cNvCxnSpPr>
            <a:cxnSpLocks/>
          </p:cNvCxnSpPr>
          <p:nvPr/>
        </p:nvCxnSpPr>
        <p:spPr>
          <a:xfrm flipV="1">
            <a:off x="6769084" y="3254859"/>
            <a:ext cx="924085" cy="1801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951F27-C990-478A-B6DE-9D22CD9DD7EB}"/>
              </a:ext>
            </a:extLst>
          </p:cNvPr>
          <p:cNvSpPr txBox="1"/>
          <p:nvPr/>
        </p:nvSpPr>
        <p:spPr>
          <a:xfrm>
            <a:off x="6761743" y="2352239"/>
            <a:ext cx="346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72EEDE-426E-4A4D-A18D-5B4D7A46BD9E}"/>
              </a:ext>
            </a:extLst>
          </p:cNvPr>
          <p:cNvSpPr txBox="1"/>
          <p:nvPr/>
        </p:nvSpPr>
        <p:spPr>
          <a:xfrm>
            <a:off x="9374850" y="2177641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63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  6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D46E90-7EFF-4433-8FB0-B562E031F647}"/>
              </a:ext>
            </a:extLst>
          </p:cNvPr>
          <p:cNvCxnSpPr>
            <a:cxnSpLocks/>
          </p:cNvCxnSpPr>
          <p:nvPr/>
        </p:nvCxnSpPr>
        <p:spPr>
          <a:xfrm flipV="1">
            <a:off x="9128779" y="3254859"/>
            <a:ext cx="1000673" cy="900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E95E055-5881-4A8D-9459-55691D35BA09}"/>
              </a:ext>
            </a:extLst>
          </p:cNvPr>
          <p:cNvSpPr txBox="1"/>
          <p:nvPr/>
        </p:nvSpPr>
        <p:spPr>
          <a:xfrm>
            <a:off x="9043374" y="2334157"/>
            <a:ext cx="346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" t="43805" r="79771" b="18395"/>
          <a:stretch/>
        </p:blipFill>
        <p:spPr>
          <a:xfrm>
            <a:off x="2610875" y="3615864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9" t="29862" r="38758" b="17202"/>
          <a:stretch/>
        </p:blipFill>
        <p:spPr>
          <a:xfrm flipH="1">
            <a:off x="7693169" y="3615864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262" t="47022" r="2690" b="18212"/>
          <a:stretch/>
        </p:blipFill>
        <p:spPr>
          <a:xfrm>
            <a:off x="10206909" y="3683498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32" t="28077" r="19166" b="18134"/>
          <a:stretch/>
        </p:blipFill>
        <p:spPr>
          <a:xfrm>
            <a:off x="5198372" y="3546772"/>
            <a:ext cx="626178" cy="112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C10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4146</TotalTime>
  <Words>307</Words>
  <Application>Microsoft Office PowerPoint</Application>
  <PresentationFormat>Widescreen</PresentationFormat>
  <Paragraphs>110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Frankfurter</vt:lpstr>
      <vt:lpstr>HP001 4 hàng</vt:lpstr>
      <vt:lpstr>Times New Roman</vt:lpstr>
      <vt:lpstr>UTM Avo</vt:lpstr>
      <vt:lpstr>Office Theme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616</cp:revision>
  <dcterms:created xsi:type="dcterms:W3CDTF">2021-02-20T02:56:00Z</dcterms:created>
  <dcterms:modified xsi:type="dcterms:W3CDTF">2022-11-16T07:38:50Z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