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4" r:id="rId6"/>
    <p:sldId id="275" r:id="rId7"/>
    <p:sldId id="261" r:id="rId8"/>
    <p:sldId id="276" r:id="rId9"/>
    <p:sldId id="262" r:id="rId10"/>
    <p:sldId id="267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>
        <p:scale>
          <a:sx n="75" d="100"/>
          <a:sy n="75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microsoft.com/office/2007/relationships/hdphoto" Target="../media/hdphoto2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26.jp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I, K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7500"/>
              </p:ext>
            </p:extLst>
          </p:nvPr>
        </p:nvGraphicFramePr>
        <p:xfrm>
          <a:off x="2835644" y="58836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276" y="447416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21048" y="1630196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18282" y="1971862"/>
            <a:ext cx="6681156" cy="1737689"/>
            <a:chOff x="3754849" y="1730426"/>
            <a:chExt cx="4545106" cy="122282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718" y="1997780"/>
              <a:ext cx="4005369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22828"/>
            </a:xfrm>
            <a:prstGeom prst="cloudCallout">
              <a:avLst>
                <a:gd name="adj1" fmla="val -65336"/>
                <a:gd name="adj2" fmla="val -29659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42" y="92953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644" y="2284274"/>
            <a:ext cx="8033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F0419-EF30-4491-AE7B-5AB4646E2A82}"/>
              </a:ext>
            </a:extLst>
          </p:cNvPr>
          <p:cNvSpPr txBox="1"/>
          <p:nvPr/>
        </p:nvSpPr>
        <p:spPr>
          <a:xfrm>
            <a:off x="2373783" y="3947145"/>
            <a:ext cx="92721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A5039A-C3A1-47B8-83D7-C0AF6DDE2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390" y="5842789"/>
            <a:ext cx="4559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581" y="267497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16" y="3415201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(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944" y="3484003"/>
            <a:ext cx="58812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K, g, h, y, l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385" y="4453050"/>
            <a:ext cx="3331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70" y="3429000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266" y="5196503"/>
            <a:ext cx="2824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822" y="356709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D74FBACC-FAFB-4CE4-9E26-4C2C313A6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4063"/>
              </p:ext>
            </p:extLst>
          </p:nvPr>
        </p:nvGraphicFramePr>
        <p:xfrm>
          <a:off x="2300190" y="78694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B6BE1AED-0E8E-417B-92A5-DB8FB23B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822" y="646004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98734" y="3184361"/>
            <a:ext cx="2664882" cy="24094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115274" y="452303"/>
            <a:ext cx="2664882" cy="2407653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62">
            <a:extLst>
              <a:ext uri="{FF2B5EF4-FFF2-40B4-BE49-F238E27FC236}">
                <a16:creationId xmlns:a16="http://schemas.microsoft.com/office/drawing/2014/main" id="{55A75907-1F0F-473B-92DB-4F50C525B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121" r="12589" b="23959"/>
          <a:stretch/>
        </p:blipFill>
        <p:spPr bwMode="auto">
          <a:xfrm>
            <a:off x="7308823" y="1957419"/>
            <a:ext cx="1530897" cy="15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1">
            <a:extLst>
              <a:ext uri="{FF2B5EF4-FFF2-40B4-BE49-F238E27FC236}">
                <a16:creationId xmlns:a16="http://schemas.microsoft.com/office/drawing/2014/main" id="{2F1E376F-59AB-4D7D-A6E9-09204C754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23888" r="12990" b="24190"/>
          <a:stretch/>
        </p:blipFill>
        <p:spPr bwMode="auto">
          <a:xfrm>
            <a:off x="2576644" y="2001043"/>
            <a:ext cx="1512855" cy="1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0A997-C239-4FAC-8670-D1EF91CAC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428384" y="452443"/>
            <a:ext cx="1987147" cy="30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046F7F-B4A2-4053-947E-756FE906D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4401028" y="415975"/>
            <a:ext cx="2664882" cy="30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Group 150">
            <a:extLst>
              <a:ext uri="{FF2B5EF4-FFF2-40B4-BE49-F238E27FC236}">
                <a16:creationId xmlns:a16="http://schemas.microsoft.com/office/drawing/2014/main" id="{DD7E16AC-EF16-47B2-A676-32F3C2611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18329"/>
              </p:ext>
            </p:extLst>
          </p:nvPr>
        </p:nvGraphicFramePr>
        <p:xfrm>
          <a:off x="1032607" y="4191533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Rectangle 115">
            <a:extLst>
              <a:ext uri="{FF2B5EF4-FFF2-40B4-BE49-F238E27FC236}">
                <a16:creationId xmlns:a16="http://schemas.microsoft.com/office/drawing/2014/main" id="{F7FCC2F6-F1F0-41CF-ABE8-E2FFBAC8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39" y="4050588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558013" y="26928"/>
            <a:ext cx="1084521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1092415" y="5359820"/>
            <a:ext cx="1128783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I, K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li.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li,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li.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77B9B9-B034-4AA4-A4E9-AC1D02B7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1808313" y="8374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C6767-DC7A-4917-ACFD-3B16B4F5F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6847957" y="837416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id="{38309AFB-B29F-4F18-9103-E237400D4867}"/>
              </a:ext>
            </a:extLst>
          </p:cNvPr>
          <p:cNvSpPr/>
          <p:nvPr/>
        </p:nvSpPr>
        <p:spPr>
          <a:xfrm>
            <a:off x="2254102" y="81901"/>
            <a:ext cx="820833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29D3E-90AB-442A-BAE8-5C542919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462959" y="12025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31">
            <a:extLst>
              <a:ext uri="{FF2B5EF4-FFF2-40B4-BE49-F238E27FC236}">
                <a16:creationId xmlns:a16="http://schemas.microsoft.com/office/drawing/2014/main" id="{D595C343-946E-4FF7-9A92-B4E586FC6C47}"/>
              </a:ext>
            </a:extLst>
          </p:cNvPr>
          <p:cNvSpPr/>
          <p:nvPr/>
        </p:nvSpPr>
        <p:spPr>
          <a:xfrm>
            <a:off x="6172199" y="1490745"/>
            <a:ext cx="410416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828562C9-3FD1-4EAB-8B26-FDB0E4204938}"/>
              </a:ext>
            </a:extLst>
          </p:cNvPr>
          <p:cNvSpPr/>
          <p:nvPr/>
        </p:nvSpPr>
        <p:spPr>
          <a:xfrm>
            <a:off x="4026193" y="2493779"/>
            <a:ext cx="6999770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1: kết hợp 2 nét cơ bản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 trái và lượn ngang. 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4A053856-834A-4B21-8076-B165622DF2D1}"/>
              </a:ext>
            </a:extLst>
          </p:cNvPr>
          <p:cNvSpPr/>
          <p:nvPr/>
        </p:nvSpPr>
        <p:spPr>
          <a:xfrm>
            <a:off x="3781644" y="4235477"/>
            <a:ext cx="84954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2: móc ngược trái, phần cuối lượn vào trong.</a:t>
            </a:r>
            <a:endParaRPr lang="en-US" alt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99BEE-A476-48B2-A76D-4BE8E5902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461900" y="2342215"/>
            <a:ext cx="729008" cy="88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95E69-6FF9-4097-A2CB-F2BD2243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019003" y="1618818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1146 0.02291 L -0.02448 0.03495 L -0.0375 0.04421 L -0.05104 0.04421 L -0.07031 0.03773 L -0.08333 0.02014 L -0.0901 -0.00209 L -0.09375 -0.03172 L -0.08958 -0.06412 L -0.07708 -0.08542 L -0.05937 -0.10116 L -0.04375 -0.10672 L -0.02812 -0.10116 L -0.0151 -0.09283 L -0.00208 -0.08727 L 0.00781 -0.08449 L 0.02604 -0.09098 L 0.03698 -0.09838 L 0.04636 -0.11042 " pathEditMode="relative" rAng="0" ptsTypes="AAAAAAAAAAAAAAAAAA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7 L -0.00716 0.03658 L -0.01028 0.06898 L -0.01028 0.10139 L -0.00976 0.13658 L -0.00768 0.17917 L -0.00612 0.23102 L -0.00299 0.28935 L -0.00299 0.33473 L -0.00612 0.39584 L -0.01497 0.44213 L -0.02695 0.46713 L -0.04518 0.49213 L -0.06341 0.50695 L -0.08476 0.51343 L -0.10455 0.51621 L -0.12487 0.50602 L -0.14726 0.49028 L -0.16237 0.45417 L -0.16705 0.41991 L -0.16497 0.38195 L -0.15455 0.34769 L -0.14205 0.33195 L -0.12747 0.32269 L -0.1108 0.31898 L -0.09205 0.32269 L -0.08007 0.33843 L -0.0733 0.35602 L -0.06966 0.37547 L -0.06914 0.39121 L -0.06914 0.41158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id="{84AFF1D5-92C5-45DB-B0A9-6CF0165E89BB}"/>
              </a:ext>
            </a:extLst>
          </p:cNvPr>
          <p:cNvSpPr/>
          <p:nvPr/>
        </p:nvSpPr>
        <p:spPr>
          <a:xfrm>
            <a:off x="2254102" y="81901"/>
            <a:ext cx="820833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264E5D16-C062-44CB-A64C-54A61CD25060}"/>
              </a:ext>
            </a:extLst>
          </p:cNvPr>
          <p:cNvSpPr/>
          <p:nvPr/>
        </p:nvSpPr>
        <p:spPr>
          <a:xfrm>
            <a:off x="6225362" y="1123529"/>
            <a:ext cx="410416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id="{9B259494-922C-4105-AFF1-1008DBB0804B}"/>
              </a:ext>
            </a:extLst>
          </p:cNvPr>
          <p:cNvSpPr/>
          <p:nvPr/>
        </p:nvSpPr>
        <p:spPr>
          <a:xfrm>
            <a:off x="5062280" y="1828328"/>
            <a:ext cx="6999770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2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10207-367E-446E-AFB9-3765DC8A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587150" y="1340673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1">
            <a:extLst>
              <a:ext uri="{FF2B5EF4-FFF2-40B4-BE49-F238E27FC236}">
                <a16:creationId xmlns:a16="http://schemas.microsoft.com/office/drawing/2014/main" id="{E9DC3ABA-40C7-4B2E-A7EE-4F0BDA96F6B9}"/>
              </a:ext>
            </a:extLst>
          </p:cNvPr>
          <p:cNvSpPr/>
          <p:nvPr/>
        </p:nvSpPr>
        <p:spPr>
          <a:xfrm>
            <a:off x="5026542" y="3297192"/>
            <a:ext cx="6999770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AA27B-7977-4297-B6A1-1D6A05077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776101" y="2425294"/>
            <a:ext cx="729008" cy="882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2A74E9-5DBA-4BF7-9539-15A7EED3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292812" y="1729095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DDAEC-62B7-46D2-8DC9-210DF694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60251" y="2425293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0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47 L -0.00989 0.0199 L -0.01979 0.03287 L -0.03073 0.04213 L -0.04427 0.04675 L -0.05937 0.04675 L -0.07344 0.03009 L -0.08281 0.00601 L -0.08646 -0.03287 L -0.07917 -0.06713 L -0.06719 -0.08843 L -0.05208 -0.10047 L -0.03646 -0.10139 L -0.01927 -0.09121 L -0.00781 -0.08287 L 0.00677 -0.0801 L 0.02292 -0.08287 L 0.04323 -0.10139 " pathEditMode="relative" rAng="0" ptsTypes="AAAAAAAAAAAAA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-0.01185 0.06851 L -0.01328 0.16481 C -0.01302 0.20069 -0.01276 0.23634 -0.0125 0.27222 L -0.0112 0.36967 L -0.01953 0.44745 L -0.04037 0.4993 L -0.07227 0.51666 L -0.10208 0.503 L -0.12578 0.4574 L -0.12917 0.39444 L -0.11393 0.34259 L -0.09375 0.32037 L -0.06745 0.32152 L -0.05143 0.35486 L -0.0431 0.37962 L -0.04102 0.41666 " pathEditMode="relative" rAng="0" ptsTypes="AAAAAAAAAAAAAAAAA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69 L 0.01185 -0.01598 L 0.01706 -0.03264 L 0.0181 -0.04931 L 0.01602 -0.06875 L 0.0082 -0.07894 L -0.00377 -0.0919 L -0.01784 -0.09746 L -0.03659 -0.09098 L -0.05065 -0.07524 L -0.06159 -0.04561 L -0.06627 -0.01412 L -0.06732 0.02754 L -0.06471 0.06273 L -0.06732 0.09976 L -0.07148 0.12754 L -0.08346 0.15069 L -0.09336 0.1655 L -0.10586 0.17662 L -0.12305 0.18032 L -0.13555 0.17939 L -0.14752 0.17199 L -0.14961 0.15439 L -0.13763 0.14513 L -0.12044 0.14236 L -0.09805 0.14606 L -0.08346 0.1581 L -0.07096 0.1831 L -0.06575 0.21365 L -0.06367 0.27106 L -0.06107 0.3155 L -0.05794 0.35347 L -0.04648 0.38773 L -0.03398 0.40532 L -0.01732 0.4155 L 0.00195 0.41088 L 0.02279 0.39513 L 0.03789 0.37476 L 0.04623 0.35162 L 0.0556 0.31921 " pathEditMode="relative" rAng="0" ptsTypes="AAAAAAAAAAAAAAAAAAAAAAAAAAAAAAAAAAAAAAAA">
                                      <p:cBhvr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>
            <a:extLst>
              <a:ext uri="{FF2B5EF4-FFF2-40B4-BE49-F238E27FC236}">
                <a16:creationId xmlns:a16="http://schemas.microsoft.com/office/drawing/2014/main" id="{B819DC5F-F5DD-4FC6-B642-EED52B308430}"/>
              </a:ext>
            </a:extLst>
          </p:cNvPr>
          <p:cNvSpPr/>
          <p:nvPr/>
        </p:nvSpPr>
        <p:spPr>
          <a:xfrm>
            <a:off x="1022078" y="88950"/>
            <a:ext cx="47910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15ADFC50-7ADA-4BDB-AB30-DB6D3FAF4E0C}"/>
              </a:ext>
            </a:extLst>
          </p:cNvPr>
          <p:cNvSpPr/>
          <p:nvPr/>
        </p:nvSpPr>
        <p:spPr>
          <a:xfrm>
            <a:off x="7088493" y="88950"/>
            <a:ext cx="47910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pic>
        <p:nvPicPr>
          <p:cNvPr id="6" name="Chữ hoa I.1">
            <a:hlinkClick r:id="" action="ppaction://media"/>
            <a:extLst>
              <a:ext uri="{FF2B5EF4-FFF2-40B4-BE49-F238E27FC236}">
                <a16:creationId xmlns:a16="http://schemas.microsoft.com/office/drawing/2014/main" id="{4CF3B969-97AD-42A0-87D5-0B3F8D127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53" y="819150"/>
            <a:ext cx="5791200" cy="5676900"/>
          </a:xfrm>
          <a:prstGeom prst="rect">
            <a:avLst/>
          </a:prstGeom>
        </p:spPr>
      </p:pic>
      <p:pic>
        <p:nvPicPr>
          <p:cNvPr id="7" name="Chữ hoa K.2">
            <a:hlinkClick r:id="" action="ppaction://media"/>
            <a:extLst>
              <a:ext uri="{FF2B5EF4-FFF2-40B4-BE49-F238E27FC236}">
                <a16:creationId xmlns:a16="http://schemas.microsoft.com/office/drawing/2014/main" id="{7543137F-FA5E-44C8-BAB0-EE44FF13DF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5550" y="819150"/>
            <a:ext cx="5753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33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192" y="530103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I, K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1026" name="Picture 62">
            <a:extLst>
              <a:ext uri="{FF2B5EF4-FFF2-40B4-BE49-F238E27FC236}">
                <a16:creationId xmlns:a16="http://schemas.microsoft.com/office/drawing/2014/main" id="{53FC6F05-9688-4944-8F3D-B4E0A2C32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121" r="12589" b="23959"/>
          <a:stretch/>
        </p:blipFill>
        <p:spPr bwMode="auto">
          <a:xfrm>
            <a:off x="9763221" y="2845606"/>
            <a:ext cx="2238279" cy="221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1">
            <a:extLst>
              <a:ext uri="{FF2B5EF4-FFF2-40B4-BE49-F238E27FC236}">
                <a16:creationId xmlns:a16="http://schemas.microsoft.com/office/drawing/2014/main" id="{6A216BCE-9B0C-4196-937C-B0098111C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23888" r="12990" b="24190"/>
          <a:stretch/>
        </p:blipFill>
        <p:spPr bwMode="auto">
          <a:xfrm>
            <a:off x="3096701" y="2871710"/>
            <a:ext cx="2211899" cy="218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51D57-61A6-4105-9E27-05E18781A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031" r="14204" b="7058"/>
          <a:stretch/>
        </p:blipFill>
        <p:spPr bwMode="auto">
          <a:xfrm>
            <a:off x="118233" y="655261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C3F42-E48E-4DCE-B445-3A92BE20D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084" r="6065" b="4186"/>
          <a:stretch/>
        </p:blipFill>
        <p:spPr bwMode="auto">
          <a:xfrm>
            <a:off x="5537200" y="655261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I">
            <a:hlinkClick r:id="" action="ppaction://media"/>
            <a:extLst>
              <a:ext uri="{FF2B5EF4-FFF2-40B4-BE49-F238E27FC236}">
                <a16:creationId xmlns:a16="http://schemas.microsoft.com/office/drawing/2014/main" id="{50E3629A-FA0B-4433-8963-47EC8E03A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2057"/>
          <a:stretch/>
        </p:blipFill>
        <p:spPr>
          <a:xfrm>
            <a:off x="283723" y="705807"/>
            <a:ext cx="6060332" cy="5329654"/>
          </a:xfrm>
          <a:prstGeom prst="rect">
            <a:avLst/>
          </a:prstGeom>
        </p:spPr>
      </p:pic>
      <p:pic>
        <p:nvPicPr>
          <p:cNvPr id="5" name="chu K">
            <a:hlinkClick r:id="" action="ppaction://media"/>
            <a:extLst>
              <a:ext uri="{FF2B5EF4-FFF2-40B4-BE49-F238E27FC236}">
                <a16:creationId xmlns:a16="http://schemas.microsoft.com/office/drawing/2014/main" id="{A6AB6EEC-4537-4FEE-AA72-3E87088AE9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-6028" b="12056"/>
          <a:stretch/>
        </p:blipFill>
        <p:spPr>
          <a:xfrm>
            <a:off x="6131668" y="340469"/>
            <a:ext cx="6060332" cy="56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6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517</Words>
  <Application>Microsoft Office PowerPoint</Application>
  <PresentationFormat>Widescreen</PresentationFormat>
  <Paragraphs>46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153</cp:revision>
  <dcterms:created xsi:type="dcterms:W3CDTF">2021-05-29T04:52:35Z</dcterms:created>
  <dcterms:modified xsi:type="dcterms:W3CDTF">2021-07-03T18:00:01Z</dcterms:modified>
</cp:coreProperties>
</file>