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7" r:id="rId3"/>
    <p:sldId id="307" r:id="rId4"/>
    <p:sldId id="306" r:id="rId5"/>
    <p:sldId id="302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8201" autoAdjust="0"/>
  </p:normalViewPr>
  <p:slideViewPr>
    <p:cSldViewPr>
      <p:cViewPr varScale="1">
        <p:scale>
          <a:sx n="68" d="100"/>
          <a:sy n="68" d="100"/>
        </p:scale>
        <p:origin x="-6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E3DB-B1B8-4D4F-8448-C3B6DC8CD0E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E504-18C5-4454-90BB-E6F52E92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764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84" y="914400"/>
            <a:ext cx="2424415" cy="9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" t="-3444" r="79685" b="1403"/>
          <a:stretch/>
        </p:blipFill>
        <p:spPr>
          <a:xfrm>
            <a:off x="0" y="977582"/>
            <a:ext cx="11430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266831"/>
            <a:ext cx="569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851606"/>
            <a:ext cx="2514600" cy="8153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6" y="2971800"/>
            <a:ext cx="6971554" cy="38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55" y="53657"/>
            <a:ext cx="5848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810000" cy="21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5682"/>
            <a:ext cx="3524647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1447800"/>
            <a:ext cx="8686800" cy="77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272014"/>
            <a:ext cx="8686800" cy="77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3596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04975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7" y="2819400"/>
            <a:ext cx="9144000" cy="276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22404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F182FC-968B-401F-94EC-C8E644028085}"/>
</file>

<file path=customXml/itemProps2.xml><?xml version="1.0" encoding="utf-8"?>
<ds:datastoreItem xmlns:ds="http://schemas.openxmlformats.org/officeDocument/2006/customXml" ds:itemID="{88417C5B-27DD-4034-AD7F-66B7EF77F6E9}"/>
</file>

<file path=customXml/itemProps3.xml><?xml version="1.0" encoding="utf-8"?>
<ds:datastoreItem xmlns:ds="http://schemas.openxmlformats.org/officeDocument/2006/customXml" ds:itemID="{0D039B5F-858F-4B81-9D16-AFAC73B5FC4D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1030</TotalTime>
  <Words>72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2. Viết điều em muốn nói thể hiện lòng biết ơn thầy cô.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HUONGPV</dc:creator>
  <cp:lastModifiedBy>HP</cp:lastModifiedBy>
  <cp:revision>85</cp:revision>
  <dcterms:created xsi:type="dcterms:W3CDTF">2006-08-16T00:00:00Z</dcterms:created>
  <dcterms:modified xsi:type="dcterms:W3CDTF">2021-06-01T07:19:38Z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