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2"/>
  </p:notesMasterIdLst>
  <p:sldIdLst>
    <p:sldId id="257" r:id="rId2"/>
    <p:sldId id="325" r:id="rId3"/>
    <p:sldId id="301" r:id="rId4"/>
    <p:sldId id="302" r:id="rId5"/>
    <p:sldId id="327" r:id="rId6"/>
    <p:sldId id="305" r:id="rId7"/>
    <p:sldId id="328" r:id="rId8"/>
    <p:sldId id="321" r:id="rId9"/>
    <p:sldId id="307" r:id="rId10"/>
    <p:sldId id="324" r:id="rId11"/>
    <p:sldId id="310" r:id="rId12"/>
    <p:sldId id="312" r:id="rId13"/>
    <p:sldId id="290" r:id="rId14"/>
    <p:sldId id="326" r:id="rId15"/>
    <p:sldId id="329" r:id="rId16"/>
    <p:sldId id="330" r:id="rId17"/>
    <p:sldId id="323" r:id="rId18"/>
    <p:sldId id="315" r:id="rId19"/>
    <p:sldId id="318" r:id="rId20"/>
    <p:sldId id="283" r:id="rId21"/>
  </p:sldIdLst>
  <p:sldSz cx="16256000" cy="9144000"/>
  <p:notesSz cx="6858000" cy="9144000"/>
  <p:defaultTextStyle>
    <a:defPPr>
      <a:defRPr lang="en-US"/>
    </a:defPPr>
    <a:lvl1pPr marL="0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1pPr>
    <a:lvl2pPr marL="614477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2pPr>
    <a:lvl3pPr marL="1228954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3pPr>
    <a:lvl4pPr marL="1843430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4pPr>
    <a:lvl5pPr marL="2457907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5pPr>
    <a:lvl6pPr marL="3072384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6pPr>
    <a:lvl7pPr marL="3686861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7pPr>
    <a:lvl8pPr marL="4301338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8pPr>
    <a:lvl9pPr marL="4915814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5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FF"/>
    <a:srgbClr val="FF6600"/>
    <a:srgbClr val="FFFFCC"/>
    <a:srgbClr val="CCFF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9165" autoAdjust="0"/>
  </p:normalViewPr>
  <p:slideViewPr>
    <p:cSldViewPr snapToGrid="0">
      <p:cViewPr varScale="1">
        <p:scale>
          <a:sx n="46" d="100"/>
          <a:sy n="46" d="100"/>
        </p:scale>
        <p:origin x="856" y="24"/>
      </p:cViewPr>
      <p:guideLst>
        <p:guide orient="horz" pos="2880"/>
        <p:guide pos="5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CDB6EE-D8D2-4028-995A-83AAB30322EA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40C931-EB57-4A23-93B1-3B8D93366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17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1pPr>
    <a:lvl2pPr marL="614477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2pPr>
    <a:lvl3pPr marL="1228954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3pPr>
    <a:lvl4pPr marL="1843430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4pPr>
    <a:lvl5pPr marL="2457907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5pPr>
    <a:lvl6pPr marL="3072384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6pPr>
    <a:lvl7pPr marL="3686861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7pPr>
    <a:lvl8pPr marL="4301338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8pPr>
    <a:lvl9pPr marL="4915814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2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357862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48100-5847-45B3-8795-B54144CC4FE1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7442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48100-5847-45B3-8795-B54144CC4FE1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11284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48100-5847-45B3-8795-B54144CC4FE1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11284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48100-5847-45B3-8795-B54144CC4FE1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28406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64626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4019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0" y="1496484"/>
            <a:ext cx="12192000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2000" y="4802717"/>
            <a:ext cx="12192000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965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266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633200" y="486834"/>
            <a:ext cx="3505200" cy="77491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486834"/>
            <a:ext cx="10312400" cy="77491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434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3168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039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9133" y="2279652"/>
            <a:ext cx="14020800" cy="3803649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9133" y="6119285"/>
            <a:ext cx="14020800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467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434167"/>
            <a:ext cx="6908800" cy="5801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2434167"/>
            <a:ext cx="6908800" cy="5801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231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7" y="486834"/>
            <a:ext cx="14020800" cy="17674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9718" y="2241551"/>
            <a:ext cx="6877049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9718" y="3340100"/>
            <a:ext cx="6877049" cy="4912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29600" y="2241551"/>
            <a:ext cx="6910917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29600" y="3340100"/>
            <a:ext cx="6910917" cy="4912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967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55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923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8" y="609600"/>
            <a:ext cx="5242983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0917" y="1316567"/>
            <a:ext cx="8229600" cy="64981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718" y="2743200"/>
            <a:ext cx="5242983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277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8" y="609600"/>
            <a:ext cx="5242983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10917" y="1316567"/>
            <a:ext cx="8229600" cy="6498167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718" y="2743200"/>
            <a:ext cx="5242983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565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600" y="486834"/>
            <a:ext cx="1402080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600" y="2434167"/>
            <a:ext cx="1402080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600" y="8475134"/>
            <a:ext cx="3657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E0B67-8FA0-4F66-9577-9C053E74A2A9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84800" y="8475134"/>
            <a:ext cx="54864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80800" y="8475134"/>
            <a:ext cx="3657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62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2" r:id="rId12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1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microsoft.com/office/2007/relationships/hdphoto" Target="../media/hdphoto4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2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4.png"/><Relationship Id="rId12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23.png"/><Relationship Id="rId11" Type="http://schemas.openxmlformats.org/officeDocument/2006/relationships/image" Target="../media/image29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8.png"/><Relationship Id="rId9" Type="http://schemas.openxmlformats.org/officeDocument/2006/relationships/image" Target="../media/image26.png"/><Relationship Id="rId14" Type="http://schemas.microsoft.com/office/2007/relationships/hdphoto" Target="../media/hdphoto6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4.png"/><Relationship Id="rId12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23.png"/><Relationship Id="rId11" Type="http://schemas.openxmlformats.org/officeDocument/2006/relationships/image" Target="../media/image29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8.png"/><Relationship Id="rId9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microsoft.com/office/2007/relationships/hdphoto" Target="../media/hdphoto7.wdp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microsoft.com/office/2007/relationships/hdphoto" Target="../media/hdphoto5.wdp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microsoft.com/office/2007/relationships/hdphoto" Target="../media/hdphoto8.wdp"/><Relationship Id="rId5" Type="http://schemas.openxmlformats.org/officeDocument/2006/relationships/image" Target="../media/image24.png"/><Relationship Id="rId10" Type="http://schemas.openxmlformats.org/officeDocument/2006/relationships/image" Target="../media/image42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31642" y="-26030"/>
            <a:ext cx="16449140" cy="3455215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495" tIns="81248" rIns="162495" bIns="81248" rtlCol="0" anchor="ctr"/>
          <a:lstStyle/>
          <a:p>
            <a:pPr algn="ctr"/>
            <a:endParaRPr lang="en-US" sz="3200" dirty="0"/>
          </a:p>
        </p:txBody>
      </p:sp>
      <p:sp>
        <p:nvSpPr>
          <p:cNvPr id="18" name="Flowchart: Document 17"/>
          <p:cNvSpPr/>
          <p:nvPr/>
        </p:nvSpPr>
        <p:spPr>
          <a:xfrm>
            <a:off x="-76797" y="19127"/>
            <a:ext cx="16449140" cy="3159509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62495" tIns="81248" rIns="162495" bIns="81248" rtlCol="0" anchor="ctr"/>
          <a:lstStyle/>
          <a:p>
            <a:pPr algn="ctr"/>
            <a:endParaRPr lang="en-US" sz="4267" dirty="0"/>
          </a:p>
        </p:txBody>
      </p:sp>
      <p:sp>
        <p:nvSpPr>
          <p:cNvPr id="5" name="Rectangle 4"/>
          <p:cNvSpPr/>
          <p:nvPr/>
        </p:nvSpPr>
        <p:spPr>
          <a:xfrm>
            <a:off x="0" y="8746837"/>
            <a:ext cx="16256000" cy="23706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473" tIns="81237" rIns="162473" bIns="81237" spcCol="0" rtlCol="0" anchor="ctr"/>
          <a:lstStyle/>
          <a:p>
            <a:pPr algn="ctr"/>
            <a:endParaRPr lang="en-US" sz="3200" dirty="0">
              <a:solidFill>
                <a:srgbClr val="0070C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957504" y="3902747"/>
            <a:ext cx="10583941" cy="1733588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endParaRPr lang="en-US" sz="32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228647" y="3823254"/>
            <a:ext cx="1764145" cy="1764145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1089462" y="-948076"/>
            <a:ext cx="4390459" cy="4083077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252732" y="969436"/>
            <a:ext cx="3176251" cy="984735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ctr"/>
            <a:r>
              <a:rPr lang="en-US" sz="5333" b="1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  <a:r>
              <a:rPr lang="en-US" sz="5333" b="1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333" b="1" dirty="0" smtClean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10</a:t>
            </a:r>
            <a:endParaRPr lang="en-US" sz="5333" b="1" dirty="0">
              <a:solidFill>
                <a:srgbClr val="00B0F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486936" y="394920"/>
            <a:ext cx="12733867" cy="1805407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ctr"/>
            <a:r>
              <a:rPr lang="en-US" sz="10666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Chủ</a:t>
            </a:r>
            <a:r>
              <a:rPr lang="en-US" sz="10666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0666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đề</a:t>
            </a:r>
            <a:r>
              <a:rPr lang="en-US" sz="10666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185114" y="3906335"/>
            <a:ext cx="1761067" cy="1696211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ctr"/>
            <a:r>
              <a:rPr lang="en-US" sz="4267" b="1" dirty="0" err="1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Arial-Rounded" pitchFamily="34" charset="0"/>
              </a:rPr>
              <a:t>Bài</a:t>
            </a:r>
            <a:endParaRPr lang="en-US" sz="4267" b="1" dirty="0">
              <a:solidFill>
                <a:schemeClr val="bg1"/>
              </a:solidFill>
              <a:latin typeface="iCiel Cadena" panose="02000503000000020004" pitchFamily="2" charset="0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sz="5689" b="1" dirty="0" smtClean="0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Times New Roman" pitchFamily="18" charset="0"/>
              </a:rPr>
              <a:t>18</a:t>
            </a:r>
            <a:endParaRPr lang="en-US" sz="5689" b="1" dirty="0">
              <a:solidFill>
                <a:schemeClr val="bg1"/>
              </a:solidFill>
              <a:latin typeface="iCiel Cadena" panose="02000503000000020004" pitchFamily="2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26598" y="4202933"/>
            <a:ext cx="8989247" cy="1066937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ctr"/>
            <a:r>
              <a:rPr lang="en-US" sz="5867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TỚ NHỚ CẬU</a:t>
            </a:r>
            <a:endParaRPr lang="en-US" sz="5867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8906934"/>
            <a:ext cx="16256000" cy="23706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473" tIns="81237" rIns="162473" bIns="81237" spcCol="0" rtlCol="0" anchor="ctr"/>
          <a:lstStyle/>
          <a:p>
            <a:pPr algn="ctr"/>
            <a:endParaRPr lang="en-US" sz="3200">
              <a:solidFill>
                <a:srgbClr val="0070C0"/>
              </a:solidFill>
            </a:endParaRPr>
          </a:p>
        </p:txBody>
      </p:sp>
      <p:sp>
        <p:nvSpPr>
          <p:cNvPr id="27" name="Text Box 1"/>
          <p:cNvSpPr txBox="1"/>
          <p:nvPr/>
        </p:nvSpPr>
        <p:spPr>
          <a:xfrm>
            <a:off x="2727158" y="8623436"/>
            <a:ext cx="14115594" cy="588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379154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  <p:bldLst>
      <p:bldP spid="27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A20FE26-1367-4A3F-85DE-8373044CA43F}"/>
              </a:ext>
            </a:extLst>
          </p:cNvPr>
          <p:cNvSpPr/>
          <p:nvPr/>
        </p:nvSpPr>
        <p:spPr>
          <a:xfrm>
            <a:off x="499648" y="367786"/>
            <a:ext cx="14661265" cy="7947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3629FE9C-960A-473B-B9F3-6E7B8AB1A3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83" r="63070"/>
          <a:stretch/>
        </p:blipFill>
        <p:spPr>
          <a:xfrm>
            <a:off x="2420749" y="7644405"/>
            <a:ext cx="11915492" cy="13426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621" y="94702"/>
            <a:ext cx="6535180" cy="48578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463041" y="5132803"/>
            <a:ext cx="11602177" cy="14465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625519">
              <a:defRPr/>
            </a:pPr>
            <a:r>
              <a:rPr lang="en-US" altLang="zh-CN" sz="8800" b="1" spc="1067" dirty="0" err="1">
                <a:solidFill>
                  <a:srgbClr val="FF0000"/>
                </a:solidFill>
                <a:latin typeface="iCiel Mijas" panose="02000506000000020004" pitchFamily="50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altLang="zh-CN" sz="8800" b="1" spc="1067" dirty="0">
                <a:solidFill>
                  <a:srgbClr val="FF0000"/>
                </a:solidFill>
                <a:latin typeface="iCiel Mijas" panose="02000506000000020004" pitchFamily="50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8800" b="1" spc="1067" dirty="0" err="1">
                <a:solidFill>
                  <a:srgbClr val="FF0000"/>
                </a:solidFill>
                <a:latin typeface="iCiel Mijas" panose="02000506000000020004" pitchFamily="50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zh-CN" sz="8800" b="1" spc="1067" dirty="0">
                <a:solidFill>
                  <a:srgbClr val="FF0000"/>
                </a:solidFill>
                <a:latin typeface="iCiel Mijas" panose="02000506000000020004" pitchFamily="50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8800" b="1" spc="1067" dirty="0" err="1">
                <a:solidFill>
                  <a:srgbClr val="FF0000"/>
                </a:solidFill>
                <a:latin typeface="iCiel Mijas" panose="02000506000000020004" pitchFamily="50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endParaRPr lang="zh-CN" altLang="en-US" sz="8800" b="1" spc="1067" dirty="0">
              <a:solidFill>
                <a:srgbClr val="FF0000"/>
              </a:solidFill>
              <a:latin typeface="iCiel Mijas" panose="02000506000000020004" pitchFamily="50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7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801" y="436346"/>
            <a:ext cx="5497847" cy="870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739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E43A4F44-8C5E-42D9-AB33-BE1B9BC53F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9299" y="350588"/>
            <a:ext cx="1048681" cy="77919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A4871B5-2A6E-4C95-A739-F5C69C9AB2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0309" y="1972173"/>
            <a:ext cx="967287" cy="71871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387" y="-158676"/>
            <a:ext cx="1656853" cy="120269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1917" y="631834"/>
            <a:ext cx="1775896" cy="136104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5E7A02D-12BE-49C7-BE19-B776539B2A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308" y="-564788"/>
            <a:ext cx="2047388" cy="164872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9072" y="-239323"/>
            <a:ext cx="1098523" cy="1784225"/>
          </a:xfrm>
          <a:prstGeom prst="rect">
            <a:avLst/>
          </a:prstGeom>
        </p:spPr>
      </p:pic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3C09AE8E-05AD-484A-9A22-7F536B362F1F}"/>
              </a:ext>
            </a:extLst>
          </p:cNvPr>
          <p:cNvSpPr/>
          <p:nvPr/>
        </p:nvSpPr>
        <p:spPr>
          <a:xfrm>
            <a:off x="497921" y="764957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214322A6-6768-4D60-A5EA-E05A48D9C409}"/>
              </a:ext>
            </a:extLst>
          </p:cNvPr>
          <p:cNvSpPr/>
          <p:nvPr/>
        </p:nvSpPr>
        <p:spPr>
          <a:xfrm>
            <a:off x="14191042" y="1795085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9A53673D-C176-464D-96F2-9CAC6D1D2BFB}"/>
              </a:ext>
            </a:extLst>
          </p:cNvPr>
          <p:cNvSpPr/>
          <p:nvPr/>
        </p:nvSpPr>
        <p:spPr>
          <a:xfrm>
            <a:off x="15737596" y="2694279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8125728F-46F9-4264-9F8C-8B8B89F439F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074617"/>
            <a:ext cx="16256000" cy="1065923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86F1B3D7-58B9-4288-A1C5-63FCFA409B8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063" y="7050110"/>
            <a:ext cx="2631539" cy="2022833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8056" b="52963" l="54167" r="57083">
                        <a14:foregroundMark x1="55833" y1="49815" x2="55833" y2="49815"/>
                        <a14:foregroundMark x1="56094" y1="49815" x2="56094" y2="49815"/>
                        <a14:foregroundMark x1="56354" y1="51019" x2="56354" y2="51019"/>
                        <a14:foregroundMark x1="55937" y1="51944" x2="55937" y2="51944"/>
                        <a14:foregroundMark x1="55521" y1="52222" x2="55521" y2="52222"/>
                        <a14:foregroundMark x1="54896" y1="52315" x2="54896" y2="52315"/>
                        <a14:foregroundMark x1="54479" y1="51759" x2="54479" y2="51759"/>
                        <a14:foregroundMark x1="54583" y1="50000" x2="54583" y2="50000"/>
                        <a14:foregroundMark x1="54948" y1="49630" x2="54948" y2="49630"/>
                        <a14:foregroundMark x1="55521" y1="49352" x2="55521" y2="49352"/>
                        <a14:foregroundMark x1="55885" y1="49352" x2="55885" y2="49352"/>
                        <a14:foregroundMark x1="56198" y1="49907" x2="56198" y2="49907"/>
                        <a14:foregroundMark x1="55937" y1="49352" x2="55937" y2="49352"/>
                        <a14:foregroundMark x1="55052" y1="51204" x2="55052" y2="51204"/>
                        <a14:foregroundMark x1="55260" y1="49259" x2="55260" y2="49259"/>
                        <a14:foregroundMark x1="55833" y1="49444" x2="55833" y2="49444"/>
                        <a14:foregroundMark x1="55729" y1="49167" x2="55729" y2="49167"/>
                        <a14:foregroundMark x1="55000" y1="50000" x2="55000" y2="50000"/>
                        <a14:foregroundMark x1="54427" y1="51389" x2="54427" y2="51389"/>
                        <a14:foregroundMark x1="54427" y1="51111" x2="54427" y2="51111"/>
                      </a14:backgroundRemoval>
                    </a14:imgEffect>
                  </a14:imgLayer>
                </a14:imgProps>
              </a:ext>
            </a:extLst>
          </a:blip>
          <a:srcRect l="53860" t="47544" r="42982" b="47310"/>
          <a:stretch/>
        </p:blipFill>
        <p:spPr>
          <a:xfrm>
            <a:off x="1744560" y="-199631"/>
            <a:ext cx="1274187" cy="1168005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2974857" y="116109"/>
            <a:ext cx="703750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</a:t>
            </a:r>
            <a:r>
              <a:rPr lang="en-US" sz="4267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sz="4267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4267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endParaRPr lang="en-US" sz="4267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194926" y="839889"/>
            <a:ext cx="13354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chia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sóc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kiến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cảm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thấy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́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nào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48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Text Box 1"/>
          <p:cNvSpPr txBox="1"/>
          <p:nvPr/>
        </p:nvSpPr>
        <p:spPr>
          <a:xfrm>
            <a:off x="2727158" y="8623436"/>
            <a:ext cx="14115594" cy="588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106858" y="2389759"/>
            <a:ext cx="111132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chia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sóc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kiến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rất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buồn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4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735" t="66797" r="18633" b="19531"/>
          <a:stretch/>
        </p:blipFill>
        <p:spPr bwMode="auto">
          <a:xfrm>
            <a:off x="3817518" y="3939629"/>
            <a:ext cx="8109398" cy="33454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948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19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8125728F-46F9-4264-9F8C-8B8B89F439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6" y="8099090"/>
            <a:ext cx="16256000" cy="106592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43A4F44-8C5E-42D9-AB33-BE1B9BC53F3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9299" y="350588"/>
            <a:ext cx="1048681" cy="77919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A4871B5-2A6E-4C95-A739-F5C69C9AB2F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0309" y="1686423"/>
            <a:ext cx="967287" cy="71871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387" y="-158676"/>
            <a:ext cx="1656853" cy="120269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1917" y="631834"/>
            <a:ext cx="1775896" cy="136104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5E7A02D-12BE-49C7-BE19-B776539B2A1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308" y="-564788"/>
            <a:ext cx="2047388" cy="164872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7538" y="-369906"/>
            <a:ext cx="1098523" cy="1784225"/>
          </a:xfrm>
          <a:prstGeom prst="rect">
            <a:avLst/>
          </a:prstGeom>
        </p:spPr>
      </p:pic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3C09AE8E-05AD-484A-9A22-7F536B362F1F}"/>
              </a:ext>
            </a:extLst>
          </p:cNvPr>
          <p:cNvSpPr/>
          <p:nvPr/>
        </p:nvSpPr>
        <p:spPr>
          <a:xfrm>
            <a:off x="497921" y="764957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214322A6-6768-4D60-A5EA-E05A48D9C409}"/>
              </a:ext>
            </a:extLst>
          </p:cNvPr>
          <p:cNvSpPr/>
          <p:nvPr/>
        </p:nvSpPr>
        <p:spPr>
          <a:xfrm>
            <a:off x="14191042" y="1509335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9A53673D-C176-464D-96F2-9CAC6D1D2BFB}"/>
              </a:ext>
            </a:extLst>
          </p:cNvPr>
          <p:cNvSpPr/>
          <p:nvPr/>
        </p:nvSpPr>
        <p:spPr>
          <a:xfrm>
            <a:off x="15737596" y="2408529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0" name="图片 39">
            <a:extLst>
              <a:ext uri="{FF2B5EF4-FFF2-40B4-BE49-F238E27FC236}">
                <a16:creationId xmlns:a16="http://schemas.microsoft.com/office/drawing/2014/main" id="{86F1B3D7-58B9-4288-A1C5-63FCFA409B8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3" y="7046824"/>
            <a:ext cx="2631539" cy="2022833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1048681" y="676710"/>
            <a:ext cx="14398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Sóc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đồng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ý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với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kiến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điều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̀?</a:t>
            </a:r>
            <a:endParaRPr lang="en-US" sz="48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247726" y="1753796"/>
            <a:ext cx="11780548" cy="1063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Sóc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thường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xuyên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nhơ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́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kiến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4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9" name="PA_图片 1" descr="图片包含 玩偶, 玩具, 室内, 天空&#10;&#10;已生成极高可信度的说明">
            <a:extLst>
              <a:ext uri="{FF2B5EF4-FFF2-40B4-BE49-F238E27FC236}">
                <a16:creationId xmlns:a16="http://schemas.microsoft.com/office/drawing/2014/main" id="{99BC19F7-603F-4893-B6D9-BEE730DE401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6116" y="5411743"/>
            <a:ext cx="4176486" cy="4176486"/>
          </a:xfrm>
          <a:prstGeom prst="rect">
            <a:avLst/>
          </a:prstGeom>
        </p:spPr>
      </p:pic>
      <p:sp>
        <p:nvSpPr>
          <p:cNvPr id="21" name="Text Box 1"/>
          <p:cNvSpPr txBox="1"/>
          <p:nvPr/>
        </p:nvSpPr>
        <p:spPr>
          <a:xfrm>
            <a:off x="2727158" y="8623436"/>
            <a:ext cx="14115594" cy="588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388" t="52734" r="18911" b="23633"/>
          <a:stretch/>
        </p:blipFill>
        <p:spPr bwMode="auto">
          <a:xfrm>
            <a:off x="2564423" y="2998622"/>
            <a:ext cx="9381693" cy="41740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4062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3488" y="1110723"/>
            <a:ext cx="5519909" cy="8077640"/>
          </a:xfrm>
          <a:prstGeom prst="rect">
            <a:avLst/>
          </a:prstGeom>
        </p:spPr>
      </p:pic>
      <p:pic>
        <p:nvPicPr>
          <p:cNvPr id="9" name="图片 5">
            <a:extLst>
              <a:ext uri="{FF2B5EF4-FFF2-40B4-BE49-F238E27FC236}">
                <a16:creationId xmlns:a16="http://schemas.microsoft.com/office/drawing/2014/main" id="{60932D90-BF1F-46A3-A430-FC72715840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5" t="9789" r="12468"/>
          <a:stretch/>
        </p:blipFill>
        <p:spPr>
          <a:xfrm>
            <a:off x="11618099" y="5149543"/>
            <a:ext cx="4637901" cy="4303746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59275" y="279726"/>
            <a:ext cx="157667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Vì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kiến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phải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viết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lại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nhiều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lần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lá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gửi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sóc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48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454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A20FE26-1367-4A3F-85DE-8373044CA43F}"/>
              </a:ext>
            </a:extLst>
          </p:cNvPr>
          <p:cNvSpPr/>
          <p:nvPr/>
        </p:nvSpPr>
        <p:spPr>
          <a:xfrm>
            <a:off x="666485" y="566909"/>
            <a:ext cx="14661265" cy="7947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pic>
        <p:nvPicPr>
          <p:cNvPr id="15" name="图片 73732" descr="PPT素材-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485" y="209022"/>
            <a:ext cx="14057508" cy="899290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608488" y="4267576"/>
            <a:ext cx="14937354" cy="148425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625519">
              <a:lnSpc>
                <a:spcPct val="150000"/>
              </a:lnSpc>
              <a:defRPr/>
            </a:pPr>
            <a:r>
              <a:rPr lang="en-US" altLang="zh-CN" sz="6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altLang="zh-CN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zh-CN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endParaRPr lang="zh-CN" altLang="en-US" sz="6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7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4182928" y="52596"/>
            <a:ext cx="1714240" cy="2545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085" y="327388"/>
            <a:ext cx="4348646" cy="32324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46823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3488" y="1110723"/>
            <a:ext cx="5519909" cy="8077640"/>
          </a:xfrm>
          <a:prstGeom prst="rect">
            <a:avLst/>
          </a:prstGeom>
        </p:spPr>
      </p:pic>
      <p:pic>
        <p:nvPicPr>
          <p:cNvPr id="9" name="图片 5">
            <a:extLst>
              <a:ext uri="{FF2B5EF4-FFF2-40B4-BE49-F238E27FC236}">
                <a16:creationId xmlns:a16="http://schemas.microsoft.com/office/drawing/2014/main" id="{60932D90-BF1F-46A3-A430-FC72715840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5" t="9789" r="12468"/>
          <a:stretch/>
        </p:blipFill>
        <p:spPr>
          <a:xfrm>
            <a:off x="11618099" y="5149543"/>
            <a:ext cx="4637901" cy="4303746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59275" y="279726"/>
            <a:ext cx="157667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Vì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kiến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phải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viết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lại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nhiều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lần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lá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gửi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sóc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48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55345" y="1764231"/>
            <a:ext cx="109356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Kiến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phải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viết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lại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nhiều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lần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lá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gửi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sóc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vì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kiến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biết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làm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sóc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biết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nó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rất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nhơ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́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bạn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4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237001" y="5149543"/>
            <a:ext cx="10754054" cy="113647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Các</a:t>
            </a:r>
            <a:r>
              <a:rPr lang="en-US" sz="36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36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thường</a:t>
            </a:r>
            <a:r>
              <a:rPr lang="en-US" sz="36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làm</a:t>
            </a:r>
            <a:r>
              <a:rPr lang="en-US" sz="36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</a:t>
            </a:r>
            <a:r>
              <a:rPr lang="en-US" sz="36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̀ </a:t>
            </a:r>
            <a:r>
              <a:rPr lang="en-US" sz="36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đê</a:t>
            </a:r>
            <a:r>
              <a:rPr lang="en-US" sz="36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̉ </a:t>
            </a:r>
            <a:r>
              <a:rPr lang="en-US" sz="36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</a:t>
            </a:r>
            <a:r>
              <a:rPr lang="en-US" sz="36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̉ </a:t>
            </a:r>
            <a:r>
              <a:rPr lang="en-US" sz="36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hiện</a:t>
            </a:r>
            <a:r>
              <a:rPr lang="en-US" sz="36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tình</a:t>
            </a:r>
            <a:r>
              <a:rPr lang="en-US" sz="36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bạn</a:t>
            </a:r>
            <a:r>
              <a:rPr lang="en-US" sz="36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36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thiết</a:t>
            </a:r>
            <a:r>
              <a:rPr lang="en-US" sz="36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  <a:endParaRPr lang="en-US" sz="36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732" y="4982785"/>
            <a:ext cx="1509309" cy="141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870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8125728F-46F9-4264-9F8C-8B8B89F439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6" y="8099090"/>
            <a:ext cx="16256000" cy="106592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43A4F44-8C5E-42D9-AB33-BE1B9BC53F3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9299" y="350588"/>
            <a:ext cx="1048681" cy="77919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A4871B5-2A6E-4C95-A739-F5C69C9AB2F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0309" y="1686423"/>
            <a:ext cx="967287" cy="71871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387" y="-158676"/>
            <a:ext cx="1656853" cy="120269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1917" y="631834"/>
            <a:ext cx="1775896" cy="136104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5E7A02D-12BE-49C7-BE19-B776539B2A1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308" y="-564788"/>
            <a:ext cx="2047388" cy="164872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7538" y="-369906"/>
            <a:ext cx="1098523" cy="1784225"/>
          </a:xfrm>
          <a:prstGeom prst="rect">
            <a:avLst/>
          </a:prstGeom>
        </p:spPr>
      </p:pic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3C09AE8E-05AD-484A-9A22-7F536B362F1F}"/>
              </a:ext>
            </a:extLst>
          </p:cNvPr>
          <p:cNvSpPr/>
          <p:nvPr/>
        </p:nvSpPr>
        <p:spPr>
          <a:xfrm>
            <a:off x="497921" y="764957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214322A6-6768-4D60-A5EA-E05A48D9C409}"/>
              </a:ext>
            </a:extLst>
          </p:cNvPr>
          <p:cNvSpPr/>
          <p:nvPr/>
        </p:nvSpPr>
        <p:spPr>
          <a:xfrm>
            <a:off x="14191042" y="1509335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9A53673D-C176-464D-96F2-9CAC6D1D2BFB}"/>
              </a:ext>
            </a:extLst>
          </p:cNvPr>
          <p:cNvSpPr/>
          <p:nvPr/>
        </p:nvSpPr>
        <p:spPr>
          <a:xfrm>
            <a:off x="15737596" y="2408529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0" name="图片 39">
            <a:extLst>
              <a:ext uri="{FF2B5EF4-FFF2-40B4-BE49-F238E27FC236}">
                <a16:creationId xmlns:a16="http://schemas.microsoft.com/office/drawing/2014/main" id="{86F1B3D7-58B9-4288-A1C5-63FCFA409B8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3" y="7046824"/>
            <a:ext cx="2631539" cy="2022833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1048681" y="676710"/>
            <a:ext cx="143985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4. Theo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bạn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sẽ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cảm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thấy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́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nào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nếu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nhận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được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của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48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880080" y="2593187"/>
            <a:ext cx="117805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Nếu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nhận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được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của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bạn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có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̉ sẽ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cảm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thấy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rất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buồn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hoặc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rất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nhơ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́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Có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̉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kiến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sẽ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giận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vì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sóc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giư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̃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lời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hứa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4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9" name="PA_图片 1" descr="图片包含 玩偶, 玩具, 室内, 天空&#10;&#10;已生成极高可信度的说明">
            <a:extLst>
              <a:ext uri="{FF2B5EF4-FFF2-40B4-BE49-F238E27FC236}">
                <a16:creationId xmlns:a16="http://schemas.microsoft.com/office/drawing/2014/main" id="{99BC19F7-603F-4893-B6D9-BEE730DE401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6116" y="5411743"/>
            <a:ext cx="4176486" cy="4176486"/>
          </a:xfrm>
          <a:prstGeom prst="rect">
            <a:avLst/>
          </a:prstGeom>
        </p:spPr>
      </p:pic>
      <p:sp>
        <p:nvSpPr>
          <p:cNvPr id="21" name="Text Box 1"/>
          <p:cNvSpPr txBox="1"/>
          <p:nvPr/>
        </p:nvSpPr>
        <p:spPr>
          <a:xfrm>
            <a:off x="2727158" y="8623436"/>
            <a:ext cx="14115594" cy="588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3098732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4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8" r="13695" b="5297"/>
          <a:stretch/>
        </p:blipFill>
        <p:spPr>
          <a:xfrm>
            <a:off x="1" y="4449346"/>
            <a:ext cx="3510079" cy="4694655"/>
          </a:xfrm>
          <a:prstGeom prst="rect">
            <a:avLst/>
          </a:prstGeom>
        </p:spPr>
      </p:pic>
      <p:pic>
        <p:nvPicPr>
          <p:cNvPr id="6" name="图片 1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557" y="6832451"/>
            <a:ext cx="2478388" cy="2478388"/>
          </a:xfrm>
          <a:prstGeom prst="rect">
            <a:avLst/>
          </a:prstGeom>
        </p:spPr>
      </p:pic>
      <p:pic>
        <p:nvPicPr>
          <p:cNvPr id="7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438" y="-1102451"/>
            <a:ext cx="14003553" cy="87204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95" r="30586"/>
          <a:stretch/>
        </p:blipFill>
        <p:spPr>
          <a:xfrm>
            <a:off x="13116027" y="1809551"/>
            <a:ext cx="2810940" cy="7094999"/>
          </a:xfrm>
          <a:prstGeom prst="rect">
            <a:avLst/>
          </a:prstGeom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 rot="21292743">
            <a:off x="3790140" y="3192945"/>
            <a:ext cx="8558144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625519">
              <a:defRPr/>
            </a:pPr>
            <a:r>
              <a:rPr lang="en-US" altLang="zh-CN" sz="7200" b="1" spc="1067" dirty="0" err="1">
                <a:solidFill>
                  <a:srgbClr val="002060"/>
                </a:solidFill>
                <a:latin typeface="iCiel Cadena" panose="02000503000000020004" pitchFamily="2" charset="0"/>
                <a:ea typeface="微软雅黑" panose="020B0503020204020204" pitchFamily="34" charset="-122"/>
              </a:rPr>
              <a:t>Luyện</a:t>
            </a:r>
            <a:r>
              <a:rPr lang="en-US" altLang="zh-CN" sz="7200" b="1" spc="1067" dirty="0">
                <a:solidFill>
                  <a:srgbClr val="002060"/>
                </a:solidFill>
                <a:latin typeface="iCiel Cadena" panose="02000503000000020004" pitchFamily="2" charset="0"/>
                <a:ea typeface="微软雅黑" panose="020B0503020204020204" pitchFamily="34" charset="-122"/>
              </a:rPr>
              <a:t> </a:t>
            </a:r>
            <a:r>
              <a:rPr lang="en-US" altLang="zh-CN" sz="7200" b="1" spc="1067" dirty="0" err="1">
                <a:solidFill>
                  <a:srgbClr val="002060"/>
                </a:solidFill>
                <a:latin typeface="iCiel Cadena" panose="02000503000000020004" pitchFamily="2" charset="0"/>
                <a:ea typeface="微软雅黑" panose="020B0503020204020204" pitchFamily="34" charset="-122"/>
              </a:rPr>
              <a:t>đọc</a:t>
            </a:r>
            <a:r>
              <a:rPr lang="en-US" altLang="zh-CN" sz="7200" b="1" spc="1067" dirty="0">
                <a:solidFill>
                  <a:srgbClr val="002060"/>
                </a:solidFill>
                <a:latin typeface="iCiel Cadena" panose="02000503000000020004" pitchFamily="2" charset="0"/>
                <a:ea typeface="微软雅黑" panose="020B0503020204020204" pitchFamily="34" charset="-122"/>
              </a:rPr>
              <a:t> </a:t>
            </a:r>
            <a:r>
              <a:rPr lang="en-US" altLang="zh-CN" sz="7200" b="1" spc="1067" dirty="0" err="1">
                <a:solidFill>
                  <a:srgbClr val="002060"/>
                </a:solidFill>
                <a:latin typeface="iCiel Cadena" panose="02000503000000020004" pitchFamily="2" charset="0"/>
                <a:ea typeface="微软雅黑" panose="020B0503020204020204" pitchFamily="34" charset="-122"/>
              </a:rPr>
              <a:t>lại</a:t>
            </a:r>
            <a:endParaRPr lang="zh-CN" altLang="en-US" sz="7200" b="1" spc="1067" dirty="0">
              <a:solidFill>
                <a:srgbClr val="002060"/>
              </a:solidFill>
              <a:latin typeface="iCiel Cadena" panose="02000503000000020004" pitchFamily="2" charset="0"/>
              <a:ea typeface="微软雅黑" panose="020B0503020204020204" pitchFamily="34" charset="-122"/>
            </a:endParaRPr>
          </a:p>
        </p:txBody>
      </p:sp>
      <p:pic>
        <p:nvPicPr>
          <p:cNvPr id="10" name="图片 12">
            <a:extLst>
              <a:ext uri="{FF2B5EF4-FFF2-40B4-BE49-F238E27FC236}">
                <a16:creationId xmlns:a16="http://schemas.microsoft.com/office/drawing/2014/main" id="{37A7A021-B942-4826-8E86-0E1DA4522F2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4812">
            <a:off x="349133" y="361421"/>
            <a:ext cx="1469019" cy="146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44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E43A4F44-8C5E-42D9-AB33-BE1B9BC53F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9299" y="350588"/>
            <a:ext cx="1048681" cy="77919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A4871B5-2A6E-4C95-A739-F5C69C9AB2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0309" y="1686423"/>
            <a:ext cx="967287" cy="71871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387" y="-158676"/>
            <a:ext cx="1656853" cy="120269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1917" y="631834"/>
            <a:ext cx="1775896" cy="136104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5E7A02D-12BE-49C7-BE19-B776539B2A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1200" y="-12736"/>
            <a:ext cx="2047388" cy="164872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9072" y="-239323"/>
            <a:ext cx="1098523" cy="1784225"/>
          </a:xfrm>
          <a:prstGeom prst="rect">
            <a:avLst/>
          </a:prstGeom>
        </p:spPr>
      </p:pic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3C09AE8E-05AD-484A-9A22-7F536B362F1F}"/>
              </a:ext>
            </a:extLst>
          </p:cNvPr>
          <p:cNvSpPr/>
          <p:nvPr/>
        </p:nvSpPr>
        <p:spPr>
          <a:xfrm>
            <a:off x="497921" y="764957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214322A6-6768-4D60-A5EA-E05A48D9C409}"/>
              </a:ext>
            </a:extLst>
          </p:cNvPr>
          <p:cNvSpPr/>
          <p:nvPr/>
        </p:nvSpPr>
        <p:spPr>
          <a:xfrm>
            <a:off x="14191042" y="1509335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9A53673D-C176-464D-96F2-9CAC6D1D2BFB}"/>
              </a:ext>
            </a:extLst>
          </p:cNvPr>
          <p:cNvSpPr/>
          <p:nvPr/>
        </p:nvSpPr>
        <p:spPr>
          <a:xfrm>
            <a:off x="15737596" y="2408529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8125728F-46F9-4264-9F8C-8B8B89F439F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90868"/>
            <a:ext cx="16256000" cy="1619346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1781821" y="350588"/>
            <a:ext cx="11213343" cy="140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Đóng</a:t>
            </a:r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vai</a:t>
            </a:r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sóc</a:t>
            </a:r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va</a:t>
            </a:r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̀ </a:t>
            </a:r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kiến</a:t>
            </a:r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đê</a:t>
            </a:r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̉ </a:t>
            </a:r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nói</a:t>
            </a:r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va</a:t>
            </a:r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̀ </a:t>
            </a:r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đáp</a:t>
            </a:r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lời</a:t>
            </a:r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chào</a:t>
            </a:r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lúc</a:t>
            </a:r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chia </a:t>
            </a:r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4267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5087" b="70238" l="53133" r="55485"/>
                    </a14:imgEffect>
                  </a14:imgLayer>
                </a14:imgProps>
              </a:ext>
            </a:extLst>
          </a:blip>
          <a:srcRect l="52839" t="64443" r="44221" b="29118"/>
          <a:stretch/>
        </p:blipFill>
        <p:spPr>
          <a:xfrm>
            <a:off x="402841" y="-114041"/>
            <a:ext cx="1314449" cy="1619251"/>
          </a:xfrm>
          <a:prstGeom prst="rect">
            <a:avLst/>
          </a:prstGeom>
        </p:spPr>
      </p:pic>
      <p:pic>
        <p:nvPicPr>
          <p:cNvPr id="54" name="Picture 2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735" t="58039" r="17277" b="19530"/>
          <a:stretch/>
        </p:blipFill>
        <p:spPr bwMode="auto">
          <a:xfrm>
            <a:off x="3306650" y="2045781"/>
            <a:ext cx="9642699" cy="60835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187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653" y="-48163"/>
            <a:ext cx="16256000" cy="914337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119" y="-48164"/>
            <a:ext cx="12099084" cy="865056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0699" y="6313025"/>
            <a:ext cx="4715303" cy="276467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549" y="-33855"/>
            <a:ext cx="4873344" cy="2580683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36" y="5582825"/>
            <a:ext cx="4035459" cy="334670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23201" y="1858315"/>
            <a:ext cx="10259662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sẽ </a:t>
            </a:r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nói</a:t>
            </a:r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với</a:t>
            </a:r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bạn</a:t>
            </a:r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</a:t>
            </a:r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́ </a:t>
            </a:r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nào</a:t>
            </a:r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50398" y="2984455"/>
            <a:ext cx="94798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Bạn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chuyển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đến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một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ngôi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trường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khác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48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 Box 1"/>
          <p:cNvSpPr txBox="1"/>
          <p:nvPr/>
        </p:nvSpPr>
        <p:spPr>
          <a:xfrm>
            <a:off x="2727158" y="8623436"/>
            <a:ext cx="14115594" cy="588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07547" y="5229234"/>
            <a:ext cx="94798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Tan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học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vê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̀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trước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còn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bạn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ở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lại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̀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bô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́ mẹ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đón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48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559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1698"/>
            <a:ext cx="16256000" cy="89600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2" name="图片 46114" descr="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0957" y="3168923"/>
            <a:ext cx="8583083" cy="151976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3" name="图片 3092" descr="PPT素材-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64484" y="3654597"/>
            <a:ext cx="6175149" cy="588255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11579133" y="2854376"/>
            <a:ext cx="4367203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方正粗圆_GBK" pitchFamily="65" charset="-122"/>
              </a:rPr>
              <a:t>MỤC TIÊU</a:t>
            </a:r>
            <a:endParaRPr lang="zh-CN" altLang="en-US" sz="4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方正粗圆_GBK" pitchFamily="65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95375" y="4551741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>
                <a:solidFill>
                  <a:schemeClr val="bg1"/>
                </a:solidFill>
              </a:rPr>
              <a:t>3</a:t>
            </a:r>
            <a:endParaRPr lang="zh-CN" altLang="en-US" sz="48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66748" y="6352207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>
                <a:solidFill>
                  <a:schemeClr val="bg1"/>
                </a:solidFill>
              </a:rPr>
              <a:t>4</a:t>
            </a:r>
            <a:endParaRPr lang="zh-CN" altLang="en-US" sz="4800" dirty="0">
              <a:solidFill>
                <a:schemeClr val="bg1"/>
              </a:solidFill>
            </a:endParaRPr>
          </a:p>
        </p:txBody>
      </p:sp>
      <p:pic>
        <p:nvPicPr>
          <p:cNvPr id="25" name="图片 46112" descr="0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44691" y="1760179"/>
            <a:ext cx="8583083" cy="151976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TextBox 71"/>
          <p:cNvSpPr txBox="1"/>
          <p:nvPr/>
        </p:nvSpPr>
        <p:spPr>
          <a:xfrm>
            <a:off x="4985529" y="2282041"/>
            <a:ext cx="4946649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0" hangingPunct="0"/>
            <a:r>
              <a:rPr lang="en-US" altLang="zh-CN" sz="32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altLang="zh-CN" sz="32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altLang="zh-CN" sz="32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altLang="zh-CN" sz="32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altLang="zh-CN" sz="32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tiêu</a:t>
            </a:r>
            <a:endParaRPr lang="zh-CN" altLang="en-US" sz="32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7" name="图片 46116" descr="0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44691" y="4568997"/>
            <a:ext cx="8585200" cy="151764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" name="图片 46117" descr="0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03958" y="6092997"/>
            <a:ext cx="8587316" cy="151764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" name="图片 46121" descr="png-07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34674" y="6109929"/>
            <a:ext cx="1462617" cy="14626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" name="图片 46124" descr="png-073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49491" y="1825796"/>
            <a:ext cx="1462616" cy="134408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" name="图片 46127" descr="png-07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28324" y="3282063"/>
            <a:ext cx="1462616" cy="14626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" name="图片 46130" descr="png-0731副本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28324" y="4670596"/>
            <a:ext cx="1253067" cy="148166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" name="TextBox 71"/>
          <p:cNvSpPr txBox="1"/>
          <p:nvPr/>
        </p:nvSpPr>
        <p:spPr>
          <a:xfrm>
            <a:off x="5071429" y="3705594"/>
            <a:ext cx="4946649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0" hangingPunct="0"/>
            <a:r>
              <a:rPr lang="en-US" altLang="zh-CN" sz="32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altLang="zh-CN" sz="32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altLang="zh-CN" sz="32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altLang="zh-CN" sz="32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altLang="zh-CN" sz="32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tiêu</a:t>
            </a:r>
            <a:endParaRPr lang="zh-CN" altLang="en-US" sz="32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4" name="TextBox 71"/>
          <p:cNvSpPr txBox="1"/>
          <p:nvPr/>
        </p:nvSpPr>
        <p:spPr>
          <a:xfrm>
            <a:off x="5201936" y="4971389"/>
            <a:ext cx="4946649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0" hangingPunct="0"/>
            <a:r>
              <a:rPr lang="en-US" altLang="zh-CN" sz="32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altLang="zh-CN" sz="32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altLang="zh-CN" sz="32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altLang="zh-CN" sz="32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altLang="zh-CN" sz="32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tiêu</a:t>
            </a:r>
            <a:endParaRPr lang="zh-CN" altLang="en-US" sz="32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6" name="TextBox 71"/>
          <p:cNvSpPr txBox="1"/>
          <p:nvPr/>
        </p:nvSpPr>
        <p:spPr>
          <a:xfrm>
            <a:off x="5134202" y="6552459"/>
            <a:ext cx="4946649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0" hangingPunct="0"/>
            <a:r>
              <a:rPr lang="en-US" altLang="zh-CN" sz="32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altLang="zh-CN" sz="32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altLang="zh-CN" sz="32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altLang="zh-CN" sz="32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altLang="zh-CN" sz="32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tiêu</a:t>
            </a:r>
            <a:endParaRPr lang="zh-CN" altLang="en-US" sz="32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365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3" grpId="0"/>
      <p:bldP spid="44" grpId="0"/>
      <p:bldP spid="4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2119" y="5136885"/>
            <a:ext cx="16271348" cy="400592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203" y="1191"/>
            <a:ext cx="13823793" cy="914162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2116" y="6277271"/>
            <a:ext cx="16251768" cy="286554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57" y="3793229"/>
            <a:ext cx="1080545" cy="127589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1740" y="393945"/>
            <a:ext cx="2033347" cy="363969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4567" y="5436709"/>
            <a:ext cx="15915273" cy="371494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657183" y="2861994"/>
            <a:ext cx="10177528" cy="2062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  <p:sp>
        <p:nvSpPr>
          <p:cNvPr id="10" name="Text Box 1"/>
          <p:cNvSpPr txBox="1"/>
          <p:nvPr/>
        </p:nvSpPr>
        <p:spPr>
          <a:xfrm>
            <a:off x="2727158" y="8623436"/>
            <a:ext cx="14115594" cy="588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342900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91440" y="8169205"/>
            <a:ext cx="16256000" cy="9929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4732" y="3193446"/>
            <a:ext cx="7167643" cy="1395167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4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4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4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4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cùng</a:t>
            </a:r>
            <a:r>
              <a:rPr lang="en-US" sz="4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bạn</a:t>
            </a:r>
            <a:r>
              <a:rPr lang="en-US" sz="4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cảm</a:t>
            </a:r>
            <a:r>
              <a:rPr lang="en-US" sz="4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thấy</a:t>
            </a:r>
            <a:r>
              <a:rPr lang="en-US" sz="4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</a:t>
            </a:r>
            <a:r>
              <a:rPr lang="en-US" sz="4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́ </a:t>
            </a:r>
            <a:r>
              <a:rPr lang="en-US" sz="4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nào</a:t>
            </a:r>
            <a:r>
              <a:rPr lang="en-US" sz="4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40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40798" y="642361"/>
            <a:ext cx="2286360" cy="942119"/>
            <a:chOff x="9566064" y="964372"/>
            <a:chExt cx="5446164" cy="698253"/>
          </a:xfrm>
        </p:grpSpPr>
        <p:sp>
          <p:nvSpPr>
            <p:cNvPr id="7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endParaRPr lang="en-US" sz="4267"/>
            </a:p>
          </p:txBody>
        </p:sp>
        <p:sp>
          <p:nvSpPr>
            <p:cNvPr id="8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endParaRPr lang="en-US" sz="4267"/>
            </a:p>
          </p:txBody>
        </p:sp>
        <p:sp>
          <p:nvSpPr>
            <p:cNvPr id="9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r>
                <a:rPr lang="en-US" sz="4267" dirty="0">
                  <a:solidFill>
                    <a:srgbClr val="0070C0"/>
                  </a:solidFill>
                  <a:latin typeface="iCiel Cadena" panose="02000503000000020004" pitchFamily="2" charset="0"/>
                </a:rPr>
                <a:t>ĐỌC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253" b="57367" l="20008" r="26232"/>
                    </a14:imgEffect>
                  </a14:imgLayer>
                </a14:imgProps>
              </a:ext>
            </a:extLst>
          </a:blip>
          <a:srcRect l="19230" t="49364" r="72990" b="41744"/>
          <a:stretch/>
        </p:blipFill>
        <p:spPr>
          <a:xfrm>
            <a:off x="231674" y="1613662"/>
            <a:ext cx="1855305" cy="1192695"/>
          </a:xfrm>
          <a:prstGeom prst="rect">
            <a:avLst/>
          </a:prstGeom>
        </p:spPr>
      </p:pic>
      <p:sp>
        <p:nvSpPr>
          <p:cNvPr id="14" name="Text Box 1"/>
          <p:cNvSpPr txBox="1"/>
          <p:nvPr/>
        </p:nvSpPr>
        <p:spPr>
          <a:xfrm>
            <a:off x="2727158" y="8671562"/>
            <a:ext cx="14115594" cy="588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6256000" cy="601807"/>
            <a:chOff x="0" y="-127508"/>
            <a:chExt cx="12192000" cy="1361811"/>
          </a:xfrm>
        </p:grpSpPr>
        <p:sp>
          <p:nvSpPr>
            <p:cNvPr id="20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6" name="Picture 2" descr="https://i.pinimg.com/564x/c5/14/68/c5146895b96c281e4da8e559aa42f99c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664" y="1264353"/>
            <a:ext cx="8140428" cy="64770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40798" y="5352871"/>
            <a:ext cx="7167643" cy="1395167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  <a:r>
              <a:rPr lang="en-US" sz="4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4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4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</a:t>
            </a:r>
            <a:r>
              <a:rPr lang="en-US" sz="4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bạn</a:t>
            </a:r>
            <a:r>
              <a:rPr lang="en-US" sz="4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cảm</a:t>
            </a:r>
            <a:r>
              <a:rPr lang="en-US" sz="4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thấy</a:t>
            </a:r>
            <a:r>
              <a:rPr lang="en-US" sz="4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</a:t>
            </a:r>
            <a:r>
              <a:rPr lang="en-US" sz="4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́ </a:t>
            </a:r>
            <a:r>
              <a:rPr lang="en-US" sz="4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nào</a:t>
            </a:r>
            <a:r>
              <a:rPr lang="en-US" sz="4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40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104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148248" y="647541"/>
            <a:ext cx="15732235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3600" b="1" dirty="0" err="1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600" b="1" dirty="0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18: TÔI NHỚ CẬU</a:t>
            </a:r>
            <a:endParaRPr lang="en-US" sz="3600" b="1" dirty="0">
              <a:solidFill>
                <a:srgbClr val="FF66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1882" y="1333273"/>
            <a:ext cx="15732235" cy="7061420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Hằng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rủ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chuyển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rừng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chia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buồn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xuyên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.”.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gật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lấy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tờ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.”.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ngang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Chiều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dạo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rừng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nhè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nhẹ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reo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“A,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</a:t>
            </a:r>
          </a:p>
          <a:p>
            <a:pPr indent="463550"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ngồi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thềm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biêt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định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bèn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vẫn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khồn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ý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Lấy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tờ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mới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i!”.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cặm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cụi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liền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lâu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do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gửi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!”.</a:t>
            </a:r>
          </a:p>
          <a:p>
            <a:pPr indent="463550">
              <a:lnSpc>
                <a:spcPct val="120000"/>
              </a:lnSpc>
            </a:pP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242446" y="7653431"/>
            <a:ext cx="5418667" cy="840019"/>
          </a:xfrm>
          <a:prstGeom prst="round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40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4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mấy</a:t>
            </a:r>
            <a:r>
              <a:rPr lang="en-US" sz="4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lang="en-US" sz="4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?</a:t>
            </a:r>
          </a:p>
        </p:txBody>
      </p:sp>
      <p:sp>
        <p:nvSpPr>
          <p:cNvPr id="12" name="Oval 11"/>
          <p:cNvSpPr/>
          <p:nvPr/>
        </p:nvSpPr>
        <p:spPr>
          <a:xfrm>
            <a:off x="295852" y="1352295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359695" y="2904955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sp>
        <p:nvSpPr>
          <p:cNvPr id="15" name="Oval 14"/>
          <p:cNvSpPr/>
          <p:nvPr/>
        </p:nvSpPr>
        <p:spPr>
          <a:xfrm>
            <a:off x="335579" y="4319421"/>
            <a:ext cx="411257" cy="468239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</a:p>
        </p:txBody>
      </p:sp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91440" y="8169205"/>
            <a:ext cx="16256000" cy="992953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6256000" cy="601807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42383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2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148248" y="647541"/>
            <a:ext cx="15732235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3600" b="1" dirty="0" err="1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600" b="1" dirty="0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18: TÔI NHỚ CẬU</a:t>
            </a:r>
            <a:endParaRPr lang="en-US" sz="3600" b="1" dirty="0">
              <a:solidFill>
                <a:srgbClr val="FF66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1882" y="1333273"/>
            <a:ext cx="15732235" cy="7061420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Hằng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rủ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chuyển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rừng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chia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buồn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xuyên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.”.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gật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lấy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tờ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.”.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ngang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Chiều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dạo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rừng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nhè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nhẹ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reo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“A,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</a:t>
            </a:r>
          </a:p>
          <a:p>
            <a:pPr indent="463550"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ngồi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thềm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biêt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định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bèn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vẫn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khồn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ý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Lấy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tờ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mới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i!”.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cặm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cụi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liền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lâu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do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gửi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!”.</a:t>
            </a:r>
          </a:p>
          <a:p>
            <a:pPr indent="463550">
              <a:lnSpc>
                <a:spcPct val="120000"/>
              </a:lnSpc>
            </a:pP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95852" y="1352295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359695" y="2904955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sp>
        <p:nvSpPr>
          <p:cNvPr id="15" name="Oval 14"/>
          <p:cNvSpPr/>
          <p:nvPr/>
        </p:nvSpPr>
        <p:spPr>
          <a:xfrm>
            <a:off x="335579" y="4319421"/>
            <a:ext cx="411257" cy="468239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</a:p>
        </p:txBody>
      </p:sp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91440" y="8169205"/>
            <a:ext cx="16256000" cy="992953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6256000" cy="601807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5180453" y="7585203"/>
            <a:ext cx="5418667" cy="840019"/>
          </a:xfrm>
          <a:prstGeom prst="round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40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0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endParaRPr lang="en-US" sz="40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3296" y="61648"/>
            <a:ext cx="1881384" cy="1328389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11906809" y="3358518"/>
            <a:ext cx="160287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9166732" y="6311399"/>
            <a:ext cx="14323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0364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室内, 物体&#10;&#10;描述已自动生成">
            <a:extLst>
              <a:ext uri="{FF2B5EF4-FFF2-40B4-BE49-F238E27FC236}">
                <a16:creationId xmlns:a16="http://schemas.microsoft.com/office/drawing/2014/main" id="{76DE78DD-ADEF-4012-809E-66E68885B8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-382097"/>
            <a:ext cx="13463960" cy="9526097"/>
          </a:xfrm>
          <a:prstGeom prst="rect">
            <a:avLst/>
          </a:prstGeom>
        </p:spPr>
      </p:pic>
      <p:pic>
        <p:nvPicPr>
          <p:cNvPr id="5" name="PA_图片 3">
            <a:extLst>
              <a:ext uri="{FF2B5EF4-FFF2-40B4-BE49-F238E27FC236}">
                <a16:creationId xmlns:a16="http://schemas.microsoft.com/office/drawing/2014/main" id="{5B74BE9E-C78D-4DEC-B03F-FC27DD50910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3211" y="3716249"/>
            <a:ext cx="6135611" cy="6135611"/>
          </a:xfrm>
          <a:prstGeom prst="rect">
            <a:avLst/>
          </a:prstGeom>
        </p:spPr>
      </p:pic>
      <p:pic>
        <p:nvPicPr>
          <p:cNvPr id="6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333" y="1098647"/>
            <a:ext cx="5497846" cy="8045353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4937047" y="1556760"/>
            <a:ext cx="5418667" cy="840019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endParaRPr lang="en-US" sz="48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17630" y="3129300"/>
            <a:ext cx="2971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6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nắn</a:t>
            </a:r>
            <a:r>
              <a:rPr lang="en-US" sz="6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nót</a:t>
            </a:r>
            <a:endParaRPr lang="en-US" sz="6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Text Box 1"/>
          <p:cNvSpPr txBox="1"/>
          <p:nvPr/>
        </p:nvSpPr>
        <p:spPr>
          <a:xfrm>
            <a:off x="2727158" y="8623436"/>
            <a:ext cx="14115594" cy="588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352126" y="4606973"/>
            <a:ext cx="2971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en-US" sz="6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ặm</a:t>
            </a:r>
            <a:r>
              <a:rPr lang="en-US" sz="6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cụi</a:t>
            </a:r>
            <a:endParaRPr lang="en-US" sz="6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67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2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148248" y="647541"/>
            <a:ext cx="15732235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3600" b="1" dirty="0" err="1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600" b="1" dirty="0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18: TÔI NHỚ CẬU</a:t>
            </a:r>
            <a:endParaRPr lang="en-US" sz="3600" b="1" dirty="0">
              <a:solidFill>
                <a:srgbClr val="FF66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1882" y="1333273"/>
            <a:ext cx="15732235" cy="7061420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Hằng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rủ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chuyển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rừng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chia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buồn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xuyên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.”.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gật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lấy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tờ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.”.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ngang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Chiều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dạo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rừng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nhè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nhẹ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reo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“A,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</a:t>
            </a:r>
          </a:p>
          <a:p>
            <a:pPr indent="463550"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ngồi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thềm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biêt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định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bèn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vẫn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khồn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ý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Lấy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tờ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mới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i!”.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cặm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cụi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liền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lâu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do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gửi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!”.</a:t>
            </a:r>
          </a:p>
          <a:p>
            <a:pPr indent="463550">
              <a:lnSpc>
                <a:spcPct val="120000"/>
              </a:lnSpc>
            </a:pP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95852" y="1352295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359695" y="2904955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sp>
        <p:nvSpPr>
          <p:cNvPr id="15" name="Oval 14"/>
          <p:cNvSpPr/>
          <p:nvPr/>
        </p:nvSpPr>
        <p:spPr>
          <a:xfrm>
            <a:off x="335579" y="4319421"/>
            <a:ext cx="411257" cy="468239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</a:p>
        </p:txBody>
      </p:sp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91440" y="8169205"/>
            <a:ext cx="16256000" cy="992953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6256000" cy="601807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5180453" y="7585203"/>
            <a:ext cx="5418667" cy="840019"/>
          </a:xfrm>
          <a:prstGeom prst="round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40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0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endParaRPr lang="en-US" sz="40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3296" y="61648"/>
            <a:ext cx="1881384" cy="1328389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11906809" y="3358518"/>
            <a:ext cx="160287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9166732" y="6311399"/>
            <a:ext cx="14323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696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91440" y="8169205"/>
            <a:ext cx="16256000" cy="992953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6256000" cy="601807"/>
            <a:chOff x="0" y="-127508"/>
            <a:chExt cx="12192000" cy="1361811"/>
          </a:xfrm>
        </p:grpSpPr>
        <p:sp>
          <p:nvSpPr>
            <p:cNvPr id="24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5031209" y="706530"/>
            <a:ext cx="5418667" cy="840019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44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4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44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dài</a:t>
            </a:r>
            <a:endParaRPr lang="en-US" sz="44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7" name="图片 2">
            <a:extLst>
              <a:ext uri="{FF2B5EF4-FFF2-40B4-BE49-F238E27FC236}">
                <a16:creationId xmlns:a16="http://schemas.microsoft.com/office/drawing/2014/main" id="{9499C835-6942-4985-A2C8-7F05A71FA8D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772" y="5842860"/>
            <a:ext cx="4121121" cy="4121121"/>
          </a:xfrm>
          <a:prstGeom prst="rect">
            <a:avLst/>
          </a:prstGeom>
        </p:spPr>
      </p:pic>
      <p:pic>
        <p:nvPicPr>
          <p:cNvPr id="8" name="PA_图片 1" descr="图片包含 玩偶, 玩具, 室内, 天空&#10;&#10;已生成极高可信度的说明">
            <a:extLst>
              <a:ext uri="{FF2B5EF4-FFF2-40B4-BE49-F238E27FC236}">
                <a16:creationId xmlns:a16="http://schemas.microsoft.com/office/drawing/2014/main" id="{99BC19F7-603F-4893-B6D9-BEE730DE401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50337"/>
            <a:ext cx="4176486" cy="4176486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347851" y="2044443"/>
            <a:ext cx="14139674" cy="183013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biêt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4000" dirty="0"/>
          </a:p>
        </p:txBody>
      </p:sp>
      <p:sp>
        <p:nvSpPr>
          <p:cNvPr id="11" name="Rounded Rectangle 10"/>
          <p:cNvSpPr/>
          <p:nvPr/>
        </p:nvSpPr>
        <p:spPr>
          <a:xfrm>
            <a:off x="1345293" y="4330326"/>
            <a:ext cx="14542407" cy="183013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indent="395288">
              <a:lnSpc>
                <a:spcPct val="120000"/>
              </a:lnSpc>
            </a:pP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cặm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cụi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liền</a:t>
            </a:r>
            <a:r>
              <a:rPr lang="en-US" sz="4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4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6506867" y="2570901"/>
            <a:ext cx="123986" cy="85374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9685473" y="2532640"/>
            <a:ext cx="123986" cy="85374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14111208" y="2649362"/>
            <a:ext cx="123986" cy="85374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14297188" y="2649362"/>
            <a:ext cx="123986" cy="85374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10295379" y="4818523"/>
            <a:ext cx="123986" cy="85374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15267284" y="4878095"/>
            <a:ext cx="123986" cy="85374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15391270" y="4878095"/>
            <a:ext cx="123986" cy="85374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2200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5418666" y="645151"/>
            <a:ext cx="5418667" cy="840019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Giải</a:t>
            </a:r>
            <a:r>
              <a:rPr lang="en-US" sz="4400" b="1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r>
              <a:rPr lang="en-US" sz="4400" b="1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endParaRPr lang="en-US" sz="4400" b="1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0492B02-98B6-4E81-9A77-773825039D2E}"/>
              </a:ext>
            </a:extLst>
          </p:cNvPr>
          <p:cNvSpPr txBox="1"/>
          <p:nvPr/>
        </p:nvSpPr>
        <p:spPr>
          <a:xfrm>
            <a:off x="806600" y="1704146"/>
            <a:ext cx="1104960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267" b="1" dirty="0" err="1" smtClean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Cặm</a:t>
            </a:r>
            <a:r>
              <a:rPr lang="en-US" altLang="zh-CN" sz="4267" b="1" dirty="0" smtClean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267" b="1" dirty="0" err="1" smtClean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cụi</a:t>
            </a:r>
            <a:r>
              <a:rPr lang="en-US" altLang="zh-CN" sz="4267" b="1" dirty="0" smtClean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altLang="zh-CN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chăm</a:t>
            </a:r>
            <a:r>
              <a:rPr lang="en-US" altLang="zh-CN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chỉ, </a:t>
            </a:r>
            <a:r>
              <a:rPr lang="en-US" altLang="zh-CN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miệt</a:t>
            </a:r>
            <a:r>
              <a:rPr lang="en-US" altLang="zh-CN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mài</a:t>
            </a:r>
            <a:r>
              <a:rPr lang="en-US" altLang="zh-CN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làm</a:t>
            </a:r>
            <a:r>
              <a:rPr lang="en-US" altLang="zh-CN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việc</a:t>
            </a:r>
            <a:r>
              <a:rPr lang="en-US" altLang="zh-CN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endParaRPr lang="zh-CN" altLang="en-US" sz="4267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91440" y="8169205"/>
            <a:ext cx="16256000" cy="992953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6256000" cy="601807"/>
            <a:chOff x="0" y="-127508"/>
            <a:chExt cx="12192000" cy="1361811"/>
          </a:xfrm>
        </p:grpSpPr>
        <p:sp>
          <p:nvSpPr>
            <p:cNvPr id="1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6" name="Picture 2" descr="What Kids Read At Hamilton Grange – The Hamilton Tim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974" y="2735262"/>
            <a:ext cx="7967133" cy="5283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1853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3368</TotalTime>
  <Words>1235</Words>
  <Application>Microsoft Office PowerPoint</Application>
  <PresentationFormat>Custom</PresentationFormat>
  <Paragraphs>85</Paragraphs>
  <Slides>20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3" baseType="lpstr">
      <vt:lpstr>微软雅黑</vt:lpstr>
      <vt:lpstr>Arial</vt:lpstr>
      <vt:lpstr>Arial-Rounded</vt:lpstr>
      <vt:lpstr>Calibri</vt:lpstr>
      <vt:lpstr>Calibri Light</vt:lpstr>
      <vt:lpstr>等线</vt:lpstr>
      <vt:lpstr>iCiel Cadena</vt:lpstr>
      <vt:lpstr>iCiel Crocante</vt:lpstr>
      <vt:lpstr>iCiel Mijas</vt:lpstr>
      <vt:lpstr>SVN-Gretoon</vt:lpstr>
      <vt:lpstr>Times New Roman</vt:lpstr>
      <vt:lpstr>方正粗圆_GBK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99</cp:revision>
  <dcterms:created xsi:type="dcterms:W3CDTF">2021-05-31T08:31:14Z</dcterms:created>
  <dcterms:modified xsi:type="dcterms:W3CDTF">2021-07-05T18:35:56Z</dcterms:modified>
</cp:coreProperties>
</file>