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304" r:id="rId4"/>
    <p:sldId id="257" r:id="rId5"/>
    <p:sldId id="386" r:id="rId6"/>
    <p:sldId id="262" r:id="rId7"/>
    <p:sldId id="387" r:id="rId8"/>
    <p:sldId id="388" r:id="rId9"/>
    <p:sldId id="389" r:id="rId10"/>
    <p:sldId id="390" r:id="rId11"/>
    <p:sldId id="392" r:id="rId12"/>
    <p:sldId id="393" r:id="rId13"/>
    <p:sldId id="281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608222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01367" y="403429"/>
            <a:ext cx="9606579" cy="1051196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315081" y="478755"/>
            <a:ext cx="8846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0892" y="4946340"/>
            <a:ext cx="754063" cy="543109"/>
            <a:chOff x="6083468" y="4385243"/>
            <a:chExt cx="754063" cy="54310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83468" y="4385243"/>
              <a:ext cx="75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71759" y="1794219"/>
            <a:ext cx="654726" cy="461665"/>
            <a:chOff x="6078922" y="4392778"/>
            <a:chExt cx="591744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078922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3204249" y="1418666"/>
            <a:ext cx="8155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45B62-B15F-433A-9647-B70E4EC2D7C8}"/>
              </a:ext>
            </a:extLst>
          </p:cNvPr>
          <p:cNvSpPr txBox="1"/>
          <p:nvPr/>
        </p:nvSpPr>
        <p:spPr>
          <a:xfrm>
            <a:off x="3672971" y="2635623"/>
            <a:ext cx="7218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cộng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76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19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247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3684364" y="2107612"/>
            <a:ext cx="331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8317" y="1331068"/>
            <a:ext cx="2922944" cy="521035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370350" y="107776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FDBB9-7B45-4D22-BA1E-A586A96DF6D8}"/>
              </a:ext>
            </a:extLst>
          </p:cNvPr>
          <p:cNvGrpSpPr/>
          <p:nvPr/>
        </p:nvGrpSpPr>
        <p:grpSpPr>
          <a:xfrm>
            <a:off x="1894276" y="5080351"/>
            <a:ext cx="8045789" cy="1767711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79769" y="1076870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383348" y="37420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800757" y="281811"/>
              <a:ext cx="67265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78626" y="2275612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7774" y="403995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207300" y="4535662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081977" y="509225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49969" y="5077893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672358" y="5691884"/>
            <a:ext cx="4511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5206554" y="33736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3912" y="2804465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6109083" y="4219004"/>
            <a:ext cx="1593307" cy="2464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45594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49359" y="2894867"/>
            <a:ext cx="438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772608" y="4219004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673"/>
          <a:stretch/>
        </p:blipFill>
        <p:spPr>
          <a:xfrm flipH="1">
            <a:off x="4045033" y="4219004"/>
            <a:ext cx="2149304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48922" y="5520315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8670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968268" y="1870735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5349986" y="296875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429</Words>
  <Application>Microsoft Office PowerPoint</Application>
  <PresentationFormat>Widescreen</PresentationFormat>
  <Paragraphs>90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467</cp:revision>
  <dcterms:created xsi:type="dcterms:W3CDTF">2021-02-20T02:56:00Z</dcterms:created>
  <dcterms:modified xsi:type="dcterms:W3CDTF">2021-10-11T16:18:21Z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